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7" r:id="rId2"/>
    <p:sldId id="274" r:id="rId3"/>
    <p:sldId id="271" r:id="rId4"/>
    <p:sldId id="272" r:id="rId5"/>
    <p:sldId id="273" r:id="rId6"/>
    <p:sldId id="275" r:id="rId7"/>
    <p:sldId id="276"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F065F4CA-EF3C-4F7C-A075-04F346CA5612}" type="datetimeFigureOut">
              <a:rPr lang="en-US" smtClean="0"/>
              <a:t>12/7/2015</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F33DAC42-EB75-49F1-8109-89FA8A4EA768}"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F33DAC42-EB75-49F1-8109-89FA8A4EA768}" type="slidenum">
              <a:rPr lang="en-US" smtClean="0"/>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F065F4CA-EF3C-4F7C-A075-04F346CA5612}" type="datetimeFigureOut">
              <a:rPr lang="en-US" smtClean="0"/>
              <a:t>12/7/2015</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F33DAC42-EB75-49F1-8109-89FA8A4EA768}"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F065F4CA-EF3C-4F7C-A075-04F346CA5612}" type="datetimeFigureOut">
              <a:rPr lang="en-US" smtClean="0"/>
              <a:t>12/7/2015</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F33DAC42-EB75-49F1-8109-89FA8A4EA768}" type="slidenum">
              <a:rPr lang="en-US" smtClean="0"/>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F065F4CA-EF3C-4F7C-A075-04F346CA5612}" type="datetimeFigureOut">
              <a:rPr lang="en-US" smtClean="0"/>
              <a:t>12/7/2015</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33DAC42-EB75-49F1-8109-89FA8A4EA76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jpeg"/></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spring-ppt-template-green-blue-nature-plants-backgrounds-wallpapers-960x3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50" y="0"/>
            <a:ext cx="9137650" cy="2849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Subtitle 2"/>
          <p:cNvSpPr txBox="1">
            <a:spLocks/>
          </p:cNvSpPr>
          <p:nvPr/>
        </p:nvSpPr>
        <p:spPr>
          <a:xfrm>
            <a:off x="2133600" y="819563"/>
            <a:ext cx="6556375" cy="758347"/>
          </a:xfrm>
          <a:prstGeom prst="rect">
            <a:avLst/>
          </a:prstGeom>
        </p:spPr>
        <p:txBody>
          <a:bodyPr>
            <a:normAutofit fontScale="850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smtClean="0">
                <a:solidFill>
                  <a:schemeClr val="accent6"/>
                </a:solidFill>
                <a:latin typeface="Stencil" panose="040409050D0802020404" pitchFamily="82" charset="0"/>
              </a:rPr>
              <a:t>OMICS international</a:t>
            </a:r>
            <a:endParaRPr lang="en-US" sz="5400" dirty="0">
              <a:solidFill>
                <a:schemeClr val="accent6"/>
              </a:solidFill>
              <a:latin typeface="Stencil" panose="040409050D0802020404" pitchFamily="82" charset="0"/>
            </a:endParaRPr>
          </a:p>
        </p:txBody>
      </p:sp>
      <p:sp>
        <p:nvSpPr>
          <p:cNvPr id="3076" name="Rectangle 8"/>
          <p:cNvSpPr>
            <a:spLocks noChangeArrowheads="1"/>
          </p:cNvSpPr>
          <p:nvPr/>
        </p:nvSpPr>
        <p:spPr bwMode="auto">
          <a:xfrm>
            <a:off x="2209800" y="6372225"/>
            <a:ext cx="501967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en-US" altLang="en-US" sz="2000">
                <a:solidFill>
                  <a:srgbClr val="7030A0"/>
                </a:solidFill>
                <a:cs typeface="Arial" pitchFamily="34" charset="0"/>
              </a:rPr>
              <a:t>Contact us at: contact.omics@omicsonline.org</a:t>
            </a:r>
          </a:p>
        </p:txBody>
      </p:sp>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a:t>
            </a:r>
            <a:r>
              <a:rPr lang="en-US" sz="2200" dirty="0" smtClean="0">
                <a:solidFill>
                  <a:srgbClr val="0070C0"/>
                </a:solidFill>
                <a:latin typeface="Nyala" panose="02000504070300020003" pitchFamily="2" charset="0"/>
              </a:rPr>
              <a:t>International </a:t>
            </a:r>
            <a:r>
              <a:rPr lang="en-US" sz="2200" dirty="0">
                <a:solidFill>
                  <a:srgbClr val="0070C0"/>
                </a:solidFill>
                <a:latin typeface="Nyala" panose="02000504070300020003" pitchFamily="2" charset="0"/>
              </a:rPr>
              <a:t>through its Open Access Initiative is committed to make genuine and reliable contributions to the scientific community. OMICS International hosts over </a:t>
            </a:r>
            <a:r>
              <a:rPr lang="en-US" sz="2200" b="1" dirty="0" smtClean="0">
                <a:solidFill>
                  <a:srgbClr val="0070C0"/>
                </a:solidFill>
                <a:latin typeface="Nyala" panose="02000504070300020003" pitchFamily="2" charset="0"/>
              </a:rPr>
              <a:t>700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leading-edge peer reviewed Open Access Journals and organizes over </a:t>
            </a:r>
            <a:r>
              <a:rPr lang="en-US" sz="2200" b="1" dirty="0" smtClean="0">
                <a:solidFill>
                  <a:srgbClr val="0070C0"/>
                </a:solidFill>
                <a:latin typeface="Nyala" panose="02000504070300020003" pitchFamily="2" charset="0"/>
              </a:rPr>
              <a:t>1000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International Conferences annually all over the world. OMICS International journals have over </a:t>
            </a:r>
            <a:r>
              <a:rPr lang="en-US" sz="2200" b="1" dirty="0" smtClean="0">
                <a:solidFill>
                  <a:srgbClr val="0070C0"/>
                </a:solidFill>
                <a:latin typeface="Nyala" panose="02000504070300020003" pitchFamily="2" charset="0"/>
              </a:rPr>
              <a:t>10 </a:t>
            </a:r>
            <a:r>
              <a:rPr lang="en-US" sz="2200" b="1" dirty="0">
                <a:solidFill>
                  <a:srgbClr val="0070C0"/>
                </a:solidFill>
                <a:latin typeface="Nyala" panose="02000504070300020003" pitchFamily="2" charset="0"/>
              </a:rPr>
              <a:t>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smtClean="0">
                <a:solidFill>
                  <a:srgbClr val="0070C0"/>
                </a:solidFill>
                <a:latin typeface="Nyala" panose="02000504070300020003" pitchFamily="2" charset="0"/>
              </a:rPr>
              <a:t>50000</a:t>
            </a:r>
            <a:r>
              <a:rPr lang="en-US" sz="2200" dirty="0" smtClean="0">
                <a:solidFill>
                  <a:srgbClr val="0070C0"/>
                </a:solidFill>
                <a:latin typeface="Nyala" panose="02000504070300020003" pitchFamily="2" charset="0"/>
              </a:rPr>
              <a:t> </a:t>
            </a:r>
            <a:r>
              <a:rPr lang="en-US" sz="2200" dirty="0">
                <a:solidFill>
                  <a:srgbClr val="0070C0"/>
                </a:solidFill>
                <a:latin typeface="Nyala" panose="02000504070300020003" pitchFamily="2" charset="0"/>
              </a:rPr>
              <a:t>eminent personalities that ensure a rapid, quality and quick review process. OMICS International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pic>
        <p:nvPicPr>
          <p:cNvPr id="7" name="Picture 2" descr="C:\Users\pramoda-e\Desktop\OMICS logo.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914400"/>
            <a:ext cx="2133600" cy="19351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326708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a:p>
        </p:txBody>
      </p:sp>
      <p:sp>
        <p:nvSpPr>
          <p:cNvPr id="3" name="Subtitle 2"/>
          <p:cNvSpPr>
            <a:spLocks noGrp="1"/>
          </p:cNvSpPr>
          <p:nvPr>
            <p:ph type="subTitle" idx="1"/>
          </p:nvPr>
        </p:nvSpPr>
        <p:spPr/>
        <p:txBody>
          <a:bodyPr/>
          <a:lstStyle/>
          <a:p>
            <a:endParaRPr lang="en-US"/>
          </a:p>
        </p:txBody>
      </p:sp>
      <p:pic>
        <p:nvPicPr>
          <p:cNvPr id="4"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13197999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3"/>
          <p:cNvSpPr txBox="1">
            <a:spLocks/>
          </p:cNvSpPr>
          <p:nvPr/>
        </p:nvSpPr>
        <p:spPr>
          <a:xfrm>
            <a:off x="1371600" y="1676400"/>
            <a:ext cx="6629400" cy="2133600"/>
          </a:xfrm>
          <a:prstGeom prst="rect">
            <a:avLst/>
          </a:prstGeom>
        </p:spPr>
        <p:txBody>
          <a:bodyPr vert="horz" wrap="square" lIns="0" tIns="0" rIns="0" bIns="0" rtlCol="0">
            <a:noAutofit/>
          </a:bodyPr>
          <a:lstStyle/>
          <a:p>
            <a:pPr marL="788035" marR="708025" lvl="0" indent="-342900" algn="ctr">
              <a:lnSpc>
                <a:spcPct val="120000"/>
              </a:lnSpc>
              <a:spcBef>
                <a:spcPct val="20000"/>
              </a:spcBef>
              <a:defRPr/>
            </a:pPr>
            <a:r>
              <a:rPr lang="en-US" sz="2000" b="1" spc="160" dirty="0" err="1">
                <a:latin typeface="Times New Roman"/>
                <a:cs typeface="Times New Roman"/>
              </a:rPr>
              <a:t>Aamir</a:t>
            </a:r>
            <a:r>
              <a:rPr lang="en-US" sz="2000" b="1" spc="160" dirty="0">
                <a:latin typeface="Times New Roman"/>
                <a:cs typeface="Times New Roman"/>
              </a:rPr>
              <a:t> </a:t>
            </a:r>
            <a:r>
              <a:rPr lang="en-US" sz="2000" b="1" spc="160" dirty="0" err="1" smtClean="0">
                <a:latin typeface="Times New Roman"/>
                <a:cs typeface="Times New Roman"/>
              </a:rPr>
              <a:t>Shahzad</a:t>
            </a:r>
            <a:endParaRPr lang="en-US" sz="2000" b="1" spc="160" dirty="0" smtClean="0">
              <a:latin typeface="Times New Roman"/>
              <a:cs typeface="Times New Roman"/>
            </a:endParaRPr>
          </a:p>
          <a:p>
            <a:pPr marL="788035" marR="708025" lvl="0" indent="-342900" algn="ctr">
              <a:lnSpc>
                <a:spcPct val="120000"/>
              </a:lnSpc>
              <a:spcBef>
                <a:spcPct val="20000"/>
              </a:spcBef>
              <a:defRPr/>
            </a:pPr>
            <a:r>
              <a:rPr lang="en-US" sz="2000" b="1" spc="160" dirty="0" smtClean="0">
                <a:latin typeface="Times New Roman"/>
                <a:cs typeface="Times New Roman"/>
              </a:rPr>
              <a:t>Executive </a:t>
            </a:r>
            <a:r>
              <a:rPr lang="en-US" sz="2000" b="1" spc="160" dirty="0">
                <a:latin typeface="Times New Roman"/>
                <a:cs typeface="Times New Roman"/>
              </a:rPr>
              <a:t>Editor </a:t>
            </a:r>
          </a:p>
          <a:p>
            <a:pPr marL="788035" marR="708025" lvl="0" indent="-342900" algn="ctr">
              <a:lnSpc>
                <a:spcPct val="120000"/>
              </a:lnSpc>
              <a:spcBef>
                <a:spcPct val="20000"/>
              </a:spcBef>
              <a:defRPr/>
            </a:pPr>
            <a:r>
              <a:rPr lang="en-US" sz="2000" spc="160" dirty="0">
                <a:latin typeface="Times New Roman"/>
                <a:cs typeface="Times New Roman"/>
              </a:rPr>
              <a:t>University of Vienna </a:t>
            </a:r>
          </a:p>
          <a:p>
            <a:pPr marL="788035" marR="708025" lvl="0" indent="-342900" algn="ctr">
              <a:lnSpc>
                <a:spcPct val="120000"/>
              </a:lnSpc>
              <a:spcBef>
                <a:spcPct val="20000"/>
              </a:spcBef>
              <a:defRPr/>
            </a:pPr>
            <a:r>
              <a:rPr lang="en-US" sz="2000" spc="160" dirty="0">
                <a:latin typeface="Times New Roman"/>
                <a:cs typeface="Times New Roman"/>
              </a:rPr>
              <a:t>Austria </a:t>
            </a:r>
          </a:p>
        </p:txBody>
      </p:sp>
      <p:pic>
        <p:nvPicPr>
          <p:cNvPr id="8"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pic>
        <p:nvPicPr>
          <p:cNvPr id="2" name="Picture 2" descr="Aamir Shahz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90600" y="3810000"/>
            <a:ext cx="1647825" cy="1747122"/>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4" descr="University of Vienna"/>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324600" y="3428999"/>
            <a:ext cx="2143125" cy="213360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
        <p:nvSpPr>
          <p:cNvPr id="2" name="Content Placeholder 1"/>
          <p:cNvSpPr>
            <a:spLocks noGrp="1"/>
          </p:cNvSpPr>
          <p:nvPr>
            <p:ph idx="1"/>
          </p:nvPr>
        </p:nvSpPr>
        <p:spPr/>
        <p:txBody>
          <a:bodyPr>
            <a:normAutofit/>
          </a:bodyPr>
          <a:lstStyle/>
          <a:p>
            <a:pPr marL="109728" indent="0" algn="just">
              <a:buNone/>
            </a:pPr>
            <a:r>
              <a:rPr lang="en-US" sz="1800" dirty="0">
                <a:latin typeface="Times New Roman" pitchFamily="18" charset="0"/>
                <a:cs typeface="Times New Roman" pitchFamily="18" charset="0"/>
              </a:rPr>
              <a:t>Prof. </a:t>
            </a:r>
            <a:r>
              <a:rPr lang="en-US" sz="1800" dirty="0" err="1">
                <a:latin typeface="Times New Roman" pitchFamily="18" charset="0"/>
                <a:cs typeface="Times New Roman" pitchFamily="18" charset="0"/>
              </a:rPr>
              <a:t>Shahzad</a:t>
            </a:r>
            <a:r>
              <a:rPr lang="en-US" sz="1800" dirty="0">
                <a:latin typeface="Times New Roman" pitchFamily="18" charset="0"/>
                <a:cs typeface="Times New Roman" pitchFamily="18" charset="0"/>
              </a:rPr>
              <a:t> is currently affiliated with University of Vienna, Austria. Prof. </a:t>
            </a:r>
            <a:r>
              <a:rPr lang="en-US" sz="1800" dirty="0" err="1">
                <a:latin typeface="Times New Roman" pitchFamily="18" charset="0"/>
                <a:cs typeface="Times New Roman" pitchFamily="18" charset="0"/>
              </a:rPr>
              <a:t>Shahzad</a:t>
            </a:r>
            <a:r>
              <a:rPr lang="en-US" sz="1800" dirty="0">
                <a:latin typeface="Times New Roman" pitchFamily="18" charset="0"/>
                <a:cs typeface="Times New Roman" pitchFamily="18" charset="0"/>
              </a:rPr>
              <a:t> is one of the pioneers, working for the progress of translational medicine field. He is serving as a secretary general and director of administration for “international society for translational medicine (ISTM)” He is serving as visiting professor of translational medicine, at the First Affiliated Hospital, Harbin Medical University, Harbin, China. He is also appointed as associate professor of translational medicine (</a:t>
            </a:r>
            <a:r>
              <a:rPr lang="en-US" sz="1800" dirty="0" err="1">
                <a:latin typeface="Times New Roman" pitchFamily="18" charset="0"/>
                <a:cs typeface="Times New Roman" pitchFamily="18" charset="0"/>
              </a:rPr>
              <a:t>Adj</a:t>
            </a:r>
            <a:r>
              <a:rPr lang="en-US" sz="1800" dirty="0">
                <a:latin typeface="Times New Roman" pitchFamily="18" charset="0"/>
                <a:cs typeface="Times New Roman" pitchFamily="18" charset="0"/>
              </a:rPr>
              <a:t>), at the First Affiliated Hospital, Wenzhou Medical College, China. Prof. </a:t>
            </a:r>
            <a:r>
              <a:rPr lang="en-US" sz="1800" dirty="0" err="1">
                <a:latin typeface="Times New Roman" pitchFamily="18" charset="0"/>
                <a:cs typeface="Times New Roman" pitchFamily="18" charset="0"/>
              </a:rPr>
              <a:t>Shahzad</a:t>
            </a:r>
            <a:r>
              <a:rPr lang="en-US" sz="1800" dirty="0">
                <a:latin typeface="Times New Roman" pitchFamily="18" charset="0"/>
                <a:cs typeface="Times New Roman" pitchFamily="18" charset="0"/>
              </a:rPr>
              <a:t> has won many prestigious international fellowships and awards. Prof. </a:t>
            </a:r>
            <a:r>
              <a:rPr lang="en-US" sz="1800" dirty="0" err="1">
                <a:latin typeface="Times New Roman" pitchFamily="18" charset="0"/>
                <a:cs typeface="Times New Roman" pitchFamily="18" charset="0"/>
              </a:rPr>
              <a:t>Shahzad</a:t>
            </a:r>
            <a:r>
              <a:rPr lang="en-US" sz="1800" dirty="0">
                <a:latin typeface="Times New Roman" pitchFamily="18" charset="0"/>
                <a:cs typeface="Times New Roman" pitchFamily="18" charset="0"/>
              </a:rPr>
              <a:t> is invited speaker for many international life sciences conferences</a:t>
            </a:r>
            <a:r>
              <a:rPr lang="en-US" sz="1800" dirty="0" smtClean="0">
                <a:latin typeface="Times New Roman" pitchFamily="18" charset="0"/>
                <a:cs typeface="Times New Roman" pitchFamily="18" charset="0"/>
              </a:rPr>
              <a:t>. </a:t>
            </a:r>
            <a:endParaRPr lang="en-US" sz="1800" dirty="0">
              <a:latin typeface="Times New Roman" pitchFamily="18" charset="0"/>
              <a:cs typeface="Times New Roman" pitchFamily="18" charset="0"/>
            </a:endParaRPr>
          </a:p>
        </p:txBody>
      </p:sp>
      <p:sp>
        <p:nvSpPr>
          <p:cNvPr id="3" name="Title 2"/>
          <p:cNvSpPr>
            <a:spLocks noGrp="1"/>
          </p:cNvSpPr>
          <p:nvPr>
            <p:ph type="title"/>
          </p:nvPr>
        </p:nvSpPr>
        <p:spPr>
          <a:xfrm>
            <a:off x="1371600" y="533400"/>
            <a:ext cx="8229600" cy="1143000"/>
          </a:xfrm>
        </p:spPr>
        <p:txBody>
          <a:bodyPr>
            <a:normAutofit/>
          </a:bodyPr>
          <a:lstStyle/>
          <a:p>
            <a:r>
              <a:rPr lang="en-US" dirty="0" smtClean="0">
                <a:latin typeface="Times New Roman" pitchFamily="18" charset="0"/>
                <a:cs typeface="Times New Roman" pitchFamily="18" charset="0"/>
              </a:rPr>
              <a:t>Biography</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215810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p:cNvPicPr>
            <a:picLocks noChangeAspect="1" noChangeArrowheads="1"/>
          </p:cNvPicPr>
          <p:nvPr/>
        </p:nvPicPr>
        <p:blipFill>
          <a:blip r:embed="rId2"/>
          <a:srcRect/>
          <a:stretch>
            <a:fillRect/>
          </a:stretch>
        </p:blipFill>
        <p:spPr bwMode="auto">
          <a:xfrm>
            <a:off x="0" y="0"/>
            <a:ext cx="9144000" cy="1219200"/>
          </a:xfrm>
          <a:prstGeom prst="rect">
            <a:avLst/>
          </a:prstGeom>
          <a:noFill/>
          <a:ln w="9525">
            <a:noFill/>
            <a:miter lim="800000"/>
            <a:headEnd/>
            <a:tailEnd/>
          </a:ln>
          <a:effectLst/>
        </p:spPr>
      </p:pic>
      <p:sp>
        <p:nvSpPr>
          <p:cNvPr id="2" name="Content Placeholder 1"/>
          <p:cNvSpPr>
            <a:spLocks noGrp="1"/>
          </p:cNvSpPr>
          <p:nvPr>
            <p:ph idx="1"/>
          </p:nvPr>
        </p:nvSpPr>
        <p:spPr/>
        <p:txBody>
          <a:bodyPr>
            <a:normAutofit/>
          </a:bodyPr>
          <a:lstStyle/>
          <a:p>
            <a:pPr marL="109728" indent="0" algn="just">
              <a:buNone/>
            </a:pPr>
            <a:r>
              <a:rPr lang="en-US" sz="2000" dirty="0" smtClean="0">
                <a:latin typeface="Times New Roman" pitchFamily="18" charset="0"/>
                <a:cs typeface="Times New Roman" pitchFamily="18" charset="0"/>
              </a:rPr>
              <a:t>Translational </a:t>
            </a:r>
            <a:r>
              <a:rPr lang="en-US" sz="2000" dirty="0">
                <a:latin typeface="Times New Roman" pitchFamily="18" charset="0"/>
                <a:cs typeface="Times New Roman" pitchFamily="18" charset="0"/>
              </a:rPr>
              <a:t>Research and Clinical Diagnostics</a:t>
            </a:r>
            <a:r>
              <a:rPr lang="en-US" sz="2000" dirty="0" smtClean="0">
                <a:latin typeface="Times New Roman" pitchFamily="18" charset="0"/>
                <a:cs typeface="Times New Roman" pitchFamily="18" charset="0"/>
              </a:rPr>
              <a:t>. </a:t>
            </a:r>
            <a:endParaRPr lang="en-US" sz="2000" dirty="0">
              <a:latin typeface="Times New Roman" pitchFamily="18" charset="0"/>
              <a:cs typeface="Times New Roman" pitchFamily="18" charset="0"/>
            </a:endParaRPr>
          </a:p>
        </p:txBody>
      </p:sp>
      <p:sp>
        <p:nvSpPr>
          <p:cNvPr id="3" name="Title 2"/>
          <p:cNvSpPr>
            <a:spLocks noGrp="1"/>
          </p:cNvSpPr>
          <p:nvPr>
            <p:ph type="title"/>
          </p:nvPr>
        </p:nvSpPr>
        <p:spPr>
          <a:xfrm>
            <a:off x="1295400" y="304800"/>
            <a:ext cx="8229600" cy="1447800"/>
          </a:xfrm>
        </p:spPr>
        <p:txBody>
          <a:bodyPr>
            <a:normAutofit/>
          </a:bodyPr>
          <a:lstStyle/>
          <a:p>
            <a:r>
              <a:rPr lang="en-US" sz="3600" dirty="0">
                <a:latin typeface="Times New Roman" pitchFamily="18" charset="0"/>
                <a:cs typeface="Times New Roman" pitchFamily="18" charset="0"/>
              </a:rPr>
              <a:t>Research </a:t>
            </a:r>
            <a:r>
              <a:rPr lang="en-US" sz="3600" dirty="0" smtClean="0">
                <a:latin typeface="Times New Roman" pitchFamily="18" charset="0"/>
                <a:cs typeface="Times New Roman" pitchFamily="18" charset="0"/>
              </a:rPr>
              <a:t>Interest</a:t>
            </a:r>
            <a:endParaRPr lang="en-US" sz="3600" dirty="0">
              <a:latin typeface="Times New Roman" pitchFamily="18" charset="0"/>
              <a:cs typeface="Times New Roman" pitchFamily="18" charset="0"/>
            </a:endParaRPr>
          </a:p>
        </p:txBody>
      </p:sp>
    </p:spTree>
    <p:extLst>
      <p:ext uri="{BB962C8B-B14F-4D97-AF65-F5344CB8AC3E}">
        <p14:creationId xmlns:p14="http://schemas.microsoft.com/office/powerpoint/2010/main" val="318657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
        <p:nvSpPr>
          <p:cNvPr id="2" name="Rectangle 1"/>
          <p:cNvSpPr/>
          <p:nvPr/>
        </p:nvSpPr>
        <p:spPr>
          <a:xfrm>
            <a:off x="914400" y="3244334"/>
            <a:ext cx="5499322" cy="369332"/>
          </a:xfrm>
          <a:prstGeom prst="rect">
            <a:avLst/>
          </a:prstGeom>
        </p:spPr>
        <p:txBody>
          <a:bodyPr wrap="square">
            <a:spAutoFit/>
          </a:bodyPr>
          <a:lstStyle/>
          <a:p>
            <a:pPr marL="285750" indent="-285750">
              <a:buFont typeface="Wingdings" panose="05000000000000000000" pitchFamily="2" charset="2"/>
              <a:buChar char="Ø"/>
              <a:defRPr/>
            </a:pPr>
            <a:r>
              <a:rPr lang="en-US" dirty="0">
                <a:latin typeface="Times New Roman" pitchFamily="18" charset="0"/>
                <a:cs typeface="Times New Roman" pitchFamily="18" charset="0"/>
                <a:hlinkClick r:id="rId3"/>
              </a:rPr>
              <a:t>http://www.conferenceseries.com/</a:t>
            </a:r>
            <a:r>
              <a:rPr lang="en-US" dirty="0">
                <a:latin typeface="Times New Roman" pitchFamily="18" charset="0"/>
                <a:cs typeface="Times New Roman" pitchFamily="18" charset="0"/>
              </a:rPr>
              <a:t> </a:t>
            </a:r>
          </a:p>
        </p:txBody>
      </p:sp>
    </p:spTree>
    <p:extLst>
      <p:ext uri="{BB962C8B-B14F-4D97-AF65-F5344CB8AC3E}">
        <p14:creationId xmlns:p14="http://schemas.microsoft.com/office/powerpoint/2010/main" val="18754996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246849548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95</TotalTime>
  <Words>429</Words>
  <Application>Microsoft Office PowerPoint</Application>
  <PresentationFormat>On-screen Show (4:3)</PresentationFormat>
  <Paragraphs>23</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Concourse</vt:lpstr>
      <vt:lpstr>PowerPoint Presentation</vt:lpstr>
      <vt:lpstr>PowerPoint Presentation</vt:lpstr>
      <vt:lpstr>PowerPoint Presentation</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joita-p</dc:creator>
  <cp:lastModifiedBy>Bharghava Batchala</cp:lastModifiedBy>
  <cp:revision>18</cp:revision>
  <dcterms:created xsi:type="dcterms:W3CDTF">2014-09-03T06:02:07Z</dcterms:created>
  <dcterms:modified xsi:type="dcterms:W3CDTF">2015-12-07T16:13:01Z</dcterms:modified>
</cp:coreProperties>
</file>