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74" r:id="rId3"/>
    <p:sldId id="271" r:id="rId4"/>
    <p:sldId id="272" r:id="rId5"/>
    <p:sldId id="273" r:id="rId6"/>
    <p:sldId id="275" r:id="rId7"/>
    <p:sldId id="27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065F4CA-EF3C-4F7C-A075-04F346CA5612}" type="datetimeFigureOut">
              <a:rPr lang="en-US" smtClean="0"/>
              <a:t>12/7/2015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3DAC42-EB75-49F1-8109-89FA8A4EA76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065F4CA-EF3C-4F7C-A075-04F346CA5612}" type="datetimeFigureOut">
              <a:rPr lang="en-US" smtClean="0"/>
              <a:t>12/7/2015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065F4CA-EF3C-4F7C-A075-04F346CA5612}" type="datetimeFigureOut">
              <a:rPr lang="en-US" smtClean="0"/>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3DAC42-EB75-49F1-8109-89FA8A4EA76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065F4CA-EF3C-4F7C-A075-04F346CA5612}" type="datetimeFigureOut">
              <a:rPr lang="en-US" smtClean="0"/>
              <a:t>12/7/2015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33DAC42-EB75-49F1-8109-89FA8A4EA76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065F4CA-EF3C-4F7C-A075-04F346CA5612}" type="datetimeFigureOut">
              <a:rPr lang="en-US" smtClean="0"/>
              <a:t>12/7/2015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3DAC42-EB75-49F1-8109-89FA8A4EA7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267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319799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1371600" y="1676400"/>
            <a:ext cx="66294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err="1">
                <a:latin typeface="Times New Roman"/>
                <a:cs typeface="Times New Roman"/>
              </a:rPr>
              <a:t>Aamir</a:t>
            </a:r>
            <a:r>
              <a:rPr lang="en-US" sz="2000" b="1" spc="160" dirty="0">
                <a:latin typeface="Times New Roman"/>
                <a:cs typeface="Times New Roman"/>
              </a:rPr>
              <a:t> </a:t>
            </a:r>
            <a:r>
              <a:rPr lang="en-US" sz="2000" b="1" spc="160" dirty="0" err="1" smtClean="0">
                <a:latin typeface="Times New Roman"/>
                <a:cs typeface="Times New Roman"/>
              </a:rPr>
              <a:t>Shahzad</a:t>
            </a:r>
            <a:endParaRPr lang="en-US" sz="2000" b="1" spc="160" dirty="0" smtClean="0">
              <a:latin typeface="Times New Roman"/>
              <a:cs typeface="Times New Roman"/>
            </a:endParaRPr>
          </a:p>
          <a:p>
            <a:pPr marL="788035" marR="708025" lvl="0" indent="-342900" algn="ctr">
              <a:lnSpc>
                <a:spcPct val="120000"/>
              </a:lnSpc>
              <a:spcBef>
                <a:spcPct val="20000"/>
              </a:spcBef>
              <a:defRPr/>
            </a:pPr>
            <a:r>
              <a:rPr lang="en-US" sz="2000" b="1" spc="160" dirty="0" smtClean="0">
                <a:latin typeface="Times New Roman"/>
                <a:cs typeface="Times New Roman"/>
              </a:rPr>
              <a:t>Executive </a:t>
            </a:r>
            <a:r>
              <a:rPr lang="en-US" sz="2000" b="1" spc="160" dirty="0">
                <a:latin typeface="Times New Roman"/>
                <a:cs typeface="Times New Roman"/>
              </a:rPr>
              <a:t>Editor </a:t>
            </a:r>
          </a:p>
          <a:p>
            <a:pPr marL="788035" marR="708025" lvl="0" indent="-342900" algn="ctr">
              <a:lnSpc>
                <a:spcPct val="120000"/>
              </a:lnSpc>
              <a:spcBef>
                <a:spcPct val="20000"/>
              </a:spcBef>
              <a:defRPr/>
            </a:pPr>
            <a:r>
              <a:rPr lang="en-US" sz="2000" spc="160" dirty="0">
                <a:latin typeface="Times New Roman"/>
                <a:cs typeface="Times New Roman"/>
              </a:rPr>
              <a:t>University of Vienna </a:t>
            </a:r>
          </a:p>
          <a:p>
            <a:pPr marL="788035" marR="708025" lvl="0" indent="-342900" algn="ctr">
              <a:lnSpc>
                <a:spcPct val="120000"/>
              </a:lnSpc>
              <a:spcBef>
                <a:spcPct val="20000"/>
              </a:spcBef>
              <a:defRPr/>
            </a:pPr>
            <a:r>
              <a:rPr lang="en-US" sz="2000" spc="160" dirty="0">
                <a:latin typeface="Times New Roman"/>
                <a:cs typeface="Times New Roman"/>
              </a:rPr>
              <a:t>Austria </a:t>
            </a:r>
          </a:p>
        </p:txBody>
      </p:sp>
      <p:pic>
        <p:nvPicPr>
          <p:cNvPr id="8"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pic>
        <p:nvPicPr>
          <p:cNvPr id="2" name="Picture 2" descr="Aamir Shahz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810000"/>
            <a:ext cx="1647825" cy="174712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University of Vienn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3428999"/>
            <a:ext cx="2143125" cy="21336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sp>
        <p:nvSpPr>
          <p:cNvPr id="2" name="Content Placeholder 1"/>
          <p:cNvSpPr>
            <a:spLocks noGrp="1"/>
          </p:cNvSpPr>
          <p:nvPr>
            <p:ph idx="1"/>
          </p:nvPr>
        </p:nvSpPr>
        <p:spPr/>
        <p:txBody>
          <a:bodyPr>
            <a:normAutofit/>
          </a:bodyPr>
          <a:lstStyle/>
          <a:p>
            <a:pPr marL="109728" indent="0" algn="just">
              <a:buNone/>
            </a:pPr>
            <a:r>
              <a:rPr lang="en-US" sz="1800" dirty="0">
                <a:latin typeface="Times New Roman" pitchFamily="18" charset="0"/>
                <a:cs typeface="Times New Roman" pitchFamily="18" charset="0"/>
              </a:rPr>
              <a:t>Prof. </a:t>
            </a:r>
            <a:r>
              <a:rPr lang="en-US" sz="1800" dirty="0" err="1">
                <a:latin typeface="Times New Roman" pitchFamily="18" charset="0"/>
                <a:cs typeface="Times New Roman" pitchFamily="18" charset="0"/>
              </a:rPr>
              <a:t>Shahzad</a:t>
            </a:r>
            <a:r>
              <a:rPr lang="en-US" sz="1800" dirty="0">
                <a:latin typeface="Times New Roman" pitchFamily="18" charset="0"/>
                <a:cs typeface="Times New Roman" pitchFamily="18" charset="0"/>
              </a:rPr>
              <a:t> is currently affiliated with University of Vienna, Austria. Prof. </a:t>
            </a:r>
            <a:r>
              <a:rPr lang="en-US" sz="1800" dirty="0" err="1">
                <a:latin typeface="Times New Roman" pitchFamily="18" charset="0"/>
                <a:cs typeface="Times New Roman" pitchFamily="18" charset="0"/>
              </a:rPr>
              <a:t>Shahzad</a:t>
            </a:r>
            <a:r>
              <a:rPr lang="en-US" sz="1800" dirty="0">
                <a:latin typeface="Times New Roman" pitchFamily="18" charset="0"/>
                <a:cs typeface="Times New Roman" pitchFamily="18" charset="0"/>
              </a:rPr>
              <a:t> is one of the pioneers, working for the progress of translational medicine field. He is serving as a secretary general and director of administration for “international society for translational medicine (ISTM)” He is serving as visiting professor of translational medicine, at the First Affiliated Hospital, Harbin Medical University, Harbin, China. He is also appointed as associate professor of translational medicine (</a:t>
            </a:r>
            <a:r>
              <a:rPr lang="en-US" sz="1800" dirty="0" err="1">
                <a:latin typeface="Times New Roman" pitchFamily="18" charset="0"/>
                <a:cs typeface="Times New Roman" pitchFamily="18" charset="0"/>
              </a:rPr>
              <a:t>Adj</a:t>
            </a:r>
            <a:r>
              <a:rPr lang="en-US" sz="1800" dirty="0">
                <a:latin typeface="Times New Roman" pitchFamily="18" charset="0"/>
                <a:cs typeface="Times New Roman" pitchFamily="18" charset="0"/>
              </a:rPr>
              <a:t>), at the First Affiliated Hospital, Wenzhou Medical College, China. Prof. </a:t>
            </a:r>
            <a:r>
              <a:rPr lang="en-US" sz="1800" dirty="0" err="1">
                <a:latin typeface="Times New Roman" pitchFamily="18" charset="0"/>
                <a:cs typeface="Times New Roman" pitchFamily="18" charset="0"/>
              </a:rPr>
              <a:t>Shahzad</a:t>
            </a:r>
            <a:r>
              <a:rPr lang="en-US" sz="1800" dirty="0">
                <a:latin typeface="Times New Roman" pitchFamily="18" charset="0"/>
                <a:cs typeface="Times New Roman" pitchFamily="18" charset="0"/>
              </a:rPr>
              <a:t> has won many prestigious international fellowships and awards. Prof. </a:t>
            </a:r>
            <a:r>
              <a:rPr lang="en-US" sz="1800" dirty="0" err="1">
                <a:latin typeface="Times New Roman" pitchFamily="18" charset="0"/>
                <a:cs typeface="Times New Roman" pitchFamily="18" charset="0"/>
              </a:rPr>
              <a:t>Shahzad</a:t>
            </a:r>
            <a:r>
              <a:rPr lang="en-US" sz="1800" dirty="0">
                <a:latin typeface="Times New Roman" pitchFamily="18" charset="0"/>
                <a:cs typeface="Times New Roman" pitchFamily="18" charset="0"/>
              </a:rPr>
              <a:t> is invited speaker for many international life sciences conferences</a:t>
            </a: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p:txBody>
      </p:sp>
      <p:sp>
        <p:nvSpPr>
          <p:cNvPr id="3" name="Title 2"/>
          <p:cNvSpPr>
            <a:spLocks noGrp="1"/>
          </p:cNvSpPr>
          <p:nvPr>
            <p:ph type="title"/>
          </p:nvPr>
        </p:nvSpPr>
        <p:spPr>
          <a:xfrm>
            <a:off x="1371600" y="533400"/>
            <a:ext cx="8229600" cy="1143000"/>
          </a:xfrm>
        </p:spPr>
        <p:txBody>
          <a:bodyPr>
            <a:normAutofit/>
          </a:bodyPr>
          <a:lstStyle/>
          <a:p>
            <a:r>
              <a:rPr lang="en-US" dirty="0" smtClean="0">
                <a:latin typeface="Times New Roman" pitchFamily="18" charset="0"/>
                <a:cs typeface="Times New Roman" pitchFamily="18" charset="0"/>
              </a:rPr>
              <a:t>Biography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15810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0" y="0"/>
            <a:ext cx="9144000" cy="1219200"/>
          </a:xfrm>
          <a:prstGeom prst="rect">
            <a:avLst/>
          </a:prstGeom>
          <a:noFill/>
          <a:ln w="9525">
            <a:noFill/>
            <a:miter lim="800000"/>
            <a:headEnd/>
            <a:tailEnd/>
          </a:ln>
          <a:effectLst/>
        </p:spPr>
      </p:pic>
      <p:sp>
        <p:nvSpPr>
          <p:cNvPr id="2" name="Content Placeholder 1"/>
          <p:cNvSpPr>
            <a:spLocks noGrp="1"/>
          </p:cNvSpPr>
          <p:nvPr>
            <p:ph idx="1"/>
          </p:nvPr>
        </p:nvSpPr>
        <p:spPr/>
        <p:txBody>
          <a:bodyPr>
            <a:normAutofit/>
          </a:bodyPr>
          <a:lstStyle/>
          <a:p>
            <a:pPr marL="109728" indent="0" algn="just">
              <a:buNone/>
            </a:pPr>
            <a:r>
              <a:rPr lang="en-US" sz="2000" dirty="0" smtClean="0">
                <a:latin typeface="Times New Roman" pitchFamily="18" charset="0"/>
                <a:cs typeface="Times New Roman" pitchFamily="18" charset="0"/>
              </a:rPr>
              <a:t>Translational </a:t>
            </a:r>
            <a:r>
              <a:rPr lang="en-US" sz="2000" dirty="0">
                <a:latin typeface="Times New Roman" pitchFamily="18" charset="0"/>
                <a:cs typeface="Times New Roman" pitchFamily="18" charset="0"/>
              </a:rPr>
              <a:t>Research and Clinical Diagnostics</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3" name="Title 2"/>
          <p:cNvSpPr>
            <a:spLocks noGrp="1"/>
          </p:cNvSpPr>
          <p:nvPr>
            <p:ph type="title"/>
          </p:nvPr>
        </p:nvSpPr>
        <p:spPr>
          <a:xfrm>
            <a:off x="1295400" y="304800"/>
            <a:ext cx="8229600" cy="1447800"/>
          </a:xfrm>
        </p:spPr>
        <p:txBody>
          <a:bodyPr>
            <a:normAutofit/>
          </a:bodyPr>
          <a:lstStyle/>
          <a:p>
            <a:r>
              <a:rPr lang="en-US" sz="3600" dirty="0">
                <a:latin typeface="Times New Roman" pitchFamily="18" charset="0"/>
                <a:cs typeface="Times New Roman" pitchFamily="18" charset="0"/>
              </a:rPr>
              <a:t>Research </a:t>
            </a:r>
            <a:r>
              <a:rPr lang="en-US" sz="3600" dirty="0" smtClean="0">
                <a:latin typeface="Times New Roman" pitchFamily="18" charset="0"/>
                <a:cs typeface="Times New Roman" pitchFamily="18" charset="0"/>
              </a:rPr>
              <a:t>Interest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1875499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4684954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95</TotalTime>
  <Words>429</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PowerPoint Presentation</vt:lpstr>
      <vt:lpstr>PowerPoint Presentation</vt:lpstr>
      <vt:lpstr>PowerPoint Presentation</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18</cp:revision>
  <dcterms:created xsi:type="dcterms:W3CDTF">2014-09-03T06:02:07Z</dcterms:created>
  <dcterms:modified xsi:type="dcterms:W3CDTF">2015-12-07T16:13:01Z</dcterms:modified>
</cp:coreProperties>
</file>