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0027-AF7D-41E8-BC50-DA33C6B43EA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A67-8CAC-40B1-8124-D8C232BA6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F012-6D3A-48B0-99AB-551B23FDC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8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0027-AF7D-41E8-BC50-DA33C6B43EA1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FA67-8CAC-40B1-8124-D8C232BA6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micsonline.org/bioprocessing-biotechniques.php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ciencecentral.org/journals/biodiversity-endangered-species.php" TargetMode="External"/><Relationship Id="rId5" Type="http://schemas.openxmlformats.org/officeDocument/2006/relationships/hyperlink" Target="http://omicsonline.org/bioequivalence-bioavailability.php" TargetMode="External"/><Relationship Id="rId4" Type="http://schemas.openxmlformats.org/officeDocument/2006/relationships/hyperlink" Target="http://omicsonline.org/bioremediation-biodegradation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700" smtClean="0">
                <a:solidFill>
                  <a:srgbClr val="FFFF00"/>
                </a:solidFill>
              </a:rPr>
              <a:t>ACUTE DECOMPENSATD HEART FAILURE AND CARDIORENAL SYNDROME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</a:rPr>
              <a:t>Treatment of HF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</a:rPr>
              <a:t>Mr. DM on day 3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>
                <a:solidFill>
                  <a:srgbClr val="FFFF00"/>
                </a:solidFill>
              </a:rPr>
              <a:t>Cardiorenal/Renocardiac Syndrome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CRS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4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Treatment of CRS (type 1)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Vasodilator: Nesiritide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Inotropes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Ultrafiltration vs loop diuretics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Objectives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3888" y="225425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Biodiversity, </a:t>
            </a:r>
            <a:r>
              <a:rPr lang="en-US" b="1" dirty="0" err="1" smtClean="0"/>
              <a:t>Bioprospecting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/>
              <a:t>Development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Related Journals</a:t>
            </a:r>
            <a:endParaRPr lang="en-US" b="1" dirty="0"/>
          </a:p>
        </p:txBody>
      </p:sp>
      <p:sp>
        <p:nvSpPr>
          <p:cNvPr id="7" name="Vertical Scroll 6"/>
          <p:cNvSpPr/>
          <p:nvPr/>
        </p:nvSpPr>
        <p:spPr>
          <a:xfrm>
            <a:off x="-82549" y="1471613"/>
            <a:ext cx="5035550" cy="4929187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linkClick r:id="rId3" tooltip="Journal of Bioprocessing &amp; Biotechniques"/>
              </a:rPr>
              <a:t>Journal of Bioprocessing &amp; </a:t>
            </a:r>
            <a:r>
              <a:rPr lang="en-US" sz="2000" dirty="0" err="1">
                <a:hlinkClick r:id="rId3" tooltip="Journal of Bioprocessing &amp; Biotechniques"/>
              </a:rPr>
              <a:t>Biotechniques</a:t>
            </a:r>
            <a:r>
              <a:rPr lang="en-US" sz="2000" dirty="0">
                <a:hlinkClick r:id="rId3" tooltip="Journal of Bioprocessing &amp; Biotechniques"/>
              </a:rPr>
              <a:t>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linkClick r:id="rId4" tooltip="Journal of Bioremediation &amp; Biodegradation"/>
              </a:rPr>
              <a:t>Journal of Bioremediation &amp; Biodegradation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linkClick r:id="rId5" tooltip="Journal of Bioequivalence &amp; Bioavailability"/>
              </a:rPr>
              <a:t>Journal of Bioequivalence &amp; </a:t>
            </a:r>
            <a:r>
              <a:rPr lang="en-US" sz="2000" dirty="0" smtClean="0">
                <a:hlinkClick r:id="rId5" tooltip="Journal of Bioequivalence &amp; Bioavailability"/>
              </a:rPr>
              <a:t>Bioavailability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hlinkClick r:id="rId6" tooltip="Journal of Biodiversity &amp; Endangered Species"/>
              </a:rPr>
              <a:t>Journal of Biodiversity &amp; Endangered Species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1992" name="Picture 8" descr="http://i1.tribune.com.pk/wp-content/uploads/2013/05/553677-Watershortage-1369339280-1000-640x4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479006"/>
            <a:ext cx="4211060" cy="31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0163"/>
            <a:ext cx="7086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OMICS Group 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Open Access Membership</a:t>
            </a:r>
            <a:b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2400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latin typeface="Calisto MT" panose="02040603050505030304" pitchFamily="18" charset="0"/>
              </a:rPr>
              <a:t>OMICS </a:t>
            </a:r>
            <a:r>
              <a:rPr lang="en-US" smtClean="0">
                <a:latin typeface="Calisto MT" panose="02040603050505030304" pitchFamily="18" charset="0"/>
              </a:rPr>
              <a:t>International </a:t>
            </a:r>
            <a:r>
              <a:rPr lang="en-US" dirty="0">
                <a:latin typeface="Calisto MT" panose="02040603050505030304" pitchFamily="18" charset="0"/>
              </a:rPr>
              <a:t>Membership 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86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</a:rPr>
              <a:t>Patient information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  <a:cs typeface="Calibri" pitchFamily="34" charset="0"/>
              </a:rPr>
              <a:t>Patient information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9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</a:rPr>
              <a:t>Patient information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</a:rPr>
              <a:t>Patient infomration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200" smtClean="0">
                <a:solidFill>
                  <a:srgbClr val="FFFF00"/>
                </a:solidFill>
              </a:rPr>
              <a:t>Treatment of HF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ACUTE DECOMPENSATD HEART FAILURE AND CARDIORENAL SYNDROME</vt:lpstr>
      <vt:lpstr>Objectives</vt:lpstr>
      <vt:lpstr>Patient information</vt:lpstr>
      <vt:lpstr>Patient information</vt:lpstr>
      <vt:lpstr>PowerPoint Presentation</vt:lpstr>
      <vt:lpstr>Patient information </vt:lpstr>
      <vt:lpstr>Patient infomration </vt:lpstr>
      <vt:lpstr>PowerPoint Presentation</vt:lpstr>
      <vt:lpstr>Treatment of HF</vt:lpstr>
      <vt:lpstr>Treatment of HF</vt:lpstr>
      <vt:lpstr>PowerPoint Presentation</vt:lpstr>
      <vt:lpstr>Mr. DM on day 3</vt:lpstr>
      <vt:lpstr>Cardiorenal/Renocardiac Syndrome</vt:lpstr>
      <vt:lpstr>CRS</vt:lpstr>
      <vt:lpstr>Treatment of CRS (type 1)</vt:lpstr>
      <vt:lpstr>Vasodilator: Nesiritide</vt:lpstr>
      <vt:lpstr>Inotropes</vt:lpstr>
      <vt:lpstr>Ultrafiltration vs loop diuretics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DECOMPENSATD HEART FAILURE AND CARDIORENAL SYNDROME</dc:title>
  <dc:creator>Sindhu Pingili</dc:creator>
  <cp:lastModifiedBy>Balaji Daram</cp:lastModifiedBy>
  <cp:revision>3</cp:revision>
  <dcterms:created xsi:type="dcterms:W3CDTF">2014-09-26T05:33:30Z</dcterms:created>
  <dcterms:modified xsi:type="dcterms:W3CDTF">2015-10-19T12:17:11Z</dcterms:modified>
</cp:coreProperties>
</file>