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68" r:id="rId4"/>
    <p:sldId id="269" r:id="rId5"/>
    <p:sldId id="257" r:id="rId6"/>
    <p:sldId id="261" r:id="rId7"/>
    <p:sldId id="258" r:id="rId8"/>
    <p:sldId id="262" r:id="rId9"/>
    <p:sldId id="259" r:id="rId10"/>
    <p:sldId id="265" r:id="rId11"/>
    <p:sldId id="266" r:id="rId12"/>
    <p:sldId id="270" r:id="rId13"/>
  </p:sldIdLst>
  <p:sldSz cx="9144000" cy="6858000" type="screen4x3"/>
  <p:notesSz cx="6858000" cy="9144000"/>
  <p:defaultTextStyle>
    <a:defPPr>
      <a:defRPr lang="th-TH"/>
    </a:defPPr>
    <a:lvl1pPr algn="l" rtl="0" fontAlgn="base">
      <a:spcBef>
        <a:spcPct val="0"/>
      </a:spcBef>
      <a:spcAft>
        <a:spcPct val="0"/>
      </a:spcAft>
      <a:defRPr sz="2800"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sz="2800"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sz="2800"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sz="2800"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sz="2800" kern="1200">
        <a:solidFill>
          <a:schemeClr val="tx1"/>
        </a:solidFill>
        <a:latin typeface="Calibri" pitchFamily="34" charset="0"/>
        <a:ea typeface="+mn-ea"/>
        <a:cs typeface="Arial" pitchFamily="34" charset="0"/>
      </a:defRPr>
    </a:lvl5pPr>
    <a:lvl6pPr marL="2286000" algn="l" defTabSz="914400" rtl="0" eaLnBrk="1" latinLnBrk="0" hangingPunct="1">
      <a:defRPr sz="2800" kern="1200">
        <a:solidFill>
          <a:schemeClr val="tx1"/>
        </a:solidFill>
        <a:latin typeface="Calibri" pitchFamily="34" charset="0"/>
        <a:ea typeface="+mn-ea"/>
        <a:cs typeface="Arial" pitchFamily="34" charset="0"/>
      </a:defRPr>
    </a:lvl6pPr>
    <a:lvl7pPr marL="2743200" algn="l" defTabSz="914400" rtl="0" eaLnBrk="1" latinLnBrk="0" hangingPunct="1">
      <a:defRPr sz="2800" kern="1200">
        <a:solidFill>
          <a:schemeClr val="tx1"/>
        </a:solidFill>
        <a:latin typeface="Calibri" pitchFamily="34" charset="0"/>
        <a:ea typeface="+mn-ea"/>
        <a:cs typeface="Arial" pitchFamily="34" charset="0"/>
      </a:defRPr>
    </a:lvl7pPr>
    <a:lvl8pPr marL="3200400" algn="l" defTabSz="914400" rtl="0" eaLnBrk="1" latinLnBrk="0" hangingPunct="1">
      <a:defRPr sz="2800" kern="1200">
        <a:solidFill>
          <a:schemeClr val="tx1"/>
        </a:solidFill>
        <a:latin typeface="Calibri" pitchFamily="34" charset="0"/>
        <a:ea typeface="+mn-ea"/>
        <a:cs typeface="Arial" pitchFamily="34" charset="0"/>
      </a:defRPr>
    </a:lvl8pPr>
    <a:lvl9pPr marL="3657600" algn="l" defTabSz="914400" rtl="0" eaLnBrk="1" latinLnBrk="0" hangingPunct="1">
      <a:defRPr sz="2800"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lvl1pPr>
              <a:defRPr/>
            </a:lvl1pPr>
          </a:lstStyle>
          <a:p>
            <a:pPr>
              <a:defRPr/>
            </a:pPr>
            <a:fld id="{C468F75F-7DBB-4246-8999-BF3CACF75D39}" type="datetimeFigureOut">
              <a:rPr lang="th-TH"/>
              <a:pPr>
                <a:defRPr/>
              </a:pPr>
              <a:t>18/09/58</a:t>
            </a:fld>
            <a:endParaRPr lang="th-TH"/>
          </a:p>
        </p:txBody>
      </p:sp>
      <p:sp>
        <p:nvSpPr>
          <p:cNvPr id="5" name="Footer Placeholder 4"/>
          <p:cNvSpPr>
            <a:spLocks noGrp="1"/>
          </p:cNvSpPr>
          <p:nvPr>
            <p:ph type="ftr" sz="quarter" idx="11"/>
          </p:nvPr>
        </p:nvSpPr>
        <p:spPr/>
        <p:txBody>
          <a:bodyPr/>
          <a:lstStyle>
            <a:lvl1pPr>
              <a:defRPr/>
            </a:lvl1pPr>
          </a:lstStyle>
          <a:p>
            <a:pPr>
              <a:defRPr/>
            </a:pPr>
            <a:endParaRPr lang="th-TH"/>
          </a:p>
        </p:txBody>
      </p:sp>
      <p:sp>
        <p:nvSpPr>
          <p:cNvPr id="6" name="Slide Number Placeholder 5"/>
          <p:cNvSpPr>
            <a:spLocks noGrp="1"/>
          </p:cNvSpPr>
          <p:nvPr>
            <p:ph type="sldNum" sz="quarter" idx="12"/>
          </p:nvPr>
        </p:nvSpPr>
        <p:spPr/>
        <p:txBody>
          <a:bodyPr/>
          <a:lstStyle>
            <a:lvl1pPr>
              <a:defRPr/>
            </a:lvl1pPr>
          </a:lstStyle>
          <a:p>
            <a:pPr>
              <a:defRPr/>
            </a:pPr>
            <a:fld id="{36DE99E8-27F0-48F1-906A-AC92961C4328}" type="slidenum">
              <a:rPr lang="th-TH"/>
              <a:pPr>
                <a:defRPr/>
              </a:pPr>
              <a:t>‹#›</a:t>
            </a:fld>
            <a:endParaRPr lang="th-TH"/>
          </a:p>
        </p:txBody>
      </p:sp>
    </p:spTree>
    <p:extLst>
      <p:ext uri="{BB962C8B-B14F-4D97-AF65-F5344CB8AC3E}">
        <p14:creationId xmlns:p14="http://schemas.microsoft.com/office/powerpoint/2010/main" val="310239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a:defRPr/>
            </a:lvl1pPr>
          </a:lstStyle>
          <a:p>
            <a:pPr>
              <a:defRPr/>
            </a:pPr>
            <a:fld id="{AF0009BD-6371-4D77-BE73-F3BCB8EA3296}" type="datetimeFigureOut">
              <a:rPr lang="th-TH"/>
              <a:pPr>
                <a:defRPr/>
              </a:pPr>
              <a:t>18/09/58</a:t>
            </a:fld>
            <a:endParaRPr lang="th-TH"/>
          </a:p>
        </p:txBody>
      </p:sp>
      <p:sp>
        <p:nvSpPr>
          <p:cNvPr id="5" name="Footer Placeholder 4"/>
          <p:cNvSpPr>
            <a:spLocks noGrp="1"/>
          </p:cNvSpPr>
          <p:nvPr>
            <p:ph type="ftr" sz="quarter" idx="11"/>
          </p:nvPr>
        </p:nvSpPr>
        <p:spPr/>
        <p:txBody>
          <a:bodyPr/>
          <a:lstStyle>
            <a:lvl1pPr>
              <a:defRPr/>
            </a:lvl1pPr>
          </a:lstStyle>
          <a:p>
            <a:pPr>
              <a:defRPr/>
            </a:pPr>
            <a:endParaRPr lang="th-TH"/>
          </a:p>
        </p:txBody>
      </p:sp>
      <p:sp>
        <p:nvSpPr>
          <p:cNvPr id="6" name="Slide Number Placeholder 5"/>
          <p:cNvSpPr>
            <a:spLocks noGrp="1"/>
          </p:cNvSpPr>
          <p:nvPr>
            <p:ph type="sldNum" sz="quarter" idx="12"/>
          </p:nvPr>
        </p:nvSpPr>
        <p:spPr/>
        <p:txBody>
          <a:bodyPr/>
          <a:lstStyle>
            <a:lvl1pPr>
              <a:defRPr/>
            </a:lvl1pPr>
          </a:lstStyle>
          <a:p>
            <a:pPr>
              <a:defRPr/>
            </a:pPr>
            <a:fld id="{68D18D2B-3551-424C-9085-9A57BC7593A8}" type="slidenum">
              <a:rPr lang="th-TH"/>
              <a:pPr>
                <a:defRPr/>
              </a:pPr>
              <a:t>‹#›</a:t>
            </a:fld>
            <a:endParaRPr lang="th-TH"/>
          </a:p>
        </p:txBody>
      </p:sp>
    </p:spTree>
    <p:extLst>
      <p:ext uri="{BB962C8B-B14F-4D97-AF65-F5344CB8AC3E}">
        <p14:creationId xmlns:p14="http://schemas.microsoft.com/office/powerpoint/2010/main" val="366218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a:defRPr/>
            </a:lvl1pPr>
          </a:lstStyle>
          <a:p>
            <a:pPr>
              <a:defRPr/>
            </a:pPr>
            <a:fld id="{B1C98D7F-FA26-4B8E-873C-EB1D4273319B}" type="datetimeFigureOut">
              <a:rPr lang="th-TH"/>
              <a:pPr>
                <a:defRPr/>
              </a:pPr>
              <a:t>18/09/58</a:t>
            </a:fld>
            <a:endParaRPr lang="th-TH"/>
          </a:p>
        </p:txBody>
      </p:sp>
      <p:sp>
        <p:nvSpPr>
          <p:cNvPr id="5" name="Footer Placeholder 4"/>
          <p:cNvSpPr>
            <a:spLocks noGrp="1"/>
          </p:cNvSpPr>
          <p:nvPr>
            <p:ph type="ftr" sz="quarter" idx="11"/>
          </p:nvPr>
        </p:nvSpPr>
        <p:spPr/>
        <p:txBody>
          <a:bodyPr/>
          <a:lstStyle>
            <a:lvl1pPr>
              <a:defRPr/>
            </a:lvl1pPr>
          </a:lstStyle>
          <a:p>
            <a:pPr>
              <a:defRPr/>
            </a:pPr>
            <a:endParaRPr lang="th-TH"/>
          </a:p>
        </p:txBody>
      </p:sp>
      <p:sp>
        <p:nvSpPr>
          <p:cNvPr id="6" name="Slide Number Placeholder 5"/>
          <p:cNvSpPr>
            <a:spLocks noGrp="1"/>
          </p:cNvSpPr>
          <p:nvPr>
            <p:ph type="sldNum" sz="quarter" idx="12"/>
          </p:nvPr>
        </p:nvSpPr>
        <p:spPr/>
        <p:txBody>
          <a:bodyPr/>
          <a:lstStyle>
            <a:lvl1pPr>
              <a:defRPr/>
            </a:lvl1pPr>
          </a:lstStyle>
          <a:p>
            <a:pPr>
              <a:defRPr/>
            </a:pPr>
            <a:fld id="{84B80F14-1810-4B44-B848-65675F953234}" type="slidenum">
              <a:rPr lang="th-TH"/>
              <a:pPr>
                <a:defRPr/>
              </a:pPr>
              <a:t>‹#›</a:t>
            </a:fld>
            <a:endParaRPr lang="th-TH"/>
          </a:p>
        </p:txBody>
      </p:sp>
    </p:spTree>
    <p:extLst>
      <p:ext uri="{BB962C8B-B14F-4D97-AF65-F5344CB8AC3E}">
        <p14:creationId xmlns:p14="http://schemas.microsoft.com/office/powerpoint/2010/main" val="2272310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1381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7093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2141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9932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5791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28190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2654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82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a:defRPr/>
            </a:lvl1pPr>
          </a:lstStyle>
          <a:p>
            <a:pPr>
              <a:defRPr/>
            </a:pPr>
            <a:fld id="{FA7B78EE-30C9-4B63-9AED-9151C833CBBE}" type="datetimeFigureOut">
              <a:rPr lang="th-TH"/>
              <a:pPr>
                <a:defRPr/>
              </a:pPr>
              <a:t>18/09/58</a:t>
            </a:fld>
            <a:endParaRPr lang="th-TH"/>
          </a:p>
        </p:txBody>
      </p:sp>
      <p:sp>
        <p:nvSpPr>
          <p:cNvPr id="5" name="Footer Placeholder 4"/>
          <p:cNvSpPr>
            <a:spLocks noGrp="1"/>
          </p:cNvSpPr>
          <p:nvPr>
            <p:ph type="ftr" sz="quarter" idx="11"/>
          </p:nvPr>
        </p:nvSpPr>
        <p:spPr/>
        <p:txBody>
          <a:bodyPr/>
          <a:lstStyle>
            <a:lvl1pPr>
              <a:defRPr/>
            </a:lvl1pPr>
          </a:lstStyle>
          <a:p>
            <a:pPr>
              <a:defRPr/>
            </a:pPr>
            <a:endParaRPr lang="th-TH"/>
          </a:p>
        </p:txBody>
      </p:sp>
      <p:sp>
        <p:nvSpPr>
          <p:cNvPr id="6" name="Slide Number Placeholder 5"/>
          <p:cNvSpPr>
            <a:spLocks noGrp="1"/>
          </p:cNvSpPr>
          <p:nvPr>
            <p:ph type="sldNum" sz="quarter" idx="12"/>
          </p:nvPr>
        </p:nvSpPr>
        <p:spPr/>
        <p:txBody>
          <a:bodyPr/>
          <a:lstStyle>
            <a:lvl1pPr>
              <a:defRPr/>
            </a:lvl1pPr>
          </a:lstStyle>
          <a:p>
            <a:pPr>
              <a:defRPr/>
            </a:pPr>
            <a:fld id="{5DAD663B-3AAE-4470-BBFE-E4408AA0B0A7}" type="slidenum">
              <a:rPr lang="th-TH"/>
              <a:pPr>
                <a:defRPr/>
              </a:pPr>
              <a:t>‹#›</a:t>
            </a:fld>
            <a:endParaRPr lang="th-TH"/>
          </a:p>
        </p:txBody>
      </p:sp>
    </p:spTree>
    <p:extLst>
      <p:ext uri="{BB962C8B-B14F-4D97-AF65-F5344CB8AC3E}">
        <p14:creationId xmlns:p14="http://schemas.microsoft.com/office/powerpoint/2010/main" val="5598179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45374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89189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8539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785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68154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377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3997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76111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55269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8425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C1EFBFB-6C90-4043-BA13-AE55F4B83125}" type="datetimeFigureOut">
              <a:rPr lang="th-TH"/>
              <a:pPr>
                <a:defRPr/>
              </a:pPr>
              <a:t>18/09/58</a:t>
            </a:fld>
            <a:endParaRPr lang="th-TH"/>
          </a:p>
        </p:txBody>
      </p:sp>
      <p:sp>
        <p:nvSpPr>
          <p:cNvPr id="5" name="Footer Placeholder 4"/>
          <p:cNvSpPr>
            <a:spLocks noGrp="1"/>
          </p:cNvSpPr>
          <p:nvPr>
            <p:ph type="ftr" sz="quarter" idx="11"/>
          </p:nvPr>
        </p:nvSpPr>
        <p:spPr/>
        <p:txBody>
          <a:bodyPr/>
          <a:lstStyle>
            <a:lvl1pPr>
              <a:defRPr/>
            </a:lvl1pPr>
          </a:lstStyle>
          <a:p>
            <a:pPr>
              <a:defRPr/>
            </a:pPr>
            <a:endParaRPr lang="th-TH"/>
          </a:p>
        </p:txBody>
      </p:sp>
      <p:sp>
        <p:nvSpPr>
          <p:cNvPr id="6" name="Slide Number Placeholder 5"/>
          <p:cNvSpPr>
            <a:spLocks noGrp="1"/>
          </p:cNvSpPr>
          <p:nvPr>
            <p:ph type="sldNum" sz="quarter" idx="12"/>
          </p:nvPr>
        </p:nvSpPr>
        <p:spPr/>
        <p:txBody>
          <a:bodyPr/>
          <a:lstStyle>
            <a:lvl1pPr>
              <a:defRPr/>
            </a:lvl1pPr>
          </a:lstStyle>
          <a:p>
            <a:pPr>
              <a:defRPr/>
            </a:pPr>
            <a:fld id="{25106307-6126-4944-A73C-A3CA1C6B9EA3}" type="slidenum">
              <a:rPr lang="th-TH"/>
              <a:pPr>
                <a:defRPr/>
              </a:pPr>
              <a:t>‹#›</a:t>
            </a:fld>
            <a:endParaRPr lang="th-TH"/>
          </a:p>
        </p:txBody>
      </p:sp>
    </p:spTree>
    <p:extLst>
      <p:ext uri="{BB962C8B-B14F-4D97-AF65-F5344CB8AC3E}">
        <p14:creationId xmlns:p14="http://schemas.microsoft.com/office/powerpoint/2010/main" val="18137050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98087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0861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01184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0282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3"/>
          <p:cNvSpPr>
            <a:spLocks noGrp="1"/>
          </p:cNvSpPr>
          <p:nvPr>
            <p:ph type="dt" sz="half" idx="10"/>
          </p:nvPr>
        </p:nvSpPr>
        <p:spPr/>
        <p:txBody>
          <a:bodyPr/>
          <a:lstStyle>
            <a:lvl1pPr>
              <a:defRPr/>
            </a:lvl1pPr>
          </a:lstStyle>
          <a:p>
            <a:pPr>
              <a:defRPr/>
            </a:pPr>
            <a:fld id="{FFF53182-D840-4CEC-A02C-276EC1C4A59C}" type="datetimeFigureOut">
              <a:rPr lang="th-TH"/>
              <a:pPr>
                <a:defRPr/>
              </a:pPr>
              <a:t>18/09/58</a:t>
            </a:fld>
            <a:endParaRPr lang="th-TH"/>
          </a:p>
        </p:txBody>
      </p:sp>
      <p:sp>
        <p:nvSpPr>
          <p:cNvPr id="6" name="Footer Placeholder 4"/>
          <p:cNvSpPr>
            <a:spLocks noGrp="1"/>
          </p:cNvSpPr>
          <p:nvPr>
            <p:ph type="ftr" sz="quarter" idx="11"/>
          </p:nvPr>
        </p:nvSpPr>
        <p:spPr/>
        <p:txBody>
          <a:bodyPr/>
          <a:lstStyle>
            <a:lvl1pPr>
              <a:defRPr/>
            </a:lvl1pPr>
          </a:lstStyle>
          <a:p>
            <a:pPr>
              <a:defRPr/>
            </a:pPr>
            <a:endParaRPr lang="th-TH"/>
          </a:p>
        </p:txBody>
      </p:sp>
      <p:sp>
        <p:nvSpPr>
          <p:cNvPr id="7" name="Slide Number Placeholder 5"/>
          <p:cNvSpPr>
            <a:spLocks noGrp="1"/>
          </p:cNvSpPr>
          <p:nvPr>
            <p:ph type="sldNum" sz="quarter" idx="12"/>
          </p:nvPr>
        </p:nvSpPr>
        <p:spPr/>
        <p:txBody>
          <a:bodyPr/>
          <a:lstStyle>
            <a:lvl1pPr>
              <a:defRPr/>
            </a:lvl1pPr>
          </a:lstStyle>
          <a:p>
            <a:pPr>
              <a:defRPr/>
            </a:pPr>
            <a:fld id="{D538F31C-F2D6-4287-BAAB-5CCB831E5F7C}" type="slidenum">
              <a:rPr lang="th-TH"/>
              <a:pPr>
                <a:defRPr/>
              </a:pPr>
              <a:t>‹#›</a:t>
            </a:fld>
            <a:endParaRPr lang="th-TH"/>
          </a:p>
        </p:txBody>
      </p:sp>
    </p:spTree>
    <p:extLst>
      <p:ext uri="{BB962C8B-B14F-4D97-AF65-F5344CB8AC3E}">
        <p14:creationId xmlns:p14="http://schemas.microsoft.com/office/powerpoint/2010/main" val="184929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3"/>
          <p:cNvSpPr>
            <a:spLocks noGrp="1"/>
          </p:cNvSpPr>
          <p:nvPr>
            <p:ph type="dt" sz="half" idx="10"/>
          </p:nvPr>
        </p:nvSpPr>
        <p:spPr/>
        <p:txBody>
          <a:bodyPr/>
          <a:lstStyle>
            <a:lvl1pPr>
              <a:defRPr/>
            </a:lvl1pPr>
          </a:lstStyle>
          <a:p>
            <a:pPr>
              <a:defRPr/>
            </a:pPr>
            <a:fld id="{B525325C-22D3-4DBF-8CA4-2912A1765BFA}" type="datetimeFigureOut">
              <a:rPr lang="th-TH"/>
              <a:pPr>
                <a:defRPr/>
              </a:pPr>
              <a:t>18/09/58</a:t>
            </a:fld>
            <a:endParaRPr lang="th-TH"/>
          </a:p>
        </p:txBody>
      </p:sp>
      <p:sp>
        <p:nvSpPr>
          <p:cNvPr id="8" name="Footer Placeholder 4"/>
          <p:cNvSpPr>
            <a:spLocks noGrp="1"/>
          </p:cNvSpPr>
          <p:nvPr>
            <p:ph type="ftr" sz="quarter" idx="11"/>
          </p:nvPr>
        </p:nvSpPr>
        <p:spPr/>
        <p:txBody>
          <a:bodyPr/>
          <a:lstStyle>
            <a:lvl1pPr>
              <a:defRPr/>
            </a:lvl1pPr>
          </a:lstStyle>
          <a:p>
            <a:pPr>
              <a:defRPr/>
            </a:pPr>
            <a:endParaRPr lang="th-TH"/>
          </a:p>
        </p:txBody>
      </p:sp>
      <p:sp>
        <p:nvSpPr>
          <p:cNvPr id="9" name="Slide Number Placeholder 5"/>
          <p:cNvSpPr>
            <a:spLocks noGrp="1"/>
          </p:cNvSpPr>
          <p:nvPr>
            <p:ph type="sldNum" sz="quarter" idx="12"/>
          </p:nvPr>
        </p:nvSpPr>
        <p:spPr/>
        <p:txBody>
          <a:bodyPr/>
          <a:lstStyle>
            <a:lvl1pPr>
              <a:defRPr/>
            </a:lvl1pPr>
          </a:lstStyle>
          <a:p>
            <a:pPr>
              <a:defRPr/>
            </a:pPr>
            <a:fld id="{EAB0E4C5-F7B3-4A49-8B01-9D8DF7C170B5}" type="slidenum">
              <a:rPr lang="th-TH"/>
              <a:pPr>
                <a:defRPr/>
              </a:pPr>
              <a:t>‹#›</a:t>
            </a:fld>
            <a:endParaRPr lang="th-TH"/>
          </a:p>
        </p:txBody>
      </p:sp>
    </p:spTree>
    <p:extLst>
      <p:ext uri="{BB962C8B-B14F-4D97-AF65-F5344CB8AC3E}">
        <p14:creationId xmlns:p14="http://schemas.microsoft.com/office/powerpoint/2010/main" val="1696823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3"/>
          <p:cNvSpPr>
            <a:spLocks noGrp="1"/>
          </p:cNvSpPr>
          <p:nvPr>
            <p:ph type="dt" sz="half" idx="10"/>
          </p:nvPr>
        </p:nvSpPr>
        <p:spPr/>
        <p:txBody>
          <a:bodyPr/>
          <a:lstStyle>
            <a:lvl1pPr>
              <a:defRPr/>
            </a:lvl1pPr>
          </a:lstStyle>
          <a:p>
            <a:pPr>
              <a:defRPr/>
            </a:pPr>
            <a:fld id="{455C5010-0507-4DA5-A2CA-3361E5B7146A}" type="datetimeFigureOut">
              <a:rPr lang="th-TH"/>
              <a:pPr>
                <a:defRPr/>
              </a:pPr>
              <a:t>18/09/58</a:t>
            </a:fld>
            <a:endParaRPr lang="th-TH"/>
          </a:p>
        </p:txBody>
      </p:sp>
      <p:sp>
        <p:nvSpPr>
          <p:cNvPr id="4" name="Footer Placeholder 4"/>
          <p:cNvSpPr>
            <a:spLocks noGrp="1"/>
          </p:cNvSpPr>
          <p:nvPr>
            <p:ph type="ftr" sz="quarter" idx="11"/>
          </p:nvPr>
        </p:nvSpPr>
        <p:spPr/>
        <p:txBody>
          <a:bodyPr/>
          <a:lstStyle>
            <a:lvl1pPr>
              <a:defRPr/>
            </a:lvl1pPr>
          </a:lstStyle>
          <a:p>
            <a:pPr>
              <a:defRPr/>
            </a:pPr>
            <a:endParaRPr lang="th-TH"/>
          </a:p>
        </p:txBody>
      </p:sp>
      <p:sp>
        <p:nvSpPr>
          <p:cNvPr id="5" name="Slide Number Placeholder 5"/>
          <p:cNvSpPr>
            <a:spLocks noGrp="1"/>
          </p:cNvSpPr>
          <p:nvPr>
            <p:ph type="sldNum" sz="quarter" idx="12"/>
          </p:nvPr>
        </p:nvSpPr>
        <p:spPr/>
        <p:txBody>
          <a:bodyPr/>
          <a:lstStyle>
            <a:lvl1pPr>
              <a:defRPr/>
            </a:lvl1pPr>
          </a:lstStyle>
          <a:p>
            <a:pPr>
              <a:defRPr/>
            </a:pPr>
            <a:fld id="{5F7B34B8-F5BC-44FB-935F-9B5C09B86C73}" type="slidenum">
              <a:rPr lang="th-TH"/>
              <a:pPr>
                <a:defRPr/>
              </a:pPr>
              <a:t>‹#›</a:t>
            </a:fld>
            <a:endParaRPr lang="th-TH"/>
          </a:p>
        </p:txBody>
      </p:sp>
    </p:spTree>
    <p:extLst>
      <p:ext uri="{BB962C8B-B14F-4D97-AF65-F5344CB8AC3E}">
        <p14:creationId xmlns:p14="http://schemas.microsoft.com/office/powerpoint/2010/main" val="1330444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CF7833E-EBFB-43C6-B708-1BA1436554BA}" type="datetimeFigureOut">
              <a:rPr lang="th-TH"/>
              <a:pPr>
                <a:defRPr/>
              </a:pPr>
              <a:t>18/09/58</a:t>
            </a:fld>
            <a:endParaRPr lang="th-TH"/>
          </a:p>
        </p:txBody>
      </p:sp>
      <p:sp>
        <p:nvSpPr>
          <p:cNvPr id="3" name="Footer Placeholder 4"/>
          <p:cNvSpPr>
            <a:spLocks noGrp="1"/>
          </p:cNvSpPr>
          <p:nvPr>
            <p:ph type="ftr" sz="quarter" idx="11"/>
          </p:nvPr>
        </p:nvSpPr>
        <p:spPr/>
        <p:txBody>
          <a:bodyPr/>
          <a:lstStyle>
            <a:lvl1pPr>
              <a:defRPr/>
            </a:lvl1pPr>
          </a:lstStyle>
          <a:p>
            <a:pPr>
              <a:defRPr/>
            </a:pPr>
            <a:endParaRPr lang="th-TH"/>
          </a:p>
        </p:txBody>
      </p:sp>
      <p:sp>
        <p:nvSpPr>
          <p:cNvPr id="4" name="Slide Number Placeholder 5"/>
          <p:cNvSpPr>
            <a:spLocks noGrp="1"/>
          </p:cNvSpPr>
          <p:nvPr>
            <p:ph type="sldNum" sz="quarter" idx="12"/>
          </p:nvPr>
        </p:nvSpPr>
        <p:spPr/>
        <p:txBody>
          <a:bodyPr/>
          <a:lstStyle>
            <a:lvl1pPr>
              <a:defRPr/>
            </a:lvl1pPr>
          </a:lstStyle>
          <a:p>
            <a:pPr>
              <a:defRPr/>
            </a:pPr>
            <a:fld id="{61FD85FA-83B3-4749-9F5F-8BD98F22C6D9}" type="slidenum">
              <a:rPr lang="th-TH"/>
              <a:pPr>
                <a:defRPr/>
              </a:pPr>
              <a:t>‹#›</a:t>
            </a:fld>
            <a:endParaRPr lang="th-TH"/>
          </a:p>
        </p:txBody>
      </p:sp>
    </p:spTree>
    <p:extLst>
      <p:ext uri="{BB962C8B-B14F-4D97-AF65-F5344CB8AC3E}">
        <p14:creationId xmlns:p14="http://schemas.microsoft.com/office/powerpoint/2010/main" val="4073778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CF9EF19-0BDF-422C-A92C-1426F3420989}" type="datetimeFigureOut">
              <a:rPr lang="th-TH"/>
              <a:pPr>
                <a:defRPr/>
              </a:pPr>
              <a:t>18/09/58</a:t>
            </a:fld>
            <a:endParaRPr lang="th-TH"/>
          </a:p>
        </p:txBody>
      </p:sp>
      <p:sp>
        <p:nvSpPr>
          <p:cNvPr id="6" name="Footer Placeholder 4"/>
          <p:cNvSpPr>
            <a:spLocks noGrp="1"/>
          </p:cNvSpPr>
          <p:nvPr>
            <p:ph type="ftr" sz="quarter" idx="11"/>
          </p:nvPr>
        </p:nvSpPr>
        <p:spPr/>
        <p:txBody>
          <a:bodyPr/>
          <a:lstStyle>
            <a:lvl1pPr>
              <a:defRPr/>
            </a:lvl1pPr>
          </a:lstStyle>
          <a:p>
            <a:pPr>
              <a:defRPr/>
            </a:pPr>
            <a:endParaRPr lang="th-TH"/>
          </a:p>
        </p:txBody>
      </p:sp>
      <p:sp>
        <p:nvSpPr>
          <p:cNvPr id="7" name="Slide Number Placeholder 5"/>
          <p:cNvSpPr>
            <a:spLocks noGrp="1"/>
          </p:cNvSpPr>
          <p:nvPr>
            <p:ph type="sldNum" sz="quarter" idx="12"/>
          </p:nvPr>
        </p:nvSpPr>
        <p:spPr/>
        <p:txBody>
          <a:bodyPr/>
          <a:lstStyle>
            <a:lvl1pPr>
              <a:defRPr/>
            </a:lvl1pPr>
          </a:lstStyle>
          <a:p>
            <a:pPr>
              <a:defRPr/>
            </a:pPr>
            <a:fld id="{AD0A1353-0F46-422E-9F73-B61E101D1A20}" type="slidenum">
              <a:rPr lang="th-TH"/>
              <a:pPr>
                <a:defRPr/>
              </a:pPr>
              <a:t>‹#›</a:t>
            </a:fld>
            <a:endParaRPr lang="th-TH"/>
          </a:p>
        </p:txBody>
      </p:sp>
    </p:spTree>
    <p:extLst>
      <p:ext uri="{BB962C8B-B14F-4D97-AF65-F5344CB8AC3E}">
        <p14:creationId xmlns:p14="http://schemas.microsoft.com/office/powerpoint/2010/main" val="188694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h-T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18C37FC-2377-4296-B025-410B5F54CAFB}" type="datetimeFigureOut">
              <a:rPr lang="th-TH"/>
              <a:pPr>
                <a:defRPr/>
              </a:pPr>
              <a:t>18/09/58</a:t>
            </a:fld>
            <a:endParaRPr lang="th-TH"/>
          </a:p>
        </p:txBody>
      </p:sp>
      <p:sp>
        <p:nvSpPr>
          <p:cNvPr id="6" name="Footer Placeholder 4"/>
          <p:cNvSpPr>
            <a:spLocks noGrp="1"/>
          </p:cNvSpPr>
          <p:nvPr>
            <p:ph type="ftr" sz="quarter" idx="11"/>
          </p:nvPr>
        </p:nvSpPr>
        <p:spPr/>
        <p:txBody>
          <a:bodyPr/>
          <a:lstStyle>
            <a:lvl1pPr>
              <a:defRPr/>
            </a:lvl1pPr>
          </a:lstStyle>
          <a:p>
            <a:pPr>
              <a:defRPr/>
            </a:pPr>
            <a:endParaRPr lang="th-TH"/>
          </a:p>
        </p:txBody>
      </p:sp>
      <p:sp>
        <p:nvSpPr>
          <p:cNvPr id="7" name="Slide Number Placeholder 5"/>
          <p:cNvSpPr>
            <a:spLocks noGrp="1"/>
          </p:cNvSpPr>
          <p:nvPr>
            <p:ph type="sldNum" sz="quarter" idx="12"/>
          </p:nvPr>
        </p:nvSpPr>
        <p:spPr/>
        <p:txBody>
          <a:bodyPr/>
          <a:lstStyle>
            <a:lvl1pPr>
              <a:defRPr/>
            </a:lvl1pPr>
          </a:lstStyle>
          <a:p>
            <a:pPr>
              <a:defRPr/>
            </a:pPr>
            <a:fld id="{8F6DDC60-67C6-40C5-B52E-00366F229A5D}" type="slidenum">
              <a:rPr lang="th-TH"/>
              <a:pPr>
                <a:defRPr/>
              </a:pPr>
              <a:t>‹#›</a:t>
            </a:fld>
            <a:endParaRPr lang="th-TH"/>
          </a:p>
        </p:txBody>
      </p:sp>
    </p:spTree>
    <p:extLst>
      <p:ext uri="{BB962C8B-B14F-4D97-AF65-F5344CB8AC3E}">
        <p14:creationId xmlns:p14="http://schemas.microsoft.com/office/powerpoint/2010/main" val="1495990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th-TH"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46301A9-42BB-49C8-8E54-A5BE73ECD456}" type="datetimeFigureOut">
              <a:rPr lang="th-TH"/>
              <a:pPr>
                <a:defRPr/>
              </a:pPr>
              <a:t>18/09/58</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90AA867-B6AA-40B7-A956-1DCFB1FE3F65}" type="slidenum">
              <a:rPr lang="th-TH"/>
              <a:pPr>
                <a:defRPr/>
              </a:pPr>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cs typeface="Angsana New" pitchFamily="18" charset="-34"/>
        </a:defRPr>
      </a:lvl2pPr>
      <a:lvl3pPr algn="ctr" rtl="0" eaLnBrk="0" fontAlgn="base" hangingPunct="0">
        <a:spcBef>
          <a:spcPct val="0"/>
        </a:spcBef>
        <a:spcAft>
          <a:spcPct val="0"/>
        </a:spcAft>
        <a:defRPr sz="4400">
          <a:solidFill>
            <a:schemeClr val="tx1"/>
          </a:solidFill>
          <a:latin typeface="Calibri" pitchFamily="34" charset="0"/>
          <a:cs typeface="Angsana New" pitchFamily="18" charset="-34"/>
        </a:defRPr>
      </a:lvl3pPr>
      <a:lvl4pPr algn="ctr" rtl="0" eaLnBrk="0" fontAlgn="base" hangingPunct="0">
        <a:spcBef>
          <a:spcPct val="0"/>
        </a:spcBef>
        <a:spcAft>
          <a:spcPct val="0"/>
        </a:spcAft>
        <a:defRPr sz="4400">
          <a:solidFill>
            <a:schemeClr val="tx1"/>
          </a:solidFill>
          <a:latin typeface="Calibri" pitchFamily="34" charset="0"/>
          <a:cs typeface="Angsana New" pitchFamily="18" charset="-34"/>
        </a:defRPr>
      </a:lvl4pPr>
      <a:lvl5pPr algn="ctr" rtl="0" eaLnBrk="0" fontAlgn="base" hangingPunct="0">
        <a:spcBef>
          <a:spcPct val="0"/>
        </a:spcBef>
        <a:spcAft>
          <a:spcPct val="0"/>
        </a:spcAft>
        <a:defRPr sz="4400">
          <a:solidFill>
            <a:schemeClr val="tx1"/>
          </a:solidFill>
          <a:latin typeface="Calibri" pitchFamily="34" charset="0"/>
          <a:cs typeface="Angsana New" pitchFamily="18" charset="-34"/>
        </a:defRPr>
      </a:lvl5pPr>
      <a:lvl6pPr marL="457200" algn="ctr" rtl="0" fontAlgn="base">
        <a:spcBef>
          <a:spcPct val="0"/>
        </a:spcBef>
        <a:spcAft>
          <a:spcPct val="0"/>
        </a:spcAft>
        <a:defRPr sz="4400">
          <a:solidFill>
            <a:schemeClr val="tx1"/>
          </a:solidFill>
          <a:latin typeface="Calibri" pitchFamily="34" charset="0"/>
          <a:cs typeface="Angsana New" pitchFamily="18" charset="-34"/>
        </a:defRPr>
      </a:lvl6pPr>
      <a:lvl7pPr marL="914400" algn="ctr" rtl="0" fontAlgn="base">
        <a:spcBef>
          <a:spcPct val="0"/>
        </a:spcBef>
        <a:spcAft>
          <a:spcPct val="0"/>
        </a:spcAft>
        <a:defRPr sz="4400">
          <a:solidFill>
            <a:schemeClr val="tx1"/>
          </a:solidFill>
          <a:latin typeface="Calibri" pitchFamily="34" charset="0"/>
          <a:cs typeface="Angsana New" pitchFamily="18" charset="-34"/>
        </a:defRPr>
      </a:lvl7pPr>
      <a:lvl8pPr marL="1371600" algn="ctr" rtl="0" fontAlgn="base">
        <a:spcBef>
          <a:spcPct val="0"/>
        </a:spcBef>
        <a:spcAft>
          <a:spcPct val="0"/>
        </a:spcAft>
        <a:defRPr sz="4400">
          <a:solidFill>
            <a:schemeClr val="tx1"/>
          </a:solidFill>
          <a:latin typeface="Calibri" pitchFamily="34" charset="0"/>
          <a:cs typeface="Angsana New" pitchFamily="18" charset="-34"/>
        </a:defRPr>
      </a:lvl8pPr>
      <a:lvl9pPr marL="1828800" algn="ctr" rtl="0" fontAlgn="base">
        <a:spcBef>
          <a:spcPct val="0"/>
        </a:spcBef>
        <a:spcAft>
          <a:spcPct val="0"/>
        </a:spcAft>
        <a:defRPr sz="4400">
          <a:solidFill>
            <a:schemeClr val="tx1"/>
          </a:solidFill>
          <a:latin typeface="Calibri" pitchFamily="34" charset="0"/>
          <a:cs typeface="Angsana New" pitchFamily="18"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E3705DBE-4AD4-654C-A153-C32C19A1BDF3}" type="datetimeFigureOut">
              <a:rPr lang="en-US" smtClean="0">
                <a:solidFill>
                  <a:prstClr val="black">
                    <a:tint val="75000"/>
                  </a:prstClr>
                </a:solidFill>
                <a:latin typeface="Calibri"/>
                <a:cs typeface="+mn-cs"/>
              </a:rPr>
              <a:pPr defTabSz="457200" fontAlgn="auto">
                <a:spcBef>
                  <a:spcPts val="0"/>
                </a:spcBef>
                <a:spcAft>
                  <a:spcPts val="0"/>
                </a:spcAft>
              </a:pPr>
              <a:t>9/18/2015</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D4E52FB8-DB2E-4747-8AA1-8FE54EAC05D0}" type="slidenum">
              <a:rPr lang="en-US" smtClean="0">
                <a:solidFill>
                  <a:prstClr val="black">
                    <a:tint val="75000"/>
                  </a:prstClr>
                </a:solidFill>
                <a:latin typeface="Calibri"/>
                <a:cs typeface="+mn-cs"/>
              </a:rPr>
              <a:pPr defTabSz="457200" fontAlgn="auto">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15464668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E3705DBE-4AD4-654C-A153-C32C19A1BDF3}" type="datetimeFigureOut">
              <a:rPr lang="en-US" smtClean="0">
                <a:solidFill>
                  <a:prstClr val="black">
                    <a:tint val="75000"/>
                  </a:prstClr>
                </a:solidFill>
                <a:latin typeface="Calibri"/>
                <a:cs typeface="+mn-cs"/>
              </a:rPr>
              <a:pPr defTabSz="457200" fontAlgn="auto">
                <a:spcBef>
                  <a:spcPts val="0"/>
                </a:spcBef>
                <a:spcAft>
                  <a:spcPts val="0"/>
                </a:spcAft>
              </a:pPr>
              <a:t>9/18/2015</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D4E52FB8-DB2E-4747-8AA1-8FE54EAC05D0}" type="slidenum">
              <a:rPr lang="en-US" smtClean="0">
                <a:solidFill>
                  <a:prstClr val="black">
                    <a:tint val="75000"/>
                  </a:prstClr>
                </a:solidFill>
                <a:latin typeface="Calibri"/>
                <a:cs typeface="+mn-cs"/>
              </a:rPr>
              <a:pPr defTabSz="457200" fontAlgn="auto">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25072206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4.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Subtitle 2"/>
          <p:cNvSpPr txBox="1">
            <a:spLocks/>
          </p:cNvSpPr>
          <p:nvPr/>
        </p:nvSpPr>
        <p:spPr bwMode="auto">
          <a:xfrm>
            <a:off x="1217613" y="285750"/>
            <a:ext cx="6556375"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新細明體" pitchFamily="18" charset="-120"/>
              </a:defRPr>
            </a:lvl1pPr>
            <a:lvl2pPr marL="742950" indent="-285750">
              <a:defRPr kumimoji="1">
                <a:solidFill>
                  <a:schemeClr val="tx1"/>
                </a:solidFill>
                <a:latin typeface="Arial" charset="0"/>
                <a:ea typeface="新細明體" pitchFamily="18" charset="-120"/>
              </a:defRPr>
            </a:lvl2pPr>
            <a:lvl3pPr marL="1143000" indent="-228600">
              <a:defRPr kumimoji="1">
                <a:solidFill>
                  <a:schemeClr val="tx1"/>
                </a:solidFill>
                <a:latin typeface="Arial" charset="0"/>
                <a:ea typeface="新細明體" pitchFamily="18" charset="-120"/>
              </a:defRPr>
            </a:lvl3pPr>
            <a:lvl4pPr marL="1600200" indent="-228600">
              <a:defRPr kumimoji="1">
                <a:solidFill>
                  <a:schemeClr val="tx1"/>
                </a:solidFill>
                <a:latin typeface="Arial" charset="0"/>
                <a:ea typeface="新細明體" pitchFamily="18" charset="-120"/>
              </a:defRPr>
            </a:lvl4pPr>
            <a:lvl5pPr marL="2057400" indent="-22860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defTabSz="457200" fontAlgn="auto">
              <a:spcBef>
                <a:spcPct val="20000"/>
              </a:spcBef>
              <a:spcAft>
                <a:spcPts val="0"/>
              </a:spcAft>
              <a:buFont typeface="Arial" charset="0"/>
              <a:buNone/>
            </a:pPr>
            <a:r>
              <a:rPr lang="en-US" sz="5400" b="1" dirty="0">
                <a:solidFill>
                  <a:srgbClr val="AC6D56"/>
                </a:solidFill>
                <a:latin typeface="Stencil" pitchFamily="82" charset="0"/>
                <a:cs typeface="+mn-cs"/>
              </a:rPr>
              <a:t>OMICS </a:t>
            </a:r>
            <a:r>
              <a:rPr lang="en-US" sz="5400" b="1" dirty="0" smtClean="0">
                <a:solidFill>
                  <a:srgbClr val="AC6D56"/>
                </a:solidFill>
                <a:latin typeface="Stencil" pitchFamily="82" charset="0"/>
                <a:cs typeface="+mn-cs"/>
              </a:rPr>
              <a:t>International</a:t>
            </a:r>
            <a:endParaRPr lang="en-US" sz="5400" b="1" dirty="0">
              <a:solidFill>
                <a:srgbClr val="AC6D56"/>
              </a:solidFill>
              <a:latin typeface="Stencil" pitchFamily="82" charset="0"/>
              <a:cs typeface="+mn-cs"/>
            </a:endParaRPr>
          </a:p>
        </p:txBody>
      </p:sp>
      <p:sp>
        <p:nvSpPr>
          <p:cNvPr id="276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457200" fontAlgn="auto">
              <a:spcBef>
                <a:spcPts val="0"/>
              </a:spcBef>
              <a:spcAft>
                <a:spcPts val="0"/>
              </a:spcAft>
            </a:pPr>
            <a:r>
              <a:rPr lang="en-US" altLang="en-US" sz="2000">
                <a:solidFill>
                  <a:srgbClr val="7030A0"/>
                </a:solidFill>
                <a:latin typeface="Calibri"/>
                <a:cs typeface="Arial" charset="0"/>
              </a:rPr>
              <a:t>Contact us at: contact.omics@omicsonline.org</a:t>
            </a:r>
          </a:p>
        </p:txBody>
      </p:sp>
      <p:sp>
        <p:nvSpPr>
          <p:cNvPr id="2" name="Folded Corner 1"/>
          <p:cNvSpPr/>
          <p:nvPr/>
        </p:nvSpPr>
        <p:spPr>
          <a:xfrm>
            <a:off x="6350" y="3457183"/>
            <a:ext cx="9137650" cy="3315091"/>
          </a:xfrm>
          <a:prstGeom prst="foldedCorner">
            <a:avLst/>
          </a:prstGeom>
          <a:gradFill>
            <a:gsLst>
              <a:gs pos="95419">
                <a:srgbClr val="FFE7E6"/>
              </a:gs>
              <a:gs pos="90417">
                <a:srgbClr val="FFE5E3"/>
              </a:gs>
              <a:gs pos="76683">
                <a:srgbClr val="FFDFDD"/>
              </a:gs>
              <a:gs pos="61650">
                <a:srgbClr val="FFD8D6"/>
              </a:gs>
              <a:gs pos="0">
                <a:srgbClr val="FBA7A4"/>
              </a:gs>
              <a:gs pos="57493">
                <a:srgbClr val="FFD3D1"/>
              </a:gs>
              <a:gs pos="35000">
                <a:srgbClr val="FFB8B9"/>
              </a:gs>
              <a:gs pos="100000">
                <a:schemeClr val="accent5">
                  <a:tint val="15000"/>
                  <a:satMod val="350000"/>
                </a:schemeClr>
              </a:gs>
            </a:gsLst>
            <a:lin ang="16200000" scaled="1"/>
          </a:gradFill>
        </p:spPr>
        <p:style>
          <a:lnRef idx="1">
            <a:schemeClr val="accent5"/>
          </a:lnRef>
          <a:fillRef idx="2">
            <a:schemeClr val="accent5"/>
          </a:fillRef>
          <a:effectRef idx="1">
            <a:schemeClr val="accent5"/>
          </a:effectRef>
          <a:fontRef idx="minor">
            <a:schemeClr val="dk1"/>
          </a:fontRef>
        </p:style>
        <p:txBody>
          <a:bodyPr anchor="ctr"/>
          <a:lstStyle/>
          <a:p>
            <a:pPr defTabSz="457200" fontAlgn="auto">
              <a:spcBef>
                <a:spcPts val="0"/>
              </a:spcBef>
              <a:spcAft>
                <a:spcPts val="0"/>
              </a:spcAft>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a:t>
            </a:r>
            <a:r>
              <a:rPr lang="en-US" sz="2200" dirty="0" smtClean="0">
                <a:solidFill>
                  <a:srgbClr val="0070C0"/>
                </a:solidFill>
                <a:latin typeface="Nyala" panose="02000504070300020003" pitchFamily="2" charset="0"/>
              </a:rPr>
              <a:t>OMICS </a:t>
            </a:r>
            <a:r>
              <a:rPr lang="en-US" sz="2200" dirty="0">
                <a:solidFill>
                  <a:srgbClr val="0070C0"/>
                </a:solidFill>
                <a:latin typeface="Nyala" panose="02000504070300020003" pitchFamily="2" charset="0"/>
              </a:rPr>
              <a:t>Group signed an agreement with more than 1000 International Societies to make healthcare information Open Access.</a:t>
            </a:r>
          </a:p>
        </p:txBody>
      </p:sp>
    </p:spTree>
    <p:extLst>
      <p:ext uri="{BB962C8B-B14F-4D97-AF65-F5344CB8AC3E}">
        <p14:creationId xmlns:p14="http://schemas.microsoft.com/office/powerpoint/2010/main" val="3088999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endParaRPr lang="en-US" smtClean="0"/>
          </a:p>
        </p:txBody>
      </p:sp>
      <p:sp>
        <p:nvSpPr>
          <p:cNvPr id="33795" name="Content Placeholder 2"/>
          <p:cNvSpPr>
            <a:spLocks noGrp="1"/>
          </p:cNvSpPr>
          <p:nvPr>
            <p:ph idx="1"/>
          </p:nvPr>
        </p:nvSpPr>
        <p:spPr/>
        <p:txBody>
          <a:bodyPr/>
          <a:lstStyle/>
          <a:p>
            <a:endParaRPr lang="en-US" smtClean="0"/>
          </a:p>
        </p:txBody>
      </p:sp>
      <p:pic>
        <p:nvPicPr>
          <p:cNvPr id="33796"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084388" y="215900"/>
            <a:ext cx="7086600" cy="830263"/>
          </a:xfrm>
          <a:prstGeom prst="rect">
            <a:avLst/>
          </a:prstGeom>
        </p:spPr>
        <p:txBody>
          <a:bodyPr>
            <a:spAutoFit/>
          </a:bodyPr>
          <a:lstStyle/>
          <a:p>
            <a:pPr defTabSz="457200" fontAlgn="auto">
              <a:spcBef>
                <a:spcPts val="0"/>
              </a:spcBef>
              <a:spcAft>
                <a:spcPts val="0"/>
              </a:spcAft>
              <a:defRPr/>
            </a:pPr>
            <a:r>
              <a:rPr lang="en-US" sz="2400" b="1" dirty="0">
                <a:solidFill>
                  <a:srgbClr val="CED5DD">
                    <a:lumMod val="10000"/>
                  </a:srgbClr>
                </a:solidFill>
                <a:latin typeface="Andalus" panose="02020603050405020304" pitchFamily="18" charset="-78"/>
                <a:cs typeface="Andalus" panose="02020603050405020304" pitchFamily="18" charset="-78"/>
              </a:rPr>
              <a:t>OMICS </a:t>
            </a:r>
            <a:r>
              <a:rPr lang="en-US" sz="2400" b="1" dirty="0" smtClean="0">
                <a:solidFill>
                  <a:srgbClr val="CED5DD">
                    <a:lumMod val="10000"/>
                  </a:srgbClr>
                </a:solidFill>
                <a:latin typeface="Andalus" panose="02020603050405020304" pitchFamily="18" charset="-78"/>
                <a:cs typeface="Andalus" panose="02020603050405020304" pitchFamily="18" charset="-78"/>
              </a:rPr>
              <a:t>International </a:t>
            </a:r>
            <a:r>
              <a:rPr lang="en-US" sz="2400" b="1" dirty="0">
                <a:solidFill>
                  <a:srgbClr val="CED5DD">
                    <a:lumMod val="10000"/>
                  </a:srgbClr>
                </a:solidFill>
                <a:latin typeface="Andalus" panose="02020603050405020304" pitchFamily="18" charset="-78"/>
                <a:cs typeface="Andalus" panose="02020603050405020304" pitchFamily="18" charset="-78"/>
              </a:rPr>
              <a:t>Open Access Membership</a:t>
            </a:r>
            <a:br>
              <a:rPr lang="en-US" sz="2400" b="1" dirty="0">
                <a:solidFill>
                  <a:srgbClr val="CED5DD">
                    <a:lumMod val="10000"/>
                  </a:srgbClr>
                </a:solidFill>
                <a:latin typeface="Andalus" panose="02020603050405020304" pitchFamily="18" charset="-78"/>
                <a:cs typeface="Andalus" panose="02020603050405020304" pitchFamily="18" charset="-78"/>
              </a:rPr>
            </a:br>
            <a:endParaRPr lang="en-US" sz="2400" b="1" dirty="0">
              <a:solidFill>
                <a:srgbClr val="CED5DD">
                  <a:lumMod val="10000"/>
                </a:srgbClr>
              </a:solidFill>
              <a:latin typeface="Andalus" panose="02020603050405020304" pitchFamily="18" charset="-78"/>
              <a:cs typeface="Andalus" panose="02020603050405020304" pitchFamily="18" charset="-78"/>
            </a:endParaRPr>
          </a:p>
        </p:txBody>
      </p:sp>
      <p:sp>
        <p:nvSpPr>
          <p:cNvPr id="7" name="Teardrop 6"/>
          <p:cNvSpPr/>
          <p:nvPr/>
        </p:nvSpPr>
        <p:spPr>
          <a:xfrm>
            <a:off x="1260475" y="630238"/>
            <a:ext cx="7696200" cy="3560762"/>
          </a:xfrm>
          <a:prstGeom prst="teardrop">
            <a:avLst/>
          </a:prstGeom>
          <a:solidFill>
            <a:srgbClr val="957878"/>
          </a:solidFill>
        </p:spPr>
        <p:style>
          <a:lnRef idx="1">
            <a:schemeClr val="accent5"/>
          </a:lnRef>
          <a:fillRef idx="2">
            <a:schemeClr val="accent5"/>
          </a:fillRef>
          <a:effectRef idx="1">
            <a:schemeClr val="accent5"/>
          </a:effectRef>
          <a:fontRef idx="minor">
            <a:schemeClr val="dk1"/>
          </a:fontRef>
        </p:style>
        <p:txBody>
          <a:bodyPr anchor="ctr"/>
          <a:lstStyle/>
          <a:p>
            <a:pPr defTabSz="457200" fontAlgn="auto">
              <a:spcBef>
                <a:spcPts val="0"/>
              </a:spcBef>
              <a:spcAft>
                <a:spcPts val="0"/>
              </a:spcAft>
              <a:defRPr/>
            </a:pPr>
            <a:r>
              <a:rPr lang="en-US" sz="1800" dirty="0">
                <a:solidFill>
                  <a:srgbClr val="000000"/>
                </a:solidFill>
                <a:latin typeface="Calisto MT" panose="02040603050505030304" pitchFamily="18" charset="0"/>
              </a:rPr>
              <a:t>OMICS </a:t>
            </a:r>
            <a:r>
              <a:rPr lang="en-US" sz="1800" dirty="0" smtClean="0">
                <a:solidFill>
                  <a:srgbClr val="000000"/>
                </a:solidFill>
                <a:latin typeface="Calisto MT" panose="02040603050505030304" pitchFamily="18" charset="0"/>
              </a:rPr>
              <a:t>International offers Open </a:t>
            </a:r>
            <a:r>
              <a:rPr lang="en-US" sz="1800" dirty="0">
                <a:solidFill>
                  <a:srgbClr val="000000"/>
                </a:solidFill>
                <a:latin typeface="Calisto MT" panose="02040603050505030304" pitchFamily="18" charset="0"/>
              </a:rPr>
              <a:t>Access Membership </a:t>
            </a:r>
            <a:r>
              <a:rPr lang="en-US" sz="1800" dirty="0" smtClean="0">
                <a:solidFill>
                  <a:srgbClr val="000000"/>
                </a:solidFill>
                <a:latin typeface="Calisto MT" panose="02040603050505030304" pitchFamily="18" charset="0"/>
              </a:rPr>
              <a:t>for </a:t>
            </a:r>
            <a:r>
              <a:rPr lang="en-US" sz="1800" dirty="0">
                <a:solidFill>
                  <a:srgbClr val="000000"/>
                </a:solidFill>
                <a:latin typeface="Calisto MT" panose="02040603050505030304" pitchFamily="18" charset="0"/>
              </a:rPr>
              <a:t>academic and research institutions, funders and corporations to actively encourage open access in scholarly communication and the dissemination of research published by their authors.</a:t>
            </a:r>
          </a:p>
          <a:p>
            <a:pPr defTabSz="457200" fontAlgn="auto">
              <a:spcBef>
                <a:spcPts val="0"/>
              </a:spcBef>
              <a:spcAft>
                <a:spcPts val="0"/>
              </a:spcAft>
              <a:defRPr/>
            </a:pPr>
            <a:r>
              <a:rPr lang="en-US" sz="1800" dirty="0">
                <a:solidFill>
                  <a:srgbClr val="000000"/>
                </a:solidFill>
                <a:latin typeface="Calisto MT" panose="02040603050505030304" pitchFamily="18" charset="0"/>
              </a:rPr>
              <a:t>For more details and benefits, click on the link below:</a:t>
            </a:r>
          </a:p>
          <a:p>
            <a:pPr defTabSz="457200" fontAlgn="auto">
              <a:spcBef>
                <a:spcPts val="0"/>
              </a:spcBef>
              <a:spcAft>
                <a:spcPts val="0"/>
              </a:spcAft>
              <a:defRPr/>
            </a:pPr>
            <a:r>
              <a:rPr lang="en-US" sz="1800" dirty="0">
                <a:solidFill>
                  <a:srgbClr val="CED5DD">
                    <a:lumMod val="75000"/>
                  </a:srgbClr>
                </a:solidFill>
                <a:latin typeface="Calisto MT" panose="02040603050505030304" pitchFamily="18" charset="0"/>
                <a:hlinkClick r:id="rId4"/>
              </a:rPr>
              <a:t>http://omicsonline.org/membership.php</a:t>
            </a:r>
            <a:r>
              <a:rPr lang="en-US" sz="1800" dirty="0">
                <a:solidFill>
                  <a:srgbClr val="000000">
                    <a:lumMod val="10000"/>
                  </a:srgbClr>
                </a:solidFill>
                <a:latin typeface="Calisto MT" panose="02040603050505030304" pitchFamily="18" charset="0"/>
              </a:rPr>
              <a:t> </a:t>
            </a:r>
          </a:p>
        </p:txBody>
      </p:sp>
    </p:spTree>
    <p:extLst>
      <p:ext uri="{BB962C8B-B14F-4D97-AF65-F5344CB8AC3E}">
        <p14:creationId xmlns:p14="http://schemas.microsoft.com/office/powerpoint/2010/main" val="663654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defTabSz="457200" fontAlgn="auto">
              <a:spcBef>
                <a:spcPts val="0"/>
              </a:spcBef>
              <a:spcAft>
                <a:spcPts val="0"/>
              </a:spcAft>
              <a:defRPr/>
            </a:pPr>
            <a:r>
              <a:rPr lang="en-IN" sz="2000" dirty="0">
                <a:solidFill>
                  <a:srgbClr val="EEECE1">
                    <a:lumMod val="10000"/>
                  </a:srgbClr>
                </a:solidFill>
                <a:latin typeface="Centaur" panose="02030504050205020304" pitchFamily="18" charset="0"/>
              </a:rPr>
              <a:t>OMICS </a:t>
            </a:r>
            <a:r>
              <a:rPr lang="en-IN" sz="2000" dirty="0" smtClean="0">
                <a:solidFill>
                  <a:srgbClr val="EEECE1">
                    <a:lumMod val="10000"/>
                  </a:srgbClr>
                </a:solidFill>
                <a:latin typeface="Centaur" panose="02030504050205020304" pitchFamily="18" charset="0"/>
              </a:rPr>
              <a:t>International </a:t>
            </a:r>
            <a:r>
              <a:rPr lang="en-IN" sz="2000" dirty="0">
                <a:solidFill>
                  <a:srgbClr val="EEECE1">
                    <a:lumMod val="10000"/>
                  </a:srgbClr>
                </a:solidFill>
                <a:latin typeface="Centaur" panose="02030504050205020304" pitchFamily="18" charset="0"/>
              </a:rPr>
              <a:t>welcomes submissions that are original and technically so as to serve both the developing world and developed countries in the best possible way.</a:t>
            </a:r>
          </a:p>
          <a:p>
            <a:pPr algn="ctr" defTabSz="457200" fontAlgn="auto">
              <a:spcBef>
                <a:spcPts val="0"/>
              </a:spcBef>
              <a:spcAft>
                <a:spcPts val="0"/>
              </a:spcAft>
              <a:defRPr/>
            </a:pPr>
            <a:r>
              <a:rPr lang="en-US" sz="2000" dirty="0">
                <a:solidFill>
                  <a:srgbClr val="EEECE1">
                    <a:lumMod val="10000"/>
                  </a:srgbClr>
                </a:solidFill>
                <a:latin typeface="Centaur" panose="02030504050205020304" pitchFamily="18" charset="0"/>
              </a:rPr>
              <a:t>OMICS </a:t>
            </a:r>
            <a:r>
              <a:rPr lang="en-IN" sz="2000" dirty="0">
                <a:solidFill>
                  <a:srgbClr val="EEECE1">
                    <a:lumMod val="10000"/>
                  </a:srgbClr>
                </a:solidFill>
                <a:latin typeface="Centaur" panose="02030504050205020304" pitchFamily="18" charset="0"/>
              </a:rPr>
              <a:t>International </a:t>
            </a:r>
            <a:r>
              <a:rPr lang="en-US" sz="2000" dirty="0" smtClean="0">
                <a:solidFill>
                  <a:srgbClr val="EEECE1">
                    <a:lumMod val="10000"/>
                  </a:srgbClr>
                </a:solidFill>
                <a:latin typeface="Centaur" panose="02030504050205020304" pitchFamily="18" charset="0"/>
              </a:rPr>
              <a:t>Journals  </a:t>
            </a:r>
            <a:r>
              <a:rPr lang="en-US" sz="2000" dirty="0">
                <a:solidFill>
                  <a:srgbClr val="EEECE1">
                    <a:lumMod val="10000"/>
                  </a:srgbClr>
                </a:solidFill>
                <a:latin typeface="Centaur" panose="02030504050205020304" pitchFamily="18" charset="0"/>
              </a:rPr>
              <a:t>are poised in excellence by publishing high quality research. </a:t>
            </a:r>
            <a:r>
              <a:rPr lang="en-IN" sz="2000" dirty="0">
                <a:solidFill>
                  <a:srgbClr val="EEECE1">
                    <a:lumMod val="10000"/>
                  </a:srgbClr>
                </a:solidFill>
                <a:latin typeface="Centaur" panose="02030504050205020304" pitchFamily="18" charset="0"/>
              </a:rPr>
              <a:t>OMICS Group follows an Editorial Manager® System peer review process and boasts of a strong and active editorial board.</a:t>
            </a:r>
            <a:endParaRPr lang="en-US" sz="2000" dirty="0">
              <a:solidFill>
                <a:srgbClr val="EEECE1">
                  <a:lumMod val="10000"/>
                </a:srgbClr>
              </a:solidFill>
              <a:latin typeface="Centaur" panose="02030504050205020304" pitchFamily="18" charset="0"/>
            </a:endParaRPr>
          </a:p>
          <a:p>
            <a:pPr algn="ctr" defTabSz="457200" fontAlgn="auto">
              <a:spcBef>
                <a:spcPts val="0"/>
              </a:spcBef>
              <a:spcAft>
                <a:spcPts val="0"/>
              </a:spcAft>
              <a:defRPr/>
            </a:pPr>
            <a:r>
              <a:rPr lang="en-US" sz="2000" dirty="0">
                <a:solidFill>
                  <a:srgbClr val="EEECE1">
                    <a:lumMod val="10000"/>
                  </a:srgbClr>
                </a:solidFill>
                <a:latin typeface="Centaur" panose="02030504050205020304" pitchFamily="18" charset="0"/>
              </a:rPr>
              <a:t>Editors and reviewers are experts in their field and provide anonymous, unbiased and detailed reviews of all submissions.</a:t>
            </a:r>
          </a:p>
          <a:p>
            <a:pPr algn="ctr" defTabSz="457200" fontAlgn="auto">
              <a:spcBef>
                <a:spcPts val="0"/>
              </a:spcBef>
              <a:spcAft>
                <a:spcPts val="0"/>
              </a:spcAft>
              <a:defRPr/>
            </a:pPr>
            <a:r>
              <a:rPr lang="en-IN" sz="2000" dirty="0">
                <a:solidFill>
                  <a:srgbClr val="EEECE1">
                    <a:lumMod val="10000"/>
                  </a:srgb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rgbClr val="EEECE1">
                  <a:lumMod val="10000"/>
                </a:srgbClr>
              </a:solidFill>
              <a:latin typeface="Centaur" panose="02030504050205020304" pitchFamily="18" charset="0"/>
            </a:endParaRPr>
          </a:p>
          <a:p>
            <a:pPr defTabSz="457200" fontAlgn="auto">
              <a:spcBef>
                <a:spcPts val="0"/>
              </a:spcBef>
              <a:spcAft>
                <a:spcPts val="0"/>
              </a:spcAft>
              <a:defRPr/>
            </a:pPr>
            <a:endParaRPr lang="en-US" sz="2000" dirty="0">
              <a:solidFill>
                <a:prstClr val="black"/>
              </a:solidFill>
            </a:endParaRPr>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defTabSz="457200" fontAlgn="auto">
              <a:spcBef>
                <a:spcPts val="0"/>
              </a:spcBef>
              <a:spcAft>
                <a:spcPts val="0"/>
              </a:spcAft>
              <a:defRPr/>
            </a:pPr>
            <a:r>
              <a:rPr lang="en-US" sz="1800"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sz="1800" dirty="0">
                <a:solidFill>
                  <a:srgbClr val="4BACC6">
                    <a:lumMod val="10000"/>
                  </a:srgbClr>
                </a:solidFill>
                <a:latin typeface="Microsoft YaHei" panose="020B0503020204020204" pitchFamily="34" charset="-122"/>
                <a:ea typeface="Microsoft YaHei" panose="020B0503020204020204" pitchFamily="34" charset="-122"/>
                <a:hlinkClick r:id="rId3"/>
              </a:rPr>
              <a:t>http://omicsonline.org/Submitmanuscript.php</a:t>
            </a:r>
            <a:r>
              <a:rPr lang="en-US" sz="1800" dirty="0">
                <a:solidFill>
                  <a:srgbClr val="4BACC6">
                    <a:lumMod val="10000"/>
                  </a:srgbClr>
                </a:solidFill>
                <a:latin typeface="Microsoft YaHei" panose="020B0503020204020204" pitchFamily="34" charset="-122"/>
                <a:ea typeface="Microsoft YaHei" panose="020B0503020204020204" pitchFamily="34" charset="-122"/>
              </a:rPr>
              <a:t> </a:t>
            </a:r>
          </a:p>
          <a:p>
            <a:pPr defTabSz="457200" fontAlgn="auto">
              <a:spcBef>
                <a:spcPts val="0"/>
              </a:spcBef>
              <a:spcAft>
                <a:spcPts val="0"/>
              </a:spcAft>
              <a:defRPr/>
            </a:pPr>
            <a:endParaRPr lang="en-US" sz="1800"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3200" dirty="0" smtClean="0">
                <a:solidFill>
                  <a:srgbClr val="8064A2">
                    <a:lumMod val="10000"/>
                  </a:srgbClr>
                </a:solidFill>
                <a:latin typeface="Baskerville Old Face" panose="02020602080505020303" pitchFamily="18" charset="0"/>
              </a:rPr>
              <a:t>OMICS Journals are welcoming Submissions</a:t>
            </a:r>
            <a:r>
              <a:rPr lang="en-US" sz="3200" dirty="0" smtClean="0">
                <a:solidFill>
                  <a:srgbClr val="8064A2">
                    <a:lumMod val="10000"/>
                  </a:srgbClr>
                </a:solidFill>
              </a:rPr>
              <a:t/>
            </a:r>
            <a:br>
              <a:rPr lang="en-US" sz="3200" dirty="0" smtClean="0">
                <a:solidFill>
                  <a:srgbClr val="8064A2">
                    <a:lumMod val="10000"/>
                  </a:srgbClr>
                </a:solidFill>
              </a:rPr>
            </a:br>
            <a:endParaRPr lang="en-US" sz="3200" dirty="0">
              <a:solidFill>
                <a:srgbClr val="8064A2">
                  <a:lumMod val="10000"/>
                </a:srgbClr>
              </a:solidFill>
            </a:endParaRPr>
          </a:p>
        </p:txBody>
      </p:sp>
    </p:spTree>
    <p:extLst>
      <p:ext uri="{BB962C8B-B14F-4D97-AF65-F5344CB8AC3E}">
        <p14:creationId xmlns:p14="http://schemas.microsoft.com/office/powerpoint/2010/main" val="1443873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panupong_b\Desktop\PP Dr. Krill-03-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0"/>
            <a:ext cx="91440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3"/>
          <p:cNvSpPr>
            <a:spLocks noGrp="1" noChangeArrowheads="1"/>
          </p:cNvSpPr>
          <p:nvPr>
            <p:ph type="subTitle" idx="1"/>
          </p:nvPr>
        </p:nvSpPr>
        <p:spPr>
          <a:xfrm>
            <a:off x="4211638" y="252413"/>
            <a:ext cx="5638800" cy="1981200"/>
          </a:xfrm>
        </p:spPr>
        <p:txBody>
          <a:bodyPr rtlCol="0">
            <a:normAutofit/>
          </a:bodyPr>
          <a:lstStyle/>
          <a:p>
            <a:pPr eaLnBrk="1" fontAlgn="auto" hangingPunct="1">
              <a:spcAft>
                <a:spcPts val="0"/>
              </a:spcAft>
              <a:defRPr/>
            </a:pPr>
            <a:r>
              <a:rPr lang="en-US" sz="2800" dirty="0" smtClean="0">
                <a:solidFill>
                  <a:schemeClr val="bg1">
                    <a:lumMod val="50000"/>
                  </a:schemeClr>
                </a:solidFill>
                <a:latin typeface="DB Helvethaica X Med" pitchFamily="2" charset="-34"/>
                <a:cs typeface="DB Helvethaica X Med" pitchFamily="2" charset="-34"/>
              </a:rPr>
              <a:t>Ass. Prof. Ahmed Youssef.</a:t>
            </a:r>
          </a:p>
          <a:p>
            <a:pPr eaLnBrk="1" fontAlgn="auto" hangingPunct="1">
              <a:spcAft>
                <a:spcPts val="0"/>
              </a:spcAft>
              <a:defRPr/>
            </a:pPr>
            <a:endParaRPr lang="en-US" sz="2400" dirty="0" smtClean="0">
              <a:solidFill>
                <a:schemeClr val="bg1">
                  <a:lumMod val="50000"/>
                </a:schemeClr>
              </a:solidFill>
              <a:latin typeface="DB Helvethaica X Med" pitchFamily="2" charset="-34"/>
              <a:cs typeface="DB Helvethaica X Med" pitchFamily="2" charset="-34"/>
            </a:endParaRPr>
          </a:p>
        </p:txBody>
      </p:sp>
      <p:sp>
        <p:nvSpPr>
          <p:cNvPr id="4100" name="Rectangle 5"/>
          <p:cNvSpPr>
            <a:spLocks noChangeArrowheads="1"/>
          </p:cNvSpPr>
          <p:nvPr/>
        </p:nvSpPr>
        <p:spPr bwMode="auto">
          <a:xfrm>
            <a:off x="3984625" y="850900"/>
            <a:ext cx="5329238"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u="sng"/>
              <a:t>Scientific missions </a:t>
            </a:r>
            <a:endParaRPr lang="en-US"/>
          </a:p>
          <a:p>
            <a:pPr lvl="1"/>
            <a:r>
              <a:rPr lang="en-US" sz="1400"/>
              <a:t>Physical and paper department, Grenoble LGP2 INP/CNRS Institute, Pagora, Grenoble, </a:t>
            </a:r>
            <a:r>
              <a:rPr lang="en-US" sz="1400" b="1"/>
              <a:t>France</a:t>
            </a:r>
            <a:r>
              <a:rPr lang="en-US" sz="1400"/>
              <a:t>, (3 Nov. 2014 to 3 May 2015)   </a:t>
            </a:r>
          </a:p>
          <a:p>
            <a:pPr lvl="1"/>
            <a:r>
              <a:rPr lang="en-US" sz="1400"/>
              <a:t>Physical and paper department, Grenoble LGP2 INP/CNRS Institute, Pagora, Grenoble, </a:t>
            </a:r>
            <a:r>
              <a:rPr lang="en-US" sz="1400" b="1"/>
              <a:t>France</a:t>
            </a:r>
            <a:r>
              <a:rPr lang="en-US" sz="1400"/>
              <a:t>, (8-20 June 2014)   </a:t>
            </a:r>
          </a:p>
          <a:p>
            <a:pPr lvl="1"/>
            <a:r>
              <a:rPr lang="en-US" sz="1400"/>
              <a:t>School of Chemistry and Chemical Engineering, Huazhong University of Science and Technology, Wuhan, </a:t>
            </a:r>
            <a:r>
              <a:rPr lang="en-US" sz="1400" b="1"/>
              <a:t>China.</a:t>
            </a:r>
            <a:r>
              <a:rPr lang="en-US" sz="1400"/>
              <a:t>   (21-Oct. to 7 Nov., 2013)</a:t>
            </a:r>
          </a:p>
          <a:p>
            <a:pPr lvl="1"/>
            <a:r>
              <a:rPr lang="en-US" sz="1400"/>
              <a:t>Physical and paper department, Grenoble LGP2 INP/CNRS Institute, Pagora, Grenoble, </a:t>
            </a:r>
            <a:r>
              <a:rPr lang="en-US" sz="1400" b="1"/>
              <a:t>France</a:t>
            </a:r>
            <a:r>
              <a:rPr lang="en-US" sz="1400"/>
              <a:t>, (10-24 May 2013)   </a:t>
            </a:r>
          </a:p>
          <a:p>
            <a:pPr lvl="1"/>
            <a:r>
              <a:rPr lang="en-US" sz="1400"/>
              <a:t>Physical  Chemistry and material science depart., University of Szeged,  </a:t>
            </a:r>
            <a:r>
              <a:rPr lang="en-US" sz="1400" b="1"/>
              <a:t>Hungary</a:t>
            </a:r>
            <a:r>
              <a:rPr lang="en-US" sz="1400"/>
              <a:t> (15-31 May2012)</a:t>
            </a:r>
          </a:p>
          <a:p>
            <a:pPr lvl="1"/>
            <a:r>
              <a:rPr lang="en-US" sz="1400"/>
              <a:t>Physical  Chemistry and material science depart., University of Szeged,  </a:t>
            </a:r>
            <a:r>
              <a:rPr lang="en-US" sz="1400" b="1"/>
              <a:t>Hungary</a:t>
            </a:r>
            <a:r>
              <a:rPr lang="en-US" sz="1400"/>
              <a:t> (1-31 May2011)</a:t>
            </a:r>
          </a:p>
          <a:p>
            <a:pPr lvl="1"/>
            <a:r>
              <a:rPr lang="en-US" sz="1400"/>
              <a:t>Chemistry &amp;Biochemistry depart., University of Arkansas,  Fayetteville, </a:t>
            </a:r>
            <a:r>
              <a:rPr lang="en-US" sz="1400" b="1"/>
              <a:t>USA</a:t>
            </a:r>
            <a:r>
              <a:rPr lang="en-US" sz="1400"/>
              <a:t> (2008-2009)</a:t>
            </a:r>
          </a:p>
          <a:p>
            <a:pPr lvl="1"/>
            <a:r>
              <a:rPr lang="en-US" sz="1400"/>
              <a:t>Spring International Language intensive English course and Leadership program, University of Arkansas, </a:t>
            </a:r>
            <a:r>
              <a:rPr lang="en-US" sz="1400" b="1"/>
              <a:t>USA</a:t>
            </a:r>
            <a:r>
              <a:rPr lang="en-US" sz="1400"/>
              <a:t>, from Match 23 to May 23, 2008.</a:t>
            </a:r>
          </a:p>
          <a:p>
            <a:endParaRPr lang="th-TH" sz="1400">
              <a:solidFill>
                <a:srgbClr val="C00000"/>
              </a:solidFill>
              <a:latin typeface="DB Helvethaica X Med"/>
              <a:ea typeface="DB Helvethaica X Med"/>
              <a:cs typeface="DB Helvethaica X Med"/>
            </a:endParaRPr>
          </a:p>
        </p:txBody>
      </p:sp>
      <p:pic>
        <p:nvPicPr>
          <p:cNvPr id="410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615950"/>
            <a:ext cx="3733800"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cs typeface="Angsana New" pitchFamily="18" charset="-34"/>
              </a:rPr>
              <a:t>Publications</a:t>
            </a:r>
            <a:endParaRPr lang="th-TH" smtClean="0"/>
          </a:p>
        </p:txBody>
      </p:sp>
      <p:sp>
        <p:nvSpPr>
          <p:cNvPr id="5123" name="Content Placeholder 2"/>
          <p:cNvSpPr>
            <a:spLocks noGrp="1"/>
          </p:cNvSpPr>
          <p:nvPr>
            <p:ph idx="1"/>
          </p:nvPr>
        </p:nvSpPr>
        <p:spPr/>
        <p:txBody>
          <a:bodyPr/>
          <a:lstStyle/>
          <a:p>
            <a:pPr eaLnBrk="1" hangingPunct="1"/>
            <a:r>
              <a:rPr lang="en-US" smtClean="0">
                <a:cs typeface="Cordia New" pitchFamily="34" charset="-34"/>
              </a:rPr>
              <a:t>More than 31international publications</a:t>
            </a:r>
          </a:p>
          <a:p>
            <a:pPr eaLnBrk="1" hangingPunct="1"/>
            <a:r>
              <a:rPr lang="en-US" smtClean="0">
                <a:cs typeface="Cordia New" pitchFamily="34" charset="-34"/>
              </a:rPr>
              <a:t>The author with the most number of international publications as the first author in global international record with H-index 8 and 190 citation in Scopus and h-index 8 with 231 citation in Google scholar    </a:t>
            </a:r>
            <a:endParaRPr lang="th-TH"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cs typeface="Angsana New" pitchFamily="18" charset="-34"/>
              </a:rPr>
              <a:t>Research Interest</a:t>
            </a:r>
            <a:endParaRPr lang="th-TH" smtClean="0"/>
          </a:p>
        </p:txBody>
      </p:sp>
      <p:sp>
        <p:nvSpPr>
          <p:cNvPr id="6147" name="Content Placeholder 2"/>
          <p:cNvSpPr>
            <a:spLocks noGrp="1"/>
          </p:cNvSpPr>
          <p:nvPr>
            <p:ph idx="1"/>
          </p:nvPr>
        </p:nvSpPr>
        <p:spPr/>
        <p:txBody>
          <a:bodyPr/>
          <a:lstStyle/>
          <a:p>
            <a:pPr algn="just" eaLnBrk="1" hangingPunct="1"/>
            <a:r>
              <a:rPr lang="en-US" smtClean="0">
                <a:cs typeface="Cordia New" pitchFamily="34" charset="-34"/>
              </a:rPr>
              <a:t>Preparation and Characterization of Polymer Clay nanocomposites and its Applications in Water Treatment, Anticancer and Packaging Applications.</a:t>
            </a:r>
          </a:p>
          <a:p>
            <a:pPr algn="just" eaLnBrk="1" hangingPunct="1"/>
            <a:r>
              <a:rPr lang="en-US" smtClean="0">
                <a:cs typeface="Cordia New" pitchFamily="34" charset="-34"/>
              </a:rPr>
              <a:t>Preparation and Characterization of Conducting Polymer with Nanomaterials, nanofiber and use it for DSSCs.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cs typeface="Angsana New" pitchFamily="18" charset="-34"/>
              </a:rPr>
              <a:t>Research Interest</a:t>
            </a:r>
          </a:p>
        </p:txBody>
      </p:sp>
      <p:sp>
        <p:nvSpPr>
          <p:cNvPr id="3" name="Content Placeholder 2"/>
          <p:cNvSpPr>
            <a:spLocks noGrp="1"/>
          </p:cNvSpPr>
          <p:nvPr>
            <p:ph idx="1"/>
          </p:nvPr>
        </p:nvSpPr>
        <p:spPr/>
        <p:txBody>
          <a:bodyPr/>
          <a:lstStyle/>
          <a:p>
            <a:pPr algn="just" eaLnBrk="1" hangingPunct="1">
              <a:defRPr/>
            </a:pPr>
            <a:r>
              <a:rPr lang="en-US" dirty="0" smtClean="0"/>
              <a:t>Preparation of novel Paper Composites for different Applications. </a:t>
            </a:r>
          </a:p>
          <a:p>
            <a:pPr algn="just" eaLnBrk="1" hangingPunct="1">
              <a:defRPr/>
            </a:pPr>
            <a:r>
              <a:rPr lang="en-US" dirty="0" smtClean="0"/>
              <a:t>Preparation of </a:t>
            </a:r>
            <a:r>
              <a:rPr lang="en-US" dirty="0" err="1" smtClean="0"/>
              <a:t>nanomaterials</a:t>
            </a:r>
            <a:r>
              <a:rPr lang="en-US" dirty="0" smtClean="0"/>
              <a:t> such as (Au, Ag, </a:t>
            </a:r>
            <a:r>
              <a:rPr lang="en-US" dirty="0" err="1" smtClean="0"/>
              <a:t>Mn</a:t>
            </a:r>
            <a:r>
              <a:rPr lang="en-US" dirty="0" smtClean="0"/>
              <a:t>, </a:t>
            </a:r>
            <a:r>
              <a:rPr lang="en-US" dirty="0" err="1" smtClean="0"/>
              <a:t>FeO</a:t>
            </a:r>
            <a:r>
              <a:rPr lang="en-US" dirty="0" smtClean="0"/>
              <a:t>, ZnO and TiO</a:t>
            </a:r>
            <a:r>
              <a:rPr lang="en-US" baseline="-25000" dirty="0" smtClean="0"/>
              <a:t>2</a:t>
            </a:r>
            <a:r>
              <a:rPr lang="en-US" dirty="0" smtClean="0"/>
              <a:t>), nanoparticles, nanowires, </a:t>
            </a:r>
            <a:r>
              <a:rPr lang="en-US" dirty="0" err="1" smtClean="0"/>
              <a:t>nanofiber</a:t>
            </a:r>
            <a:r>
              <a:rPr lang="en-US" dirty="0" smtClean="0"/>
              <a:t>, </a:t>
            </a:r>
            <a:r>
              <a:rPr lang="en-US" dirty="0" err="1" smtClean="0"/>
              <a:t>nanorods</a:t>
            </a:r>
            <a:r>
              <a:rPr lang="en-US" dirty="0" smtClean="0"/>
              <a:t> and Zn/Al, Mg/Al and </a:t>
            </a:r>
            <a:r>
              <a:rPr lang="en-US" dirty="0" err="1" smtClean="0"/>
              <a:t>Mn</a:t>
            </a:r>
            <a:r>
              <a:rPr lang="en-US" dirty="0" smtClean="0"/>
              <a:t>/Al DLHs.</a:t>
            </a:r>
          </a:p>
          <a:p>
            <a:pPr algn="just" eaLnBrk="1" hangingPunct="1">
              <a:defRPr/>
            </a:pPr>
            <a:r>
              <a:rPr lang="en-US" dirty="0" smtClean="0"/>
              <a:t>Treatment of clays.</a:t>
            </a:r>
          </a:p>
          <a:p>
            <a:pPr marL="0" indent="0" eaLnBrk="1" fontAlgn="auto" hangingPunct="1">
              <a:spcAft>
                <a:spcPts val="0"/>
              </a:spcAft>
              <a:buFont typeface="Arial" pitchFamily="34" charset="0"/>
              <a:buNone/>
              <a:defRPr/>
            </a:pPr>
            <a:endParaRPr lang="th-TH"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cs typeface="Angsana New" pitchFamily="18" charset="-34"/>
              </a:rPr>
              <a:t>Ongoing research</a:t>
            </a:r>
            <a:endParaRPr lang="th-TH" smtClean="0"/>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r>
              <a:rPr lang="en-US" dirty="0" smtClean="0"/>
              <a:t>Utilizations of nanomaterial's and polymer nanocomposites </a:t>
            </a:r>
          </a:p>
          <a:p>
            <a:pPr eaLnBrk="1" fontAlgn="auto" hangingPunct="1">
              <a:spcAft>
                <a:spcPts val="0"/>
              </a:spcAft>
              <a:defRPr/>
            </a:pPr>
            <a:r>
              <a:rPr lang="en-US" dirty="0" smtClean="0"/>
              <a:t>Water treatment </a:t>
            </a:r>
          </a:p>
          <a:p>
            <a:pPr eaLnBrk="1" fontAlgn="auto" hangingPunct="1">
              <a:spcAft>
                <a:spcPts val="0"/>
              </a:spcAft>
              <a:defRPr/>
            </a:pPr>
            <a:r>
              <a:rPr lang="en-US" dirty="0" smtClean="0"/>
              <a:t>Anticancer </a:t>
            </a:r>
          </a:p>
          <a:p>
            <a:pPr eaLnBrk="1" fontAlgn="auto" hangingPunct="1">
              <a:spcAft>
                <a:spcPts val="0"/>
              </a:spcAft>
              <a:defRPr/>
            </a:pPr>
            <a:r>
              <a:rPr lang="en-US" dirty="0" smtClean="0"/>
              <a:t>Packaging applications</a:t>
            </a:r>
          </a:p>
          <a:p>
            <a:pPr eaLnBrk="1" fontAlgn="auto" hangingPunct="1">
              <a:spcAft>
                <a:spcPts val="0"/>
              </a:spcAft>
              <a:defRPr/>
            </a:pPr>
            <a:r>
              <a:rPr lang="en-US" dirty="0" smtClean="0"/>
              <a:t>Sensors </a:t>
            </a:r>
          </a:p>
          <a:p>
            <a:pPr eaLnBrk="1" fontAlgn="auto" hangingPunct="1">
              <a:spcAft>
                <a:spcPts val="0"/>
              </a:spcAft>
              <a:defRPr/>
            </a:pPr>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0575"/>
            <a:ext cx="8229600" cy="647700"/>
          </a:xfrm>
        </p:spPr>
        <p:txBody>
          <a:bodyPr>
            <a:normAutofit fontScale="90000"/>
          </a:bodyPr>
          <a:lstStyle/>
          <a:p>
            <a:pPr>
              <a:defRPr/>
            </a:pPr>
            <a:r>
              <a:rPr lang="en-US" sz="4000" dirty="0">
                <a:solidFill>
                  <a:srgbClr val="FF0000"/>
                </a:solidFill>
              </a:rPr>
              <a:t>Journal of Environmental Analytical </a:t>
            </a:r>
            <a:r>
              <a:rPr lang="en-US" sz="4000" dirty="0" smtClean="0">
                <a:solidFill>
                  <a:srgbClr val="FF0000"/>
                </a:solidFill>
              </a:rPr>
              <a:t>Chemistry  Related Journals</a:t>
            </a:r>
            <a:r>
              <a:rPr lang="en-US" dirty="0"/>
              <a:t/>
            </a:r>
            <a:br>
              <a:rPr lang="en-US" dirty="0"/>
            </a:br>
            <a:endParaRPr lang="en-US" dirty="0"/>
          </a:p>
        </p:txBody>
      </p:sp>
      <p:sp>
        <p:nvSpPr>
          <p:cNvPr id="9219" name="Content Placeholder 2"/>
          <p:cNvSpPr>
            <a:spLocks noGrp="1"/>
          </p:cNvSpPr>
          <p:nvPr>
            <p:ph idx="1"/>
          </p:nvPr>
        </p:nvSpPr>
        <p:spPr>
          <a:xfrm>
            <a:off x="457200" y="2636838"/>
            <a:ext cx="8229600" cy="3489325"/>
          </a:xfrm>
        </p:spPr>
        <p:txBody>
          <a:bodyPr/>
          <a:lstStyle/>
          <a:p>
            <a:r>
              <a:rPr lang="en-US" smtClean="0">
                <a:cs typeface="Cordia New" pitchFamily="34" charset="-34"/>
              </a:rPr>
              <a:t>Natural Products Chemistry &amp; Research</a:t>
            </a:r>
          </a:p>
          <a:p>
            <a:r>
              <a:rPr lang="en-US" smtClean="0">
                <a:cs typeface="Cordia New" pitchFamily="34" charset="-34"/>
              </a:rPr>
              <a:t>Organic Chemistry</a:t>
            </a:r>
          </a:p>
          <a:p>
            <a:r>
              <a:rPr lang="en-US" smtClean="0">
                <a:cs typeface="Cordia New" pitchFamily="34" charset="-34"/>
              </a:rPr>
              <a:t>Environmental &amp; Analytical Toxicology</a:t>
            </a:r>
          </a:p>
        </p:txBody>
      </p:sp>
      <p:pic>
        <p:nvPicPr>
          <p:cNvPr id="92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0350"/>
            <a:ext cx="9144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0"/>
            <a:ext cx="8229600" cy="3573463"/>
          </a:xfrm>
        </p:spPr>
        <p:txBody>
          <a:bodyPr/>
          <a:lstStyle/>
          <a:p>
            <a:r>
              <a:rPr lang="en-US" smtClean="0">
                <a:cs typeface="Angsana New" pitchFamily="18" charset="-34"/>
              </a:rPr>
              <a:t/>
            </a:r>
            <a:br>
              <a:rPr lang="en-US" smtClean="0">
                <a:cs typeface="Angsana New" pitchFamily="18" charset="-34"/>
              </a:rPr>
            </a:br>
            <a:r>
              <a:rPr lang="en-US" sz="3600" smtClean="0">
                <a:solidFill>
                  <a:srgbClr val="FF0000"/>
                </a:solidFill>
                <a:cs typeface="Angsana New" pitchFamily="18" charset="-34"/>
              </a:rPr>
              <a:t>Journal of Environmental Analytical Chemistry Related Conferences</a:t>
            </a:r>
          </a:p>
        </p:txBody>
      </p:sp>
      <p:sp>
        <p:nvSpPr>
          <p:cNvPr id="10243" name="Content Placeholder 4"/>
          <p:cNvSpPr>
            <a:spLocks noGrp="1"/>
          </p:cNvSpPr>
          <p:nvPr>
            <p:ph idx="1"/>
          </p:nvPr>
        </p:nvSpPr>
        <p:spPr>
          <a:xfrm>
            <a:off x="565150" y="3068638"/>
            <a:ext cx="8229600" cy="2481262"/>
          </a:xfrm>
        </p:spPr>
        <p:txBody>
          <a:bodyPr/>
          <a:lstStyle/>
          <a:p>
            <a:r>
              <a:rPr lang="en-US" smtClean="0">
                <a:cs typeface="Cordia New" pitchFamily="34" charset="-34"/>
              </a:rPr>
              <a:t>International Summit on Past and Present Research Systems of Green Chemistry</a:t>
            </a:r>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60350"/>
            <a:ext cx="7416800" cy="98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388</TotalTime>
  <Words>561</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Office Theme</vt:lpstr>
      <vt:lpstr>1_Office Theme</vt:lpstr>
      <vt:lpstr>2_Office Theme</vt:lpstr>
      <vt:lpstr>PowerPoint Presentation</vt:lpstr>
      <vt:lpstr>PowerPoint Presentation</vt:lpstr>
      <vt:lpstr>PowerPoint Presentation</vt:lpstr>
      <vt:lpstr>Publications</vt:lpstr>
      <vt:lpstr>Research Interest</vt:lpstr>
      <vt:lpstr>Research Interest</vt:lpstr>
      <vt:lpstr>Ongoing research</vt:lpstr>
      <vt:lpstr>Journal of Environmental Analytical Chemistry  Related Journals </vt:lpstr>
      <vt:lpstr> Journal of Environmental Analytical Chemistry Related Conferences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panupong boonkommar</dc:creator>
  <cp:lastModifiedBy>Sri Harsha Jalli</cp:lastModifiedBy>
  <cp:revision>34</cp:revision>
  <dcterms:created xsi:type="dcterms:W3CDTF">2014-06-04T02:53:06Z</dcterms:created>
  <dcterms:modified xsi:type="dcterms:W3CDTF">2015-09-18T12:10:08Z</dcterms:modified>
</cp:coreProperties>
</file>