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372" r:id="rId2"/>
    <p:sldId id="265" r:id="rId3"/>
    <p:sldId id="315" r:id="rId4"/>
    <p:sldId id="341" r:id="rId5"/>
    <p:sldId id="353" r:id="rId6"/>
    <p:sldId id="355" r:id="rId7"/>
    <p:sldId id="356" r:id="rId8"/>
    <p:sldId id="357" r:id="rId9"/>
    <p:sldId id="358" r:id="rId10"/>
    <p:sldId id="335" r:id="rId11"/>
    <p:sldId id="354" r:id="rId12"/>
    <p:sldId id="316" r:id="rId13"/>
    <p:sldId id="317" r:id="rId14"/>
    <p:sldId id="318" r:id="rId15"/>
    <p:sldId id="330" r:id="rId16"/>
    <p:sldId id="327" r:id="rId17"/>
    <p:sldId id="329" r:id="rId18"/>
    <p:sldId id="328" r:id="rId19"/>
    <p:sldId id="322" r:id="rId20"/>
    <p:sldId id="323" r:id="rId21"/>
    <p:sldId id="361" r:id="rId22"/>
    <p:sldId id="324" r:id="rId23"/>
    <p:sldId id="325" r:id="rId24"/>
    <p:sldId id="359" r:id="rId25"/>
    <p:sldId id="326" r:id="rId26"/>
    <p:sldId id="360" r:id="rId27"/>
    <p:sldId id="373" r:id="rId28"/>
    <p:sldId id="374" r:id="rId29"/>
    <p:sldId id="375" r:id="rId30"/>
  </p:sldIdLst>
  <p:sldSz cx="9144000" cy="6858000" type="screen4x3"/>
  <p:notesSz cx="6858000" cy="9144000"/>
  <p:custDataLst>
    <p:tags r:id="rId32"/>
  </p:custDataLst>
  <p:defaultTextStyle>
    <a:defPPr>
      <a:defRPr lang="en-US"/>
    </a:defPPr>
    <a:lvl1pPr algn="l"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AC87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9118" autoAdjust="0"/>
  </p:normalViewPr>
  <p:slideViewPr>
    <p:cSldViewPr>
      <p:cViewPr>
        <p:scale>
          <a:sx n="70" d="100"/>
          <a:sy n="70" d="100"/>
        </p:scale>
        <p:origin x="-1386" y="-16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30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ＭＳ Ｐゴシック" charset="-128"/>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charset="-128"/>
              </a:defRPr>
            </a:lvl1pPr>
          </a:lstStyle>
          <a:p>
            <a:pPr>
              <a:defRPr/>
            </a:pPr>
            <a:fld id="{F5F6E734-2572-403E-856E-B01CD8CC7233}" type="datetime1">
              <a:rPr lang="en-US"/>
              <a:pPr>
                <a:defRPr/>
              </a:pPr>
              <a:t>10/13/2015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ea typeface="ＭＳ Ｐゴシック" charset="-128"/>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Arial" charset="0"/>
                <a:ea typeface="ＭＳ Ｐゴシック" charset="-128"/>
              </a:defRPr>
            </a:lvl1pPr>
          </a:lstStyle>
          <a:p>
            <a:pPr>
              <a:defRPr/>
            </a:pPr>
            <a:fld id="{9D5B90BA-CF21-437D-883F-320BB7B45D1C}" type="slidenum">
              <a:rPr lang="en-US"/>
              <a:pPr>
                <a:defRPr/>
              </a:pPr>
              <a:t>‹#›</a:t>
            </a:fld>
            <a:endParaRPr lang="en-US"/>
          </a:p>
        </p:txBody>
      </p:sp>
    </p:spTree>
    <p:extLst>
      <p:ext uri="{BB962C8B-B14F-4D97-AF65-F5344CB8AC3E}">
        <p14:creationId xmlns:p14="http://schemas.microsoft.com/office/powerpoint/2010/main" val="382101712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ea typeface="ＭＳ Ｐゴシック" pitchFamily="34" charset="-128"/>
            </a:endParaRPr>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BC6D627F-8769-47F4-8205-BE15A0F455E3}" type="slidenum">
              <a:rPr lang="en-US" altLang="en-US" smtClean="0"/>
              <a:pPr eaLnBrk="1" hangingPunct="1"/>
              <a:t>3</a:t>
            </a:fld>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2BB33A29-2D58-4A4A-AB9E-E21504F624C0}" type="slidenum">
              <a:rPr lang="en-US" altLang="en-US" smtClean="0"/>
              <a:pPr eaLnBrk="1" hangingPunct="1"/>
              <a:t>6</a:t>
            </a:fld>
            <a:endParaRPr lang="en-US" altLang="en-US" smtClean="0"/>
          </a:p>
        </p:txBody>
      </p:sp>
      <p:sp>
        <p:nvSpPr>
          <p:cNvPr id="3584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457200">
              <a:spcBef>
                <a:spcPct val="0"/>
              </a:spcBef>
            </a:pPr>
            <a:endParaRPr lang="en-US" altLang="en-US" smtClean="0">
              <a:ea typeface="ＭＳ Ｐゴシック" pitchFamily="34" charset="-128"/>
            </a:endParaRPr>
          </a:p>
        </p:txBody>
      </p:sp>
      <p:sp>
        <p:nvSpPr>
          <p:cNvPr id="26627"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defTabSz="457200">
              <a:defRPr/>
            </a:pPr>
            <a:fld id="{481C4AB1-C62D-414D-A733-7C62D17401E9}" type="slidenum">
              <a:rPr lang="en-US" sz="1200">
                <a:latin typeface="+mn-lt"/>
                <a:ea typeface="ＭＳ Ｐゴシック" charset="-128"/>
              </a:rPr>
              <a:pPr algn="r" defTabSz="457200">
                <a:defRPr/>
              </a:pPr>
              <a:t>6</a:t>
            </a:fld>
            <a:endParaRPr lang="en-US" sz="1200">
              <a:latin typeface="+mn-lt"/>
              <a:ea typeface="ＭＳ Ｐゴシック"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ea typeface="ＭＳ Ｐゴシック" pitchFamily="34" charset="-128"/>
            </a:endParaRPr>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3A5BCCFC-C160-4CD5-A2CC-FF8E76D78F4B}" type="slidenum">
              <a:rPr lang="en-US" altLang="en-US" smtClean="0"/>
              <a:pPr eaLnBrk="1" hangingPunct="1"/>
              <a:t>21</a:t>
            </a:fld>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ea typeface="ＭＳ Ｐゴシック" pitchFamily="34" charset="-128"/>
            </a:endParaRPr>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EE04BA04-65D5-489D-A426-BFCDE4AEF38A}" type="slidenum">
              <a:rPr lang="en-US" altLang="en-US" smtClean="0"/>
              <a:pPr eaLnBrk="1" hangingPunct="1"/>
              <a:t>25</a:t>
            </a:fld>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ea typeface="ＭＳ Ｐゴシック" pitchFamily="34" charset="-128"/>
            </a:endParaRPr>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D11E6249-C9CB-462C-8AC4-040928AD4B34}" type="slidenum">
              <a:rPr lang="en-US" altLang="en-US" smtClean="0"/>
              <a:pPr eaLnBrk="1" hangingPunct="1"/>
              <a:t>26</a:t>
            </a:fld>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AD61ABB8-7B4A-49CB-9F3A-3A7F5965B6A6}" type="datetime1">
              <a:rPr lang="en-US"/>
              <a:pPr>
                <a:defRPr/>
              </a:pPr>
              <a:t>10/13/2015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D725AC2-A764-4543-8250-A95197CCE45D}" type="slidenum">
              <a:rPr lang="en-US"/>
              <a:pPr>
                <a:defRPr/>
              </a:pPr>
              <a:t>‹#›</a:t>
            </a:fld>
            <a:endParaRPr lang="en-US"/>
          </a:p>
        </p:txBody>
      </p:sp>
    </p:spTree>
    <p:extLst>
      <p:ext uri="{BB962C8B-B14F-4D97-AF65-F5344CB8AC3E}">
        <p14:creationId xmlns:p14="http://schemas.microsoft.com/office/powerpoint/2010/main" val="34788958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5DFB919-CA85-4308-AA92-4EBEE5939A55}" type="datetime1">
              <a:rPr lang="en-US"/>
              <a:pPr>
                <a:defRPr/>
              </a:pPr>
              <a:t>10/13/2015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150B87C-FAAF-44AE-9ACB-6C6843AB77EC}" type="slidenum">
              <a:rPr lang="en-US"/>
              <a:pPr>
                <a:defRPr/>
              </a:pPr>
              <a:t>‹#›</a:t>
            </a:fld>
            <a:endParaRPr lang="en-US"/>
          </a:p>
        </p:txBody>
      </p:sp>
    </p:spTree>
    <p:extLst>
      <p:ext uri="{BB962C8B-B14F-4D97-AF65-F5344CB8AC3E}">
        <p14:creationId xmlns:p14="http://schemas.microsoft.com/office/powerpoint/2010/main" val="12825546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BA36010-EA7F-4F3A-963A-2ED516D33D2D}" type="datetime1">
              <a:rPr lang="en-US"/>
              <a:pPr>
                <a:defRPr/>
              </a:pPr>
              <a:t>10/13/2015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F086501-F986-4263-BB85-899968E88499}" type="slidenum">
              <a:rPr lang="en-US"/>
              <a:pPr>
                <a:defRPr/>
              </a:pPr>
              <a:t>‹#›</a:t>
            </a:fld>
            <a:endParaRPr lang="en-US"/>
          </a:p>
        </p:txBody>
      </p:sp>
    </p:spTree>
    <p:extLst>
      <p:ext uri="{BB962C8B-B14F-4D97-AF65-F5344CB8AC3E}">
        <p14:creationId xmlns:p14="http://schemas.microsoft.com/office/powerpoint/2010/main" val="20777992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cs typeface="ＭＳ Ｐゴシック" charset="-128"/>
              </a:defRPr>
            </a:lvl1pPr>
          </a:lstStyle>
          <a:p>
            <a:pPr>
              <a:defRPr/>
            </a:pPr>
            <a:endParaRPr lang="en-US"/>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pPr>
              <a:defRPr/>
            </a:pPr>
            <a:fld id="{2A234C91-3E90-4711-AD50-15BD033993F7}" type="slidenum">
              <a:rPr lang="en-US"/>
              <a:pPr>
                <a:defRPr/>
              </a:pPr>
              <a:t>‹#›</a:t>
            </a:fld>
            <a:endParaRPr lang="en-US"/>
          </a:p>
        </p:txBody>
      </p:sp>
    </p:spTree>
    <p:extLst>
      <p:ext uri="{BB962C8B-B14F-4D97-AF65-F5344CB8AC3E}">
        <p14:creationId xmlns:p14="http://schemas.microsoft.com/office/powerpoint/2010/main" val="33231379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D0076B4-BB2E-4C62-B2D9-E3702F13ABF0}" type="datetime1">
              <a:rPr lang="en-US"/>
              <a:pPr>
                <a:defRPr/>
              </a:pPr>
              <a:t>10/13/2015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7A50804-E5A3-43FA-B8C9-A92AC08E167F}" type="slidenum">
              <a:rPr lang="en-US"/>
              <a:pPr>
                <a:defRPr/>
              </a:pPr>
              <a:t>‹#›</a:t>
            </a:fld>
            <a:endParaRPr lang="en-US"/>
          </a:p>
        </p:txBody>
      </p:sp>
    </p:spTree>
    <p:extLst>
      <p:ext uri="{BB962C8B-B14F-4D97-AF65-F5344CB8AC3E}">
        <p14:creationId xmlns:p14="http://schemas.microsoft.com/office/powerpoint/2010/main" val="41262231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3F21E92-41C8-4295-AC1C-377ED0602B3F}" type="datetime1">
              <a:rPr lang="en-US"/>
              <a:pPr>
                <a:defRPr/>
              </a:pPr>
              <a:t>10/13/2015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2075053-0B51-4396-A2D6-9992F2F0427A}" type="slidenum">
              <a:rPr lang="en-US"/>
              <a:pPr>
                <a:defRPr/>
              </a:pPr>
              <a:t>‹#›</a:t>
            </a:fld>
            <a:endParaRPr lang="en-US"/>
          </a:p>
        </p:txBody>
      </p:sp>
    </p:spTree>
    <p:extLst>
      <p:ext uri="{BB962C8B-B14F-4D97-AF65-F5344CB8AC3E}">
        <p14:creationId xmlns:p14="http://schemas.microsoft.com/office/powerpoint/2010/main" val="15953488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8D34D79-0F99-443E-AA5D-E2DF73D28BA0}" type="datetime1">
              <a:rPr lang="en-US"/>
              <a:pPr>
                <a:defRPr/>
              </a:pPr>
              <a:t>10/13/2015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2CA527D-97CD-4C6C-A8F5-9D61FD6930CA}" type="slidenum">
              <a:rPr lang="en-US"/>
              <a:pPr>
                <a:defRPr/>
              </a:pPr>
              <a:t>‹#›</a:t>
            </a:fld>
            <a:endParaRPr lang="en-US"/>
          </a:p>
        </p:txBody>
      </p:sp>
    </p:spTree>
    <p:extLst>
      <p:ext uri="{BB962C8B-B14F-4D97-AF65-F5344CB8AC3E}">
        <p14:creationId xmlns:p14="http://schemas.microsoft.com/office/powerpoint/2010/main" val="20654431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EA8FCD20-7A02-44F8-94B3-3C28B5690A5D}" type="datetime1">
              <a:rPr lang="en-US"/>
              <a:pPr>
                <a:defRPr/>
              </a:pPr>
              <a:t>10/13/2015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A88514B2-42D7-43A3-9334-9F5470986F9B}" type="slidenum">
              <a:rPr lang="en-US"/>
              <a:pPr>
                <a:defRPr/>
              </a:pPr>
              <a:t>‹#›</a:t>
            </a:fld>
            <a:endParaRPr lang="en-US"/>
          </a:p>
        </p:txBody>
      </p:sp>
    </p:spTree>
    <p:extLst>
      <p:ext uri="{BB962C8B-B14F-4D97-AF65-F5344CB8AC3E}">
        <p14:creationId xmlns:p14="http://schemas.microsoft.com/office/powerpoint/2010/main" val="1468653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F6384DFD-5291-4BE0-B4B6-D06AAA42455A}" type="datetime1">
              <a:rPr lang="en-US"/>
              <a:pPr>
                <a:defRPr/>
              </a:pPr>
              <a:t>10/13/2015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572BDEC9-396C-401F-A7C1-A3FAC18AC300}" type="slidenum">
              <a:rPr lang="en-US"/>
              <a:pPr>
                <a:defRPr/>
              </a:pPr>
              <a:t>‹#›</a:t>
            </a:fld>
            <a:endParaRPr lang="en-US"/>
          </a:p>
        </p:txBody>
      </p:sp>
    </p:spTree>
    <p:extLst>
      <p:ext uri="{BB962C8B-B14F-4D97-AF65-F5344CB8AC3E}">
        <p14:creationId xmlns:p14="http://schemas.microsoft.com/office/powerpoint/2010/main" val="13897475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D0BCBBD-D91E-4147-8935-9286D6C56240}" type="datetime1">
              <a:rPr lang="en-US"/>
              <a:pPr>
                <a:defRPr/>
              </a:pPr>
              <a:t>10/13/2015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CF48D1A0-C715-4B9F-B042-1BD358B70F88}" type="slidenum">
              <a:rPr lang="en-US"/>
              <a:pPr>
                <a:defRPr/>
              </a:pPr>
              <a:t>‹#›</a:t>
            </a:fld>
            <a:endParaRPr lang="en-US"/>
          </a:p>
        </p:txBody>
      </p:sp>
    </p:spTree>
    <p:extLst>
      <p:ext uri="{BB962C8B-B14F-4D97-AF65-F5344CB8AC3E}">
        <p14:creationId xmlns:p14="http://schemas.microsoft.com/office/powerpoint/2010/main" val="23717489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3F9B0BE-EFF9-4959-99CD-04D3BADEBC9F}" type="datetime1">
              <a:rPr lang="en-US"/>
              <a:pPr>
                <a:defRPr/>
              </a:pPr>
              <a:t>10/13/2015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30E94F7-F88F-4D4F-8AE3-6914F7BB13FD}" type="slidenum">
              <a:rPr lang="en-US"/>
              <a:pPr>
                <a:defRPr/>
              </a:pPr>
              <a:t>‹#›</a:t>
            </a:fld>
            <a:endParaRPr lang="en-US"/>
          </a:p>
        </p:txBody>
      </p:sp>
    </p:spTree>
    <p:extLst>
      <p:ext uri="{BB962C8B-B14F-4D97-AF65-F5344CB8AC3E}">
        <p14:creationId xmlns:p14="http://schemas.microsoft.com/office/powerpoint/2010/main" val="9216012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8FF1320-2BF2-4A08-8EEA-97A98C4C785C}" type="datetime1">
              <a:rPr lang="en-US"/>
              <a:pPr>
                <a:defRPr/>
              </a:pPr>
              <a:t>10/13/2015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F400AE4-A9F2-4586-8E86-0E66F7D36D7A}" type="slidenum">
              <a:rPr lang="en-US"/>
              <a:pPr>
                <a:defRPr/>
              </a:pPr>
              <a:t>‹#›</a:t>
            </a:fld>
            <a:endParaRPr lang="en-US"/>
          </a:p>
        </p:txBody>
      </p:sp>
    </p:spTree>
    <p:extLst>
      <p:ext uri="{BB962C8B-B14F-4D97-AF65-F5344CB8AC3E}">
        <p14:creationId xmlns:p14="http://schemas.microsoft.com/office/powerpoint/2010/main" val="41475532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ea typeface="ＭＳ Ｐゴシック" charset="-128"/>
              </a:defRPr>
            </a:lvl1pPr>
          </a:lstStyle>
          <a:p>
            <a:pPr>
              <a:defRPr/>
            </a:pPr>
            <a:fld id="{E1BFF524-27D1-4782-9791-1D591CB8B5FB}" type="datetime1">
              <a:rPr lang="en-US"/>
              <a:pPr>
                <a:defRPr/>
              </a:pPr>
              <a:t>10/13/2015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ea typeface="ＭＳ Ｐゴシック" charset="-128"/>
              </a:defRPr>
            </a:lvl1pPr>
          </a:lstStyle>
          <a:p>
            <a:pPr>
              <a:defRPr/>
            </a:pPr>
            <a:fld id="{62D5579E-18A4-4DF6-890E-0BF1306143B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Lst>
  <p:txStyles>
    <p:titleStyle>
      <a:lvl1pPr algn="ctr"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2pPr>
      <a:lvl3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3pPr>
      <a:lvl4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4pPr>
      <a:lvl5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omicsonline.org/submitmanuscript-proteomics-bioinformatics-open-access.php" TargetMode="Externa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4.w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17.jpe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xml"/><Relationship Id="rId5" Type="http://schemas.openxmlformats.org/officeDocument/2006/relationships/image" Target="../media/image31.png"/><Relationship Id="rId4" Type="http://schemas.openxmlformats.org/officeDocument/2006/relationships/image" Target="../media/image30.png"/></Relationships>
</file>

<file path=ppt/slides/_rels/slide2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1.xml"/><Relationship Id="rId6" Type="http://schemas.openxmlformats.org/officeDocument/2006/relationships/image" Target="../media/image36.png"/><Relationship Id="rId5" Type="http://schemas.openxmlformats.org/officeDocument/2006/relationships/image" Target="../media/image35.jpeg"/><Relationship Id="rId4" Type="http://schemas.openxmlformats.org/officeDocument/2006/relationships/image" Target="../media/image34.jpeg"/></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38.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esciencecentral.org/journals/transcriptomics.php" TargetMode="External"/><Relationship Id="rId2" Type="http://schemas.openxmlformats.org/officeDocument/2006/relationships/image" Target="../media/image39.jpeg"/><Relationship Id="rId1" Type="http://schemas.openxmlformats.org/officeDocument/2006/relationships/slideLayout" Target="../slideLayouts/slideLayout2.xml"/><Relationship Id="rId6" Type="http://schemas.openxmlformats.org/officeDocument/2006/relationships/image" Target="../media/image40.jpeg"/><Relationship Id="rId5" Type="http://schemas.openxmlformats.org/officeDocument/2006/relationships/hyperlink" Target="http://omicsonline.org/data-mining-in-genomics-proteomics.php" TargetMode="External"/><Relationship Id="rId4" Type="http://schemas.openxmlformats.org/officeDocument/2006/relationships/hyperlink" Target="http://omicsonline.org/pharmacogenomics-pharmacoproteomics.php"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www.conferenceseries.com/biochemistry-meetings" TargetMode="External"/><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omicsonline.org/membership.php" TargetMode="External"/><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rakesh-s\Desktop\blue_light_background_04_vector_18188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3663"/>
            <a:ext cx="9144000" cy="692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lowchart: Display 4"/>
          <p:cNvSpPr/>
          <p:nvPr/>
        </p:nvSpPr>
        <p:spPr>
          <a:xfrm>
            <a:off x="14288" y="831850"/>
            <a:ext cx="9129712" cy="4959350"/>
          </a:xfrm>
          <a:prstGeom prst="flowChartDisplay">
            <a:avLst/>
          </a:prstGeom>
        </p:spPr>
        <p:style>
          <a:lnRef idx="2">
            <a:schemeClr val="accent2"/>
          </a:lnRef>
          <a:fillRef idx="1">
            <a:schemeClr val="lt1"/>
          </a:fillRef>
          <a:effectRef idx="0">
            <a:schemeClr val="accent2"/>
          </a:effectRef>
          <a:fontRef idx="minor">
            <a:schemeClr val="dk1"/>
          </a:fontRef>
        </p:style>
        <p:txBody>
          <a:bodyPr anchor="ctr"/>
          <a:lstStyle/>
          <a:p>
            <a:pPr algn="ctr">
              <a:defRPr/>
            </a:pPr>
            <a:r>
              <a:rPr lang="en-IN" sz="2000" dirty="0">
                <a:solidFill>
                  <a:schemeClr val="bg2">
                    <a:lumMod val="10000"/>
                  </a:schemeClr>
                </a:solidFill>
                <a:latin typeface="Centaur" panose="02030504050205020304" pitchFamily="18" charset="0"/>
              </a:rPr>
              <a:t>OMICS </a:t>
            </a:r>
            <a:r>
              <a:rPr lang="en-IN" sz="2000" dirty="0" smtClean="0">
                <a:solidFill>
                  <a:schemeClr val="bg2">
                    <a:lumMod val="10000"/>
                  </a:schemeClr>
                </a:solidFill>
                <a:latin typeface="Centaur" panose="02030504050205020304" pitchFamily="18" charset="0"/>
              </a:rPr>
              <a:t>International welcomes </a:t>
            </a:r>
            <a:r>
              <a:rPr lang="en-IN" sz="2000" dirty="0">
                <a:solidFill>
                  <a:schemeClr val="bg2">
                    <a:lumMod val="10000"/>
                  </a:schemeClr>
                </a:solidFill>
                <a:latin typeface="Centaur" panose="02030504050205020304" pitchFamily="18" charset="0"/>
              </a:rPr>
              <a:t>submissions that are original and technically so as to serve both the developing world and developed countries in the best possible way.</a:t>
            </a:r>
          </a:p>
          <a:p>
            <a:pPr algn="ctr">
              <a:defRPr/>
            </a:pPr>
            <a:r>
              <a:rPr lang="en-US" sz="2000" dirty="0">
                <a:solidFill>
                  <a:schemeClr val="bg2">
                    <a:lumMod val="10000"/>
                  </a:schemeClr>
                </a:solidFill>
                <a:latin typeface="Centaur" panose="02030504050205020304" pitchFamily="18" charset="0"/>
              </a:rPr>
              <a:t>OMICS Journals </a:t>
            </a:r>
            <a:r>
              <a:rPr lang="en-US" sz="2000" dirty="0" smtClean="0">
                <a:solidFill>
                  <a:schemeClr val="bg2">
                    <a:lumMod val="10000"/>
                  </a:schemeClr>
                </a:solidFill>
                <a:latin typeface="Centaur" panose="02030504050205020304" pitchFamily="18" charset="0"/>
              </a:rPr>
              <a:t>are </a:t>
            </a:r>
            <a:r>
              <a:rPr lang="en-US" sz="2000" dirty="0">
                <a:solidFill>
                  <a:schemeClr val="bg2">
                    <a:lumMod val="10000"/>
                  </a:schemeClr>
                </a:solidFill>
                <a:latin typeface="Centaur" panose="02030504050205020304" pitchFamily="18" charset="0"/>
              </a:rPr>
              <a:t>poised in excellence by publishing high quality research. </a:t>
            </a:r>
            <a:r>
              <a:rPr lang="en-IN" sz="2000" dirty="0">
                <a:solidFill>
                  <a:schemeClr val="bg2">
                    <a:lumMod val="10000"/>
                  </a:schemeClr>
                </a:solidFill>
                <a:latin typeface="Centaur" panose="02030504050205020304" pitchFamily="18" charset="0"/>
              </a:rPr>
              <a:t>OMICS International follows an Editorial Manager® System peer review process and boasts of a strong and active editorial board.</a:t>
            </a:r>
            <a:endParaRPr lang="en-US" sz="2000" dirty="0">
              <a:solidFill>
                <a:schemeClr val="bg2">
                  <a:lumMod val="10000"/>
                </a:schemeClr>
              </a:solidFill>
              <a:latin typeface="Centaur" panose="02030504050205020304" pitchFamily="18" charset="0"/>
            </a:endParaRPr>
          </a:p>
          <a:p>
            <a:pPr algn="ctr">
              <a:defRPr/>
            </a:pPr>
            <a:r>
              <a:rPr lang="en-US" sz="2000" dirty="0">
                <a:solidFill>
                  <a:schemeClr val="bg2">
                    <a:lumMod val="10000"/>
                  </a:schemeClr>
                </a:solidFill>
                <a:latin typeface="Centaur" panose="02030504050205020304" pitchFamily="18" charset="0"/>
              </a:rPr>
              <a:t>Editors and reviewers are experts in their field and provide anonymous, unbiased and detailed reviews of all submissions.</a:t>
            </a:r>
          </a:p>
          <a:p>
            <a:pPr algn="ctr">
              <a:defRPr/>
            </a:pPr>
            <a:r>
              <a:rPr lang="en-IN" sz="2000" dirty="0">
                <a:solidFill>
                  <a:schemeClr val="bg2">
                    <a:lumMod val="10000"/>
                  </a:schemeClr>
                </a:solidFill>
                <a:latin typeface="Centaur" panose="02030504050205020304" pitchFamily="18" charset="0"/>
              </a:rPr>
              <a:t>The journal gives the options of multiple language translations for all the articles and all archived articles are available in HTML, XML, PDF and audio formats. Also, all the published articles are archived in repositories and indexing services like DOAJ, CAS, Google Scholar, Scientific Commons, Index Copernicus, EBSCO, HINARI and GALE.</a:t>
            </a:r>
            <a:endParaRPr lang="en-US" sz="2000" dirty="0">
              <a:solidFill>
                <a:schemeClr val="bg2">
                  <a:lumMod val="10000"/>
                </a:schemeClr>
              </a:solidFill>
              <a:latin typeface="Centaur" panose="02030504050205020304" pitchFamily="18" charset="0"/>
            </a:endParaRPr>
          </a:p>
          <a:p>
            <a:pPr>
              <a:defRPr/>
            </a:pPr>
            <a:endParaRPr lang="en-US" sz="2000" dirty="0"/>
          </a:p>
        </p:txBody>
      </p:sp>
      <p:sp>
        <p:nvSpPr>
          <p:cNvPr id="6" name="Rectangle 5"/>
          <p:cNvSpPr/>
          <p:nvPr/>
        </p:nvSpPr>
        <p:spPr>
          <a:xfrm>
            <a:off x="142875" y="5918200"/>
            <a:ext cx="8716963" cy="763588"/>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gn="ctr">
              <a:defRPr/>
            </a:pPr>
            <a:r>
              <a:rPr lang="en-US" sz="2200" b="1" dirty="0">
                <a:solidFill>
                  <a:srgbClr val="0070C0"/>
                </a:solidFill>
                <a:latin typeface="Microsoft YaHei" panose="020B0503020204020204" pitchFamily="34" charset="-122"/>
                <a:ea typeface="Microsoft YaHei" panose="020B0503020204020204" pitchFamily="34" charset="-122"/>
              </a:rPr>
              <a:t>For more details please visit our website: </a:t>
            </a:r>
            <a:r>
              <a:rPr lang="en-US" sz="2200" b="1" dirty="0">
                <a:solidFill>
                  <a:schemeClr val="accent5">
                    <a:lumMod val="10000"/>
                  </a:schemeClr>
                </a:solidFill>
                <a:latin typeface="Microsoft YaHei" panose="020B0503020204020204" pitchFamily="34" charset="-122"/>
                <a:ea typeface="Microsoft YaHei" panose="020B0503020204020204" pitchFamily="34" charset="-122"/>
                <a:hlinkClick r:id="rId3"/>
              </a:rPr>
              <a:t>http://omicsonline.org/Submitmanuscript.php</a:t>
            </a:r>
            <a:endParaRPr lang="en-US" dirty="0">
              <a:solidFill>
                <a:srgbClr val="0070C0"/>
              </a:solidFill>
              <a:latin typeface="Microsoft YaHei" panose="020B0503020204020204" pitchFamily="34" charset="-122"/>
              <a:ea typeface="Microsoft YaHei" panose="020B0503020204020204" pitchFamily="34" charset="-122"/>
            </a:endParaRPr>
          </a:p>
        </p:txBody>
      </p:sp>
      <p:sp>
        <p:nvSpPr>
          <p:cNvPr id="7" name="Title 1"/>
          <p:cNvSpPr txBox="1">
            <a:spLocks/>
          </p:cNvSpPr>
          <p:nvPr/>
        </p:nvSpPr>
        <p:spPr>
          <a:xfrm>
            <a:off x="319088" y="41275"/>
            <a:ext cx="8534400" cy="831850"/>
          </a:xfrm>
          <a:prstGeom prst="rect">
            <a:avLst/>
          </a:prstGeom>
        </p:spPr>
        <p:txBody>
          <a:bodyPr anchor="ctr">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3200" b="1" dirty="0" smtClean="0">
                <a:solidFill>
                  <a:schemeClr val="accent4">
                    <a:lumMod val="10000"/>
                  </a:schemeClr>
                </a:solidFill>
                <a:latin typeface="Baskerville Old Face" panose="02020602080505020303" pitchFamily="18" charset="0"/>
              </a:rPr>
              <a:t>OMICS Journals are welcoming Submissions</a:t>
            </a:r>
            <a:r>
              <a:rPr lang="en-US" sz="3200" b="1" dirty="0" smtClean="0">
                <a:solidFill>
                  <a:schemeClr val="accent4">
                    <a:lumMod val="10000"/>
                  </a:schemeClr>
                </a:solidFill>
              </a:rPr>
              <a:t/>
            </a:r>
            <a:br>
              <a:rPr lang="en-US" sz="3200" b="1" dirty="0" smtClean="0">
                <a:solidFill>
                  <a:schemeClr val="accent4">
                    <a:lumMod val="10000"/>
                  </a:schemeClr>
                </a:solidFill>
              </a:rPr>
            </a:br>
            <a:endParaRPr lang="en-US" sz="3200" dirty="0">
              <a:solidFill>
                <a:schemeClr val="accent4">
                  <a:lumMod val="10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57200" y="-228600"/>
            <a:ext cx="8229600" cy="1143000"/>
          </a:xfrm>
        </p:spPr>
        <p:txBody>
          <a:bodyPr/>
          <a:lstStyle/>
          <a:p>
            <a:r>
              <a:rPr lang="en-US" altLang="en-US" sz="3600" smtClean="0">
                <a:ea typeface="ＭＳ Ｐゴシック" pitchFamily="34" charset="-128"/>
              </a:rPr>
              <a:t>Melanoma survival by stage</a:t>
            </a:r>
          </a:p>
        </p:txBody>
      </p:sp>
      <p:graphicFrame>
        <p:nvGraphicFramePr>
          <p:cNvPr id="4" name="Table 3"/>
          <p:cNvGraphicFramePr>
            <a:graphicFrameLocks noGrp="1"/>
          </p:cNvGraphicFramePr>
          <p:nvPr/>
        </p:nvGraphicFramePr>
        <p:xfrm>
          <a:off x="3276600" y="1524000"/>
          <a:ext cx="2590800" cy="3932241"/>
        </p:xfrm>
        <a:graphic>
          <a:graphicData uri="http://schemas.openxmlformats.org/drawingml/2006/table">
            <a:tbl>
              <a:tblPr firstRow="1" bandRow="1">
                <a:tableStyleId>{073A0DAA-6AF3-43AB-8588-CEC1D06C72B9}</a:tableStyleId>
              </a:tblPr>
              <a:tblGrid>
                <a:gridCol w="1295400"/>
                <a:gridCol w="1295400"/>
              </a:tblGrid>
              <a:tr h="640131">
                <a:tc>
                  <a:txBody>
                    <a:bodyPr/>
                    <a:lstStyle/>
                    <a:p>
                      <a:pPr algn="ctr"/>
                      <a:r>
                        <a:rPr lang="en-US" sz="1800" dirty="0" smtClean="0"/>
                        <a:t>Stage</a:t>
                      </a:r>
                      <a:endParaRPr lang="en-US" sz="1800" dirty="0"/>
                    </a:p>
                  </a:txBody>
                  <a:tcPr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smtClean="0"/>
                        <a:t>5-year survival (%)</a:t>
                      </a:r>
                      <a:endParaRPr lang="en-US" sz="1800" dirty="0"/>
                    </a:p>
                  </a:txBody>
                  <a:tcPr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5790">
                <a:tc>
                  <a:txBody>
                    <a:bodyPr/>
                    <a:lstStyle/>
                    <a:p>
                      <a:pPr algn="ctr"/>
                      <a:r>
                        <a:rPr lang="en-US" sz="1800" dirty="0" smtClean="0"/>
                        <a:t>IA</a:t>
                      </a:r>
                      <a:endParaRPr lang="en-US" sz="1800" dirty="0"/>
                    </a:p>
                  </a:txBody>
                  <a:tcPr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smtClean="0"/>
                        <a:t>97</a:t>
                      </a:r>
                      <a:endParaRPr lang="en-US" sz="1800" dirty="0"/>
                    </a:p>
                  </a:txBody>
                  <a:tcPr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5790">
                <a:tc>
                  <a:txBody>
                    <a:bodyPr/>
                    <a:lstStyle/>
                    <a:p>
                      <a:pPr algn="ctr"/>
                      <a:r>
                        <a:rPr lang="en-US" sz="1800" dirty="0" smtClean="0"/>
                        <a:t>IB</a:t>
                      </a:r>
                      <a:endParaRPr lang="en-US" sz="1800" dirty="0"/>
                    </a:p>
                  </a:txBody>
                  <a:tcPr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smtClean="0"/>
                        <a:t>92</a:t>
                      </a:r>
                      <a:endParaRPr lang="en-US" sz="1800" dirty="0"/>
                    </a:p>
                  </a:txBody>
                  <a:tcPr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5790">
                <a:tc>
                  <a:txBody>
                    <a:bodyPr/>
                    <a:lstStyle/>
                    <a:p>
                      <a:pPr algn="ctr"/>
                      <a:r>
                        <a:rPr lang="en-US" sz="1800" dirty="0" smtClean="0"/>
                        <a:t>IIA</a:t>
                      </a:r>
                      <a:endParaRPr lang="en-US" sz="1800" dirty="0"/>
                    </a:p>
                  </a:txBody>
                  <a:tcPr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smtClean="0"/>
                        <a:t>81</a:t>
                      </a:r>
                      <a:endParaRPr lang="en-US" sz="1800" dirty="0"/>
                    </a:p>
                  </a:txBody>
                  <a:tcPr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5790">
                <a:tc>
                  <a:txBody>
                    <a:bodyPr/>
                    <a:lstStyle/>
                    <a:p>
                      <a:pPr algn="ctr"/>
                      <a:r>
                        <a:rPr lang="en-US" sz="1800" dirty="0" smtClean="0"/>
                        <a:t>IIB</a:t>
                      </a:r>
                      <a:endParaRPr lang="en-US" sz="1800" dirty="0"/>
                    </a:p>
                  </a:txBody>
                  <a:tcPr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smtClean="0"/>
                        <a:t>70</a:t>
                      </a:r>
                      <a:endParaRPr lang="en-US" sz="1800" dirty="0"/>
                    </a:p>
                  </a:txBody>
                  <a:tcPr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5790">
                <a:tc>
                  <a:txBody>
                    <a:bodyPr/>
                    <a:lstStyle/>
                    <a:p>
                      <a:pPr algn="ctr"/>
                      <a:r>
                        <a:rPr lang="en-US" sz="1800" dirty="0" smtClean="0"/>
                        <a:t>IIC</a:t>
                      </a:r>
                      <a:endParaRPr lang="en-US" sz="1800" dirty="0"/>
                    </a:p>
                  </a:txBody>
                  <a:tcPr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smtClean="0"/>
                        <a:t>53</a:t>
                      </a:r>
                      <a:endParaRPr lang="en-US" sz="1800" dirty="0"/>
                    </a:p>
                  </a:txBody>
                  <a:tcPr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5790">
                <a:tc>
                  <a:txBody>
                    <a:bodyPr/>
                    <a:lstStyle/>
                    <a:p>
                      <a:pPr algn="ctr"/>
                      <a:r>
                        <a:rPr lang="en-US" sz="1800" dirty="0" smtClean="0"/>
                        <a:t>IIIA</a:t>
                      </a:r>
                      <a:endParaRPr lang="en-US" sz="1800" dirty="0"/>
                    </a:p>
                  </a:txBody>
                  <a:tcPr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smtClean="0"/>
                        <a:t>78</a:t>
                      </a:r>
                      <a:endParaRPr lang="en-US" sz="1800" dirty="0"/>
                    </a:p>
                  </a:txBody>
                  <a:tcPr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5790">
                <a:tc>
                  <a:txBody>
                    <a:bodyPr/>
                    <a:lstStyle/>
                    <a:p>
                      <a:pPr algn="ctr"/>
                      <a:r>
                        <a:rPr lang="en-US" sz="1800" dirty="0" smtClean="0"/>
                        <a:t>IIIB</a:t>
                      </a:r>
                      <a:endParaRPr lang="en-US" sz="1800" dirty="0"/>
                    </a:p>
                  </a:txBody>
                  <a:tcPr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smtClean="0"/>
                        <a:t>59</a:t>
                      </a:r>
                      <a:endParaRPr lang="en-US" sz="1800" dirty="0"/>
                    </a:p>
                  </a:txBody>
                  <a:tcPr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5790">
                <a:tc>
                  <a:txBody>
                    <a:bodyPr/>
                    <a:lstStyle/>
                    <a:p>
                      <a:pPr algn="ctr"/>
                      <a:r>
                        <a:rPr lang="en-US" sz="1800" dirty="0" smtClean="0"/>
                        <a:t>IIIC</a:t>
                      </a:r>
                      <a:endParaRPr lang="en-US" sz="1800" dirty="0"/>
                    </a:p>
                  </a:txBody>
                  <a:tcPr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smtClean="0"/>
                        <a:t>40</a:t>
                      </a:r>
                      <a:endParaRPr lang="en-US" sz="1800" dirty="0"/>
                    </a:p>
                  </a:txBody>
                  <a:tcPr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5790">
                <a:tc>
                  <a:txBody>
                    <a:bodyPr/>
                    <a:lstStyle/>
                    <a:p>
                      <a:pPr algn="ctr"/>
                      <a:r>
                        <a:rPr lang="en-US" sz="1800" dirty="0" smtClean="0"/>
                        <a:t>IV</a:t>
                      </a:r>
                      <a:endParaRPr lang="en-US" sz="1800" dirty="0"/>
                    </a:p>
                  </a:txBody>
                  <a:tcPr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smtClean="0"/>
                        <a:t>10</a:t>
                      </a:r>
                      <a:endParaRPr lang="en-US" sz="1800" dirty="0"/>
                    </a:p>
                  </a:txBody>
                  <a:tcPr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pSp>
        <p:nvGrpSpPr>
          <p:cNvPr id="13350" name="Group 2"/>
          <p:cNvGrpSpPr>
            <a:grpSpLocks/>
          </p:cNvGrpSpPr>
          <p:nvPr/>
        </p:nvGrpSpPr>
        <p:grpSpPr bwMode="auto">
          <a:xfrm>
            <a:off x="0" y="685800"/>
            <a:ext cx="9144000" cy="76200"/>
            <a:chOff x="0" y="288"/>
            <a:chExt cx="5760" cy="96"/>
          </a:xfrm>
        </p:grpSpPr>
        <p:sp>
          <p:nvSpPr>
            <p:cNvPr id="13351" name="Rectangle 3"/>
            <p:cNvSpPr>
              <a:spLocks noChangeArrowheads="1"/>
            </p:cNvSpPr>
            <p:nvPr/>
          </p:nvSpPr>
          <p:spPr bwMode="auto">
            <a:xfrm>
              <a:off x="2880" y="288"/>
              <a:ext cx="2880" cy="96"/>
            </a:xfrm>
            <a:prstGeom prst="rect">
              <a:avLst/>
            </a:prstGeom>
            <a:gradFill rotWithShape="1">
              <a:gsLst>
                <a:gs pos="0">
                  <a:schemeClr val="tx1"/>
                </a:gs>
                <a:gs pos="100000">
                  <a:schemeClr val="bg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p>
          </p:txBody>
        </p:sp>
        <p:sp>
          <p:nvSpPr>
            <p:cNvPr id="13352" name="Rectangle 4"/>
            <p:cNvSpPr>
              <a:spLocks noChangeArrowheads="1"/>
            </p:cNvSpPr>
            <p:nvPr/>
          </p:nvSpPr>
          <p:spPr bwMode="auto">
            <a:xfrm flipH="1">
              <a:off x="0" y="288"/>
              <a:ext cx="2880" cy="96"/>
            </a:xfrm>
            <a:prstGeom prst="rect">
              <a:avLst/>
            </a:prstGeom>
            <a:gradFill rotWithShape="1">
              <a:gsLst>
                <a:gs pos="0">
                  <a:schemeClr val="tx1"/>
                </a:gs>
                <a:gs pos="100000">
                  <a:schemeClr val="bg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p>
          </p:txBody>
        </p: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38" name="Group 2"/>
          <p:cNvGrpSpPr>
            <a:grpSpLocks/>
          </p:cNvGrpSpPr>
          <p:nvPr/>
        </p:nvGrpSpPr>
        <p:grpSpPr bwMode="auto">
          <a:xfrm>
            <a:off x="0" y="685800"/>
            <a:ext cx="9144000" cy="76200"/>
            <a:chOff x="0" y="288"/>
            <a:chExt cx="5760" cy="96"/>
          </a:xfrm>
        </p:grpSpPr>
        <p:sp>
          <p:nvSpPr>
            <p:cNvPr id="14349" name="Rectangle 3"/>
            <p:cNvSpPr>
              <a:spLocks noChangeArrowheads="1"/>
            </p:cNvSpPr>
            <p:nvPr/>
          </p:nvSpPr>
          <p:spPr bwMode="auto">
            <a:xfrm>
              <a:off x="2880" y="288"/>
              <a:ext cx="2880" cy="96"/>
            </a:xfrm>
            <a:prstGeom prst="rect">
              <a:avLst/>
            </a:prstGeom>
            <a:gradFill rotWithShape="1">
              <a:gsLst>
                <a:gs pos="0">
                  <a:schemeClr val="tx1"/>
                </a:gs>
                <a:gs pos="100000">
                  <a:schemeClr val="bg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p>
          </p:txBody>
        </p:sp>
        <p:sp>
          <p:nvSpPr>
            <p:cNvPr id="14350" name="Rectangle 4"/>
            <p:cNvSpPr>
              <a:spLocks noChangeArrowheads="1"/>
            </p:cNvSpPr>
            <p:nvPr/>
          </p:nvSpPr>
          <p:spPr bwMode="auto">
            <a:xfrm flipH="1">
              <a:off x="0" y="288"/>
              <a:ext cx="2880" cy="96"/>
            </a:xfrm>
            <a:prstGeom prst="rect">
              <a:avLst/>
            </a:prstGeom>
            <a:gradFill rotWithShape="1">
              <a:gsLst>
                <a:gs pos="0">
                  <a:schemeClr val="tx1"/>
                </a:gs>
                <a:gs pos="100000">
                  <a:schemeClr val="bg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p>
          </p:txBody>
        </p:sp>
      </p:grpSp>
      <p:sp>
        <p:nvSpPr>
          <p:cNvPr id="14339" name="Title 1"/>
          <p:cNvSpPr txBox="1">
            <a:spLocks/>
          </p:cNvSpPr>
          <p:nvPr/>
        </p:nvSpPr>
        <p:spPr bwMode="auto">
          <a:xfrm>
            <a:off x="4572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a:r>
              <a:rPr lang="en-US" altLang="en-US" sz="3200">
                <a:cs typeface="Arial" charset="0"/>
              </a:rPr>
              <a:t>Our Approach</a:t>
            </a:r>
          </a:p>
        </p:txBody>
      </p:sp>
      <p:grpSp>
        <p:nvGrpSpPr>
          <p:cNvPr id="14340" name="Group 15"/>
          <p:cNvGrpSpPr>
            <a:grpSpLocks/>
          </p:cNvGrpSpPr>
          <p:nvPr/>
        </p:nvGrpSpPr>
        <p:grpSpPr bwMode="auto">
          <a:xfrm>
            <a:off x="685800" y="914400"/>
            <a:ext cx="8305800" cy="1722438"/>
            <a:chOff x="685800" y="914400"/>
            <a:chExt cx="8305800" cy="1721826"/>
          </a:xfrm>
        </p:grpSpPr>
        <p:pic>
          <p:nvPicPr>
            <p:cNvPr id="14347" name="Content Placeholder 3" descr="mm-08-dp-3765a-1.t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5800" y="914400"/>
              <a:ext cx="2286000" cy="172182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4348" name="Title 1"/>
            <p:cNvSpPr txBox="1">
              <a:spLocks/>
            </p:cNvSpPr>
            <p:nvPr/>
          </p:nvSpPr>
          <p:spPr bwMode="auto">
            <a:xfrm>
              <a:off x="3124200" y="1432413"/>
              <a:ext cx="5867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buFont typeface="Wingdings" pitchFamily="2" charset="2"/>
                <a:buChar char="§"/>
              </a:pPr>
              <a:r>
                <a:rPr lang="en-US" altLang="en-US" sz="2400">
                  <a:cs typeface="Arial" charset="0"/>
                </a:rPr>
                <a:t>Exploit the extensive archive of patient melanoma biopsies at UAMS</a:t>
              </a:r>
            </a:p>
          </p:txBody>
        </p:sp>
      </p:grpSp>
      <p:grpSp>
        <p:nvGrpSpPr>
          <p:cNvPr id="4" name="Group 16"/>
          <p:cNvGrpSpPr>
            <a:grpSpLocks/>
          </p:cNvGrpSpPr>
          <p:nvPr/>
        </p:nvGrpSpPr>
        <p:grpSpPr bwMode="auto">
          <a:xfrm>
            <a:off x="1089025" y="2895600"/>
            <a:ext cx="7902575" cy="1971675"/>
            <a:chOff x="1089258" y="2895600"/>
            <a:chExt cx="7902342" cy="1972110"/>
          </a:xfrm>
        </p:grpSpPr>
        <p:sp>
          <p:nvSpPr>
            <p:cNvPr id="14345" name="Title 1"/>
            <p:cNvSpPr txBox="1">
              <a:spLocks/>
            </p:cNvSpPr>
            <p:nvPr/>
          </p:nvSpPr>
          <p:spPr bwMode="auto">
            <a:xfrm>
              <a:off x="3124200" y="3124200"/>
              <a:ext cx="5867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buFont typeface="Wingdings" pitchFamily="2" charset="2"/>
                <a:buChar char="§"/>
              </a:pPr>
              <a:r>
                <a:rPr lang="en-US" altLang="en-US" sz="2400">
                  <a:cs typeface="Arial" charset="0"/>
                </a:rPr>
                <a:t>Utilize the state of the art Proteomics Facility assembled by Dr. Tackett to find biomolecules in these samples to improve diagnosis, prognosis and treatment</a:t>
              </a:r>
            </a:p>
          </p:txBody>
        </p:sp>
        <p:pic>
          <p:nvPicPr>
            <p:cNvPr id="14346" name="Picture 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842745" y="3142113"/>
              <a:ext cx="1972110" cy="147908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grpSp>
        <p:nvGrpSpPr>
          <p:cNvPr id="5" name="Group 18"/>
          <p:cNvGrpSpPr>
            <a:grpSpLocks/>
          </p:cNvGrpSpPr>
          <p:nvPr/>
        </p:nvGrpSpPr>
        <p:grpSpPr bwMode="auto">
          <a:xfrm>
            <a:off x="685800" y="5029200"/>
            <a:ext cx="8458200" cy="1763713"/>
            <a:chOff x="685800" y="5029199"/>
            <a:chExt cx="8458200" cy="1764359"/>
          </a:xfrm>
        </p:grpSpPr>
        <p:sp>
          <p:nvSpPr>
            <p:cNvPr id="14343" name="Title 1"/>
            <p:cNvSpPr txBox="1">
              <a:spLocks/>
            </p:cNvSpPr>
            <p:nvPr/>
          </p:nvSpPr>
          <p:spPr bwMode="auto">
            <a:xfrm>
              <a:off x="3124200" y="5029200"/>
              <a:ext cx="6019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buFont typeface="Wingdings" pitchFamily="2" charset="2"/>
                <a:buChar char="§"/>
              </a:pPr>
              <a:r>
                <a:rPr lang="en-US" altLang="en-US" sz="2400">
                  <a:cs typeface="Arial" charset="0"/>
                </a:rPr>
                <a:t>Bring our findings back into Dr. Tackett’s research laboratory to understand how these biomolecules activate the cancer phenotype (</a:t>
              </a:r>
              <a:r>
                <a:rPr lang="en-US" altLang="en-US" sz="2400" i="1">
                  <a:cs typeface="Arial" charset="0"/>
                </a:rPr>
                <a:t>study melanoma cells directly</a:t>
              </a:r>
              <a:r>
                <a:rPr lang="en-US" altLang="en-US" sz="2400">
                  <a:cs typeface="Arial" charset="0"/>
                </a:rPr>
                <a:t>)</a:t>
              </a:r>
            </a:p>
          </p:txBody>
        </p:sp>
        <p:pic>
          <p:nvPicPr>
            <p:cNvPr id="1434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5029199"/>
              <a:ext cx="2362200" cy="176435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Alan\Grants\Epigenetic profiling melanoma R21\figures\3.TIF"/>
          <p:cNvPicPr>
            <a:picLocks noChangeAspect="1" noChangeArrowheads="1"/>
          </p:cNvPicPr>
          <p:nvPr/>
        </p:nvPicPr>
        <p:blipFill>
          <a:blip r:embed="rId3">
            <a:extLst>
              <a:ext uri="{28A0092B-C50C-407E-A947-70E740481C1C}">
                <a14:useLocalDpi xmlns:a14="http://schemas.microsoft.com/office/drawing/2010/main" val="0"/>
              </a:ext>
            </a:extLst>
          </a:blip>
          <a:srcRect b="32281"/>
          <a:stretch>
            <a:fillRect/>
          </a:stretch>
        </p:blipFill>
        <p:spPr bwMode="auto">
          <a:xfrm>
            <a:off x="536575" y="1143000"/>
            <a:ext cx="35718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5363" name="Group 2"/>
          <p:cNvGrpSpPr>
            <a:grpSpLocks/>
          </p:cNvGrpSpPr>
          <p:nvPr/>
        </p:nvGrpSpPr>
        <p:grpSpPr bwMode="auto">
          <a:xfrm>
            <a:off x="0" y="685800"/>
            <a:ext cx="9144000" cy="76200"/>
            <a:chOff x="0" y="288"/>
            <a:chExt cx="5760" cy="96"/>
          </a:xfrm>
        </p:grpSpPr>
        <p:sp>
          <p:nvSpPr>
            <p:cNvPr id="15379" name="Rectangle 3"/>
            <p:cNvSpPr>
              <a:spLocks noChangeArrowheads="1"/>
            </p:cNvSpPr>
            <p:nvPr/>
          </p:nvSpPr>
          <p:spPr bwMode="auto">
            <a:xfrm>
              <a:off x="2880" y="288"/>
              <a:ext cx="2880" cy="96"/>
            </a:xfrm>
            <a:prstGeom prst="rect">
              <a:avLst/>
            </a:prstGeom>
            <a:gradFill rotWithShape="1">
              <a:gsLst>
                <a:gs pos="0">
                  <a:schemeClr val="tx1"/>
                </a:gs>
                <a:gs pos="100000">
                  <a:schemeClr val="bg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p>
          </p:txBody>
        </p:sp>
        <p:sp>
          <p:nvSpPr>
            <p:cNvPr id="15380" name="Rectangle 4"/>
            <p:cNvSpPr>
              <a:spLocks noChangeArrowheads="1"/>
            </p:cNvSpPr>
            <p:nvPr/>
          </p:nvSpPr>
          <p:spPr bwMode="auto">
            <a:xfrm flipH="1">
              <a:off x="0" y="288"/>
              <a:ext cx="2880" cy="96"/>
            </a:xfrm>
            <a:prstGeom prst="rect">
              <a:avLst/>
            </a:prstGeom>
            <a:gradFill rotWithShape="1">
              <a:gsLst>
                <a:gs pos="0">
                  <a:schemeClr val="tx1"/>
                </a:gs>
                <a:gs pos="100000">
                  <a:schemeClr val="bg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p>
          </p:txBody>
        </p:sp>
      </p:grpSp>
      <p:sp>
        <p:nvSpPr>
          <p:cNvPr id="15364" name="Title 1"/>
          <p:cNvSpPr txBox="1">
            <a:spLocks/>
          </p:cNvSpPr>
          <p:nvPr/>
        </p:nvSpPr>
        <p:spPr bwMode="auto">
          <a:xfrm>
            <a:off x="4572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a:r>
              <a:rPr lang="en-US" altLang="en-US" sz="3200">
                <a:cs typeface="Arial" charset="0"/>
              </a:rPr>
              <a:t>Proteomics of FFPE Human Melanoma</a:t>
            </a:r>
          </a:p>
        </p:txBody>
      </p:sp>
      <p:sp>
        <p:nvSpPr>
          <p:cNvPr id="15365" name="TextBox 9"/>
          <p:cNvSpPr txBox="1">
            <a:spLocks noChangeArrowheads="1"/>
          </p:cNvSpPr>
          <p:nvPr/>
        </p:nvSpPr>
        <p:spPr bwMode="auto">
          <a:xfrm>
            <a:off x="152400" y="762000"/>
            <a:ext cx="43402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altLang="en-US"/>
              <a:t>Laser microdissection of melanoma cells</a:t>
            </a:r>
          </a:p>
        </p:txBody>
      </p:sp>
      <p:grpSp>
        <p:nvGrpSpPr>
          <p:cNvPr id="3" name="Group 22"/>
          <p:cNvGrpSpPr>
            <a:grpSpLocks/>
          </p:cNvGrpSpPr>
          <p:nvPr/>
        </p:nvGrpSpPr>
        <p:grpSpPr bwMode="auto">
          <a:xfrm>
            <a:off x="817563" y="2514600"/>
            <a:ext cx="3009900" cy="4038600"/>
            <a:chOff x="817275" y="2514600"/>
            <a:chExt cx="3009900" cy="4038600"/>
          </a:xfrm>
        </p:grpSpPr>
        <p:pic>
          <p:nvPicPr>
            <p:cNvPr id="15376" name="Picture 2" descr="C:\Alan\Grants\Epigenetic profiling melanoma R21\figures\2.TIF"/>
            <p:cNvPicPr>
              <a:picLocks noChangeAspect="1" noChangeArrowheads="1"/>
            </p:cNvPicPr>
            <p:nvPr/>
          </p:nvPicPr>
          <p:blipFill>
            <a:blip r:embed="rId4">
              <a:extLst>
                <a:ext uri="{28A0092B-C50C-407E-A947-70E740481C1C}">
                  <a14:useLocalDpi xmlns:a14="http://schemas.microsoft.com/office/drawing/2010/main" val="0"/>
                </a:ext>
              </a:extLst>
            </a:blip>
            <a:srcRect l="3400" r="60451" b="52412"/>
            <a:stretch>
              <a:fillRect/>
            </a:stretch>
          </p:blipFill>
          <p:spPr bwMode="auto">
            <a:xfrm>
              <a:off x="817275" y="3581400"/>
              <a:ext cx="30099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Down Arrow 10"/>
            <p:cNvSpPr/>
            <p:nvPr/>
          </p:nvSpPr>
          <p:spPr>
            <a:xfrm>
              <a:off x="2207925" y="2514600"/>
              <a:ext cx="228600" cy="457200"/>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378" name="TextBox 19"/>
            <p:cNvSpPr txBox="1">
              <a:spLocks noChangeArrowheads="1"/>
            </p:cNvSpPr>
            <p:nvPr/>
          </p:nvSpPr>
          <p:spPr bwMode="auto">
            <a:xfrm>
              <a:off x="1516040" y="3061648"/>
              <a:ext cx="162095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altLang="en-US"/>
                <a:t>GeLC-MS/MS</a:t>
              </a:r>
            </a:p>
          </p:txBody>
        </p:sp>
      </p:grpSp>
      <p:grpSp>
        <p:nvGrpSpPr>
          <p:cNvPr id="4" name="Group 23"/>
          <p:cNvGrpSpPr>
            <a:grpSpLocks/>
          </p:cNvGrpSpPr>
          <p:nvPr/>
        </p:nvGrpSpPr>
        <p:grpSpPr bwMode="auto">
          <a:xfrm>
            <a:off x="4419600" y="3962400"/>
            <a:ext cx="3724275" cy="2503488"/>
            <a:chOff x="4419600" y="3962400"/>
            <a:chExt cx="3724632" cy="2502941"/>
          </a:xfrm>
        </p:grpSpPr>
        <p:sp>
          <p:nvSpPr>
            <p:cNvPr id="13" name="Down Arrow 12"/>
            <p:cNvSpPr/>
            <p:nvPr/>
          </p:nvSpPr>
          <p:spPr>
            <a:xfrm rot="16200000">
              <a:off x="4533947" y="4724162"/>
              <a:ext cx="228550" cy="457244"/>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5374" name="Picture 6936" descr="LTQ X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95568" y="3962400"/>
              <a:ext cx="2648664"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5" name="TextBox 20"/>
            <p:cNvSpPr txBox="1">
              <a:spLocks noChangeArrowheads="1"/>
            </p:cNvSpPr>
            <p:nvPr/>
          </p:nvSpPr>
          <p:spPr bwMode="auto">
            <a:xfrm>
              <a:off x="5943600" y="6095999"/>
              <a:ext cx="1834481" cy="369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altLang="en-US"/>
                <a:t>Thermo LTQ-XL</a:t>
              </a:r>
            </a:p>
          </p:txBody>
        </p:sp>
      </p:grpSp>
      <p:grpSp>
        <p:nvGrpSpPr>
          <p:cNvPr id="5" name="Group 27"/>
          <p:cNvGrpSpPr>
            <a:grpSpLocks/>
          </p:cNvGrpSpPr>
          <p:nvPr/>
        </p:nvGrpSpPr>
        <p:grpSpPr bwMode="auto">
          <a:xfrm>
            <a:off x="5562600" y="1306513"/>
            <a:ext cx="2438400" cy="2274887"/>
            <a:chOff x="5562600" y="1307068"/>
            <a:chExt cx="2438400" cy="2274332"/>
          </a:xfrm>
        </p:grpSpPr>
        <p:graphicFrame>
          <p:nvGraphicFramePr>
            <p:cNvPr id="15369" name="Object 1"/>
            <p:cNvGraphicFramePr>
              <a:graphicFrameLocks noChangeAspect="1"/>
            </p:cNvGraphicFramePr>
            <p:nvPr/>
          </p:nvGraphicFramePr>
          <p:xfrm>
            <a:off x="5638800" y="1905000"/>
            <a:ext cx="1652604" cy="914400"/>
          </p:xfrm>
          <a:graphic>
            <a:graphicData uri="http://schemas.openxmlformats.org/presentationml/2006/ole">
              <mc:AlternateContent xmlns:mc="http://schemas.openxmlformats.org/markup-compatibility/2006">
                <mc:Choice xmlns:v="urn:schemas-microsoft-com:vml" Requires="v">
                  <p:oleObj spid="_x0000_s15386" name="Equation" r:id="rId6" imgW="677491" imgH="374486" progId="Equation.3">
                    <p:embed/>
                  </p:oleObj>
                </mc:Choice>
                <mc:Fallback>
                  <p:oleObj name="Equation" r:id="rId6" imgW="677491" imgH="374486" progId="Equation.3">
                    <p:embed/>
                    <p:pic>
                      <p:nvPicPr>
                        <p:cNvPr id="0" name="Object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38800" y="1905000"/>
                          <a:ext cx="1652604"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4" name="Down Arrow 13"/>
            <p:cNvSpPr/>
            <p:nvPr/>
          </p:nvSpPr>
          <p:spPr>
            <a:xfrm flipV="1">
              <a:off x="6705600" y="3124312"/>
              <a:ext cx="228600" cy="457088"/>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371" name="TextBox 21"/>
            <p:cNvSpPr txBox="1">
              <a:spLocks noChangeArrowheads="1"/>
            </p:cNvSpPr>
            <p:nvPr/>
          </p:nvSpPr>
          <p:spPr bwMode="auto">
            <a:xfrm>
              <a:off x="5674722" y="1307068"/>
              <a:ext cx="2326278"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en-US" altLang="en-US"/>
                <a:t>Normalized Spectral </a:t>
              </a:r>
            </a:p>
            <a:p>
              <a:pPr algn="ctr" eaLnBrk="1" hangingPunct="1"/>
              <a:r>
                <a:rPr lang="en-US" altLang="en-US"/>
                <a:t>Abundance Factor </a:t>
              </a:r>
            </a:p>
            <a:p>
              <a:pPr algn="ctr" eaLnBrk="1" hangingPunct="1"/>
              <a:endParaRPr lang="en-US" altLang="en-US"/>
            </a:p>
          </p:txBody>
        </p:sp>
        <p:sp>
          <p:nvSpPr>
            <p:cNvPr id="27" name="Rectangle 26"/>
            <p:cNvSpPr/>
            <p:nvPr/>
          </p:nvSpPr>
          <p:spPr>
            <a:xfrm>
              <a:off x="5562600" y="2057772"/>
              <a:ext cx="914400" cy="4570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6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2116138"/>
            <a:ext cx="6707188" cy="153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7" name="Picture 26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1550" y="3711575"/>
            <a:ext cx="146685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Text Box 268"/>
          <p:cNvSpPr txBox="1">
            <a:spLocks noChangeArrowheads="1"/>
          </p:cNvSpPr>
          <p:nvPr/>
        </p:nvSpPr>
        <p:spPr bwMode="auto">
          <a:xfrm>
            <a:off x="7562850" y="2768600"/>
            <a:ext cx="6000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spcBef>
                <a:spcPct val="50000"/>
              </a:spcBef>
            </a:pPr>
            <a:r>
              <a:rPr lang="en-US" altLang="en-US" sz="2400"/>
              <a:t>}</a:t>
            </a:r>
            <a:r>
              <a:rPr lang="en-US" altLang="en-US"/>
              <a:t> M</a:t>
            </a:r>
          </a:p>
        </p:txBody>
      </p:sp>
      <p:sp>
        <p:nvSpPr>
          <p:cNvPr id="16389" name="Text Box 269"/>
          <p:cNvSpPr txBox="1">
            <a:spLocks noChangeArrowheads="1"/>
          </p:cNvSpPr>
          <p:nvPr/>
        </p:nvSpPr>
        <p:spPr bwMode="auto">
          <a:xfrm>
            <a:off x="7572375" y="3168650"/>
            <a:ext cx="6381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spcBef>
                <a:spcPct val="50000"/>
              </a:spcBef>
            </a:pPr>
            <a:r>
              <a:rPr lang="en-US" altLang="en-US" sz="2400"/>
              <a:t>}</a:t>
            </a:r>
            <a:r>
              <a:rPr lang="en-US" altLang="en-US"/>
              <a:t> N</a:t>
            </a:r>
          </a:p>
        </p:txBody>
      </p:sp>
      <p:sp>
        <p:nvSpPr>
          <p:cNvPr id="16390" name="Text Box 269"/>
          <p:cNvSpPr txBox="1">
            <a:spLocks noChangeArrowheads="1"/>
          </p:cNvSpPr>
          <p:nvPr/>
        </p:nvSpPr>
        <p:spPr bwMode="auto">
          <a:xfrm>
            <a:off x="4535488" y="3836988"/>
            <a:ext cx="63817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spcBef>
                <a:spcPct val="50000"/>
              </a:spcBef>
            </a:pPr>
            <a:r>
              <a:rPr lang="en-US" altLang="en-US" sz="1200"/>
              <a:t>-1.2</a:t>
            </a:r>
          </a:p>
        </p:txBody>
      </p:sp>
      <p:sp>
        <p:nvSpPr>
          <p:cNvPr id="16391" name="Text Box 269"/>
          <p:cNvSpPr txBox="1">
            <a:spLocks noChangeArrowheads="1"/>
          </p:cNvSpPr>
          <p:nvPr/>
        </p:nvSpPr>
        <p:spPr bwMode="auto">
          <a:xfrm>
            <a:off x="6040438" y="3836988"/>
            <a:ext cx="63817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spcBef>
                <a:spcPct val="50000"/>
              </a:spcBef>
            </a:pPr>
            <a:r>
              <a:rPr lang="en-US" altLang="en-US" sz="1200"/>
              <a:t>1.7</a:t>
            </a:r>
          </a:p>
        </p:txBody>
      </p:sp>
      <p:grpSp>
        <p:nvGrpSpPr>
          <p:cNvPr id="16392" name="Group 2"/>
          <p:cNvGrpSpPr>
            <a:grpSpLocks/>
          </p:cNvGrpSpPr>
          <p:nvPr/>
        </p:nvGrpSpPr>
        <p:grpSpPr bwMode="auto">
          <a:xfrm>
            <a:off x="0" y="685800"/>
            <a:ext cx="9144000" cy="76200"/>
            <a:chOff x="0" y="288"/>
            <a:chExt cx="5760" cy="96"/>
          </a:xfrm>
        </p:grpSpPr>
        <p:sp>
          <p:nvSpPr>
            <p:cNvPr id="16396" name="Rectangle 3"/>
            <p:cNvSpPr>
              <a:spLocks noChangeArrowheads="1"/>
            </p:cNvSpPr>
            <p:nvPr/>
          </p:nvSpPr>
          <p:spPr bwMode="auto">
            <a:xfrm>
              <a:off x="2880" y="288"/>
              <a:ext cx="2880" cy="96"/>
            </a:xfrm>
            <a:prstGeom prst="rect">
              <a:avLst/>
            </a:prstGeom>
            <a:gradFill rotWithShape="1">
              <a:gsLst>
                <a:gs pos="0">
                  <a:schemeClr val="tx1"/>
                </a:gs>
                <a:gs pos="100000">
                  <a:schemeClr val="bg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p>
          </p:txBody>
        </p:sp>
        <p:sp>
          <p:nvSpPr>
            <p:cNvPr id="16397" name="Rectangle 4"/>
            <p:cNvSpPr>
              <a:spLocks noChangeArrowheads="1"/>
            </p:cNvSpPr>
            <p:nvPr/>
          </p:nvSpPr>
          <p:spPr bwMode="auto">
            <a:xfrm flipH="1">
              <a:off x="0" y="288"/>
              <a:ext cx="2880" cy="96"/>
            </a:xfrm>
            <a:prstGeom prst="rect">
              <a:avLst/>
            </a:prstGeom>
            <a:gradFill rotWithShape="1">
              <a:gsLst>
                <a:gs pos="0">
                  <a:schemeClr val="tx1"/>
                </a:gs>
                <a:gs pos="100000">
                  <a:schemeClr val="bg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p>
          </p:txBody>
        </p:sp>
      </p:grpSp>
      <p:sp>
        <p:nvSpPr>
          <p:cNvPr id="16393" name="Title 1"/>
          <p:cNvSpPr txBox="1">
            <a:spLocks/>
          </p:cNvSpPr>
          <p:nvPr/>
        </p:nvSpPr>
        <p:spPr bwMode="auto">
          <a:xfrm>
            <a:off x="0" y="43434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a:r>
              <a:rPr lang="en-US" altLang="en-US" sz="2200">
                <a:cs typeface="Arial" charset="0"/>
              </a:rPr>
              <a:t>390 Proteins Differentially Regulated in Melanoma</a:t>
            </a:r>
          </a:p>
        </p:txBody>
      </p:sp>
      <p:sp>
        <p:nvSpPr>
          <p:cNvPr id="267" name="Oval 266"/>
          <p:cNvSpPr/>
          <p:nvPr/>
        </p:nvSpPr>
        <p:spPr bwMode="auto">
          <a:xfrm>
            <a:off x="2071688" y="2344738"/>
            <a:ext cx="228600" cy="609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395" name="Title 1"/>
          <p:cNvSpPr txBox="1">
            <a:spLocks/>
          </p:cNvSpPr>
          <p:nvPr/>
        </p:nvSpPr>
        <p:spPr bwMode="auto">
          <a:xfrm>
            <a:off x="0" y="762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a:r>
              <a:rPr lang="en-US" altLang="en-US" sz="2200">
                <a:cs typeface="Arial" charset="0"/>
              </a:rPr>
              <a:t>Candidate Biomarkers for Melanoma Diagnosis and Prognosis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2" descr="CN silver1 re.t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622425"/>
            <a:ext cx="2946400" cy="21113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7411" name="Picture 14" descr="mm1 silver 1 re.t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1622425"/>
            <a:ext cx="2946400" cy="21113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nvGrpSpPr>
          <p:cNvPr id="17412" name="Group 2"/>
          <p:cNvGrpSpPr>
            <a:grpSpLocks/>
          </p:cNvGrpSpPr>
          <p:nvPr/>
        </p:nvGrpSpPr>
        <p:grpSpPr bwMode="auto">
          <a:xfrm>
            <a:off x="0" y="685800"/>
            <a:ext cx="9144000" cy="76200"/>
            <a:chOff x="0" y="288"/>
            <a:chExt cx="5760" cy="96"/>
          </a:xfrm>
        </p:grpSpPr>
        <p:sp>
          <p:nvSpPr>
            <p:cNvPr id="17417" name="Rectangle 3"/>
            <p:cNvSpPr>
              <a:spLocks noChangeArrowheads="1"/>
            </p:cNvSpPr>
            <p:nvPr/>
          </p:nvSpPr>
          <p:spPr bwMode="auto">
            <a:xfrm>
              <a:off x="2880" y="288"/>
              <a:ext cx="2880" cy="96"/>
            </a:xfrm>
            <a:prstGeom prst="rect">
              <a:avLst/>
            </a:prstGeom>
            <a:gradFill rotWithShape="1">
              <a:gsLst>
                <a:gs pos="0">
                  <a:schemeClr val="tx1"/>
                </a:gs>
                <a:gs pos="100000">
                  <a:schemeClr val="bg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p>
          </p:txBody>
        </p:sp>
        <p:sp>
          <p:nvSpPr>
            <p:cNvPr id="17418" name="Rectangle 4"/>
            <p:cNvSpPr>
              <a:spLocks noChangeArrowheads="1"/>
            </p:cNvSpPr>
            <p:nvPr/>
          </p:nvSpPr>
          <p:spPr bwMode="auto">
            <a:xfrm flipH="1">
              <a:off x="0" y="288"/>
              <a:ext cx="2880" cy="96"/>
            </a:xfrm>
            <a:prstGeom prst="rect">
              <a:avLst/>
            </a:prstGeom>
            <a:gradFill rotWithShape="1">
              <a:gsLst>
                <a:gs pos="0">
                  <a:schemeClr val="tx1"/>
                </a:gs>
                <a:gs pos="100000">
                  <a:schemeClr val="bg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p>
          </p:txBody>
        </p:sp>
      </p:grpSp>
      <p:sp>
        <p:nvSpPr>
          <p:cNvPr id="17413" name="Title 1"/>
          <p:cNvSpPr txBox="1">
            <a:spLocks/>
          </p:cNvSpPr>
          <p:nvPr/>
        </p:nvSpPr>
        <p:spPr bwMode="auto">
          <a:xfrm>
            <a:off x="4572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a:r>
              <a:rPr lang="en-US" altLang="en-US" sz="3200">
                <a:cs typeface="Arial" charset="0"/>
              </a:rPr>
              <a:t>SILV is Up-regulated in Melanoma</a:t>
            </a:r>
          </a:p>
        </p:txBody>
      </p:sp>
      <p:sp>
        <p:nvSpPr>
          <p:cNvPr id="17414" name="TextBox 14"/>
          <p:cNvSpPr txBox="1">
            <a:spLocks noChangeArrowheads="1"/>
          </p:cNvSpPr>
          <p:nvPr/>
        </p:nvSpPr>
        <p:spPr bwMode="auto">
          <a:xfrm>
            <a:off x="1260475" y="1235075"/>
            <a:ext cx="28638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altLang="en-US"/>
              <a:t>Benign melanocytic nevus</a:t>
            </a:r>
          </a:p>
        </p:txBody>
      </p:sp>
      <p:sp>
        <p:nvSpPr>
          <p:cNvPr id="17415" name="TextBox 8"/>
          <p:cNvSpPr txBox="1">
            <a:spLocks noChangeArrowheads="1"/>
          </p:cNvSpPr>
          <p:nvPr/>
        </p:nvSpPr>
        <p:spPr bwMode="auto">
          <a:xfrm>
            <a:off x="8382000" y="6457950"/>
            <a:ext cx="7969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altLang="en-US"/>
              <a:t>100X</a:t>
            </a:r>
          </a:p>
        </p:txBody>
      </p:sp>
      <p:sp>
        <p:nvSpPr>
          <p:cNvPr id="17416" name="TextBox 17"/>
          <p:cNvSpPr txBox="1">
            <a:spLocks noChangeArrowheads="1"/>
          </p:cNvSpPr>
          <p:nvPr/>
        </p:nvSpPr>
        <p:spPr bwMode="auto">
          <a:xfrm>
            <a:off x="5414963" y="1235075"/>
            <a:ext cx="23272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altLang="en-US"/>
              <a:t>Malignant melanoma</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Alan\Grants\Epigenetic profiling melanoma R21\figures\2.TIF"/>
          <p:cNvPicPr>
            <a:picLocks noChangeAspect="1" noChangeArrowheads="1"/>
          </p:cNvPicPr>
          <p:nvPr/>
        </p:nvPicPr>
        <p:blipFill>
          <a:blip r:embed="rId2">
            <a:extLst>
              <a:ext uri="{28A0092B-C50C-407E-A947-70E740481C1C}">
                <a14:useLocalDpi xmlns:a14="http://schemas.microsoft.com/office/drawing/2010/main" val="0"/>
              </a:ext>
            </a:extLst>
          </a:blip>
          <a:srcRect r="61415" b="66559"/>
          <a:stretch>
            <a:fillRect/>
          </a:stretch>
        </p:blipFill>
        <p:spPr bwMode="auto">
          <a:xfrm>
            <a:off x="1981200" y="1600200"/>
            <a:ext cx="30480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8435" name="Group 2"/>
          <p:cNvGrpSpPr>
            <a:grpSpLocks/>
          </p:cNvGrpSpPr>
          <p:nvPr/>
        </p:nvGrpSpPr>
        <p:grpSpPr bwMode="auto">
          <a:xfrm>
            <a:off x="0" y="685800"/>
            <a:ext cx="9144000" cy="76200"/>
            <a:chOff x="0" y="288"/>
            <a:chExt cx="5760" cy="96"/>
          </a:xfrm>
        </p:grpSpPr>
        <p:sp>
          <p:nvSpPr>
            <p:cNvPr id="18442" name="Rectangle 3"/>
            <p:cNvSpPr>
              <a:spLocks noChangeArrowheads="1"/>
            </p:cNvSpPr>
            <p:nvPr/>
          </p:nvSpPr>
          <p:spPr bwMode="auto">
            <a:xfrm>
              <a:off x="2880" y="288"/>
              <a:ext cx="2880" cy="96"/>
            </a:xfrm>
            <a:prstGeom prst="rect">
              <a:avLst/>
            </a:prstGeom>
            <a:gradFill rotWithShape="1">
              <a:gsLst>
                <a:gs pos="0">
                  <a:schemeClr val="tx1"/>
                </a:gs>
                <a:gs pos="100000">
                  <a:schemeClr val="bg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p>
          </p:txBody>
        </p:sp>
        <p:sp>
          <p:nvSpPr>
            <p:cNvPr id="18443" name="Rectangle 4"/>
            <p:cNvSpPr>
              <a:spLocks noChangeArrowheads="1"/>
            </p:cNvSpPr>
            <p:nvPr/>
          </p:nvSpPr>
          <p:spPr bwMode="auto">
            <a:xfrm flipH="1">
              <a:off x="0" y="288"/>
              <a:ext cx="2880" cy="96"/>
            </a:xfrm>
            <a:prstGeom prst="rect">
              <a:avLst/>
            </a:prstGeom>
            <a:gradFill rotWithShape="1">
              <a:gsLst>
                <a:gs pos="0">
                  <a:schemeClr val="tx1"/>
                </a:gs>
                <a:gs pos="100000">
                  <a:schemeClr val="bg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p>
          </p:txBody>
        </p:sp>
      </p:grpSp>
      <p:sp>
        <p:nvSpPr>
          <p:cNvPr id="18436" name="Title 1"/>
          <p:cNvSpPr txBox="1">
            <a:spLocks/>
          </p:cNvSpPr>
          <p:nvPr/>
        </p:nvSpPr>
        <p:spPr bwMode="auto">
          <a:xfrm>
            <a:off x="0" y="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a:r>
              <a:rPr lang="en-US" altLang="en-US" sz="3200">
                <a:cs typeface="Arial" charset="0"/>
              </a:rPr>
              <a:t>What about these low molecular weight proteins?</a:t>
            </a:r>
          </a:p>
        </p:txBody>
      </p:sp>
      <p:sp>
        <p:nvSpPr>
          <p:cNvPr id="9" name="Rectangle 8"/>
          <p:cNvSpPr/>
          <p:nvPr/>
        </p:nvSpPr>
        <p:spPr>
          <a:xfrm>
            <a:off x="1905000" y="1524000"/>
            <a:ext cx="3810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Oval 12"/>
          <p:cNvSpPr/>
          <p:nvPr/>
        </p:nvSpPr>
        <p:spPr>
          <a:xfrm>
            <a:off x="2286000" y="3200400"/>
            <a:ext cx="2667000"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3" name="Group 10"/>
          <p:cNvGrpSpPr>
            <a:grpSpLocks/>
          </p:cNvGrpSpPr>
          <p:nvPr/>
        </p:nvGrpSpPr>
        <p:grpSpPr bwMode="auto">
          <a:xfrm>
            <a:off x="4484688" y="3986213"/>
            <a:ext cx="4125912" cy="1804987"/>
            <a:chOff x="4484688" y="3986213"/>
            <a:chExt cx="4125912" cy="1804987"/>
          </a:xfrm>
        </p:grpSpPr>
        <p:sp>
          <p:nvSpPr>
            <p:cNvPr id="15" name="Down Arrow 14"/>
            <p:cNvSpPr/>
            <p:nvPr/>
          </p:nvSpPr>
          <p:spPr>
            <a:xfrm rot="7406975">
              <a:off x="5170488" y="3300413"/>
              <a:ext cx="533400" cy="1905000"/>
            </a:xfrm>
            <a:prstGeom prst="down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441" name="Title 1"/>
            <p:cNvSpPr txBox="1">
              <a:spLocks/>
            </p:cNvSpPr>
            <p:nvPr/>
          </p:nvSpPr>
          <p:spPr bwMode="auto">
            <a:xfrm>
              <a:off x="5715000" y="4648200"/>
              <a:ext cx="2895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a:r>
                <a:rPr lang="en-US" altLang="en-US" sz="3200">
                  <a:cs typeface="Arial" charset="0"/>
                </a:rPr>
                <a:t>Histones</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cell4e-fig-05-17-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990600"/>
            <a:ext cx="7569200" cy="567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Title 1"/>
          <p:cNvSpPr>
            <a:spLocks noGrp="1"/>
          </p:cNvSpPr>
          <p:nvPr>
            <p:ph type="title"/>
          </p:nvPr>
        </p:nvSpPr>
        <p:spPr>
          <a:xfrm>
            <a:off x="0" y="-228600"/>
            <a:ext cx="9144000" cy="1143000"/>
          </a:xfrm>
        </p:spPr>
        <p:txBody>
          <a:bodyPr/>
          <a:lstStyle/>
          <a:p>
            <a:r>
              <a:rPr lang="en-US" altLang="en-US" sz="2800" smtClean="0">
                <a:ea typeface="ＭＳ Ｐゴシック" pitchFamily="34" charset="-128"/>
              </a:rPr>
              <a:t>DNA Wraps Around Histones to Form Chromosomes</a:t>
            </a:r>
          </a:p>
        </p:txBody>
      </p:sp>
      <p:grpSp>
        <p:nvGrpSpPr>
          <p:cNvPr id="19460" name="Group 2"/>
          <p:cNvGrpSpPr>
            <a:grpSpLocks/>
          </p:cNvGrpSpPr>
          <p:nvPr/>
        </p:nvGrpSpPr>
        <p:grpSpPr bwMode="auto">
          <a:xfrm>
            <a:off x="0" y="685800"/>
            <a:ext cx="9144000" cy="76200"/>
            <a:chOff x="0" y="288"/>
            <a:chExt cx="5760" cy="96"/>
          </a:xfrm>
        </p:grpSpPr>
        <p:sp>
          <p:nvSpPr>
            <p:cNvPr id="19461" name="Rectangle 3"/>
            <p:cNvSpPr>
              <a:spLocks noChangeArrowheads="1"/>
            </p:cNvSpPr>
            <p:nvPr/>
          </p:nvSpPr>
          <p:spPr bwMode="auto">
            <a:xfrm>
              <a:off x="2880" y="288"/>
              <a:ext cx="2880" cy="96"/>
            </a:xfrm>
            <a:prstGeom prst="rect">
              <a:avLst/>
            </a:prstGeom>
            <a:gradFill rotWithShape="1">
              <a:gsLst>
                <a:gs pos="0">
                  <a:schemeClr val="tx1"/>
                </a:gs>
                <a:gs pos="100000">
                  <a:schemeClr val="bg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p>
          </p:txBody>
        </p:sp>
        <p:sp>
          <p:nvSpPr>
            <p:cNvPr id="19462" name="Rectangle 4"/>
            <p:cNvSpPr>
              <a:spLocks noChangeArrowheads="1"/>
            </p:cNvSpPr>
            <p:nvPr/>
          </p:nvSpPr>
          <p:spPr bwMode="auto">
            <a:xfrm flipH="1">
              <a:off x="0" y="288"/>
              <a:ext cx="2880" cy="96"/>
            </a:xfrm>
            <a:prstGeom prst="rect">
              <a:avLst/>
            </a:prstGeom>
            <a:gradFill rotWithShape="1">
              <a:gsLst>
                <a:gs pos="0">
                  <a:schemeClr val="tx1"/>
                </a:gs>
                <a:gs pos="100000">
                  <a:schemeClr val="bg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p>
          </p:txBody>
        </p:sp>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57200" y="-228600"/>
            <a:ext cx="8229600" cy="1143000"/>
          </a:xfrm>
        </p:spPr>
        <p:txBody>
          <a:bodyPr/>
          <a:lstStyle/>
          <a:p>
            <a:r>
              <a:rPr lang="en-US" altLang="en-US" sz="3200" b="1" smtClean="0">
                <a:ea typeface="ＭＳ Ｐゴシック" pitchFamily="34" charset="-128"/>
              </a:rPr>
              <a:t>Unraveling a Chromosome</a:t>
            </a:r>
          </a:p>
        </p:txBody>
      </p:sp>
      <p:pic>
        <p:nvPicPr>
          <p:cNvPr id="2048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868363"/>
            <a:ext cx="4114800" cy="576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484" name="Group 2"/>
          <p:cNvGrpSpPr>
            <a:grpSpLocks/>
          </p:cNvGrpSpPr>
          <p:nvPr/>
        </p:nvGrpSpPr>
        <p:grpSpPr bwMode="auto">
          <a:xfrm>
            <a:off x="0" y="685800"/>
            <a:ext cx="9144000" cy="76200"/>
            <a:chOff x="0" y="288"/>
            <a:chExt cx="5760" cy="96"/>
          </a:xfrm>
        </p:grpSpPr>
        <p:sp>
          <p:nvSpPr>
            <p:cNvPr id="20485" name="Rectangle 3"/>
            <p:cNvSpPr>
              <a:spLocks noChangeArrowheads="1"/>
            </p:cNvSpPr>
            <p:nvPr/>
          </p:nvSpPr>
          <p:spPr bwMode="auto">
            <a:xfrm>
              <a:off x="2880" y="288"/>
              <a:ext cx="2880" cy="96"/>
            </a:xfrm>
            <a:prstGeom prst="rect">
              <a:avLst/>
            </a:prstGeom>
            <a:gradFill rotWithShape="1">
              <a:gsLst>
                <a:gs pos="0">
                  <a:schemeClr val="tx1"/>
                </a:gs>
                <a:gs pos="100000">
                  <a:schemeClr val="bg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p>
          </p:txBody>
        </p:sp>
        <p:sp>
          <p:nvSpPr>
            <p:cNvPr id="20486" name="Rectangle 4"/>
            <p:cNvSpPr>
              <a:spLocks noChangeArrowheads="1"/>
            </p:cNvSpPr>
            <p:nvPr/>
          </p:nvSpPr>
          <p:spPr bwMode="auto">
            <a:xfrm flipH="1">
              <a:off x="0" y="288"/>
              <a:ext cx="2880" cy="96"/>
            </a:xfrm>
            <a:prstGeom prst="rect">
              <a:avLst/>
            </a:prstGeom>
            <a:gradFill rotWithShape="1">
              <a:gsLst>
                <a:gs pos="0">
                  <a:schemeClr val="tx1"/>
                </a:gs>
                <a:gs pos="100000">
                  <a:schemeClr val="bg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p>
          </p:txBody>
        </p:sp>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0" y="-228600"/>
            <a:ext cx="9144000" cy="1143000"/>
          </a:xfrm>
        </p:spPr>
        <p:txBody>
          <a:bodyPr/>
          <a:lstStyle/>
          <a:p>
            <a:r>
              <a:rPr lang="en-US" altLang="en-US" sz="2800" smtClean="0">
                <a:ea typeface="ＭＳ Ｐゴシック" pitchFamily="34" charset="-128"/>
              </a:rPr>
              <a:t>Natural Modifications to Histones Regulate Gene Expression</a:t>
            </a:r>
          </a:p>
        </p:txBody>
      </p:sp>
      <p:pic>
        <p:nvPicPr>
          <p:cNvPr id="21507" name="Picture 2" descr="http://www.nature.com/npp/journal/v33/n1/images/1301544f3.jpg"/>
          <p:cNvPicPr>
            <a:picLocks noChangeAspect="1" noChangeArrowheads="1"/>
          </p:cNvPicPr>
          <p:nvPr/>
        </p:nvPicPr>
        <p:blipFill>
          <a:blip r:embed="rId2">
            <a:extLst>
              <a:ext uri="{28A0092B-C50C-407E-A947-70E740481C1C}">
                <a14:useLocalDpi xmlns:a14="http://schemas.microsoft.com/office/drawing/2010/main" val="0"/>
              </a:ext>
            </a:extLst>
          </a:blip>
          <a:srcRect r="52516"/>
          <a:stretch>
            <a:fillRect/>
          </a:stretch>
        </p:blipFill>
        <p:spPr bwMode="auto">
          <a:xfrm>
            <a:off x="2362200" y="1219200"/>
            <a:ext cx="43434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1508" name="Group 2"/>
          <p:cNvGrpSpPr>
            <a:grpSpLocks/>
          </p:cNvGrpSpPr>
          <p:nvPr/>
        </p:nvGrpSpPr>
        <p:grpSpPr bwMode="auto">
          <a:xfrm>
            <a:off x="0" y="762000"/>
            <a:ext cx="9144000" cy="76200"/>
            <a:chOff x="0" y="288"/>
            <a:chExt cx="5760" cy="96"/>
          </a:xfrm>
        </p:grpSpPr>
        <p:sp>
          <p:nvSpPr>
            <p:cNvPr id="21509" name="Rectangle 3"/>
            <p:cNvSpPr>
              <a:spLocks noChangeArrowheads="1"/>
            </p:cNvSpPr>
            <p:nvPr/>
          </p:nvSpPr>
          <p:spPr bwMode="auto">
            <a:xfrm>
              <a:off x="2880" y="288"/>
              <a:ext cx="2880" cy="96"/>
            </a:xfrm>
            <a:prstGeom prst="rect">
              <a:avLst/>
            </a:prstGeom>
            <a:gradFill rotWithShape="1">
              <a:gsLst>
                <a:gs pos="0">
                  <a:schemeClr val="tx1"/>
                </a:gs>
                <a:gs pos="100000">
                  <a:schemeClr val="bg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p>
          </p:txBody>
        </p:sp>
        <p:sp>
          <p:nvSpPr>
            <p:cNvPr id="21510" name="Rectangle 4"/>
            <p:cNvSpPr>
              <a:spLocks noChangeArrowheads="1"/>
            </p:cNvSpPr>
            <p:nvPr/>
          </p:nvSpPr>
          <p:spPr bwMode="auto">
            <a:xfrm flipH="1">
              <a:off x="0" y="288"/>
              <a:ext cx="2880" cy="96"/>
            </a:xfrm>
            <a:prstGeom prst="rect">
              <a:avLst/>
            </a:prstGeom>
            <a:gradFill rotWithShape="1">
              <a:gsLst>
                <a:gs pos="0">
                  <a:schemeClr val="tx1"/>
                </a:gs>
                <a:gs pos="100000">
                  <a:schemeClr val="bg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p>
          </p:txBody>
        </p:sp>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C:\Alan\Grants\Epigenetic profiling melanoma R21\figures\2.TIF"/>
          <p:cNvPicPr>
            <a:picLocks noChangeAspect="1" noChangeArrowheads="1"/>
          </p:cNvPicPr>
          <p:nvPr/>
        </p:nvPicPr>
        <p:blipFill>
          <a:blip r:embed="rId2">
            <a:extLst>
              <a:ext uri="{28A0092B-C50C-407E-A947-70E740481C1C}">
                <a14:useLocalDpi xmlns:a14="http://schemas.microsoft.com/office/drawing/2010/main" val="0"/>
              </a:ext>
            </a:extLst>
          </a:blip>
          <a:srcRect r="61415" b="52411"/>
          <a:stretch>
            <a:fillRect/>
          </a:stretch>
        </p:blipFill>
        <p:spPr bwMode="auto">
          <a:xfrm>
            <a:off x="1066800" y="1828800"/>
            <a:ext cx="30480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2531" name="Group 2"/>
          <p:cNvGrpSpPr>
            <a:grpSpLocks/>
          </p:cNvGrpSpPr>
          <p:nvPr/>
        </p:nvGrpSpPr>
        <p:grpSpPr bwMode="auto">
          <a:xfrm>
            <a:off x="0" y="685800"/>
            <a:ext cx="9144000" cy="76200"/>
            <a:chOff x="0" y="288"/>
            <a:chExt cx="5760" cy="96"/>
          </a:xfrm>
        </p:grpSpPr>
        <p:sp>
          <p:nvSpPr>
            <p:cNvPr id="22541" name="Rectangle 3"/>
            <p:cNvSpPr>
              <a:spLocks noChangeArrowheads="1"/>
            </p:cNvSpPr>
            <p:nvPr/>
          </p:nvSpPr>
          <p:spPr bwMode="auto">
            <a:xfrm>
              <a:off x="2880" y="288"/>
              <a:ext cx="2880" cy="96"/>
            </a:xfrm>
            <a:prstGeom prst="rect">
              <a:avLst/>
            </a:prstGeom>
            <a:gradFill rotWithShape="1">
              <a:gsLst>
                <a:gs pos="0">
                  <a:schemeClr val="tx1"/>
                </a:gs>
                <a:gs pos="100000">
                  <a:schemeClr val="bg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p>
          </p:txBody>
        </p:sp>
        <p:sp>
          <p:nvSpPr>
            <p:cNvPr id="22542" name="Rectangle 4"/>
            <p:cNvSpPr>
              <a:spLocks noChangeArrowheads="1"/>
            </p:cNvSpPr>
            <p:nvPr/>
          </p:nvSpPr>
          <p:spPr bwMode="auto">
            <a:xfrm flipH="1">
              <a:off x="0" y="288"/>
              <a:ext cx="2880" cy="96"/>
            </a:xfrm>
            <a:prstGeom prst="rect">
              <a:avLst/>
            </a:prstGeom>
            <a:gradFill rotWithShape="1">
              <a:gsLst>
                <a:gs pos="0">
                  <a:schemeClr val="tx1"/>
                </a:gs>
                <a:gs pos="100000">
                  <a:schemeClr val="bg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p>
          </p:txBody>
        </p:sp>
      </p:grpSp>
      <p:sp>
        <p:nvSpPr>
          <p:cNvPr id="22532" name="Title 1"/>
          <p:cNvSpPr txBox="1">
            <a:spLocks/>
          </p:cNvSpPr>
          <p:nvPr/>
        </p:nvSpPr>
        <p:spPr bwMode="auto">
          <a:xfrm>
            <a:off x="0" y="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a:r>
              <a:rPr lang="en-US" altLang="en-US" sz="3200">
                <a:cs typeface="Arial" charset="0"/>
              </a:rPr>
              <a:t>Modifications of Histones in Patient Melanoma</a:t>
            </a:r>
          </a:p>
        </p:txBody>
      </p:sp>
      <p:sp>
        <p:nvSpPr>
          <p:cNvPr id="9" name="Rectangle 8"/>
          <p:cNvSpPr/>
          <p:nvPr/>
        </p:nvSpPr>
        <p:spPr>
          <a:xfrm>
            <a:off x="990600" y="1752600"/>
            <a:ext cx="3810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3" name="Group 13"/>
          <p:cNvGrpSpPr>
            <a:grpSpLocks/>
          </p:cNvGrpSpPr>
          <p:nvPr/>
        </p:nvGrpSpPr>
        <p:grpSpPr bwMode="auto">
          <a:xfrm>
            <a:off x="4114800" y="914400"/>
            <a:ext cx="3505200" cy="2800350"/>
            <a:chOff x="4114800" y="914400"/>
            <a:chExt cx="3505200" cy="2800350"/>
          </a:xfrm>
        </p:grpSpPr>
        <p:pic>
          <p:nvPicPr>
            <p:cNvPr id="22539" name="Picture 2" descr="C:\Alan\Grants\Epigenetic profiling melanoma R21\figures\2.TIF"/>
            <p:cNvPicPr>
              <a:picLocks noChangeAspect="1" noChangeArrowheads="1"/>
            </p:cNvPicPr>
            <p:nvPr/>
          </p:nvPicPr>
          <p:blipFill>
            <a:blip r:embed="rId2">
              <a:extLst>
                <a:ext uri="{28A0092B-C50C-407E-A947-70E740481C1C}">
                  <a14:useLocalDpi xmlns:a14="http://schemas.microsoft.com/office/drawing/2010/main" val="0"/>
                </a:ext>
              </a:extLst>
            </a:blip>
            <a:srcRect l="44373" r="27654" b="52733"/>
            <a:stretch>
              <a:fillRect/>
            </a:stretch>
          </p:blipFill>
          <p:spPr bwMode="auto">
            <a:xfrm>
              <a:off x="5410200" y="914400"/>
              <a:ext cx="2209800"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Straight Arrow Connector 10"/>
            <p:cNvCxnSpPr/>
            <p:nvPr/>
          </p:nvCxnSpPr>
          <p:spPr>
            <a:xfrm flipV="1">
              <a:off x="4114800" y="2743200"/>
              <a:ext cx="1066800" cy="7620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4" name="Group 14"/>
          <p:cNvGrpSpPr>
            <a:grpSpLocks/>
          </p:cNvGrpSpPr>
          <p:nvPr/>
        </p:nvGrpSpPr>
        <p:grpSpPr bwMode="auto">
          <a:xfrm>
            <a:off x="4114800" y="3429000"/>
            <a:ext cx="3581400" cy="2800350"/>
            <a:chOff x="4114800" y="3429000"/>
            <a:chExt cx="3581400" cy="2800350"/>
          </a:xfrm>
        </p:grpSpPr>
        <p:pic>
          <p:nvPicPr>
            <p:cNvPr id="22537" name="Picture 2" descr="C:\Alan\Grants\Epigenetic profiling melanoma R21\figures\2.TIF"/>
            <p:cNvPicPr>
              <a:picLocks noChangeAspect="1" noChangeArrowheads="1"/>
            </p:cNvPicPr>
            <p:nvPr/>
          </p:nvPicPr>
          <p:blipFill>
            <a:blip r:embed="rId2">
              <a:extLst>
                <a:ext uri="{28A0092B-C50C-407E-A947-70E740481C1C}">
                  <a14:useLocalDpi xmlns:a14="http://schemas.microsoft.com/office/drawing/2010/main" val="0"/>
                </a:ext>
              </a:extLst>
            </a:blip>
            <a:srcRect l="71384" r="-322" b="52733"/>
            <a:stretch>
              <a:fillRect/>
            </a:stretch>
          </p:blipFill>
          <p:spPr bwMode="auto">
            <a:xfrm>
              <a:off x="5410200" y="3429000"/>
              <a:ext cx="2286000"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Straight Arrow Connector 11"/>
            <p:cNvCxnSpPr/>
            <p:nvPr/>
          </p:nvCxnSpPr>
          <p:spPr>
            <a:xfrm>
              <a:off x="4114800" y="3657600"/>
              <a:ext cx="1066800" cy="7620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13" name="Oval 12"/>
          <p:cNvSpPr/>
          <p:nvPr/>
        </p:nvSpPr>
        <p:spPr>
          <a:xfrm>
            <a:off x="1371600" y="3429000"/>
            <a:ext cx="2667000"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7"/>
          <p:cNvSpPr txBox="1">
            <a:spLocks noChangeArrowheads="1"/>
          </p:cNvSpPr>
          <p:nvPr/>
        </p:nvSpPr>
        <p:spPr bwMode="auto">
          <a:xfrm>
            <a:off x="990600" y="457200"/>
            <a:ext cx="7086600"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en-US" altLang="en-US" sz="4400" b="1">
                <a:latin typeface="Calibri" pitchFamily="34" charset="0"/>
              </a:rPr>
              <a:t>Identifying Novel Targets for Melanoma Treatment</a:t>
            </a:r>
          </a:p>
        </p:txBody>
      </p:sp>
      <p:sp>
        <p:nvSpPr>
          <p:cNvPr id="5123" name="Text Box 8"/>
          <p:cNvSpPr txBox="1">
            <a:spLocks noChangeArrowheads="1"/>
          </p:cNvSpPr>
          <p:nvPr/>
        </p:nvSpPr>
        <p:spPr bwMode="auto">
          <a:xfrm>
            <a:off x="1747838" y="2247900"/>
            <a:ext cx="5572125" cy="179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en-US" altLang="en-US" sz="2800">
                <a:latin typeface="Calibri" pitchFamily="34" charset="0"/>
              </a:rPr>
              <a:t>Alan Tackett, PhD</a:t>
            </a:r>
          </a:p>
          <a:p>
            <a:pPr algn="ctr" eaLnBrk="1" hangingPunct="1"/>
            <a:endParaRPr lang="en-US" altLang="en-US" sz="1000">
              <a:latin typeface="Calibri" pitchFamily="34" charset="0"/>
            </a:endParaRPr>
          </a:p>
          <a:p>
            <a:pPr algn="ctr" eaLnBrk="1" hangingPunct="1"/>
            <a:r>
              <a:rPr lang="en-US" altLang="en-US" sz="2400">
                <a:latin typeface="Calibri" pitchFamily="34" charset="0"/>
              </a:rPr>
              <a:t>University of Arkansas for Medical Sciences</a:t>
            </a:r>
          </a:p>
          <a:p>
            <a:pPr algn="ctr" eaLnBrk="1" hangingPunct="1"/>
            <a:r>
              <a:rPr lang="en-US" altLang="en-US" sz="2400">
                <a:latin typeface="Calibri" pitchFamily="34" charset="0"/>
              </a:rPr>
              <a:t>Professor of Biochemistry and Pathology</a:t>
            </a:r>
          </a:p>
          <a:p>
            <a:pPr algn="ctr" eaLnBrk="1" hangingPunct="1"/>
            <a:r>
              <a:rPr lang="en-US" altLang="en-US" sz="2400">
                <a:latin typeface="Calibri" pitchFamily="34" charset="0"/>
              </a:rPr>
              <a:t>Proteomics Facility Director</a:t>
            </a:r>
          </a:p>
        </p:txBody>
      </p:sp>
      <p:pic>
        <p:nvPicPr>
          <p:cNvPr id="5124" name="Picture 4" descr="Biochem logo.T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90900" y="4668838"/>
            <a:ext cx="2286000" cy="165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3"/>
          <p:cNvPicPr>
            <a:picLocks noChangeAspect="1" noChangeArrowheads="1"/>
          </p:cNvPicPr>
          <p:nvPr/>
        </p:nvPicPr>
        <p:blipFill>
          <a:blip r:embed="rId2">
            <a:extLst>
              <a:ext uri="{28A0092B-C50C-407E-A947-70E740481C1C}">
                <a14:useLocalDpi xmlns:a14="http://schemas.microsoft.com/office/drawing/2010/main" val="0"/>
              </a:ext>
            </a:extLst>
          </a:blip>
          <a:srcRect b="18684"/>
          <a:stretch>
            <a:fillRect/>
          </a:stretch>
        </p:blipFill>
        <p:spPr bwMode="auto">
          <a:xfrm>
            <a:off x="990600" y="1381125"/>
            <a:ext cx="7042150" cy="364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3555" name="Group 2"/>
          <p:cNvGrpSpPr>
            <a:grpSpLocks/>
          </p:cNvGrpSpPr>
          <p:nvPr/>
        </p:nvGrpSpPr>
        <p:grpSpPr bwMode="auto">
          <a:xfrm>
            <a:off x="0" y="685800"/>
            <a:ext cx="9144000" cy="76200"/>
            <a:chOff x="0" y="288"/>
            <a:chExt cx="5760" cy="96"/>
          </a:xfrm>
        </p:grpSpPr>
        <p:sp>
          <p:nvSpPr>
            <p:cNvPr id="23560" name="Rectangle 3"/>
            <p:cNvSpPr>
              <a:spLocks noChangeArrowheads="1"/>
            </p:cNvSpPr>
            <p:nvPr/>
          </p:nvSpPr>
          <p:spPr bwMode="auto">
            <a:xfrm>
              <a:off x="2880" y="288"/>
              <a:ext cx="2880" cy="96"/>
            </a:xfrm>
            <a:prstGeom prst="rect">
              <a:avLst/>
            </a:prstGeom>
            <a:gradFill rotWithShape="1">
              <a:gsLst>
                <a:gs pos="0">
                  <a:schemeClr val="tx1"/>
                </a:gs>
                <a:gs pos="100000">
                  <a:schemeClr val="bg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p>
          </p:txBody>
        </p:sp>
        <p:sp>
          <p:nvSpPr>
            <p:cNvPr id="23561" name="Rectangle 4"/>
            <p:cNvSpPr>
              <a:spLocks noChangeArrowheads="1"/>
            </p:cNvSpPr>
            <p:nvPr/>
          </p:nvSpPr>
          <p:spPr bwMode="auto">
            <a:xfrm flipH="1">
              <a:off x="0" y="288"/>
              <a:ext cx="2880" cy="96"/>
            </a:xfrm>
            <a:prstGeom prst="rect">
              <a:avLst/>
            </a:prstGeom>
            <a:gradFill rotWithShape="1">
              <a:gsLst>
                <a:gs pos="0">
                  <a:schemeClr val="tx1"/>
                </a:gs>
                <a:gs pos="100000">
                  <a:schemeClr val="bg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p>
          </p:txBody>
        </p:sp>
      </p:grpSp>
      <p:sp>
        <p:nvSpPr>
          <p:cNvPr id="23556" name="Title 1"/>
          <p:cNvSpPr txBox="1">
            <a:spLocks/>
          </p:cNvSpPr>
          <p:nvPr/>
        </p:nvSpPr>
        <p:spPr bwMode="auto">
          <a:xfrm>
            <a:off x="0" y="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a:r>
              <a:rPr lang="en-US" altLang="en-US" sz="3200">
                <a:cs typeface="Arial" charset="0"/>
              </a:rPr>
              <a:t>H3K27me3 is Up-regulated in Melanoma</a:t>
            </a:r>
          </a:p>
        </p:txBody>
      </p:sp>
      <p:sp>
        <p:nvSpPr>
          <p:cNvPr id="23557" name="TextBox 10"/>
          <p:cNvSpPr txBox="1">
            <a:spLocks noChangeArrowheads="1"/>
          </p:cNvSpPr>
          <p:nvPr/>
        </p:nvSpPr>
        <p:spPr bwMode="auto">
          <a:xfrm>
            <a:off x="1484313" y="1066800"/>
            <a:ext cx="28638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altLang="en-US"/>
              <a:t>Benign melanocytic nevus</a:t>
            </a:r>
          </a:p>
        </p:txBody>
      </p:sp>
      <p:sp>
        <p:nvSpPr>
          <p:cNvPr id="23558" name="TextBox 11"/>
          <p:cNvSpPr txBox="1">
            <a:spLocks noChangeArrowheads="1"/>
          </p:cNvSpPr>
          <p:nvPr/>
        </p:nvSpPr>
        <p:spPr bwMode="auto">
          <a:xfrm>
            <a:off x="5105400" y="1066800"/>
            <a:ext cx="23256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altLang="en-US"/>
              <a:t>Malignant melanoma</a:t>
            </a:r>
          </a:p>
        </p:txBody>
      </p:sp>
      <p:sp>
        <p:nvSpPr>
          <p:cNvPr id="23559" name="TextBox 8"/>
          <p:cNvSpPr txBox="1">
            <a:spLocks noChangeArrowheads="1"/>
          </p:cNvSpPr>
          <p:nvPr/>
        </p:nvSpPr>
        <p:spPr bwMode="auto">
          <a:xfrm>
            <a:off x="8382000" y="6457950"/>
            <a:ext cx="7969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altLang="en-US"/>
              <a:t>200X</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29"/>
          <p:cNvGrpSpPr>
            <a:grpSpLocks/>
          </p:cNvGrpSpPr>
          <p:nvPr/>
        </p:nvGrpSpPr>
        <p:grpSpPr bwMode="auto">
          <a:xfrm>
            <a:off x="1143000" y="1524000"/>
            <a:ext cx="2514600" cy="896938"/>
            <a:chOff x="5029200" y="1524000"/>
            <a:chExt cx="2514600" cy="897103"/>
          </a:xfrm>
        </p:grpSpPr>
        <p:sp>
          <p:nvSpPr>
            <p:cNvPr id="630" name="Pie 629"/>
            <p:cNvSpPr/>
            <p:nvPr/>
          </p:nvSpPr>
          <p:spPr bwMode="auto">
            <a:xfrm rot="2634842">
              <a:off x="5989866" y="1855953"/>
              <a:ext cx="525871" cy="565150"/>
            </a:xfrm>
            <a:prstGeom prst="pie">
              <a:avLst/>
            </a:prstGeom>
            <a:solidFill>
              <a:srgbClr val="AB3C23"/>
            </a:solidFill>
            <a:ln>
              <a:solidFill>
                <a:srgbClr val="000000"/>
              </a:solidFill>
            </a:ln>
            <a:scene3d>
              <a:camera prst="orthographicFront"/>
              <a:lightRig rig="freezing" dir="t"/>
            </a:scene3d>
            <a:sp3d>
              <a:bevelT/>
            </a:sp3d>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200">
                <a:solidFill>
                  <a:schemeClr val="tx1"/>
                </a:solidFill>
              </a:endParaRPr>
            </a:p>
          </p:txBody>
        </p:sp>
        <p:sp>
          <p:nvSpPr>
            <p:cNvPr id="24718" name="Text Box 705"/>
            <p:cNvSpPr txBox="1">
              <a:spLocks noChangeArrowheads="1"/>
            </p:cNvSpPr>
            <p:nvPr/>
          </p:nvSpPr>
          <p:spPr bwMode="auto">
            <a:xfrm>
              <a:off x="5029200" y="1524000"/>
              <a:ext cx="2514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en-US" altLang="en-US" sz="2000"/>
                <a:t>ERASER</a:t>
              </a:r>
            </a:p>
          </p:txBody>
        </p:sp>
      </p:grpSp>
      <p:grpSp>
        <p:nvGrpSpPr>
          <p:cNvPr id="3" name="Group 430"/>
          <p:cNvGrpSpPr>
            <a:grpSpLocks/>
          </p:cNvGrpSpPr>
          <p:nvPr/>
        </p:nvGrpSpPr>
        <p:grpSpPr bwMode="auto">
          <a:xfrm>
            <a:off x="1143000" y="1363663"/>
            <a:ext cx="2514600" cy="1074737"/>
            <a:chOff x="2286000" y="5334000"/>
            <a:chExt cx="2514600" cy="1075036"/>
          </a:xfrm>
        </p:grpSpPr>
        <p:sp>
          <p:nvSpPr>
            <p:cNvPr id="1319" name="Oval 1318"/>
            <p:cNvSpPr/>
            <p:nvPr/>
          </p:nvSpPr>
          <p:spPr bwMode="auto">
            <a:xfrm>
              <a:off x="3188708" y="5755622"/>
              <a:ext cx="751097" cy="653414"/>
            </a:xfrm>
            <a:prstGeom prst="ellipse">
              <a:avLst/>
            </a:prstGeom>
            <a:solidFill>
              <a:srgbClr val="46B849"/>
            </a:solidFill>
            <a:ln>
              <a:solidFill>
                <a:srgbClr val="000000"/>
              </a:solidFill>
            </a:ln>
            <a:scene3d>
              <a:camera prst="orthographicFront"/>
              <a:lightRig rig="freezing" dir="t"/>
            </a:scene3d>
            <a:sp3d>
              <a:bevelT/>
            </a:sp3d>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p>
          </p:txBody>
        </p:sp>
        <p:sp>
          <p:nvSpPr>
            <p:cNvPr id="24716" name="Text Box 705"/>
            <p:cNvSpPr txBox="1">
              <a:spLocks noChangeArrowheads="1"/>
            </p:cNvSpPr>
            <p:nvPr/>
          </p:nvSpPr>
          <p:spPr bwMode="auto">
            <a:xfrm>
              <a:off x="2286000" y="5334000"/>
              <a:ext cx="2514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en-US" altLang="en-US" sz="2000"/>
                <a:t>WRITER</a:t>
              </a:r>
            </a:p>
          </p:txBody>
        </p:sp>
      </p:grpSp>
      <p:sp>
        <p:nvSpPr>
          <p:cNvPr id="24580" name="Text Box 705"/>
          <p:cNvSpPr txBox="1">
            <a:spLocks noChangeArrowheads="1"/>
          </p:cNvSpPr>
          <p:nvPr/>
        </p:nvSpPr>
        <p:spPr bwMode="auto">
          <a:xfrm>
            <a:off x="15875" y="133350"/>
            <a:ext cx="90773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en-US" altLang="en-US" sz="2800"/>
              <a:t>Maintaining an Epigenetic Mark</a:t>
            </a:r>
          </a:p>
        </p:txBody>
      </p:sp>
      <p:sp>
        <p:nvSpPr>
          <p:cNvPr id="24581" name="TextBox 1335"/>
          <p:cNvSpPr txBox="1">
            <a:spLocks noChangeArrowheads="1"/>
          </p:cNvSpPr>
          <p:nvPr/>
        </p:nvSpPr>
        <p:spPr bwMode="auto">
          <a:xfrm>
            <a:off x="3702050" y="3598863"/>
            <a:ext cx="15811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defRPr>
                <a:solidFill>
                  <a:schemeClr val="tx1"/>
                </a:solidFill>
                <a:latin typeface="Arial" charset="0"/>
                <a:ea typeface="ＭＳ Ｐゴシック" pitchFamily="34" charset="-128"/>
              </a:defRPr>
            </a:lvl1pPr>
            <a:lvl2pPr marL="742950" indent="-285750" defTabSz="457200" eaLnBrk="0" hangingPunct="0">
              <a:defRPr>
                <a:solidFill>
                  <a:schemeClr val="tx1"/>
                </a:solidFill>
                <a:latin typeface="Arial" charset="0"/>
                <a:ea typeface="ＭＳ Ｐゴシック" pitchFamily="34" charset="-128"/>
              </a:defRPr>
            </a:lvl2pPr>
            <a:lvl3pPr marL="1143000" indent="-228600" defTabSz="457200" eaLnBrk="0" hangingPunct="0">
              <a:defRPr>
                <a:solidFill>
                  <a:schemeClr val="tx1"/>
                </a:solidFill>
                <a:latin typeface="Arial" charset="0"/>
                <a:ea typeface="ＭＳ Ｐゴシック" pitchFamily="34" charset="-128"/>
              </a:defRPr>
            </a:lvl3pPr>
            <a:lvl4pPr marL="1600200" indent="-228600" defTabSz="457200" eaLnBrk="0" hangingPunct="0">
              <a:defRPr>
                <a:solidFill>
                  <a:schemeClr val="tx1"/>
                </a:solidFill>
                <a:latin typeface="Arial" charset="0"/>
                <a:ea typeface="ＭＳ Ｐゴシック" pitchFamily="34" charset="-128"/>
              </a:defRPr>
            </a:lvl4pPr>
            <a:lvl5pPr marL="2057400" indent="-228600" defTabSz="4572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altLang="en-US" sz="1200" b="1">
                <a:solidFill>
                  <a:schemeClr val="bg1"/>
                </a:solidFill>
                <a:cs typeface="Arial" charset="0"/>
              </a:rPr>
              <a:t>H3K27 methylation</a:t>
            </a:r>
          </a:p>
        </p:txBody>
      </p:sp>
      <p:sp>
        <p:nvSpPr>
          <p:cNvPr id="887" name="Freeform 886"/>
          <p:cNvSpPr>
            <a:spLocks noChangeArrowheads="1"/>
          </p:cNvSpPr>
          <p:nvPr/>
        </p:nvSpPr>
        <p:spPr bwMode="auto">
          <a:xfrm rot="20145456">
            <a:off x="5935663" y="3594100"/>
            <a:ext cx="533400" cy="450850"/>
          </a:xfrm>
          <a:custGeom>
            <a:avLst/>
            <a:gdLst>
              <a:gd name="T0" fmla="*/ 533418 w 692150"/>
              <a:gd name="T1" fmla="*/ 450850 h 444500"/>
              <a:gd name="T2" fmla="*/ 376818 w 692150"/>
              <a:gd name="T3" fmla="*/ 154577 h 444500"/>
              <a:gd name="T4" fmla="*/ 141919 w 692150"/>
              <a:gd name="T5" fmla="*/ 193221 h 444500"/>
              <a:gd name="T6" fmla="*/ 14681 w 692150"/>
              <a:gd name="T7" fmla="*/ 103051 h 444500"/>
              <a:gd name="T8" fmla="*/ 53831 w 692150"/>
              <a:gd name="T9" fmla="*/ 0 h 444500"/>
              <a:gd name="T10" fmla="*/ 0 60000 65536"/>
              <a:gd name="T11" fmla="*/ 0 60000 65536"/>
              <a:gd name="T12" fmla="*/ 0 60000 65536"/>
              <a:gd name="T13" fmla="*/ 0 60000 65536"/>
              <a:gd name="T14" fmla="*/ 0 60000 65536"/>
              <a:gd name="T15" fmla="*/ 0 w 692150"/>
              <a:gd name="T16" fmla="*/ 0 h 444500"/>
              <a:gd name="T17" fmla="*/ 692150 w 692150"/>
              <a:gd name="T18" fmla="*/ 444500 h 444500"/>
            </a:gdLst>
            <a:ahLst/>
            <a:cxnLst>
              <a:cxn ang="T10">
                <a:pos x="T0" y="T1"/>
              </a:cxn>
              <a:cxn ang="T11">
                <a:pos x="T2" y="T3"/>
              </a:cxn>
              <a:cxn ang="T12">
                <a:pos x="T4" y="T5"/>
              </a:cxn>
              <a:cxn ang="T13">
                <a:pos x="T6" y="T7"/>
              </a:cxn>
              <a:cxn ang="T14">
                <a:pos x="T8" y="T9"/>
              </a:cxn>
            </a:cxnLst>
            <a:rect l="T15" t="T16" r="T17" b="T18"/>
            <a:pathLst>
              <a:path w="692150" h="444500">
                <a:moveTo>
                  <a:pt x="692150" y="444500"/>
                </a:moveTo>
                <a:cubicBezTo>
                  <a:pt x="632883" y="319616"/>
                  <a:pt x="573617" y="194733"/>
                  <a:pt x="488950" y="152400"/>
                </a:cubicBezTo>
                <a:cubicBezTo>
                  <a:pt x="404283" y="110067"/>
                  <a:pt x="262467" y="198967"/>
                  <a:pt x="184150" y="190500"/>
                </a:cubicBezTo>
                <a:cubicBezTo>
                  <a:pt x="105833" y="182033"/>
                  <a:pt x="38100" y="133350"/>
                  <a:pt x="19050" y="101600"/>
                </a:cubicBezTo>
                <a:cubicBezTo>
                  <a:pt x="0" y="69850"/>
                  <a:pt x="69850" y="0"/>
                  <a:pt x="69850" y="0"/>
                </a:cubicBezTo>
              </a:path>
            </a:pathLst>
          </a:custGeom>
          <a:noFill/>
          <a:ln w="25400">
            <a:solidFill>
              <a:srgbClr val="000000"/>
            </a:solidFill>
            <a:miter lim="800000"/>
            <a:headEnd/>
            <a:tailEnd/>
          </a:ln>
          <a:effectLst>
            <a:outerShdw dist="20000" dir="5400000" rotWithShape="0">
              <a:srgbClr val="808080">
                <a:alpha val="37999"/>
              </a:srgbClr>
            </a:outerShdw>
          </a:effectLst>
        </p:spPr>
        <p:txBody>
          <a:bodyPr anchor="ctr"/>
          <a:lstStyle/>
          <a:p>
            <a:pPr algn="ctr" defTabSz="457200" fontAlgn="auto">
              <a:spcBef>
                <a:spcPts val="0"/>
              </a:spcBef>
              <a:spcAft>
                <a:spcPts val="0"/>
              </a:spcAft>
              <a:defRPr/>
            </a:pPr>
            <a:endParaRPr lang="en-US">
              <a:latin typeface="+mn-lt"/>
              <a:ea typeface="+mn-ea"/>
            </a:endParaRPr>
          </a:p>
        </p:txBody>
      </p:sp>
      <p:sp>
        <p:nvSpPr>
          <p:cNvPr id="1091" name="Can 196"/>
          <p:cNvSpPr/>
          <p:nvPr/>
        </p:nvSpPr>
        <p:spPr bwMode="auto">
          <a:xfrm rot="18184062">
            <a:off x="3159459" y="3374441"/>
            <a:ext cx="427213" cy="276872"/>
          </a:xfrm>
          <a:prstGeom prst="can">
            <a:avLst/>
          </a:prstGeom>
          <a:solidFill>
            <a:srgbClr val="E3A221"/>
          </a:solidFill>
          <a:ln>
            <a:solidFill>
              <a:schemeClr val="tx1"/>
            </a:solidFill>
          </a:ln>
          <a:scene3d>
            <a:camera prst="orthographicFront">
              <a:rot lat="0" lon="0" rev="300000"/>
            </a:camera>
            <a:lightRig rig="threePt" dir="t"/>
          </a:scene3d>
          <a:sp3d contourW="12700" prstMaterial="metal">
            <a:contourClr>
              <a:schemeClr val="tx1">
                <a:lumMod val="50000"/>
                <a:lumOff val="50000"/>
              </a:schemeClr>
            </a:contourClr>
          </a:sp3d>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p>
        </p:txBody>
      </p:sp>
      <p:sp>
        <p:nvSpPr>
          <p:cNvPr id="1092" name="Freeform 197"/>
          <p:cNvSpPr/>
          <p:nvPr/>
        </p:nvSpPr>
        <p:spPr bwMode="auto">
          <a:xfrm>
            <a:off x="3377827" y="3313102"/>
            <a:ext cx="190167" cy="397904"/>
          </a:xfrm>
          <a:custGeom>
            <a:avLst/>
            <a:gdLst>
              <a:gd name="connsiteX0" fmla="*/ 0 w 368300"/>
              <a:gd name="connsiteY0" fmla="*/ 565150 h 565150"/>
              <a:gd name="connsiteX1" fmla="*/ 330200 w 368300"/>
              <a:gd name="connsiteY1" fmla="*/ 82550 h 565150"/>
              <a:gd name="connsiteX2" fmla="*/ 228600 w 368300"/>
              <a:gd name="connsiteY2" fmla="*/ 69850 h 565150"/>
            </a:gdLst>
            <a:ahLst/>
            <a:cxnLst>
              <a:cxn ang="0">
                <a:pos x="connsiteX0" y="connsiteY0"/>
              </a:cxn>
              <a:cxn ang="0">
                <a:pos x="connsiteX1" y="connsiteY1"/>
              </a:cxn>
              <a:cxn ang="0">
                <a:pos x="connsiteX2" y="connsiteY2"/>
              </a:cxn>
            </a:cxnLst>
            <a:rect l="l" t="t" r="r" b="b"/>
            <a:pathLst>
              <a:path w="368300" h="565150">
                <a:moveTo>
                  <a:pt x="0" y="565150"/>
                </a:moveTo>
                <a:cubicBezTo>
                  <a:pt x="146050" y="365125"/>
                  <a:pt x="292100" y="165100"/>
                  <a:pt x="330200" y="82550"/>
                </a:cubicBezTo>
                <a:cubicBezTo>
                  <a:pt x="368300" y="0"/>
                  <a:pt x="228600" y="69850"/>
                  <a:pt x="228600" y="69850"/>
                </a:cubicBezTo>
              </a:path>
            </a:pathLst>
          </a:custGeom>
          <a:solidFill>
            <a:srgbClr val="E3A221"/>
          </a:solidFill>
          <a:ln>
            <a:solidFill>
              <a:srgbClr val="000000"/>
            </a:solidFill>
          </a:ln>
          <a:scene3d>
            <a:camera prst="orthographicFront">
              <a:rot lat="0" lon="0" rev="300000"/>
            </a:camera>
            <a:lightRig rig="threePt" dir="t"/>
          </a:scene3d>
        </p:spPr>
        <p:style>
          <a:lnRef idx="2">
            <a:schemeClr val="accent1"/>
          </a:lnRef>
          <a:fillRef idx="0">
            <a:schemeClr val="accent1"/>
          </a:fillRef>
          <a:effectRef idx="1">
            <a:schemeClr val="accent1"/>
          </a:effectRef>
          <a:fontRef idx="minor">
            <a:schemeClr val="tx1"/>
          </a:fontRef>
        </p:style>
        <p:txBody>
          <a:bodyPr anchor="ctr"/>
          <a:lstStyle/>
          <a:p>
            <a:pPr algn="ctr" defTabSz="457200" fontAlgn="auto">
              <a:spcBef>
                <a:spcPts val="0"/>
              </a:spcBef>
              <a:spcAft>
                <a:spcPts val="0"/>
              </a:spcAft>
              <a:defRPr/>
            </a:pPr>
            <a:endParaRPr lang="en-US"/>
          </a:p>
        </p:txBody>
      </p:sp>
      <p:sp>
        <p:nvSpPr>
          <p:cNvPr id="1093" name="Freeform 198"/>
          <p:cNvSpPr/>
          <p:nvPr/>
        </p:nvSpPr>
        <p:spPr bwMode="auto">
          <a:xfrm>
            <a:off x="3339704" y="3680781"/>
            <a:ext cx="72132" cy="125183"/>
          </a:xfrm>
          <a:custGeom>
            <a:avLst/>
            <a:gdLst>
              <a:gd name="connsiteX0" fmla="*/ 139700 w 139700"/>
              <a:gd name="connsiteY0" fmla="*/ 0 h 177800"/>
              <a:gd name="connsiteX1" fmla="*/ 25400 w 139700"/>
              <a:gd name="connsiteY1" fmla="*/ 165100 h 177800"/>
              <a:gd name="connsiteX2" fmla="*/ 0 w 139700"/>
              <a:gd name="connsiteY2" fmla="*/ 76200 h 177800"/>
            </a:gdLst>
            <a:ahLst/>
            <a:cxnLst>
              <a:cxn ang="0">
                <a:pos x="connsiteX0" y="connsiteY0"/>
              </a:cxn>
              <a:cxn ang="0">
                <a:pos x="connsiteX1" y="connsiteY1"/>
              </a:cxn>
              <a:cxn ang="0">
                <a:pos x="connsiteX2" y="connsiteY2"/>
              </a:cxn>
            </a:cxnLst>
            <a:rect l="l" t="t" r="r" b="b"/>
            <a:pathLst>
              <a:path w="139700" h="177800">
                <a:moveTo>
                  <a:pt x="139700" y="0"/>
                </a:moveTo>
                <a:cubicBezTo>
                  <a:pt x="94191" y="76200"/>
                  <a:pt x="48683" y="152400"/>
                  <a:pt x="25400" y="165100"/>
                </a:cubicBezTo>
                <a:cubicBezTo>
                  <a:pt x="2117" y="177800"/>
                  <a:pt x="6350" y="91017"/>
                  <a:pt x="0" y="76200"/>
                </a:cubicBezTo>
              </a:path>
            </a:pathLst>
          </a:custGeom>
          <a:solidFill>
            <a:srgbClr val="E3A221"/>
          </a:solidFill>
          <a:ln>
            <a:solidFill>
              <a:srgbClr val="000000"/>
            </a:solidFill>
          </a:ln>
          <a:scene3d>
            <a:camera prst="orthographicFront">
              <a:rot lat="0" lon="0" rev="300000"/>
            </a:camera>
            <a:lightRig rig="threePt" dir="t"/>
          </a:scene3d>
        </p:spPr>
        <p:style>
          <a:lnRef idx="2">
            <a:schemeClr val="accent1"/>
          </a:lnRef>
          <a:fillRef idx="0">
            <a:schemeClr val="accent1"/>
          </a:fillRef>
          <a:effectRef idx="1">
            <a:schemeClr val="accent1"/>
          </a:effectRef>
          <a:fontRef idx="minor">
            <a:schemeClr val="tx1"/>
          </a:fontRef>
        </p:style>
        <p:txBody>
          <a:bodyPr anchor="ctr"/>
          <a:lstStyle/>
          <a:p>
            <a:pPr algn="ctr" defTabSz="457200" fontAlgn="auto">
              <a:spcBef>
                <a:spcPts val="0"/>
              </a:spcBef>
              <a:spcAft>
                <a:spcPts val="0"/>
              </a:spcAft>
              <a:defRPr/>
            </a:pPr>
            <a:endParaRPr lang="en-US"/>
          </a:p>
        </p:txBody>
      </p:sp>
      <p:sp>
        <p:nvSpPr>
          <p:cNvPr id="1094" name="Freeform 199"/>
          <p:cNvSpPr/>
          <p:nvPr/>
        </p:nvSpPr>
        <p:spPr bwMode="auto">
          <a:xfrm>
            <a:off x="3306916" y="3248752"/>
            <a:ext cx="190167" cy="397904"/>
          </a:xfrm>
          <a:custGeom>
            <a:avLst/>
            <a:gdLst>
              <a:gd name="connsiteX0" fmla="*/ 0 w 368300"/>
              <a:gd name="connsiteY0" fmla="*/ 565150 h 565150"/>
              <a:gd name="connsiteX1" fmla="*/ 330200 w 368300"/>
              <a:gd name="connsiteY1" fmla="*/ 82550 h 565150"/>
              <a:gd name="connsiteX2" fmla="*/ 228600 w 368300"/>
              <a:gd name="connsiteY2" fmla="*/ 69850 h 565150"/>
            </a:gdLst>
            <a:ahLst/>
            <a:cxnLst>
              <a:cxn ang="0">
                <a:pos x="connsiteX0" y="connsiteY0"/>
              </a:cxn>
              <a:cxn ang="0">
                <a:pos x="connsiteX1" y="connsiteY1"/>
              </a:cxn>
              <a:cxn ang="0">
                <a:pos x="connsiteX2" y="connsiteY2"/>
              </a:cxn>
            </a:cxnLst>
            <a:rect l="l" t="t" r="r" b="b"/>
            <a:pathLst>
              <a:path w="368300" h="565150">
                <a:moveTo>
                  <a:pt x="0" y="565150"/>
                </a:moveTo>
                <a:cubicBezTo>
                  <a:pt x="146050" y="365125"/>
                  <a:pt x="292100" y="165100"/>
                  <a:pt x="330200" y="82550"/>
                </a:cubicBezTo>
                <a:cubicBezTo>
                  <a:pt x="368300" y="0"/>
                  <a:pt x="228600" y="69850"/>
                  <a:pt x="228600" y="69850"/>
                </a:cubicBezTo>
              </a:path>
            </a:pathLst>
          </a:custGeom>
          <a:noFill/>
          <a:ln>
            <a:solidFill>
              <a:srgbClr val="000000"/>
            </a:solidFill>
          </a:ln>
          <a:scene3d>
            <a:camera prst="orthographicFront">
              <a:rot lat="0" lon="0" rev="300000"/>
            </a:camera>
            <a:lightRig rig="threePt" dir="t"/>
          </a:scene3d>
        </p:spPr>
        <p:style>
          <a:lnRef idx="2">
            <a:schemeClr val="accent1"/>
          </a:lnRef>
          <a:fillRef idx="0">
            <a:schemeClr val="accent1"/>
          </a:fillRef>
          <a:effectRef idx="1">
            <a:schemeClr val="accent1"/>
          </a:effectRef>
          <a:fontRef idx="minor">
            <a:schemeClr val="tx1"/>
          </a:fontRef>
        </p:style>
        <p:txBody>
          <a:bodyPr anchor="ctr"/>
          <a:lstStyle/>
          <a:p>
            <a:pPr algn="ctr" defTabSz="457200" fontAlgn="auto">
              <a:spcBef>
                <a:spcPts val="0"/>
              </a:spcBef>
              <a:spcAft>
                <a:spcPts val="0"/>
              </a:spcAft>
              <a:defRPr/>
            </a:pPr>
            <a:endParaRPr lang="en-US"/>
          </a:p>
        </p:txBody>
      </p:sp>
      <p:sp>
        <p:nvSpPr>
          <p:cNvPr id="885" name="Freeform 884"/>
          <p:cNvSpPr>
            <a:spLocks noChangeArrowheads="1"/>
          </p:cNvSpPr>
          <p:nvPr/>
        </p:nvSpPr>
        <p:spPr bwMode="auto">
          <a:xfrm>
            <a:off x="4359275" y="3140075"/>
            <a:ext cx="142875" cy="169863"/>
          </a:xfrm>
          <a:custGeom>
            <a:avLst/>
            <a:gdLst>
              <a:gd name="T0" fmla="*/ 66 w 275167"/>
              <a:gd name="T1" fmla="*/ 107 h 241300"/>
              <a:gd name="T2" fmla="*/ 83 w 275167"/>
              <a:gd name="T3" fmla="*/ 23 h 241300"/>
              <a:gd name="T4" fmla="*/ 25 w 275167"/>
              <a:gd name="T5" fmla="*/ 11 h 241300"/>
              <a:gd name="T6" fmla="*/ 0 w 275167"/>
              <a:gd name="T7" fmla="*/ 90 h 241300"/>
              <a:gd name="T8" fmla="*/ 0 60000 65536"/>
              <a:gd name="T9" fmla="*/ 0 60000 65536"/>
              <a:gd name="T10" fmla="*/ 0 60000 65536"/>
              <a:gd name="T11" fmla="*/ 0 60000 65536"/>
              <a:gd name="T12" fmla="*/ 0 w 275167"/>
              <a:gd name="T13" fmla="*/ 0 h 241300"/>
              <a:gd name="T14" fmla="*/ 275167 w 275167"/>
              <a:gd name="T15" fmla="*/ 241300 h 241300"/>
            </a:gdLst>
            <a:ahLst/>
            <a:cxnLst>
              <a:cxn ang="T8">
                <a:pos x="T0" y="T1"/>
              </a:cxn>
              <a:cxn ang="T9">
                <a:pos x="T2" y="T3"/>
              </a:cxn>
              <a:cxn ang="T10">
                <a:pos x="T4" y="T5"/>
              </a:cxn>
              <a:cxn ang="T11">
                <a:pos x="T6" y="T7"/>
              </a:cxn>
            </a:cxnLst>
            <a:rect l="T12" t="T13" r="T14" b="T15"/>
            <a:pathLst>
              <a:path w="275167" h="241300">
                <a:moveTo>
                  <a:pt x="203200" y="241300"/>
                </a:moveTo>
                <a:cubicBezTo>
                  <a:pt x="239183" y="164041"/>
                  <a:pt x="275167" y="86783"/>
                  <a:pt x="254000" y="50800"/>
                </a:cubicBezTo>
                <a:cubicBezTo>
                  <a:pt x="232833" y="14817"/>
                  <a:pt x="118533" y="0"/>
                  <a:pt x="76200" y="25400"/>
                </a:cubicBezTo>
                <a:cubicBezTo>
                  <a:pt x="33867" y="50800"/>
                  <a:pt x="0" y="203200"/>
                  <a:pt x="0" y="203200"/>
                </a:cubicBezTo>
              </a:path>
            </a:pathLst>
          </a:custGeom>
          <a:noFill/>
          <a:ln w="25400">
            <a:solidFill>
              <a:srgbClr val="FF6600"/>
            </a:solidFill>
            <a:miter lim="800000"/>
            <a:headEnd/>
            <a:tailEnd/>
          </a:ln>
          <a:effectLst>
            <a:outerShdw dist="20000" dir="5400000" rotWithShape="0">
              <a:srgbClr val="808080">
                <a:alpha val="37999"/>
              </a:srgbClr>
            </a:outerShdw>
          </a:effectLst>
        </p:spPr>
        <p:txBody>
          <a:bodyPr anchor="ctr"/>
          <a:lstStyle/>
          <a:p>
            <a:pPr algn="ctr" defTabSz="457200" fontAlgn="auto">
              <a:spcBef>
                <a:spcPts val="0"/>
              </a:spcBef>
              <a:spcAft>
                <a:spcPts val="0"/>
              </a:spcAft>
              <a:defRPr/>
            </a:pPr>
            <a:endParaRPr lang="en-US">
              <a:latin typeface="+mn-lt"/>
              <a:ea typeface="+mn-ea"/>
            </a:endParaRPr>
          </a:p>
        </p:txBody>
      </p:sp>
      <p:grpSp>
        <p:nvGrpSpPr>
          <p:cNvPr id="24588" name="Group 220"/>
          <p:cNvGrpSpPr>
            <a:grpSpLocks/>
          </p:cNvGrpSpPr>
          <p:nvPr/>
        </p:nvGrpSpPr>
        <p:grpSpPr bwMode="auto">
          <a:xfrm>
            <a:off x="3317875" y="3157538"/>
            <a:ext cx="728663" cy="923925"/>
            <a:chOff x="1949548" y="2089478"/>
            <a:chExt cx="1419626" cy="1313030"/>
          </a:xfrm>
        </p:grpSpPr>
        <p:grpSp>
          <p:nvGrpSpPr>
            <p:cNvPr id="24695" name="Group 200"/>
            <p:cNvGrpSpPr>
              <a:grpSpLocks/>
            </p:cNvGrpSpPr>
            <p:nvPr/>
          </p:nvGrpSpPr>
          <p:grpSpPr bwMode="auto">
            <a:xfrm>
              <a:off x="2194449" y="2089478"/>
              <a:ext cx="664042" cy="791417"/>
              <a:chOff x="2013984" y="629961"/>
              <a:chExt cx="664042" cy="791417"/>
            </a:xfrm>
          </p:grpSpPr>
          <p:sp>
            <p:nvSpPr>
              <p:cNvPr id="1087" name="Can 1086"/>
              <p:cNvSpPr/>
              <p:nvPr/>
            </p:nvSpPr>
            <p:spPr>
              <a:xfrm rot="18184062">
                <a:off x="1978706" y="736991"/>
                <a:ext cx="606777" cy="536222"/>
              </a:xfrm>
              <a:prstGeom prst="can">
                <a:avLst/>
              </a:prstGeom>
              <a:solidFill>
                <a:srgbClr val="E3A221"/>
              </a:solidFill>
              <a:ln>
                <a:solidFill>
                  <a:schemeClr val="tx1"/>
                </a:solidFill>
              </a:ln>
              <a:scene3d>
                <a:camera prst="orthographicFront">
                  <a:rot lat="0" lon="0" rev="300000"/>
                </a:camera>
                <a:lightRig rig="threePt" dir="t"/>
              </a:scene3d>
              <a:sp3d contourW="12700" prstMaterial="metal">
                <a:contourClr>
                  <a:schemeClr val="tx1">
                    <a:lumMod val="50000"/>
                    <a:lumOff val="50000"/>
                  </a:schemeClr>
                </a:contourClr>
              </a:sp3d>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p>
            </p:txBody>
          </p:sp>
          <p:sp>
            <p:nvSpPr>
              <p:cNvPr id="1088" name="Freeform 1087"/>
              <p:cNvSpPr/>
              <p:nvPr/>
            </p:nvSpPr>
            <p:spPr>
              <a:xfrm>
                <a:off x="2309726" y="680806"/>
                <a:ext cx="368300" cy="565150"/>
              </a:xfrm>
              <a:custGeom>
                <a:avLst/>
                <a:gdLst>
                  <a:gd name="connsiteX0" fmla="*/ 0 w 368300"/>
                  <a:gd name="connsiteY0" fmla="*/ 565150 h 565150"/>
                  <a:gd name="connsiteX1" fmla="*/ 330200 w 368300"/>
                  <a:gd name="connsiteY1" fmla="*/ 82550 h 565150"/>
                  <a:gd name="connsiteX2" fmla="*/ 228600 w 368300"/>
                  <a:gd name="connsiteY2" fmla="*/ 69850 h 565150"/>
                </a:gdLst>
                <a:ahLst/>
                <a:cxnLst>
                  <a:cxn ang="0">
                    <a:pos x="connsiteX0" y="connsiteY0"/>
                  </a:cxn>
                  <a:cxn ang="0">
                    <a:pos x="connsiteX1" y="connsiteY1"/>
                  </a:cxn>
                  <a:cxn ang="0">
                    <a:pos x="connsiteX2" y="connsiteY2"/>
                  </a:cxn>
                </a:cxnLst>
                <a:rect l="l" t="t" r="r" b="b"/>
                <a:pathLst>
                  <a:path w="368300" h="565150">
                    <a:moveTo>
                      <a:pt x="0" y="565150"/>
                    </a:moveTo>
                    <a:cubicBezTo>
                      <a:pt x="146050" y="365125"/>
                      <a:pt x="292100" y="165100"/>
                      <a:pt x="330200" y="82550"/>
                    </a:cubicBezTo>
                    <a:cubicBezTo>
                      <a:pt x="368300" y="0"/>
                      <a:pt x="228600" y="69850"/>
                      <a:pt x="228600" y="69850"/>
                    </a:cubicBezTo>
                  </a:path>
                </a:pathLst>
              </a:custGeom>
              <a:ln>
                <a:solidFill>
                  <a:srgbClr val="000000"/>
                </a:solidFill>
              </a:ln>
              <a:scene3d>
                <a:camera prst="orthographicFront">
                  <a:rot lat="0" lon="0" rev="300000"/>
                </a:camera>
                <a:lightRig rig="threePt" dir="t"/>
              </a:scene3d>
            </p:spPr>
            <p:style>
              <a:lnRef idx="2">
                <a:schemeClr val="accent1"/>
              </a:lnRef>
              <a:fillRef idx="0">
                <a:schemeClr val="accent1"/>
              </a:fillRef>
              <a:effectRef idx="1">
                <a:schemeClr val="accent1"/>
              </a:effectRef>
              <a:fontRef idx="minor">
                <a:schemeClr val="tx1"/>
              </a:fontRef>
            </p:style>
            <p:txBody>
              <a:bodyPr anchor="ctr"/>
              <a:lstStyle/>
              <a:p>
                <a:pPr algn="ctr" defTabSz="457200" fontAlgn="auto">
                  <a:spcBef>
                    <a:spcPts val="0"/>
                  </a:spcBef>
                  <a:spcAft>
                    <a:spcPts val="0"/>
                  </a:spcAft>
                  <a:defRPr/>
                </a:pPr>
                <a:endParaRPr lang="en-US"/>
              </a:p>
            </p:txBody>
          </p:sp>
          <p:sp>
            <p:nvSpPr>
              <p:cNvPr id="1089" name="Freeform 1088"/>
              <p:cNvSpPr/>
              <p:nvPr/>
            </p:nvSpPr>
            <p:spPr>
              <a:xfrm>
                <a:off x="2217482" y="1243578"/>
                <a:ext cx="139700" cy="177800"/>
              </a:xfrm>
              <a:custGeom>
                <a:avLst/>
                <a:gdLst>
                  <a:gd name="connsiteX0" fmla="*/ 139700 w 139700"/>
                  <a:gd name="connsiteY0" fmla="*/ 0 h 177800"/>
                  <a:gd name="connsiteX1" fmla="*/ 25400 w 139700"/>
                  <a:gd name="connsiteY1" fmla="*/ 165100 h 177800"/>
                  <a:gd name="connsiteX2" fmla="*/ 0 w 139700"/>
                  <a:gd name="connsiteY2" fmla="*/ 76200 h 177800"/>
                </a:gdLst>
                <a:ahLst/>
                <a:cxnLst>
                  <a:cxn ang="0">
                    <a:pos x="connsiteX0" y="connsiteY0"/>
                  </a:cxn>
                  <a:cxn ang="0">
                    <a:pos x="connsiteX1" y="connsiteY1"/>
                  </a:cxn>
                  <a:cxn ang="0">
                    <a:pos x="connsiteX2" y="connsiteY2"/>
                  </a:cxn>
                </a:cxnLst>
                <a:rect l="l" t="t" r="r" b="b"/>
                <a:pathLst>
                  <a:path w="139700" h="177800">
                    <a:moveTo>
                      <a:pt x="139700" y="0"/>
                    </a:moveTo>
                    <a:cubicBezTo>
                      <a:pt x="94191" y="76200"/>
                      <a:pt x="48683" y="152400"/>
                      <a:pt x="25400" y="165100"/>
                    </a:cubicBezTo>
                    <a:cubicBezTo>
                      <a:pt x="2117" y="177800"/>
                      <a:pt x="6350" y="91017"/>
                      <a:pt x="0" y="76200"/>
                    </a:cubicBezTo>
                  </a:path>
                </a:pathLst>
              </a:custGeom>
              <a:ln>
                <a:solidFill>
                  <a:srgbClr val="000000"/>
                </a:solidFill>
              </a:ln>
              <a:scene3d>
                <a:camera prst="orthographicFront">
                  <a:rot lat="0" lon="0" rev="300000"/>
                </a:camera>
                <a:lightRig rig="threePt" dir="t"/>
              </a:scene3d>
            </p:spPr>
            <p:style>
              <a:lnRef idx="2">
                <a:schemeClr val="accent1"/>
              </a:lnRef>
              <a:fillRef idx="0">
                <a:schemeClr val="accent1"/>
              </a:fillRef>
              <a:effectRef idx="1">
                <a:schemeClr val="accent1"/>
              </a:effectRef>
              <a:fontRef idx="minor">
                <a:schemeClr val="tx1"/>
              </a:fontRef>
            </p:style>
            <p:txBody>
              <a:bodyPr anchor="ctr"/>
              <a:lstStyle/>
              <a:p>
                <a:pPr algn="ctr" defTabSz="457200" fontAlgn="auto">
                  <a:spcBef>
                    <a:spcPts val="0"/>
                  </a:spcBef>
                  <a:spcAft>
                    <a:spcPts val="0"/>
                  </a:spcAft>
                  <a:defRPr/>
                </a:pPr>
                <a:endParaRPr lang="en-US"/>
              </a:p>
            </p:txBody>
          </p:sp>
          <p:sp>
            <p:nvSpPr>
              <p:cNvPr id="1090" name="Freeform 1089"/>
              <p:cNvSpPr/>
              <p:nvPr/>
            </p:nvSpPr>
            <p:spPr>
              <a:xfrm>
                <a:off x="2153982" y="629961"/>
                <a:ext cx="368300" cy="565150"/>
              </a:xfrm>
              <a:custGeom>
                <a:avLst/>
                <a:gdLst>
                  <a:gd name="connsiteX0" fmla="*/ 0 w 368300"/>
                  <a:gd name="connsiteY0" fmla="*/ 565150 h 565150"/>
                  <a:gd name="connsiteX1" fmla="*/ 330200 w 368300"/>
                  <a:gd name="connsiteY1" fmla="*/ 82550 h 565150"/>
                  <a:gd name="connsiteX2" fmla="*/ 228600 w 368300"/>
                  <a:gd name="connsiteY2" fmla="*/ 69850 h 565150"/>
                </a:gdLst>
                <a:ahLst/>
                <a:cxnLst>
                  <a:cxn ang="0">
                    <a:pos x="connsiteX0" y="connsiteY0"/>
                  </a:cxn>
                  <a:cxn ang="0">
                    <a:pos x="connsiteX1" y="connsiteY1"/>
                  </a:cxn>
                  <a:cxn ang="0">
                    <a:pos x="connsiteX2" y="connsiteY2"/>
                  </a:cxn>
                </a:cxnLst>
                <a:rect l="l" t="t" r="r" b="b"/>
                <a:pathLst>
                  <a:path w="368300" h="565150">
                    <a:moveTo>
                      <a:pt x="0" y="565150"/>
                    </a:moveTo>
                    <a:cubicBezTo>
                      <a:pt x="146050" y="365125"/>
                      <a:pt x="292100" y="165100"/>
                      <a:pt x="330200" y="82550"/>
                    </a:cubicBezTo>
                    <a:cubicBezTo>
                      <a:pt x="368300" y="0"/>
                      <a:pt x="228600" y="69850"/>
                      <a:pt x="228600" y="69850"/>
                    </a:cubicBezTo>
                  </a:path>
                </a:pathLst>
              </a:custGeom>
              <a:ln>
                <a:solidFill>
                  <a:srgbClr val="000000"/>
                </a:solidFill>
              </a:ln>
              <a:scene3d>
                <a:camera prst="orthographicFront">
                  <a:rot lat="0" lon="0" rev="300000"/>
                </a:camera>
                <a:lightRig rig="threePt" dir="t"/>
              </a:scene3d>
            </p:spPr>
            <p:style>
              <a:lnRef idx="2">
                <a:schemeClr val="accent1"/>
              </a:lnRef>
              <a:fillRef idx="0">
                <a:schemeClr val="accent1"/>
              </a:fillRef>
              <a:effectRef idx="1">
                <a:schemeClr val="accent1"/>
              </a:effectRef>
              <a:fontRef idx="minor">
                <a:schemeClr val="tx1"/>
              </a:fontRef>
            </p:style>
            <p:txBody>
              <a:bodyPr anchor="ctr"/>
              <a:lstStyle/>
              <a:p>
                <a:pPr algn="ctr" defTabSz="457200" fontAlgn="auto">
                  <a:spcBef>
                    <a:spcPts val="0"/>
                  </a:spcBef>
                  <a:spcAft>
                    <a:spcPts val="0"/>
                  </a:spcAft>
                  <a:defRPr/>
                </a:pPr>
                <a:endParaRPr lang="en-US"/>
              </a:p>
            </p:txBody>
          </p:sp>
        </p:grpSp>
        <p:grpSp>
          <p:nvGrpSpPr>
            <p:cNvPr id="24696" name="Group 205"/>
            <p:cNvGrpSpPr>
              <a:grpSpLocks/>
            </p:cNvGrpSpPr>
            <p:nvPr/>
          </p:nvGrpSpPr>
          <p:grpSpPr bwMode="auto">
            <a:xfrm>
              <a:off x="1949548" y="2549717"/>
              <a:ext cx="681523" cy="788128"/>
              <a:chOff x="2013984" y="629961"/>
              <a:chExt cx="681523" cy="788128"/>
            </a:xfrm>
          </p:grpSpPr>
          <p:sp>
            <p:nvSpPr>
              <p:cNvPr id="1083" name="Can 1082"/>
              <p:cNvSpPr/>
              <p:nvPr/>
            </p:nvSpPr>
            <p:spPr>
              <a:xfrm rot="18184062">
                <a:off x="1978706" y="736991"/>
                <a:ext cx="606777" cy="536222"/>
              </a:xfrm>
              <a:prstGeom prst="can">
                <a:avLst/>
              </a:prstGeom>
              <a:solidFill>
                <a:srgbClr val="E3A221"/>
              </a:solidFill>
              <a:ln>
                <a:solidFill>
                  <a:schemeClr val="tx1"/>
                </a:solidFill>
              </a:ln>
              <a:scene3d>
                <a:camera prst="orthographicFront">
                  <a:rot lat="0" lon="0" rev="300000"/>
                </a:camera>
                <a:lightRig rig="threePt" dir="t"/>
              </a:scene3d>
              <a:sp3d contourW="12700" prstMaterial="metal">
                <a:contourClr>
                  <a:schemeClr val="tx1">
                    <a:lumMod val="50000"/>
                    <a:lumOff val="50000"/>
                  </a:schemeClr>
                </a:contourClr>
              </a:sp3d>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p>
            </p:txBody>
          </p:sp>
          <p:sp>
            <p:nvSpPr>
              <p:cNvPr id="1084" name="Freeform 1083"/>
              <p:cNvSpPr/>
              <p:nvPr/>
            </p:nvSpPr>
            <p:spPr>
              <a:xfrm>
                <a:off x="2324374" y="682057"/>
                <a:ext cx="371133" cy="564174"/>
              </a:xfrm>
              <a:custGeom>
                <a:avLst/>
                <a:gdLst>
                  <a:gd name="connsiteX0" fmla="*/ 0 w 368300"/>
                  <a:gd name="connsiteY0" fmla="*/ 565150 h 565150"/>
                  <a:gd name="connsiteX1" fmla="*/ 330200 w 368300"/>
                  <a:gd name="connsiteY1" fmla="*/ 82550 h 565150"/>
                  <a:gd name="connsiteX2" fmla="*/ 228600 w 368300"/>
                  <a:gd name="connsiteY2" fmla="*/ 69850 h 565150"/>
                </a:gdLst>
                <a:ahLst/>
                <a:cxnLst>
                  <a:cxn ang="0">
                    <a:pos x="connsiteX0" y="connsiteY0"/>
                  </a:cxn>
                  <a:cxn ang="0">
                    <a:pos x="connsiteX1" y="connsiteY1"/>
                  </a:cxn>
                  <a:cxn ang="0">
                    <a:pos x="connsiteX2" y="connsiteY2"/>
                  </a:cxn>
                </a:cxnLst>
                <a:rect l="l" t="t" r="r" b="b"/>
                <a:pathLst>
                  <a:path w="368300" h="565150">
                    <a:moveTo>
                      <a:pt x="0" y="565150"/>
                    </a:moveTo>
                    <a:cubicBezTo>
                      <a:pt x="146050" y="365125"/>
                      <a:pt x="292100" y="165100"/>
                      <a:pt x="330200" y="82550"/>
                    </a:cubicBezTo>
                    <a:cubicBezTo>
                      <a:pt x="368300" y="0"/>
                      <a:pt x="228600" y="69850"/>
                      <a:pt x="228600" y="69850"/>
                    </a:cubicBezTo>
                  </a:path>
                </a:pathLst>
              </a:custGeom>
              <a:ln>
                <a:solidFill>
                  <a:srgbClr val="000000"/>
                </a:solidFill>
              </a:ln>
              <a:scene3d>
                <a:camera prst="orthographicFront">
                  <a:rot lat="0" lon="0" rev="300000"/>
                </a:camera>
                <a:lightRig rig="threePt" dir="t"/>
              </a:scene3d>
            </p:spPr>
            <p:style>
              <a:lnRef idx="2">
                <a:schemeClr val="accent1"/>
              </a:lnRef>
              <a:fillRef idx="0">
                <a:schemeClr val="accent1"/>
              </a:fillRef>
              <a:effectRef idx="1">
                <a:schemeClr val="accent1"/>
              </a:effectRef>
              <a:fontRef idx="minor">
                <a:schemeClr val="tx1"/>
              </a:fontRef>
            </p:style>
            <p:txBody>
              <a:bodyPr anchor="ctr"/>
              <a:lstStyle/>
              <a:p>
                <a:pPr algn="ctr" defTabSz="457200" fontAlgn="auto">
                  <a:spcBef>
                    <a:spcPts val="0"/>
                  </a:spcBef>
                  <a:spcAft>
                    <a:spcPts val="0"/>
                  </a:spcAft>
                  <a:defRPr/>
                </a:pPr>
                <a:endParaRPr lang="en-US"/>
              </a:p>
            </p:txBody>
          </p:sp>
          <p:sp>
            <p:nvSpPr>
              <p:cNvPr id="1085" name="Freeform 1084"/>
              <p:cNvSpPr/>
              <p:nvPr/>
            </p:nvSpPr>
            <p:spPr>
              <a:xfrm>
                <a:off x="2236057" y="1240596"/>
                <a:ext cx="140774" cy="177493"/>
              </a:xfrm>
              <a:custGeom>
                <a:avLst/>
                <a:gdLst>
                  <a:gd name="connsiteX0" fmla="*/ 139700 w 139700"/>
                  <a:gd name="connsiteY0" fmla="*/ 0 h 177800"/>
                  <a:gd name="connsiteX1" fmla="*/ 25400 w 139700"/>
                  <a:gd name="connsiteY1" fmla="*/ 165100 h 177800"/>
                  <a:gd name="connsiteX2" fmla="*/ 0 w 139700"/>
                  <a:gd name="connsiteY2" fmla="*/ 76200 h 177800"/>
                </a:gdLst>
                <a:ahLst/>
                <a:cxnLst>
                  <a:cxn ang="0">
                    <a:pos x="connsiteX0" y="connsiteY0"/>
                  </a:cxn>
                  <a:cxn ang="0">
                    <a:pos x="connsiteX1" y="connsiteY1"/>
                  </a:cxn>
                  <a:cxn ang="0">
                    <a:pos x="connsiteX2" y="connsiteY2"/>
                  </a:cxn>
                </a:cxnLst>
                <a:rect l="l" t="t" r="r" b="b"/>
                <a:pathLst>
                  <a:path w="139700" h="177800">
                    <a:moveTo>
                      <a:pt x="139700" y="0"/>
                    </a:moveTo>
                    <a:cubicBezTo>
                      <a:pt x="94191" y="76200"/>
                      <a:pt x="48683" y="152400"/>
                      <a:pt x="25400" y="165100"/>
                    </a:cubicBezTo>
                    <a:cubicBezTo>
                      <a:pt x="2117" y="177800"/>
                      <a:pt x="6350" y="91017"/>
                      <a:pt x="0" y="76200"/>
                    </a:cubicBezTo>
                  </a:path>
                </a:pathLst>
              </a:custGeom>
              <a:ln>
                <a:solidFill>
                  <a:srgbClr val="000000"/>
                </a:solidFill>
              </a:ln>
              <a:scene3d>
                <a:camera prst="orthographicFront">
                  <a:rot lat="0" lon="0" rev="300000"/>
                </a:camera>
                <a:lightRig rig="threePt" dir="t"/>
              </a:scene3d>
            </p:spPr>
            <p:style>
              <a:lnRef idx="2">
                <a:schemeClr val="accent1"/>
              </a:lnRef>
              <a:fillRef idx="0">
                <a:schemeClr val="accent1"/>
              </a:fillRef>
              <a:effectRef idx="1">
                <a:schemeClr val="accent1"/>
              </a:effectRef>
              <a:fontRef idx="minor">
                <a:schemeClr val="tx1"/>
              </a:fontRef>
            </p:style>
            <p:txBody>
              <a:bodyPr anchor="ctr"/>
              <a:lstStyle/>
              <a:p>
                <a:pPr algn="ctr" defTabSz="457200" fontAlgn="auto">
                  <a:spcBef>
                    <a:spcPts val="0"/>
                  </a:spcBef>
                  <a:spcAft>
                    <a:spcPts val="0"/>
                  </a:spcAft>
                  <a:defRPr/>
                </a:pPr>
                <a:endParaRPr lang="en-US"/>
              </a:p>
            </p:txBody>
          </p:sp>
          <p:sp>
            <p:nvSpPr>
              <p:cNvPr id="1086" name="Freeform 1085"/>
              <p:cNvSpPr/>
              <p:nvPr/>
            </p:nvSpPr>
            <p:spPr>
              <a:xfrm>
                <a:off x="2153982" y="629961"/>
                <a:ext cx="368300" cy="565150"/>
              </a:xfrm>
              <a:custGeom>
                <a:avLst/>
                <a:gdLst>
                  <a:gd name="connsiteX0" fmla="*/ 0 w 368300"/>
                  <a:gd name="connsiteY0" fmla="*/ 565150 h 565150"/>
                  <a:gd name="connsiteX1" fmla="*/ 330200 w 368300"/>
                  <a:gd name="connsiteY1" fmla="*/ 82550 h 565150"/>
                  <a:gd name="connsiteX2" fmla="*/ 228600 w 368300"/>
                  <a:gd name="connsiteY2" fmla="*/ 69850 h 565150"/>
                </a:gdLst>
                <a:ahLst/>
                <a:cxnLst>
                  <a:cxn ang="0">
                    <a:pos x="connsiteX0" y="connsiteY0"/>
                  </a:cxn>
                  <a:cxn ang="0">
                    <a:pos x="connsiteX1" y="connsiteY1"/>
                  </a:cxn>
                  <a:cxn ang="0">
                    <a:pos x="connsiteX2" y="connsiteY2"/>
                  </a:cxn>
                </a:cxnLst>
                <a:rect l="l" t="t" r="r" b="b"/>
                <a:pathLst>
                  <a:path w="368300" h="565150">
                    <a:moveTo>
                      <a:pt x="0" y="565150"/>
                    </a:moveTo>
                    <a:cubicBezTo>
                      <a:pt x="146050" y="365125"/>
                      <a:pt x="292100" y="165100"/>
                      <a:pt x="330200" y="82550"/>
                    </a:cubicBezTo>
                    <a:cubicBezTo>
                      <a:pt x="368300" y="0"/>
                      <a:pt x="228600" y="69850"/>
                      <a:pt x="228600" y="69850"/>
                    </a:cubicBezTo>
                  </a:path>
                </a:pathLst>
              </a:custGeom>
              <a:ln>
                <a:solidFill>
                  <a:srgbClr val="000000"/>
                </a:solidFill>
              </a:ln>
              <a:scene3d>
                <a:camera prst="orthographicFront">
                  <a:rot lat="0" lon="0" rev="300000"/>
                </a:camera>
                <a:lightRig rig="threePt" dir="t"/>
              </a:scene3d>
            </p:spPr>
            <p:style>
              <a:lnRef idx="2">
                <a:schemeClr val="accent1"/>
              </a:lnRef>
              <a:fillRef idx="0">
                <a:schemeClr val="accent1"/>
              </a:fillRef>
              <a:effectRef idx="1">
                <a:schemeClr val="accent1"/>
              </a:effectRef>
              <a:fontRef idx="minor">
                <a:schemeClr val="tx1"/>
              </a:fontRef>
            </p:style>
            <p:txBody>
              <a:bodyPr anchor="ctr"/>
              <a:lstStyle/>
              <a:p>
                <a:pPr algn="ctr" defTabSz="457200" fontAlgn="auto">
                  <a:spcBef>
                    <a:spcPts val="0"/>
                  </a:spcBef>
                  <a:spcAft>
                    <a:spcPts val="0"/>
                  </a:spcAft>
                  <a:defRPr/>
                </a:pPr>
                <a:endParaRPr lang="en-US"/>
              </a:p>
            </p:txBody>
          </p:sp>
        </p:grpSp>
        <p:grpSp>
          <p:nvGrpSpPr>
            <p:cNvPr id="24697" name="Group 210"/>
            <p:cNvGrpSpPr>
              <a:grpSpLocks/>
            </p:cNvGrpSpPr>
            <p:nvPr/>
          </p:nvGrpSpPr>
          <p:grpSpPr bwMode="auto">
            <a:xfrm>
              <a:off x="2682018" y="2114878"/>
              <a:ext cx="687156" cy="774470"/>
              <a:chOff x="2013984" y="629961"/>
              <a:chExt cx="687156" cy="774470"/>
            </a:xfrm>
          </p:grpSpPr>
          <p:sp>
            <p:nvSpPr>
              <p:cNvPr id="1079" name="Can 1078"/>
              <p:cNvSpPr/>
              <p:nvPr/>
            </p:nvSpPr>
            <p:spPr>
              <a:xfrm rot="18184062">
                <a:off x="1978706" y="736991"/>
                <a:ext cx="606777" cy="536222"/>
              </a:xfrm>
              <a:prstGeom prst="can">
                <a:avLst/>
              </a:prstGeom>
              <a:solidFill>
                <a:srgbClr val="E3A221"/>
              </a:solidFill>
              <a:ln>
                <a:solidFill>
                  <a:schemeClr val="tx1"/>
                </a:solidFill>
              </a:ln>
              <a:scene3d>
                <a:camera prst="orthographicFront">
                  <a:rot lat="0" lon="0" rev="300000"/>
                </a:camera>
                <a:lightRig rig="threePt" dir="t"/>
              </a:scene3d>
              <a:sp3d contourW="12700" prstMaterial="metal">
                <a:contourClr>
                  <a:schemeClr val="tx1">
                    <a:lumMod val="50000"/>
                    <a:lumOff val="50000"/>
                  </a:schemeClr>
                </a:contourClr>
              </a:sp3d>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p>
            </p:txBody>
          </p:sp>
          <p:sp>
            <p:nvSpPr>
              <p:cNvPr id="1080" name="Freeform 1079"/>
              <p:cNvSpPr/>
              <p:nvPr/>
            </p:nvSpPr>
            <p:spPr>
              <a:xfrm>
                <a:off x="2330410" y="687463"/>
                <a:ext cx="370730" cy="565150"/>
              </a:xfrm>
              <a:custGeom>
                <a:avLst/>
                <a:gdLst>
                  <a:gd name="connsiteX0" fmla="*/ 0 w 368300"/>
                  <a:gd name="connsiteY0" fmla="*/ 565150 h 565150"/>
                  <a:gd name="connsiteX1" fmla="*/ 330200 w 368300"/>
                  <a:gd name="connsiteY1" fmla="*/ 82550 h 565150"/>
                  <a:gd name="connsiteX2" fmla="*/ 228600 w 368300"/>
                  <a:gd name="connsiteY2" fmla="*/ 69850 h 565150"/>
                </a:gdLst>
                <a:ahLst/>
                <a:cxnLst>
                  <a:cxn ang="0">
                    <a:pos x="connsiteX0" y="connsiteY0"/>
                  </a:cxn>
                  <a:cxn ang="0">
                    <a:pos x="connsiteX1" y="connsiteY1"/>
                  </a:cxn>
                  <a:cxn ang="0">
                    <a:pos x="connsiteX2" y="connsiteY2"/>
                  </a:cxn>
                </a:cxnLst>
                <a:rect l="l" t="t" r="r" b="b"/>
                <a:pathLst>
                  <a:path w="368300" h="565150">
                    <a:moveTo>
                      <a:pt x="0" y="565150"/>
                    </a:moveTo>
                    <a:cubicBezTo>
                      <a:pt x="146050" y="365125"/>
                      <a:pt x="292100" y="165100"/>
                      <a:pt x="330200" y="82550"/>
                    </a:cubicBezTo>
                    <a:cubicBezTo>
                      <a:pt x="368300" y="0"/>
                      <a:pt x="228600" y="69850"/>
                      <a:pt x="228600" y="69850"/>
                    </a:cubicBezTo>
                  </a:path>
                </a:pathLst>
              </a:custGeom>
              <a:ln>
                <a:solidFill>
                  <a:srgbClr val="000000"/>
                </a:solidFill>
              </a:ln>
              <a:scene3d>
                <a:camera prst="orthographicFront">
                  <a:rot lat="0" lon="0" rev="300000"/>
                </a:camera>
                <a:lightRig rig="threePt" dir="t"/>
              </a:scene3d>
            </p:spPr>
            <p:style>
              <a:lnRef idx="2">
                <a:schemeClr val="accent1"/>
              </a:lnRef>
              <a:fillRef idx="0">
                <a:schemeClr val="accent1"/>
              </a:fillRef>
              <a:effectRef idx="1">
                <a:schemeClr val="accent1"/>
              </a:effectRef>
              <a:fontRef idx="minor">
                <a:schemeClr val="tx1"/>
              </a:fontRef>
            </p:style>
            <p:txBody>
              <a:bodyPr anchor="ctr"/>
              <a:lstStyle/>
              <a:p>
                <a:pPr algn="ctr" defTabSz="457200" fontAlgn="auto">
                  <a:spcBef>
                    <a:spcPts val="0"/>
                  </a:spcBef>
                  <a:spcAft>
                    <a:spcPts val="0"/>
                  </a:spcAft>
                  <a:defRPr/>
                </a:pPr>
                <a:endParaRPr lang="en-US"/>
              </a:p>
            </p:txBody>
          </p:sp>
          <p:sp>
            <p:nvSpPr>
              <p:cNvPr id="1081" name="Freeform 1080"/>
              <p:cNvSpPr/>
              <p:nvPr/>
            </p:nvSpPr>
            <p:spPr>
              <a:xfrm>
                <a:off x="2217480" y="1226631"/>
                <a:ext cx="139700" cy="177800"/>
              </a:xfrm>
              <a:custGeom>
                <a:avLst/>
                <a:gdLst>
                  <a:gd name="connsiteX0" fmla="*/ 139700 w 139700"/>
                  <a:gd name="connsiteY0" fmla="*/ 0 h 177800"/>
                  <a:gd name="connsiteX1" fmla="*/ 25400 w 139700"/>
                  <a:gd name="connsiteY1" fmla="*/ 165100 h 177800"/>
                  <a:gd name="connsiteX2" fmla="*/ 0 w 139700"/>
                  <a:gd name="connsiteY2" fmla="*/ 76200 h 177800"/>
                </a:gdLst>
                <a:ahLst/>
                <a:cxnLst>
                  <a:cxn ang="0">
                    <a:pos x="connsiteX0" y="connsiteY0"/>
                  </a:cxn>
                  <a:cxn ang="0">
                    <a:pos x="connsiteX1" y="connsiteY1"/>
                  </a:cxn>
                  <a:cxn ang="0">
                    <a:pos x="connsiteX2" y="connsiteY2"/>
                  </a:cxn>
                </a:cxnLst>
                <a:rect l="l" t="t" r="r" b="b"/>
                <a:pathLst>
                  <a:path w="139700" h="177800">
                    <a:moveTo>
                      <a:pt x="139700" y="0"/>
                    </a:moveTo>
                    <a:cubicBezTo>
                      <a:pt x="94191" y="76200"/>
                      <a:pt x="48683" y="152400"/>
                      <a:pt x="25400" y="165100"/>
                    </a:cubicBezTo>
                    <a:cubicBezTo>
                      <a:pt x="2117" y="177800"/>
                      <a:pt x="6350" y="91017"/>
                      <a:pt x="0" y="76200"/>
                    </a:cubicBezTo>
                  </a:path>
                </a:pathLst>
              </a:custGeom>
              <a:ln>
                <a:solidFill>
                  <a:srgbClr val="000000"/>
                </a:solidFill>
              </a:ln>
              <a:scene3d>
                <a:camera prst="orthographicFront">
                  <a:rot lat="0" lon="0" rev="300000"/>
                </a:camera>
                <a:lightRig rig="threePt" dir="t"/>
              </a:scene3d>
            </p:spPr>
            <p:style>
              <a:lnRef idx="2">
                <a:schemeClr val="accent1"/>
              </a:lnRef>
              <a:fillRef idx="0">
                <a:schemeClr val="accent1"/>
              </a:fillRef>
              <a:effectRef idx="1">
                <a:schemeClr val="accent1"/>
              </a:effectRef>
              <a:fontRef idx="minor">
                <a:schemeClr val="tx1"/>
              </a:fontRef>
            </p:style>
            <p:txBody>
              <a:bodyPr anchor="ctr"/>
              <a:lstStyle/>
              <a:p>
                <a:pPr algn="ctr" defTabSz="457200" fontAlgn="auto">
                  <a:spcBef>
                    <a:spcPts val="0"/>
                  </a:spcBef>
                  <a:spcAft>
                    <a:spcPts val="0"/>
                  </a:spcAft>
                  <a:defRPr/>
                </a:pPr>
                <a:endParaRPr lang="en-US"/>
              </a:p>
            </p:txBody>
          </p:sp>
          <p:sp>
            <p:nvSpPr>
              <p:cNvPr id="1082" name="Freeform 1081"/>
              <p:cNvSpPr/>
              <p:nvPr/>
            </p:nvSpPr>
            <p:spPr>
              <a:xfrm>
                <a:off x="2153982" y="629961"/>
                <a:ext cx="368300" cy="565150"/>
              </a:xfrm>
              <a:custGeom>
                <a:avLst/>
                <a:gdLst>
                  <a:gd name="connsiteX0" fmla="*/ 0 w 368300"/>
                  <a:gd name="connsiteY0" fmla="*/ 565150 h 565150"/>
                  <a:gd name="connsiteX1" fmla="*/ 330200 w 368300"/>
                  <a:gd name="connsiteY1" fmla="*/ 82550 h 565150"/>
                  <a:gd name="connsiteX2" fmla="*/ 228600 w 368300"/>
                  <a:gd name="connsiteY2" fmla="*/ 69850 h 565150"/>
                </a:gdLst>
                <a:ahLst/>
                <a:cxnLst>
                  <a:cxn ang="0">
                    <a:pos x="connsiteX0" y="connsiteY0"/>
                  </a:cxn>
                  <a:cxn ang="0">
                    <a:pos x="connsiteX1" y="connsiteY1"/>
                  </a:cxn>
                  <a:cxn ang="0">
                    <a:pos x="connsiteX2" y="connsiteY2"/>
                  </a:cxn>
                </a:cxnLst>
                <a:rect l="l" t="t" r="r" b="b"/>
                <a:pathLst>
                  <a:path w="368300" h="565150">
                    <a:moveTo>
                      <a:pt x="0" y="565150"/>
                    </a:moveTo>
                    <a:cubicBezTo>
                      <a:pt x="146050" y="365125"/>
                      <a:pt x="292100" y="165100"/>
                      <a:pt x="330200" y="82550"/>
                    </a:cubicBezTo>
                    <a:cubicBezTo>
                      <a:pt x="368300" y="0"/>
                      <a:pt x="228600" y="69850"/>
                      <a:pt x="228600" y="69850"/>
                    </a:cubicBezTo>
                  </a:path>
                </a:pathLst>
              </a:custGeom>
              <a:ln>
                <a:solidFill>
                  <a:srgbClr val="000000"/>
                </a:solidFill>
              </a:ln>
              <a:scene3d>
                <a:camera prst="orthographicFront">
                  <a:rot lat="0" lon="0" rev="300000"/>
                </a:camera>
                <a:lightRig rig="threePt" dir="t"/>
              </a:scene3d>
            </p:spPr>
            <p:style>
              <a:lnRef idx="2">
                <a:schemeClr val="accent1"/>
              </a:lnRef>
              <a:fillRef idx="0">
                <a:schemeClr val="accent1"/>
              </a:fillRef>
              <a:effectRef idx="1">
                <a:schemeClr val="accent1"/>
              </a:effectRef>
              <a:fontRef idx="minor">
                <a:schemeClr val="tx1"/>
              </a:fontRef>
            </p:style>
            <p:txBody>
              <a:bodyPr anchor="ctr"/>
              <a:lstStyle/>
              <a:p>
                <a:pPr algn="ctr" defTabSz="457200" fontAlgn="auto">
                  <a:spcBef>
                    <a:spcPts val="0"/>
                  </a:spcBef>
                  <a:spcAft>
                    <a:spcPts val="0"/>
                  </a:spcAft>
                  <a:defRPr/>
                </a:pPr>
                <a:endParaRPr lang="en-US"/>
              </a:p>
            </p:txBody>
          </p:sp>
        </p:grpSp>
        <p:grpSp>
          <p:nvGrpSpPr>
            <p:cNvPr id="24698" name="Group 215"/>
            <p:cNvGrpSpPr>
              <a:grpSpLocks/>
            </p:cNvGrpSpPr>
            <p:nvPr/>
          </p:nvGrpSpPr>
          <p:grpSpPr bwMode="auto">
            <a:xfrm>
              <a:off x="2425700" y="2604316"/>
              <a:ext cx="659438" cy="798192"/>
              <a:chOff x="2013984" y="629961"/>
              <a:chExt cx="659438" cy="798192"/>
            </a:xfrm>
          </p:grpSpPr>
          <p:sp>
            <p:nvSpPr>
              <p:cNvPr id="1075" name="Can 1074"/>
              <p:cNvSpPr/>
              <p:nvPr/>
            </p:nvSpPr>
            <p:spPr>
              <a:xfrm rot="18184062">
                <a:off x="1978706" y="736991"/>
                <a:ext cx="606777" cy="536222"/>
              </a:xfrm>
              <a:prstGeom prst="can">
                <a:avLst/>
              </a:prstGeom>
              <a:solidFill>
                <a:srgbClr val="E3A221"/>
              </a:solidFill>
              <a:ln>
                <a:solidFill>
                  <a:schemeClr val="tx1"/>
                </a:solidFill>
              </a:ln>
              <a:scene3d>
                <a:camera prst="orthographicFront">
                  <a:rot lat="0" lon="0" rev="300000"/>
                </a:camera>
                <a:lightRig rig="threePt" dir="t"/>
              </a:scene3d>
              <a:sp3d contourW="12700" prstMaterial="metal">
                <a:contourClr>
                  <a:schemeClr val="tx1">
                    <a:lumMod val="50000"/>
                    <a:lumOff val="50000"/>
                  </a:schemeClr>
                </a:contourClr>
              </a:sp3d>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p>
            </p:txBody>
          </p:sp>
          <p:sp>
            <p:nvSpPr>
              <p:cNvPr id="1076" name="Freeform 1075"/>
              <p:cNvSpPr/>
              <p:nvPr/>
            </p:nvSpPr>
            <p:spPr>
              <a:xfrm>
                <a:off x="2305122" y="690852"/>
                <a:ext cx="368300" cy="565150"/>
              </a:xfrm>
              <a:custGeom>
                <a:avLst/>
                <a:gdLst>
                  <a:gd name="connsiteX0" fmla="*/ 0 w 368300"/>
                  <a:gd name="connsiteY0" fmla="*/ 565150 h 565150"/>
                  <a:gd name="connsiteX1" fmla="*/ 330200 w 368300"/>
                  <a:gd name="connsiteY1" fmla="*/ 82550 h 565150"/>
                  <a:gd name="connsiteX2" fmla="*/ 228600 w 368300"/>
                  <a:gd name="connsiteY2" fmla="*/ 69850 h 565150"/>
                </a:gdLst>
                <a:ahLst/>
                <a:cxnLst>
                  <a:cxn ang="0">
                    <a:pos x="connsiteX0" y="connsiteY0"/>
                  </a:cxn>
                  <a:cxn ang="0">
                    <a:pos x="connsiteX1" y="connsiteY1"/>
                  </a:cxn>
                  <a:cxn ang="0">
                    <a:pos x="connsiteX2" y="connsiteY2"/>
                  </a:cxn>
                </a:cxnLst>
                <a:rect l="l" t="t" r="r" b="b"/>
                <a:pathLst>
                  <a:path w="368300" h="565150">
                    <a:moveTo>
                      <a:pt x="0" y="565150"/>
                    </a:moveTo>
                    <a:cubicBezTo>
                      <a:pt x="146050" y="365125"/>
                      <a:pt x="292100" y="165100"/>
                      <a:pt x="330200" y="82550"/>
                    </a:cubicBezTo>
                    <a:cubicBezTo>
                      <a:pt x="368300" y="0"/>
                      <a:pt x="228600" y="69850"/>
                      <a:pt x="228600" y="69850"/>
                    </a:cubicBezTo>
                  </a:path>
                </a:pathLst>
              </a:custGeom>
              <a:ln>
                <a:solidFill>
                  <a:srgbClr val="000000"/>
                </a:solidFill>
              </a:ln>
              <a:scene3d>
                <a:camera prst="orthographicFront">
                  <a:rot lat="0" lon="0" rev="300000"/>
                </a:camera>
                <a:lightRig rig="threePt" dir="t"/>
              </a:scene3d>
            </p:spPr>
            <p:style>
              <a:lnRef idx="2">
                <a:schemeClr val="accent1"/>
              </a:lnRef>
              <a:fillRef idx="0">
                <a:schemeClr val="accent1"/>
              </a:fillRef>
              <a:effectRef idx="1">
                <a:schemeClr val="accent1"/>
              </a:effectRef>
              <a:fontRef idx="minor">
                <a:schemeClr val="tx1"/>
              </a:fontRef>
            </p:style>
            <p:txBody>
              <a:bodyPr anchor="ctr"/>
              <a:lstStyle/>
              <a:p>
                <a:pPr algn="ctr" defTabSz="457200" fontAlgn="auto">
                  <a:spcBef>
                    <a:spcPts val="0"/>
                  </a:spcBef>
                  <a:spcAft>
                    <a:spcPts val="0"/>
                  </a:spcAft>
                  <a:defRPr/>
                </a:pPr>
                <a:endParaRPr lang="en-US"/>
              </a:p>
            </p:txBody>
          </p:sp>
          <p:sp>
            <p:nvSpPr>
              <p:cNvPr id="1077" name="Freeform 1076"/>
              <p:cNvSpPr/>
              <p:nvPr/>
            </p:nvSpPr>
            <p:spPr>
              <a:xfrm>
                <a:off x="2207244" y="1250659"/>
                <a:ext cx="140774" cy="177494"/>
              </a:xfrm>
              <a:custGeom>
                <a:avLst/>
                <a:gdLst>
                  <a:gd name="connsiteX0" fmla="*/ 139700 w 139700"/>
                  <a:gd name="connsiteY0" fmla="*/ 0 h 177800"/>
                  <a:gd name="connsiteX1" fmla="*/ 25400 w 139700"/>
                  <a:gd name="connsiteY1" fmla="*/ 165100 h 177800"/>
                  <a:gd name="connsiteX2" fmla="*/ 0 w 139700"/>
                  <a:gd name="connsiteY2" fmla="*/ 76200 h 177800"/>
                </a:gdLst>
                <a:ahLst/>
                <a:cxnLst>
                  <a:cxn ang="0">
                    <a:pos x="connsiteX0" y="connsiteY0"/>
                  </a:cxn>
                  <a:cxn ang="0">
                    <a:pos x="connsiteX1" y="connsiteY1"/>
                  </a:cxn>
                  <a:cxn ang="0">
                    <a:pos x="connsiteX2" y="connsiteY2"/>
                  </a:cxn>
                </a:cxnLst>
                <a:rect l="l" t="t" r="r" b="b"/>
                <a:pathLst>
                  <a:path w="139700" h="177800">
                    <a:moveTo>
                      <a:pt x="139700" y="0"/>
                    </a:moveTo>
                    <a:cubicBezTo>
                      <a:pt x="94191" y="76200"/>
                      <a:pt x="48683" y="152400"/>
                      <a:pt x="25400" y="165100"/>
                    </a:cubicBezTo>
                    <a:cubicBezTo>
                      <a:pt x="2117" y="177800"/>
                      <a:pt x="6350" y="91017"/>
                      <a:pt x="0" y="76200"/>
                    </a:cubicBezTo>
                  </a:path>
                </a:pathLst>
              </a:custGeom>
              <a:ln>
                <a:solidFill>
                  <a:srgbClr val="000000"/>
                </a:solidFill>
              </a:ln>
              <a:scene3d>
                <a:camera prst="orthographicFront">
                  <a:rot lat="0" lon="0" rev="120000"/>
                </a:camera>
                <a:lightRig rig="threePt" dir="t"/>
              </a:scene3d>
            </p:spPr>
            <p:style>
              <a:lnRef idx="2">
                <a:schemeClr val="accent1"/>
              </a:lnRef>
              <a:fillRef idx="0">
                <a:schemeClr val="accent1"/>
              </a:fillRef>
              <a:effectRef idx="1">
                <a:schemeClr val="accent1"/>
              </a:effectRef>
              <a:fontRef idx="minor">
                <a:schemeClr val="tx1"/>
              </a:fontRef>
            </p:style>
            <p:txBody>
              <a:bodyPr anchor="ctr"/>
              <a:lstStyle/>
              <a:p>
                <a:pPr algn="ctr" defTabSz="457200" fontAlgn="auto">
                  <a:spcBef>
                    <a:spcPts val="0"/>
                  </a:spcBef>
                  <a:spcAft>
                    <a:spcPts val="0"/>
                  </a:spcAft>
                  <a:defRPr/>
                </a:pPr>
                <a:endParaRPr lang="en-US"/>
              </a:p>
            </p:txBody>
          </p:sp>
          <p:sp>
            <p:nvSpPr>
              <p:cNvPr id="1078" name="Freeform 1077"/>
              <p:cNvSpPr/>
              <p:nvPr/>
            </p:nvSpPr>
            <p:spPr>
              <a:xfrm>
                <a:off x="2153982" y="629961"/>
                <a:ext cx="368300" cy="565150"/>
              </a:xfrm>
              <a:custGeom>
                <a:avLst/>
                <a:gdLst>
                  <a:gd name="connsiteX0" fmla="*/ 0 w 368300"/>
                  <a:gd name="connsiteY0" fmla="*/ 565150 h 565150"/>
                  <a:gd name="connsiteX1" fmla="*/ 330200 w 368300"/>
                  <a:gd name="connsiteY1" fmla="*/ 82550 h 565150"/>
                  <a:gd name="connsiteX2" fmla="*/ 228600 w 368300"/>
                  <a:gd name="connsiteY2" fmla="*/ 69850 h 565150"/>
                </a:gdLst>
                <a:ahLst/>
                <a:cxnLst>
                  <a:cxn ang="0">
                    <a:pos x="connsiteX0" y="connsiteY0"/>
                  </a:cxn>
                  <a:cxn ang="0">
                    <a:pos x="connsiteX1" y="connsiteY1"/>
                  </a:cxn>
                  <a:cxn ang="0">
                    <a:pos x="connsiteX2" y="connsiteY2"/>
                  </a:cxn>
                </a:cxnLst>
                <a:rect l="l" t="t" r="r" b="b"/>
                <a:pathLst>
                  <a:path w="368300" h="565150">
                    <a:moveTo>
                      <a:pt x="0" y="565150"/>
                    </a:moveTo>
                    <a:cubicBezTo>
                      <a:pt x="146050" y="365125"/>
                      <a:pt x="292100" y="165100"/>
                      <a:pt x="330200" y="82550"/>
                    </a:cubicBezTo>
                    <a:cubicBezTo>
                      <a:pt x="368300" y="0"/>
                      <a:pt x="228600" y="69850"/>
                      <a:pt x="228600" y="69850"/>
                    </a:cubicBezTo>
                  </a:path>
                </a:pathLst>
              </a:custGeom>
              <a:ln>
                <a:solidFill>
                  <a:srgbClr val="000000"/>
                </a:solidFill>
              </a:ln>
              <a:scene3d>
                <a:camera prst="orthographicFront">
                  <a:rot lat="0" lon="0" rev="300000"/>
                </a:camera>
                <a:lightRig rig="threePt" dir="t"/>
              </a:scene3d>
            </p:spPr>
            <p:style>
              <a:lnRef idx="2">
                <a:schemeClr val="accent1"/>
              </a:lnRef>
              <a:fillRef idx="0">
                <a:schemeClr val="accent1"/>
              </a:fillRef>
              <a:effectRef idx="1">
                <a:schemeClr val="accent1"/>
              </a:effectRef>
              <a:fontRef idx="minor">
                <a:schemeClr val="tx1"/>
              </a:fontRef>
            </p:style>
            <p:txBody>
              <a:bodyPr anchor="ctr"/>
              <a:lstStyle/>
              <a:p>
                <a:pPr algn="ctr" defTabSz="457200" fontAlgn="auto">
                  <a:spcBef>
                    <a:spcPts val="0"/>
                  </a:spcBef>
                  <a:spcAft>
                    <a:spcPts val="0"/>
                  </a:spcAft>
                  <a:defRPr/>
                </a:pPr>
                <a:endParaRPr lang="en-US"/>
              </a:p>
            </p:txBody>
          </p:sp>
        </p:grpSp>
      </p:grpSp>
      <p:grpSp>
        <p:nvGrpSpPr>
          <p:cNvPr id="24589" name="Group 221"/>
          <p:cNvGrpSpPr>
            <a:grpSpLocks/>
          </p:cNvGrpSpPr>
          <p:nvPr/>
        </p:nvGrpSpPr>
        <p:grpSpPr bwMode="auto">
          <a:xfrm>
            <a:off x="3832225" y="3176588"/>
            <a:ext cx="727075" cy="927100"/>
            <a:chOff x="1949548" y="2089478"/>
            <a:chExt cx="1410344" cy="1323182"/>
          </a:xfrm>
        </p:grpSpPr>
        <p:grpSp>
          <p:nvGrpSpPr>
            <p:cNvPr id="24675" name="Group 200"/>
            <p:cNvGrpSpPr>
              <a:grpSpLocks/>
            </p:cNvGrpSpPr>
            <p:nvPr/>
          </p:nvGrpSpPr>
          <p:grpSpPr bwMode="auto">
            <a:xfrm>
              <a:off x="2194449" y="2089478"/>
              <a:ext cx="659438" cy="791417"/>
              <a:chOff x="2013984" y="629961"/>
              <a:chExt cx="659438" cy="791417"/>
            </a:xfrm>
          </p:grpSpPr>
          <p:sp>
            <p:nvSpPr>
              <p:cNvPr id="1067" name="Can 1066"/>
              <p:cNvSpPr/>
              <p:nvPr/>
            </p:nvSpPr>
            <p:spPr>
              <a:xfrm rot="18184062">
                <a:off x="1978706" y="736991"/>
                <a:ext cx="606777" cy="536222"/>
              </a:xfrm>
              <a:prstGeom prst="can">
                <a:avLst/>
              </a:prstGeom>
              <a:solidFill>
                <a:srgbClr val="E3A221"/>
              </a:solidFill>
              <a:ln>
                <a:solidFill>
                  <a:schemeClr val="tx1"/>
                </a:solidFill>
              </a:ln>
              <a:scene3d>
                <a:camera prst="orthographicFront">
                  <a:rot lat="0" lon="0" rev="300000"/>
                </a:camera>
                <a:lightRig rig="threePt" dir="t"/>
              </a:scene3d>
              <a:sp3d contourW="12700" prstMaterial="metal">
                <a:contourClr>
                  <a:schemeClr val="tx1">
                    <a:lumMod val="50000"/>
                    <a:lumOff val="50000"/>
                  </a:schemeClr>
                </a:contourClr>
              </a:sp3d>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p>
            </p:txBody>
          </p:sp>
          <p:sp>
            <p:nvSpPr>
              <p:cNvPr id="1068" name="Freeform 1067"/>
              <p:cNvSpPr/>
              <p:nvPr/>
            </p:nvSpPr>
            <p:spPr>
              <a:xfrm>
                <a:off x="2305122" y="687463"/>
                <a:ext cx="368300" cy="565150"/>
              </a:xfrm>
              <a:custGeom>
                <a:avLst/>
                <a:gdLst>
                  <a:gd name="connsiteX0" fmla="*/ 0 w 368300"/>
                  <a:gd name="connsiteY0" fmla="*/ 565150 h 565150"/>
                  <a:gd name="connsiteX1" fmla="*/ 330200 w 368300"/>
                  <a:gd name="connsiteY1" fmla="*/ 82550 h 565150"/>
                  <a:gd name="connsiteX2" fmla="*/ 228600 w 368300"/>
                  <a:gd name="connsiteY2" fmla="*/ 69850 h 565150"/>
                </a:gdLst>
                <a:ahLst/>
                <a:cxnLst>
                  <a:cxn ang="0">
                    <a:pos x="connsiteX0" y="connsiteY0"/>
                  </a:cxn>
                  <a:cxn ang="0">
                    <a:pos x="connsiteX1" y="connsiteY1"/>
                  </a:cxn>
                  <a:cxn ang="0">
                    <a:pos x="connsiteX2" y="connsiteY2"/>
                  </a:cxn>
                </a:cxnLst>
                <a:rect l="l" t="t" r="r" b="b"/>
                <a:pathLst>
                  <a:path w="368300" h="565150">
                    <a:moveTo>
                      <a:pt x="0" y="565150"/>
                    </a:moveTo>
                    <a:cubicBezTo>
                      <a:pt x="146050" y="365125"/>
                      <a:pt x="292100" y="165100"/>
                      <a:pt x="330200" y="82550"/>
                    </a:cubicBezTo>
                    <a:cubicBezTo>
                      <a:pt x="368300" y="0"/>
                      <a:pt x="228600" y="69850"/>
                      <a:pt x="228600" y="69850"/>
                    </a:cubicBezTo>
                  </a:path>
                </a:pathLst>
              </a:custGeom>
              <a:ln>
                <a:solidFill>
                  <a:srgbClr val="000000"/>
                </a:solidFill>
              </a:ln>
              <a:scene3d>
                <a:camera prst="orthographicFront">
                  <a:rot lat="0" lon="0" rev="300000"/>
                </a:camera>
                <a:lightRig rig="threePt" dir="t"/>
              </a:scene3d>
            </p:spPr>
            <p:style>
              <a:lnRef idx="2">
                <a:schemeClr val="accent1"/>
              </a:lnRef>
              <a:fillRef idx="0">
                <a:schemeClr val="accent1"/>
              </a:fillRef>
              <a:effectRef idx="1">
                <a:schemeClr val="accent1"/>
              </a:effectRef>
              <a:fontRef idx="minor">
                <a:schemeClr val="tx1"/>
              </a:fontRef>
            </p:style>
            <p:txBody>
              <a:bodyPr anchor="ctr"/>
              <a:lstStyle/>
              <a:p>
                <a:pPr algn="ctr" defTabSz="457200" fontAlgn="auto">
                  <a:spcBef>
                    <a:spcPts val="0"/>
                  </a:spcBef>
                  <a:spcAft>
                    <a:spcPts val="0"/>
                  </a:spcAft>
                  <a:defRPr/>
                </a:pPr>
                <a:endParaRPr lang="en-US"/>
              </a:p>
            </p:txBody>
          </p:sp>
          <p:sp>
            <p:nvSpPr>
              <p:cNvPr id="1069" name="Freeform 1068"/>
              <p:cNvSpPr/>
              <p:nvPr/>
            </p:nvSpPr>
            <p:spPr>
              <a:xfrm>
                <a:off x="2217482" y="1243578"/>
                <a:ext cx="139700" cy="177800"/>
              </a:xfrm>
              <a:custGeom>
                <a:avLst/>
                <a:gdLst>
                  <a:gd name="connsiteX0" fmla="*/ 139700 w 139700"/>
                  <a:gd name="connsiteY0" fmla="*/ 0 h 177800"/>
                  <a:gd name="connsiteX1" fmla="*/ 25400 w 139700"/>
                  <a:gd name="connsiteY1" fmla="*/ 165100 h 177800"/>
                  <a:gd name="connsiteX2" fmla="*/ 0 w 139700"/>
                  <a:gd name="connsiteY2" fmla="*/ 76200 h 177800"/>
                </a:gdLst>
                <a:ahLst/>
                <a:cxnLst>
                  <a:cxn ang="0">
                    <a:pos x="connsiteX0" y="connsiteY0"/>
                  </a:cxn>
                  <a:cxn ang="0">
                    <a:pos x="connsiteX1" y="connsiteY1"/>
                  </a:cxn>
                  <a:cxn ang="0">
                    <a:pos x="connsiteX2" y="connsiteY2"/>
                  </a:cxn>
                </a:cxnLst>
                <a:rect l="l" t="t" r="r" b="b"/>
                <a:pathLst>
                  <a:path w="139700" h="177800">
                    <a:moveTo>
                      <a:pt x="139700" y="0"/>
                    </a:moveTo>
                    <a:cubicBezTo>
                      <a:pt x="94191" y="76200"/>
                      <a:pt x="48683" y="152400"/>
                      <a:pt x="25400" y="165100"/>
                    </a:cubicBezTo>
                    <a:cubicBezTo>
                      <a:pt x="2117" y="177800"/>
                      <a:pt x="6350" y="91017"/>
                      <a:pt x="0" y="76200"/>
                    </a:cubicBezTo>
                  </a:path>
                </a:pathLst>
              </a:custGeom>
              <a:ln>
                <a:solidFill>
                  <a:srgbClr val="000000"/>
                </a:solidFill>
              </a:ln>
              <a:scene3d>
                <a:camera prst="orthographicFront">
                  <a:rot lat="0" lon="0" rev="300000"/>
                </a:camera>
                <a:lightRig rig="threePt" dir="t"/>
              </a:scene3d>
            </p:spPr>
            <p:style>
              <a:lnRef idx="2">
                <a:schemeClr val="accent1"/>
              </a:lnRef>
              <a:fillRef idx="0">
                <a:schemeClr val="accent1"/>
              </a:fillRef>
              <a:effectRef idx="1">
                <a:schemeClr val="accent1"/>
              </a:effectRef>
              <a:fontRef idx="minor">
                <a:schemeClr val="tx1"/>
              </a:fontRef>
            </p:style>
            <p:txBody>
              <a:bodyPr anchor="ctr"/>
              <a:lstStyle/>
              <a:p>
                <a:pPr algn="ctr" defTabSz="457200" fontAlgn="auto">
                  <a:spcBef>
                    <a:spcPts val="0"/>
                  </a:spcBef>
                  <a:spcAft>
                    <a:spcPts val="0"/>
                  </a:spcAft>
                  <a:defRPr/>
                </a:pPr>
                <a:endParaRPr lang="en-US"/>
              </a:p>
            </p:txBody>
          </p:sp>
          <p:sp>
            <p:nvSpPr>
              <p:cNvPr id="1070" name="Freeform 1069"/>
              <p:cNvSpPr/>
              <p:nvPr/>
            </p:nvSpPr>
            <p:spPr>
              <a:xfrm>
                <a:off x="2153982" y="629961"/>
                <a:ext cx="368300" cy="565150"/>
              </a:xfrm>
              <a:custGeom>
                <a:avLst/>
                <a:gdLst>
                  <a:gd name="connsiteX0" fmla="*/ 0 w 368300"/>
                  <a:gd name="connsiteY0" fmla="*/ 565150 h 565150"/>
                  <a:gd name="connsiteX1" fmla="*/ 330200 w 368300"/>
                  <a:gd name="connsiteY1" fmla="*/ 82550 h 565150"/>
                  <a:gd name="connsiteX2" fmla="*/ 228600 w 368300"/>
                  <a:gd name="connsiteY2" fmla="*/ 69850 h 565150"/>
                </a:gdLst>
                <a:ahLst/>
                <a:cxnLst>
                  <a:cxn ang="0">
                    <a:pos x="connsiteX0" y="connsiteY0"/>
                  </a:cxn>
                  <a:cxn ang="0">
                    <a:pos x="connsiteX1" y="connsiteY1"/>
                  </a:cxn>
                  <a:cxn ang="0">
                    <a:pos x="connsiteX2" y="connsiteY2"/>
                  </a:cxn>
                </a:cxnLst>
                <a:rect l="l" t="t" r="r" b="b"/>
                <a:pathLst>
                  <a:path w="368300" h="565150">
                    <a:moveTo>
                      <a:pt x="0" y="565150"/>
                    </a:moveTo>
                    <a:cubicBezTo>
                      <a:pt x="146050" y="365125"/>
                      <a:pt x="292100" y="165100"/>
                      <a:pt x="330200" y="82550"/>
                    </a:cubicBezTo>
                    <a:cubicBezTo>
                      <a:pt x="368300" y="0"/>
                      <a:pt x="228600" y="69850"/>
                      <a:pt x="228600" y="69850"/>
                    </a:cubicBezTo>
                  </a:path>
                </a:pathLst>
              </a:custGeom>
              <a:ln>
                <a:solidFill>
                  <a:srgbClr val="000000"/>
                </a:solidFill>
              </a:ln>
              <a:scene3d>
                <a:camera prst="orthographicFront">
                  <a:rot lat="0" lon="0" rev="300000"/>
                </a:camera>
                <a:lightRig rig="threePt" dir="t"/>
              </a:scene3d>
            </p:spPr>
            <p:style>
              <a:lnRef idx="2">
                <a:schemeClr val="accent1"/>
              </a:lnRef>
              <a:fillRef idx="0">
                <a:schemeClr val="accent1"/>
              </a:fillRef>
              <a:effectRef idx="1">
                <a:schemeClr val="accent1"/>
              </a:effectRef>
              <a:fontRef idx="minor">
                <a:schemeClr val="tx1"/>
              </a:fontRef>
            </p:style>
            <p:txBody>
              <a:bodyPr anchor="ctr"/>
              <a:lstStyle/>
              <a:p>
                <a:pPr algn="ctr" defTabSz="457200" fontAlgn="auto">
                  <a:spcBef>
                    <a:spcPts val="0"/>
                  </a:spcBef>
                  <a:spcAft>
                    <a:spcPts val="0"/>
                  </a:spcAft>
                  <a:defRPr/>
                </a:pPr>
                <a:endParaRPr lang="en-US"/>
              </a:p>
            </p:txBody>
          </p:sp>
        </p:grpSp>
        <p:grpSp>
          <p:nvGrpSpPr>
            <p:cNvPr id="24676" name="Group 205"/>
            <p:cNvGrpSpPr>
              <a:grpSpLocks/>
            </p:cNvGrpSpPr>
            <p:nvPr/>
          </p:nvGrpSpPr>
          <p:grpSpPr bwMode="auto">
            <a:xfrm>
              <a:off x="1949548" y="2549717"/>
              <a:ext cx="650233" cy="784608"/>
              <a:chOff x="2013984" y="629961"/>
              <a:chExt cx="650233" cy="784608"/>
            </a:xfrm>
          </p:grpSpPr>
          <p:sp>
            <p:nvSpPr>
              <p:cNvPr id="1063" name="Can 1062"/>
              <p:cNvSpPr/>
              <p:nvPr/>
            </p:nvSpPr>
            <p:spPr>
              <a:xfrm rot="18184062">
                <a:off x="1978706" y="736991"/>
                <a:ext cx="606777" cy="536222"/>
              </a:xfrm>
              <a:prstGeom prst="can">
                <a:avLst/>
              </a:prstGeom>
              <a:solidFill>
                <a:srgbClr val="E3A221"/>
              </a:solidFill>
              <a:ln>
                <a:solidFill>
                  <a:schemeClr val="tx1"/>
                </a:solidFill>
              </a:ln>
              <a:scene3d>
                <a:camera prst="orthographicFront">
                  <a:rot lat="0" lon="0" rev="300000"/>
                </a:camera>
                <a:lightRig rig="threePt" dir="t"/>
              </a:scene3d>
              <a:sp3d contourW="12700" prstMaterial="metal">
                <a:contourClr>
                  <a:schemeClr val="tx1">
                    <a:lumMod val="50000"/>
                    <a:lumOff val="50000"/>
                  </a:schemeClr>
                </a:contourClr>
              </a:sp3d>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p>
            </p:txBody>
          </p:sp>
          <p:sp>
            <p:nvSpPr>
              <p:cNvPr id="1064" name="Freeform 1063"/>
              <p:cNvSpPr/>
              <p:nvPr/>
            </p:nvSpPr>
            <p:spPr>
              <a:xfrm>
                <a:off x="2295916" y="694900"/>
                <a:ext cx="368301" cy="567079"/>
              </a:xfrm>
              <a:custGeom>
                <a:avLst/>
                <a:gdLst>
                  <a:gd name="connsiteX0" fmla="*/ 0 w 368300"/>
                  <a:gd name="connsiteY0" fmla="*/ 565150 h 565150"/>
                  <a:gd name="connsiteX1" fmla="*/ 330200 w 368300"/>
                  <a:gd name="connsiteY1" fmla="*/ 82550 h 565150"/>
                  <a:gd name="connsiteX2" fmla="*/ 228600 w 368300"/>
                  <a:gd name="connsiteY2" fmla="*/ 69850 h 565150"/>
                </a:gdLst>
                <a:ahLst/>
                <a:cxnLst>
                  <a:cxn ang="0">
                    <a:pos x="connsiteX0" y="connsiteY0"/>
                  </a:cxn>
                  <a:cxn ang="0">
                    <a:pos x="connsiteX1" y="connsiteY1"/>
                  </a:cxn>
                  <a:cxn ang="0">
                    <a:pos x="connsiteX2" y="connsiteY2"/>
                  </a:cxn>
                </a:cxnLst>
                <a:rect l="l" t="t" r="r" b="b"/>
                <a:pathLst>
                  <a:path w="368300" h="565150">
                    <a:moveTo>
                      <a:pt x="0" y="565150"/>
                    </a:moveTo>
                    <a:cubicBezTo>
                      <a:pt x="146050" y="365125"/>
                      <a:pt x="292100" y="165100"/>
                      <a:pt x="330200" y="82550"/>
                    </a:cubicBezTo>
                    <a:cubicBezTo>
                      <a:pt x="368300" y="0"/>
                      <a:pt x="228600" y="69850"/>
                      <a:pt x="228600" y="69850"/>
                    </a:cubicBezTo>
                  </a:path>
                </a:pathLst>
              </a:custGeom>
              <a:ln>
                <a:solidFill>
                  <a:srgbClr val="000000"/>
                </a:solidFill>
              </a:ln>
              <a:scene3d>
                <a:camera prst="orthographicFront">
                  <a:rot lat="0" lon="0" rev="300000"/>
                </a:camera>
                <a:lightRig rig="threePt" dir="t"/>
              </a:scene3d>
            </p:spPr>
            <p:style>
              <a:lnRef idx="2">
                <a:schemeClr val="accent1"/>
              </a:lnRef>
              <a:fillRef idx="0">
                <a:schemeClr val="accent1"/>
              </a:fillRef>
              <a:effectRef idx="1">
                <a:schemeClr val="accent1"/>
              </a:effectRef>
              <a:fontRef idx="minor">
                <a:schemeClr val="tx1"/>
              </a:fontRef>
            </p:style>
            <p:txBody>
              <a:bodyPr anchor="ctr"/>
              <a:lstStyle/>
              <a:p>
                <a:pPr algn="ctr" defTabSz="457200" fontAlgn="auto">
                  <a:spcBef>
                    <a:spcPts val="0"/>
                  </a:spcBef>
                  <a:spcAft>
                    <a:spcPts val="0"/>
                  </a:spcAft>
                  <a:defRPr/>
                </a:pPr>
                <a:endParaRPr lang="en-US"/>
              </a:p>
            </p:txBody>
          </p:sp>
          <p:sp>
            <p:nvSpPr>
              <p:cNvPr id="1065" name="Freeform 1064"/>
              <p:cNvSpPr/>
              <p:nvPr/>
            </p:nvSpPr>
            <p:spPr>
              <a:xfrm>
                <a:off x="2214021" y="1236769"/>
                <a:ext cx="139701" cy="177800"/>
              </a:xfrm>
              <a:custGeom>
                <a:avLst/>
                <a:gdLst>
                  <a:gd name="connsiteX0" fmla="*/ 139700 w 139700"/>
                  <a:gd name="connsiteY0" fmla="*/ 0 h 177800"/>
                  <a:gd name="connsiteX1" fmla="*/ 25400 w 139700"/>
                  <a:gd name="connsiteY1" fmla="*/ 165100 h 177800"/>
                  <a:gd name="connsiteX2" fmla="*/ 0 w 139700"/>
                  <a:gd name="connsiteY2" fmla="*/ 76200 h 177800"/>
                </a:gdLst>
                <a:ahLst/>
                <a:cxnLst>
                  <a:cxn ang="0">
                    <a:pos x="connsiteX0" y="connsiteY0"/>
                  </a:cxn>
                  <a:cxn ang="0">
                    <a:pos x="connsiteX1" y="connsiteY1"/>
                  </a:cxn>
                  <a:cxn ang="0">
                    <a:pos x="connsiteX2" y="connsiteY2"/>
                  </a:cxn>
                </a:cxnLst>
                <a:rect l="l" t="t" r="r" b="b"/>
                <a:pathLst>
                  <a:path w="139700" h="177800">
                    <a:moveTo>
                      <a:pt x="139700" y="0"/>
                    </a:moveTo>
                    <a:cubicBezTo>
                      <a:pt x="94191" y="76200"/>
                      <a:pt x="48683" y="152400"/>
                      <a:pt x="25400" y="165100"/>
                    </a:cubicBezTo>
                    <a:cubicBezTo>
                      <a:pt x="2117" y="177800"/>
                      <a:pt x="6350" y="91017"/>
                      <a:pt x="0" y="76200"/>
                    </a:cubicBezTo>
                  </a:path>
                </a:pathLst>
              </a:custGeom>
              <a:ln>
                <a:solidFill>
                  <a:srgbClr val="000000"/>
                </a:solidFill>
              </a:ln>
              <a:scene3d>
                <a:camera prst="orthographicFront">
                  <a:rot lat="0" lon="0" rev="180000"/>
                </a:camera>
                <a:lightRig rig="threePt" dir="t"/>
              </a:scene3d>
            </p:spPr>
            <p:style>
              <a:lnRef idx="2">
                <a:schemeClr val="accent1"/>
              </a:lnRef>
              <a:fillRef idx="0">
                <a:schemeClr val="accent1"/>
              </a:fillRef>
              <a:effectRef idx="1">
                <a:schemeClr val="accent1"/>
              </a:effectRef>
              <a:fontRef idx="minor">
                <a:schemeClr val="tx1"/>
              </a:fontRef>
            </p:style>
            <p:txBody>
              <a:bodyPr anchor="ctr"/>
              <a:lstStyle/>
              <a:p>
                <a:pPr algn="ctr" defTabSz="457200" fontAlgn="auto">
                  <a:spcBef>
                    <a:spcPts val="0"/>
                  </a:spcBef>
                  <a:spcAft>
                    <a:spcPts val="0"/>
                  </a:spcAft>
                  <a:defRPr/>
                </a:pPr>
                <a:endParaRPr lang="en-US"/>
              </a:p>
            </p:txBody>
          </p:sp>
          <p:sp>
            <p:nvSpPr>
              <p:cNvPr id="1066" name="Freeform 1065"/>
              <p:cNvSpPr/>
              <p:nvPr/>
            </p:nvSpPr>
            <p:spPr>
              <a:xfrm>
                <a:off x="2153982" y="629961"/>
                <a:ext cx="368300" cy="565150"/>
              </a:xfrm>
              <a:custGeom>
                <a:avLst/>
                <a:gdLst>
                  <a:gd name="connsiteX0" fmla="*/ 0 w 368300"/>
                  <a:gd name="connsiteY0" fmla="*/ 565150 h 565150"/>
                  <a:gd name="connsiteX1" fmla="*/ 330200 w 368300"/>
                  <a:gd name="connsiteY1" fmla="*/ 82550 h 565150"/>
                  <a:gd name="connsiteX2" fmla="*/ 228600 w 368300"/>
                  <a:gd name="connsiteY2" fmla="*/ 69850 h 565150"/>
                </a:gdLst>
                <a:ahLst/>
                <a:cxnLst>
                  <a:cxn ang="0">
                    <a:pos x="connsiteX0" y="connsiteY0"/>
                  </a:cxn>
                  <a:cxn ang="0">
                    <a:pos x="connsiteX1" y="connsiteY1"/>
                  </a:cxn>
                  <a:cxn ang="0">
                    <a:pos x="connsiteX2" y="connsiteY2"/>
                  </a:cxn>
                </a:cxnLst>
                <a:rect l="l" t="t" r="r" b="b"/>
                <a:pathLst>
                  <a:path w="368300" h="565150">
                    <a:moveTo>
                      <a:pt x="0" y="565150"/>
                    </a:moveTo>
                    <a:cubicBezTo>
                      <a:pt x="146050" y="365125"/>
                      <a:pt x="292100" y="165100"/>
                      <a:pt x="330200" y="82550"/>
                    </a:cubicBezTo>
                    <a:cubicBezTo>
                      <a:pt x="368300" y="0"/>
                      <a:pt x="228600" y="69850"/>
                      <a:pt x="228600" y="69850"/>
                    </a:cubicBezTo>
                  </a:path>
                </a:pathLst>
              </a:custGeom>
              <a:ln>
                <a:solidFill>
                  <a:srgbClr val="000000"/>
                </a:solidFill>
              </a:ln>
              <a:scene3d>
                <a:camera prst="orthographicFront">
                  <a:rot lat="0" lon="0" rev="300000"/>
                </a:camera>
                <a:lightRig rig="threePt" dir="t"/>
              </a:scene3d>
            </p:spPr>
            <p:style>
              <a:lnRef idx="2">
                <a:schemeClr val="accent1"/>
              </a:lnRef>
              <a:fillRef idx="0">
                <a:schemeClr val="accent1"/>
              </a:fillRef>
              <a:effectRef idx="1">
                <a:schemeClr val="accent1"/>
              </a:effectRef>
              <a:fontRef idx="minor">
                <a:schemeClr val="tx1"/>
              </a:fontRef>
            </p:style>
            <p:txBody>
              <a:bodyPr anchor="ctr"/>
              <a:lstStyle/>
              <a:p>
                <a:pPr algn="ctr" defTabSz="457200" fontAlgn="auto">
                  <a:spcBef>
                    <a:spcPts val="0"/>
                  </a:spcBef>
                  <a:spcAft>
                    <a:spcPts val="0"/>
                  </a:spcAft>
                  <a:defRPr/>
                </a:pPr>
                <a:endParaRPr lang="en-US"/>
              </a:p>
            </p:txBody>
          </p:sp>
        </p:grpSp>
        <p:grpSp>
          <p:nvGrpSpPr>
            <p:cNvPr id="24677" name="Group 210"/>
            <p:cNvGrpSpPr>
              <a:grpSpLocks/>
            </p:cNvGrpSpPr>
            <p:nvPr/>
          </p:nvGrpSpPr>
          <p:grpSpPr bwMode="auto">
            <a:xfrm>
              <a:off x="2682018" y="2114878"/>
              <a:ext cx="677874" cy="791417"/>
              <a:chOff x="2013984" y="629961"/>
              <a:chExt cx="677874" cy="791417"/>
            </a:xfrm>
          </p:grpSpPr>
          <p:sp>
            <p:nvSpPr>
              <p:cNvPr id="1059" name="Can 1058"/>
              <p:cNvSpPr/>
              <p:nvPr/>
            </p:nvSpPr>
            <p:spPr>
              <a:xfrm rot="18184062">
                <a:off x="1978706" y="736991"/>
                <a:ext cx="606777" cy="536222"/>
              </a:xfrm>
              <a:prstGeom prst="can">
                <a:avLst/>
              </a:prstGeom>
              <a:solidFill>
                <a:srgbClr val="E3A221"/>
              </a:solidFill>
              <a:ln>
                <a:solidFill>
                  <a:schemeClr val="tx1"/>
                </a:solidFill>
              </a:ln>
              <a:scene3d>
                <a:camera prst="orthographicFront">
                  <a:rot lat="0" lon="0" rev="300000"/>
                </a:camera>
                <a:lightRig rig="threePt" dir="t"/>
              </a:scene3d>
              <a:sp3d contourW="12700" prstMaterial="metal">
                <a:contourClr>
                  <a:schemeClr val="tx1">
                    <a:lumMod val="50000"/>
                    <a:lumOff val="50000"/>
                  </a:schemeClr>
                </a:contourClr>
              </a:sp3d>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p>
            </p:txBody>
          </p:sp>
          <p:sp>
            <p:nvSpPr>
              <p:cNvPr id="1060" name="Freeform 1059"/>
              <p:cNvSpPr/>
              <p:nvPr/>
            </p:nvSpPr>
            <p:spPr>
              <a:xfrm>
                <a:off x="2322749" y="703619"/>
                <a:ext cx="369109" cy="567079"/>
              </a:xfrm>
              <a:custGeom>
                <a:avLst/>
                <a:gdLst>
                  <a:gd name="connsiteX0" fmla="*/ 0 w 368300"/>
                  <a:gd name="connsiteY0" fmla="*/ 565150 h 565150"/>
                  <a:gd name="connsiteX1" fmla="*/ 330200 w 368300"/>
                  <a:gd name="connsiteY1" fmla="*/ 82550 h 565150"/>
                  <a:gd name="connsiteX2" fmla="*/ 228600 w 368300"/>
                  <a:gd name="connsiteY2" fmla="*/ 69850 h 565150"/>
                </a:gdLst>
                <a:ahLst/>
                <a:cxnLst>
                  <a:cxn ang="0">
                    <a:pos x="connsiteX0" y="connsiteY0"/>
                  </a:cxn>
                  <a:cxn ang="0">
                    <a:pos x="connsiteX1" y="connsiteY1"/>
                  </a:cxn>
                  <a:cxn ang="0">
                    <a:pos x="connsiteX2" y="connsiteY2"/>
                  </a:cxn>
                </a:cxnLst>
                <a:rect l="l" t="t" r="r" b="b"/>
                <a:pathLst>
                  <a:path w="368300" h="565150">
                    <a:moveTo>
                      <a:pt x="0" y="565150"/>
                    </a:moveTo>
                    <a:cubicBezTo>
                      <a:pt x="146050" y="365125"/>
                      <a:pt x="292100" y="165100"/>
                      <a:pt x="330200" y="82550"/>
                    </a:cubicBezTo>
                    <a:cubicBezTo>
                      <a:pt x="368300" y="0"/>
                      <a:pt x="228600" y="69850"/>
                      <a:pt x="228600" y="69850"/>
                    </a:cubicBezTo>
                  </a:path>
                </a:pathLst>
              </a:custGeom>
              <a:ln>
                <a:solidFill>
                  <a:srgbClr val="000000"/>
                </a:solidFill>
              </a:ln>
              <a:scene3d>
                <a:camera prst="orthographicFront">
                  <a:rot lat="0" lon="0" rev="300000"/>
                </a:camera>
                <a:lightRig rig="threePt" dir="t"/>
              </a:scene3d>
            </p:spPr>
            <p:style>
              <a:lnRef idx="2">
                <a:schemeClr val="accent1"/>
              </a:lnRef>
              <a:fillRef idx="0">
                <a:schemeClr val="accent1"/>
              </a:fillRef>
              <a:effectRef idx="1">
                <a:schemeClr val="accent1"/>
              </a:effectRef>
              <a:fontRef idx="minor">
                <a:schemeClr val="tx1"/>
              </a:fontRef>
            </p:style>
            <p:txBody>
              <a:bodyPr anchor="ctr"/>
              <a:lstStyle/>
              <a:p>
                <a:pPr algn="ctr" defTabSz="457200" fontAlgn="auto">
                  <a:spcBef>
                    <a:spcPts val="0"/>
                  </a:spcBef>
                  <a:spcAft>
                    <a:spcPts val="0"/>
                  </a:spcAft>
                  <a:defRPr/>
                </a:pPr>
                <a:endParaRPr lang="en-US"/>
              </a:p>
            </p:txBody>
          </p:sp>
          <p:sp>
            <p:nvSpPr>
              <p:cNvPr id="1061" name="Freeform 1060"/>
              <p:cNvSpPr/>
              <p:nvPr/>
            </p:nvSpPr>
            <p:spPr>
              <a:xfrm>
                <a:off x="2217482" y="1243578"/>
                <a:ext cx="139700" cy="177800"/>
              </a:xfrm>
              <a:custGeom>
                <a:avLst/>
                <a:gdLst>
                  <a:gd name="connsiteX0" fmla="*/ 139700 w 139700"/>
                  <a:gd name="connsiteY0" fmla="*/ 0 h 177800"/>
                  <a:gd name="connsiteX1" fmla="*/ 25400 w 139700"/>
                  <a:gd name="connsiteY1" fmla="*/ 165100 h 177800"/>
                  <a:gd name="connsiteX2" fmla="*/ 0 w 139700"/>
                  <a:gd name="connsiteY2" fmla="*/ 76200 h 177800"/>
                </a:gdLst>
                <a:ahLst/>
                <a:cxnLst>
                  <a:cxn ang="0">
                    <a:pos x="connsiteX0" y="connsiteY0"/>
                  </a:cxn>
                  <a:cxn ang="0">
                    <a:pos x="connsiteX1" y="connsiteY1"/>
                  </a:cxn>
                  <a:cxn ang="0">
                    <a:pos x="connsiteX2" y="connsiteY2"/>
                  </a:cxn>
                </a:cxnLst>
                <a:rect l="l" t="t" r="r" b="b"/>
                <a:pathLst>
                  <a:path w="139700" h="177800">
                    <a:moveTo>
                      <a:pt x="139700" y="0"/>
                    </a:moveTo>
                    <a:cubicBezTo>
                      <a:pt x="94191" y="76200"/>
                      <a:pt x="48683" y="152400"/>
                      <a:pt x="25400" y="165100"/>
                    </a:cubicBezTo>
                    <a:cubicBezTo>
                      <a:pt x="2117" y="177800"/>
                      <a:pt x="6350" y="91017"/>
                      <a:pt x="0" y="76200"/>
                    </a:cubicBezTo>
                  </a:path>
                </a:pathLst>
              </a:custGeom>
              <a:ln>
                <a:solidFill>
                  <a:srgbClr val="000000"/>
                </a:solidFill>
              </a:ln>
              <a:scene3d>
                <a:camera prst="orthographicFront">
                  <a:rot lat="0" lon="0" rev="300000"/>
                </a:camera>
                <a:lightRig rig="threePt" dir="t"/>
              </a:scene3d>
            </p:spPr>
            <p:style>
              <a:lnRef idx="2">
                <a:schemeClr val="accent1"/>
              </a:lnRef>
              <a:fillRef idx="0">
                <a:schemeClr val="accent1"/>
              </a:fillRef>
              <a:effectRef idx="1">
                <a:schemeClr val="accent1"/>
              </a:effectRef>
              <a:fontRef idx="minor">
                <a:schemeClr val="tx1"/>
              </a:fontRef>
            </p:style>
            <p:txBody>
              <a:bodyPr anchor="ctr"/>
              <a:lstStyle/>
              <a:p>
                <a:pPr algn="ctr" defTabSz="457200" fontAlgn="auto">
                  <a:spcBef>
                    <a:spcPts val="0"/>
                  </a:spcBef>
                  <a:spcAft>
                    <a:spcPts val="0"/>
                  </a:spcAft>
                  <a:defRPr/>
                </a:pPr>
                <a:endParaRPr lang="en-US"/>
              </a:p>
            </p:txBody>
          </p:sp>
          <p:sp>
            <p:nvSpPr>
              <p:cNvPr id="1062" name="Freeform 1061"/>
              <p:cNvSpPr/>
              <p:nvPr/>
            </p:nvSpPr>
            <p:spPr>
              <a:xfrm>
                <a:off x="2153982" y="629961"/>
                <a:ext cx="368300" cy="565150"/>
              </a:xfrm>
              <a:custGeom>
                <a:avLst/>
                <a:gdLst>
                  <a:gd name="connsiteX0" fmla="*/ 0 w 368300"/>
                  <a:gd name="connsiteY0" fmla="*/ 565150 h 565150"/>
                  <a:gd name="connsiteX1" fmla="*/ 330200 w 368300"/>
                  <a:gd name="connsiteY1" fmla="*/ 82550 h 565150"/>
                  <a:gd name="connsiteX2" fmla="*/ 228600 w 368300"/>
                  <a:gd name="connsiteY2" fmla="*/ 69850 h 565150"/>
                </a:gdLst>
                <a:ahLst/>
                <a:cxnLst>
                  <a:cxn ang="0">
                    <a:pos x="connsiteX0" y="connsiteY0"/>
                  </a:cxn>
                  <a:cxn ang="0">
                    <a:pos x="connsiteX1" y="connsiteY1"/>
                  </a:cxn>
                  <a:cxn ang="0">
                    <a:pos x="connsiteX2" y="connsiteY2"/>
                  </a:cxn>
                </a:cxnLst>
                <a:rect l="l" t="t" r="r" b="b"/>
                <a:pathLst>
                  <a:path w="368300" h="565150">
                    <a:moveTo>
                      <a:pt x="0" y="565150"/>
                    </a:moveTo>
                    <a:cubicBezTo>
                      <a:pt x="146050" y="365125"/>
                      <a:pt x="292100" y="165100"/>
                      <a:pt x="330200" y="82550"/>
                    </a:cubicBezTo>
                    <a:cubicBezTo>
                      <a:pt x="368300" y="0"/>
                      <a:pt x="228600" y="69850"/>
                      <a:pt x="228600" y="69850"/>
                    </a:cubicBezTo>
                  </a:path>
                </a:pathLst>
              </a:custGeom>
              <a:ln>
                <a:solidFill>
                  <a:srgbClr val="000000"/>
                </a:solidFill>
              </a:ln>
              <a:scene3d>
                <a:camera prst="orthographicFront">
                  <a:rot lat="0" lon="0" rev="300000"/>
                </a:camera>
                <a:lightRig rig="threePt" dir="t"/>
              </a:scene3d>
            </p:spPr>
            <p:style>
              <a:lnRef idx="2">
                <a:schemeClr val="accent1"/>
              </a:lnRef>
              <a:fillRef idx="0">
                <a:schemeClr val="accent1"/>
              </a:fillRef>
              <a:effectRef idx="1">
                <a:schemeClr val="accent1"/>
              </a:effectRef>
              <a:fontRef idx="minor">
                <a:schemeClr val="tx1"/>
              </a:fontRef>
            </p:style>
            <p:txBody>
              <a:bodyPr anchor="ctr"/>
              <a:lstStyle/>
              <a:p>
                <a:pPr algn="ctr" defTabSz="457200" fontAlgn="auto">
                  <a:spcBef>
                    <a:spcPts val="0"/>
                  </a:spcBef>
                  <a:spcAft>
                    <a:spcPts val="0"/>
                  </a:spcAft>
                  <a:defRPr/>
                </a:pPr>
                <a:endParaRPr lang="en-US"/>
              </a:p>
            </p:txBody>
          </p:sp>
        </p:grpSp>
        <p:grpSp>
          <p:nvGrpSpPr>
            <p:cNvPr id="24678" name="Group 215"/>
            <p:cNvGrpSpPr>
              <a:grpSpLocks/>
            </p:cNvGrpSpPr>
            <p:nvPr/>
          </p:nvGrpSpPr>
          <p:grpSpPr bwMode="auto">
            <a:xfrm>
              <a:off x="2425700" y="2604316"/>
              <a:ext cx="672411" cy="808344"/>
              <a:chOff x="2013984" y="629961"/>
              <a:chExt cx="672411" cy="808344"/>
            </a:xfrm>
          </p:grpSpPr>
          <p:sp>
            <p:nvSpPr>
              <p:cNvPr id="1055" name="Can 1054"/>
              <p:cNvSpPr/>
              <p:nvPr/>
            </p:nvSpPr>
            <p:spPr>
              <a:xfrm rot="18184062">
                <a:off x="1978706" y="736991"/>
                <a:ext cx="606777" cy="536222"/>
              </a:xfrm>
              <a:prstGeom prst="can">
                <a:avLst/>
              </a:prstGeom>
              <a:solidFill>
                <a:srgbClr val="E3A221"/>
              </a:solidFill>
              <a:ln>
                <a:solidFill>
                  <a:schemeClr val="tx1"/>
                </a:solidFill>
              </a:ln>
              <a:scene3d>
                <a:camera prst="orthographicFront">
                  <a:rot lat="0" lon="0" rev="300000"/>
                </a:camera>
                <a:lightRig rig="threePt" dir="t"/>
              </a:scene3d>
              <a:sp3d contourW="12700" prstMaterial="metal">
                <a:contourClr>
                  <a:schemeClr val="tx1">
                    <a:lumMod val="50000"/>
                    <a:lumOff val="50000"/>
                  </a:schemeClr>
                </a:contourClr>
              </a:sp3d>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p>
            </p:txBody>
          </p:sp>
          <p:sp>
            <p:nvSpPr>
              <p:cNvPr id="1056" name="Freeform 1055"/>
              <p:cNvSpPr/>
              <p:nvPr/>
            </p:nvSpPr>
            <p:spPr>
              <a:xfrm>
                <a:off x="2316884" y="701887"/>
                <a:ext cx="369511" cy="567079"/>
              </a:xfrm>
              <a:custGeom>
                <a:avLst/>
                <a:gdLst>
                  <a:gd name="connsiteX0" fmla="*/ 0 w 368300"/>
                  <a:gd name="connsiteY0" fmla="*/ 565150 h 565150"/>
                  <a:gd name="connsiteX1" fmla="*/ 330200 w 368300"/>
                  <a:gd name="connsiteY1" fmla="*/ 82550 h 565150"/>
                  <a:gd name="connsiteX2" fmla="*/ 228600 w 368300"/>
                  <a:gd name="connsiteY2" fmla="*/ 69850 h 565150"/>
                </a:gdLst>
                <a:ahLst/>
                <a:cxnLst>
                  <a:cxn ang="0">
                    <a:pos x="connsiteX0" y="connsiteY0"/>
                  </a:cxn>
                  <a:cxn ang="0">
                    <a:pos x="connsiteX1" y="connsiteY1"/>
                  </a:cxn>
                  <a:cxn ang="0">
                    <a:pos x="connsiteX2" y="connsiteY2"/>
                  </a:cxn>
                </a:cxnLst>
                <a:rect l="l" t="t" r="r" b="b"/>
                <a:pathLst>
                  <a:path w="368300" h="565150">
                    <a:moveTo>
                      <a:pt x="0" y="565150"/>
                    </a:moveTo>
                    <a:cubicBezTo>
                      <a:pt x="146050" y="365125"/>
                      <a:pt x="292100" y="165100"/>
                      <a:pt x="330200" y="82550"/>
                    </a:cubicBezTo>
                    <a:cubicBezTo>
                      <a:pt x="368300" y="0"/>
                      <a:pt x="228600" y="69850"/>
                      <a:pt x="228600" y="69850"/>
                    </a:cubicBezTo>
                  </a:path>
                </a:pathLst>
              </a:custGeom>
              <a:ln>
                <a:solidFill>
                  <a:srgbClr val="000000"/>
                </a:solidFill>
              </a:ln>
              <a:scene3d>
                <a:camera prst="orthographicFront">
                  <a:rot lat="0" lon="0" rev="300000"/>
                </a:camera>
                <a:lightRig rig="threePt" dir="t"/>
              </a:scene3d>
            </p:spPr>
            <p:style>
              <a:lnRef idx="2">
                <a:schemeClr val="accent1"/>
              </a:lnRef>
              <a:fillRef idx="0">
                <a:schemeClr val="accent1"/>
              </a:fillRef>
              <a:effectRef idx="1">
                <a:schemeClr val="accent1"/>
              </a:effectRef>
              <a:fontRef idx="minor">
                <a:schemeClr val="tx1"/>
              </a:fontRef>
            </p:style>
            <p:txBody>
              <a:bodyPr anchor="ctr"/>
              <a:lstStyle/>
              <a:p>
                <a:pPr algn="ctr" defTabSz="457200" fontAlgn="auto">
                  <a:spcBef>
                    <a:spcPts val="0"/>
                  </a:spcBef>
                  <a:spcAft>
                    <a:spcPts val="0"/>
                  </a:spcAft>
                  <a:defRPr/>
                </a:pPr>
                <a:endParaRPr lang="en-US"/>
              </a:p>
            </p:txBody>
          </p:sp>
          <p:sp>
            <p:nvSpPr>
              <p:cNvPr id="1057" name="Freeform 1056"/>
              <p:cNvSpPr/>
              <p:nvPr/>
            </p:nvSpPr>
            <p:spPr>
              <a:xfrm>
                <a:off x="2219716" y="1260050"/>
                <a:ext cx="140159" cy="178255"/>
              </a:xfrm>
              <a:custGeom>
                <a:avLst/>
                <a:gdLst>
                  <a:gd name="connsiteX0" fmla="*/ 139700 w 139700"/>
                  <a:gd name="connsiteY0" fmla="*/ 0 h 177800"/>
                  <a:gd name="connsiteX1" fmla="*/ 25400 w 139700"/>
                  <a:gd name="connsiteY1" fmla="*/ 165100 h 177800"/>
                  <a:gd name="connsiteX2" fmla="*/ 0 w 139700"/>
                  <a:gd name="connsiteY2" fmla="*/ 76200 h 177800"/>
                </a:gdLst>
                <a:ahLst/>
                <a:cxnLst>
                  <a:cxn ang="0">
                    <a:pos x="connsiteX0" y="connsiteY0"/>
                  </a:cxn>
                  <a:cxn ang="0">
                    <a:pos x="connsiteX1" y="connsiteY1"/>
                  </a:cxn>
                  <a:cxn ang="0">
                    <a:pos x="connsiteX2" y="connsiteY2"/>
                  </a:cxn>
                </a:cxnLst>
                <a:rect l="l" t="t" r="r" b="b"/>
                <a:pathLst>
                  <a:path w="139700" h="177800">
                    <a:moveTo>
                      <a:pt x="139700" y="0"/>
                    </a:moveTo>
                    <a:cubicBezTo>
                      <a:pt x="94191" y="76200"/>
                      <a:pt x="48683" y="152400"/>
                      <a:pt x="25400" y="165100"/>
                    </a:cubicBezTo>
                    <a:cubicBezTo>
                      <a:pt x="2117" y="177800"/>
                      <a:pt x="6350" y="91017"/>
                      <a:pt x="0" y="76200"/>
                    </a:cubicBezTo>
                  </a:path>
                </a:pathLst>
              </a:custGeom>
              <a:ln>
                <a:solidFill>
                  <a:srgbClr val="000000"/>
                </a:solidFill>
              </a:ln>
              <a:scene3d>
                <a:camera prst="orthographicFront">
                  <a:rot lat="0" lon="0" rev="120000"/>
                </a:camera>
                <a:lightRig rig="threePt" dir="t"/>
              </a:scene3d>
            </p:spPr>
            <p:style>
              <a:lnRef idx="2">
                <a:schemeClr val="accent1"/>
              </a:lnRef>
              <a:fillRef idx="0">
                <a:schemeClr val="accent1"/>
              </a:fillRef>
              <a:effectRef idx="1">
                <a:schemeClr val="accent1"/>
              </a:effectRef>
              <a:fontRef idx="minor">
                <a:schemeClr val="tx1"/>
              </a:fontRef>
            </p:style>
            <p:txBody>
              <a:bodyPr anchor="ctr"/>
              <a:lstStyle/>
              <a:p>
                <a:pPr algn="ctr" defTabSz="457200" fontAlgn="auto">
                  <a:spcBef>
                    <a:spcPts val="0"/>
                  </a:spcBef>
                  <a:spcAft>
                    <a:spcPts val="0"/>
                  </a:spcAft>
                  <a:defRPr/>
                </a:pPr>
                <a:endParaRPr lang="en-US"/>
              </a:p>
            </p:txBody>
          </p:sp>
          <p:sp>
            <p:nvSpPr>
              <p:cNvPr id="1058" name="Freeform 1057"/>
              <p:cNvSpPr/>
              <p:nvPr/>
            </p:nvSpPr>
            <p:spPr>
              <a:xfrm>
                <a:off x="2153982" y="629961"/>
                <a:ext cx="368300" cy="565150"/>
              </a:xfrm>
              <a:custGeom>
                <a:avLst/>
                <a:gdLst>
                  <a:gd name="connsiteX0" fmla="*/ 0 w 368300"/>
                  <a:gd name="connsiteY0" fmla="*/ 565150 h 565150"/>
                  <a:gd name="connsiteX1" fmla="*/ 330200 w 368300"/>
                  <a:gd name="connsiteY1" fmla="*/ 82550 h 565150"/>
                  <a:gd name="connsiteX2" fmla="*/ 228600 w 368300"/>
                  <a:gd name="connsiteY2" fmla="*/ 69850 h 565150"/>
                </a:gdLst>
                <a:ahLst/>
                <a:cxnLst>
                  <a:cxn ang="0">
                    <a:pos x="connsiteX0" y="connsiteY0"/>
                  </a:cxn>
                  <a:cxn ang="0">
                    <a:pos x="connsiteX1" y="connsiteY1"/>
                  </a:cxn>
                  <a:cxn ang="0">
                    <a:pos x="connsiteX2" y="connsiteY2"/>
                  </a:cxn>
                </a:cxnLst>
                <a:rect l="l" t="t" r="r" b="b"/>
                <a:pathLst>
                  <a:path w="368300" h="565150">
                    <a:moveTo>
                      <a:pt x="0" y="565150"/>
                    </a:moveTo>
                    <a:cubicBezTo>
                      <a:pt x="146050" y="365125"/>
                      <a:pt x="292100" y="165100"/>
                      <a:pt x="330200" y="82550"/>
                    </a:cubicBezTo>
                    <a:cubicBezTo>
                      <a:pt x="368300" y="0"/>
                      <a:pt x="228600" y="69850"/>
                      <a:pt x="228600" y="69850"/>
                    </a:cubicBezTo>
                  </a:path>
                </a:pathLst>
              </a:custGeom>
              <a:ln>
                <a:solidFill>
                  <a:srgbClr val="000000"/>
                </a:solidFill>
              </a:ln>
              <a:scene3d>
                <a:camera prst="orthographicFront">
                  <a:rot lat="0" lon="0" rev="300000"/>
                </a:camera>
                <a:lightRig rig="threePt" dir="t"/>
              </a:scene3d>
            </p:spPr>
            <p:style>
              <a:lnRef idx="2">
                <a:schemeClr val="accent1"/>
              </a:lnRef>
              <a:fillRef idx="0">
                <a:schemeClr val="accent1"/>
              </a:fillRef>
              <a:effectRef idx="1">
                <a:schemeClr val="accent1"/>
              </a:effectRef>
              <a:fontRef idx="minor">
                <a:schemeClr val="tx1"/>
              </a:fontRef>
            </p:style>
            <p:txBody>
              <a:bodyPr anchor="ctr"/>
              <a:lstStyle/>
              <a:p>
                <a:pPr algn="ctr" defTabSz="457200" fontAlgn="auto">
                  <a:spcBef>
                    <a:spcPts val="0"/>
                  </a:spcBef>
                  <a:spcAft>
                    <a:spcPts val="0"/>
                  </a:spcAft>
                  <a:defRPr/>
                </a:pPr>
                <a:endParaRPr lang="en-US"/>
              </a:p>
            </p:txBody>
          </p:sp>
        </p:grpSp>
      </p:grpSp>
      <p:grpSp>
        <p:nvGrpSpPr>
          <p:cNvPr id="24590" name="Group 242"/>
          <p:cNvGrpSpPr>
            <a:grpSpLocks/>
          </p:cNvGrpSpPr>
          <p:nvPr/>
        </p:nvGrpSpPr>
        <p:grpSpPr bwMode="auto">
          <a:xfrm>
            <a:off x="4348163" y="3203575"/>
            <a:ext cx="719137" cy="919163"/>
            <a:chOff x="1949548" y="2089478"/>
            <a:chExt cx="1391898" cy="1306255"/>
          </a:xfrm>
        </p:grpSpPr>
        <p:grpSp>
          <p:nvGrpSpPr>
            <p:cNvPr id="24655" name="Group 200"/>
            <p:cNvGrpSpPr>
              <a:grpSpLocks/>
            </p:cNvGrpSpPr>
            <p:nvPr/>
          </p:nvGrpSpPr>
          <p:grpSpPr bwMode="auto">
            <a:xfrm>
              <a:off x="2194449" y="2089478"/>
              <a:ext cx="659411" cy="791417"/>
              <a:chOff x="2013984" y="629961"/>
              <a:chExt cx="659411" cy="791417"/>
            </a:xfrm>
          </p:grpSpPr>
          <p:sp>
            <p:nvSpPr>
              <p:cNvPr id="1047" name="Can 1046"/>
              <p:cNvSpPr/>
              <p:nvPr/>
            </p:nvSpPr>
            <p:spPr>
              <a:xfrm rot="18184062">
                <a:off x="1978706" y="736991"/>
                <a:ext cx="606777" cy="536222"/>
              </a:xfrm>
              <a:prstGeom prst="can">
                <a:avLst/>
              </a:prstGeom>
              <a:solidFill>
                <a:srgbClr val="E3A221"/>
              </a:solidFill>
              <a:ln>
                <a:solidFill>
                  <a:schemeClr val="tx1"/>
                </a:solidFill>
              </a:ln>
              <a:scene3d>
                <a:camera prst="orthographicFront">
                  <a:rot lat="0" lon="0" rev="300000"/>
                </a:camera>
                <a:lightRig rig="threePt" dir="t"/>
              </a:scene3d>
              <a:sp3d contourW="12700" prstMaterial="metal">
                <a:contourClr>
                  <a:schemeClr val="tx1">
                    <a:lumMod val="50000"/>
                    <a:lumOff val="50000"/>
                  </a:schemeClr>
                </a:contourClr>
              </a:sp3d>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p>
            </p:txBody>
          </p:sp>
          <p:sp>
            <p:nvSpPr>
              <p:cNvPr id="1048" name="Freeform 1047"/>
              <p:cNvSpPr/>
              <p:nvPr/>
            </p:nvSpPr>
            <p:spPr>
              <a:xfrm>
                <a:off x="2305095" y="687521"/>
                <a:ext cx="368300" cy="565150"/>
              </a:xfrm>
              <a:custGeom>
                <a:avLst/>
                <a:gdLst>
                  <a:gd name="connsiteX0" fmla="*/ 0 w 368300"/>
                  <a:gd name="connsiteY0" fmla="*/ 565150 h 565150"/>
                  <a:gd name="connsiteX1" fmla="*/ 330200 w 368300"/>
                  <a:gd name="connsiteY1" fmla="*/ 82550 h 565150"/>
                  <a:gd name="connsiteX2" fmla="*/ 228600 w 368300"/>
                  <a:gd name="connsiteY2" fmla="*/ 69850 h 565150"/>
                </a:gdLst>
                <a:ahLst/>
                <a:cxnLst>
                  <a:cxn ang="0">
                    <a:pos x="connsiteX0" y="connsiteY0"/>
                  </a:cxn>
                  <a:cxn ang="0">
                    <a:pos x="connsiteX1" y="connsiteY1"/>
                  </a:cxn>
                  <a:cxn ang="0">
                    <a:pos x="connsiteX2" y="connsiteY2"/>
                  </a:cxn>
                </a:cxnLst>
                <a:rect l="l" t="t" r="r" b="b"/>
                <a:pathLst>
                  <a:path w="368300" h="565150">
                    <a:moveTo>
                      <a:pt x="0" y="565150"/>
                    </a:moveTo>
                    <a:cubicBezTo>
                      <a:pt x="146050" y="365125"/>
                      <a:pt x="292100" y="165100"/>
                      <a:pt x="330200" y="82550"/>
                    </a:cubicBezTo>
                    <a:cubicBezTo>
                      <a:pt x="368300" y="0"/>
                      <a:pt x="228600" y="69850"/>
                      <a:pt x="228600" y="69850"/>
                    </a:cubicBezTo>
                  </a:path>
                </a:pathLst>
              </a:custGeom>
              <a:ln>
                <a:solidFill>
                  <a:srgbClr val="000000"/>
                </a:solidFill>
              </a:ln>
              <a:scene3d>
                <a:camera prst="orthographicFront">
                  <a:rot lat="0" lon="0" rev="300000"/>
                </a:camera>
                <a:lightRig rig="threePt" dir="t"/>
              </a:scene3d>
            </p:spPr>
            <p:style>
              <a:lnRef idx="2">
                <a:schemeClr val="accent1"/>
              </a:lnRef>
              <a:fillRef idx="0">
                <a:schemeClr val="accent1"/>
              </a:fillRef>
              <a:effectRef idx="1">
                <a:schemeClr val="accent1"/>
              </a:effectRef>
              <a:fontRef idx="minor">
                <a:schemeClr val="tx1"/>
              </a:fontRef>
            </p:style>
            <p:txBody>
              <a:bodyPr anchor="ctr"/>
              <a:lstStyle/>
              <a:p>
                <a:pPr algn="ctr" defTabSz="457200" fontAlgn="auto">
                  <a:spcBef>
                    <a:spcPts val="0"/>
                  </a:spcBef>
                  <a:spcAft>
                    <a:spcPts val="0"/>
                  </a:spcAft>
                  <a:defRPr/>
                </a:pPr>
                <a:endParaRPr lang="en-US"/>
              </a:p>
            </p:txBody>
          </p:sp>
          <p:sp>
            <p:nvSpPr>
              <p:cNvPr id="1049" name="Freeform 1048"/>
              <p:cNvSpPr/>
              <p:nvPr/>
            </p:nvSpPr>
            <p:spPr>
              <a:xfrm>
                <a:off x="2217482" y="1243578"/>
                <a:ext cx="139700" cy="177800"/>
              </a:xfrm>
              <a:custGeom>
                <a:avLst/>
                <a:gdLst>
                  <a:gd name="connsiteX0" fmla="*/ 139700 w 139700"/>
                  <a:gd name="connsiteY0" fmla="*/ 0 h 177800"/>
                  <a:gd name="connsiteX1" fmla="*/ 25400 w 139700"/>
                  <a:gd name="connsiteY1" fmla="*/ 165100 h 177800"/>
                  <a:gd name="connsiteX2" fmla="*/ 0 w 139700"/>
                  <a:gd name="connsiteY2" fmla="*/ 76200 h 177800"/>
                </a:gdLst>
                <a:ahLst/>
                <a:cxnLst>
                  <a:cxn ang="0">
                    <a:pos x="connsiteX0" y="connsiteY0"/>
                  </a:cxn>
                  <a:cxn ang="0">
                    <a:pos x="connsiteX1" y="connsiteY1"/>
                  </a:cxn>
                  <a:cxn ang="0">
                    <a:pos x="connsiteX2" y="connsiteY2"/>
                  </a:cxn>
                </a:cxnLst>
                <a:rect l="l" t="t" r="r" b="b"/>
                <a:pathLst>
                  <a:path w="139700" h="177800">
                    <a:moveTo>
                      <a:pt x="139700" y="0"/>
                    </a:moveTo>
                    <a:cubicBezTo>
                      <a:pt x="94191" y="76200"/>
                      <a:pt x="48683" y="152400"/>
                      <a:pt x="25400" y="165100"/>
                    </a:cubicBezTo>
                    <a:cubicBezTo>
                      <a:pt x="2117" y="177800"/>
                      <a:pt x="6350" y="91017"/>
                      <a:pt x="0" y="76200"/>
                    </a:cubicBezTo>
                  </a:path>
                </a:pathLst>
              </a:custGeom>
              <a:ln>
                <a:solidFill>
                  <a:srgbClr val="000000"/>
                </a:solidFill>
              </a:ln>
              <a:scene3d>
                <a:camera prst="orthographicFront">
                  <a:rot lat="0" lon="0" rev="300000"/>
                </a:camera>
                <a:lightRig rig="threePt" dir="t"/>
              </a:scene3d>
            </p:spPr>
            <p:style>
              <a:lnRef idx="2">
                <a:schemeClr val="accent1"/>
              </a:lnRef>
              <a:fillRef idx="0">
                <a:schemeClr val="accent1"/>
              </a:fillRef>
              <a:effectRef idx="1">
                <a:schemeClr val="accent1"/>
              </a:effectRef>
              <a:fontRef idx="minor">
                <a:schemeClr val="tx1"/>
              </a:fontRef>
            </p:style>
            <p:txBody>
              <a:bodyPr anchor="ctr"/>
              <a:lstStyle/>
              <a:p>
                <a:pPr algn="ctr" defTabSz="457200" fontAlgn="auto">
                  <a:spcBef>
                    <a:spcPts val="0"/>
                  </a:spcBef>
                  <a:spcAft>
                    <a:spcPts val="0"/>
                  </a:spcAft>
                  <a:defRPr/>
                </a:pPr>
                <a:endParaRPr lang="en-US"/>
              </a:p>
            </p:txBody>
          </p:sp>
          <p:sp>
            <p:nvSpPr>
              <p:cNvPr id="1050" name="Freeform 1049"/>
              <p:cNvSpPr/>
              <p:nvPr/>
            </p:nvSpPr>
            <p:spPr>
              <a:xfrm>
                <a:off x="2153982" y="629961"/>
                <a:ext cx="368300" cy="565150"/>
              </a:xfrm>
              <a:custGeom>
                <a:avLst/>
                <a:gdLst>
                  <a:gd name="connsiteX0" fmla="*/ 0 w 368300"/>
                  <a:gd name="connsiteY0" fmla="*/ 565150 h 565150"/>
                  <a:gd name="connsiteX1" fmla="*/ 330200 w 368300"/>
                  <a:gd name="connsiteY1" fmla="*/ 82550 h 565150"/>
                  <a:gd name="connsiteX2" fmla="*/ 228600 w 368300"/>
                  <a:gd name="connsiteY2" fmla="*/ 69850 h 565150"/>
                </a:gdLst>
                <a:ahLst/>
                <a:cxnLst>
                  <a:cxn ang="0">
                    <a:pos x="connsiteX0" y="connsiteY0"/>
                  </a:cxn>
                  <a:cxn ang="0">
                    <a:pos x="connsiteX1" y="connsiteY1"/>
                  </a:cxn>
                  <a:cxn ang="0">
                    <a:pos x="connsiteX2" y="connsiteY2"/>
                  </a:cxn>
                </a:cxnLst>
                <a:rect l="l" t="t" r="r" b="b"/>
                <a:pathLst>
                  <a:path w="368300" h="565150">
                    <a:moveTo>
                      <a:pt x="0" y="565150"/>
                    </a:moveTo>
                    <a:cubicBezTo>
                      <a:pt x="146050" y="365125"/>
                      <a:pt x="292100" y="165100"/>
                      <a:pt x="330200" y="82550"/>
                    </a:cubicBezTo>
                    <a:cubicBezTo>
                      <a:pt x="368300" y="0"/>
                      <a:pt x="228600" y="69850"/>
                      <a:pt x="228600" y="69850"/>
                    </a:cubicBezTo>
                  </a:path>
                </a:pathLst>
              </a:custGeom>
              <a:ln>
                <a:solidFill>
                  <a:srgbClr val="000000"/>
                </a:solidFill>
              </a:ln>
              <a:scene3d>
                <a:camera prst="orthographicFront">
                  <a:rot lat="0" lon="0" rev="300000"/>
                </a:camera>
                <a:lightRig rig="threePt" dir="t"/>
              </a:scene3d>
            </p:spPr>
            <p:style>
              <a:lnRef idx="2">
                <a:schemeClr val="accent1"/>
              </a:lnRef>
              <a:fillRef idx="0">
                <a:schemeClr val="accent1"/>
              </a:fillRef>
              <a:effectRef idx="1">
                <a:schemeClr val="accent1"/>
              </a:effectRef>
              <a:fontRef idx="minor">
                <a:schemeClr val="tx1"/>
              </a:fontRef>
            </p:style>
            <p:txBody>
              <a:bodyPr anchor="ctr"/>
              <a:lstStyle/>
              <a:p>
                <a:pPr algn="ctr" defTabSz="457200" fontAlgn="auto">
                  <a:spcBef>
                    <a:spcPts val="0"/>
                  </a:spcBef>
                  <a:spcAft>
                    <a:spcPts val="0"/>
                  </a:spcAft>
                  <a:defRPr/>
                </a:pPr>
                <a:endParaRPr lang="en-US"/>
              </a:p>
            </p:txBody>
          </p:sp>
        </p:grpSp>
        <p:grpSp>
          <p:nvGrpSpPr>
            <p:cNvPr id="24656" name="Group 205"/>
            <p:cNvGrpSpPr>
              <a:grpSpLocks/>
            </p:cNvGrpSpPr>
            <p:nvPr/>
          </p:nvGrpSpPr>
          <p:grpSpPr bwMode="auto">
            <a:xfrm>
              <a:off x="1949548" y="2549717"/>
              <a:ext cx="659411" cy="791417"/>
              <a:chOff x="2013984" y="629961"/>
              <a:chExt cx="659411" cy="791417"/>
            </a:xfrm>
          </p:grpSpPr>
          <p:sp>
            <p:nvSpPr>
              <p:cNvPr id="1043" name="Can 1042"/>
              <p:cNvSpPr/>
              <p:nvPr/>
            </p:nvSpPr>
            <p:spPr>
              <a:xfrm rot="18184062">
                <a:off x="1978706" y="736991"/>
                <a:ext cx="606777" cy="536222"/>
              </a:xfrm>
              <a:prstGeom prst="can">
                <a:avLst/>
              </a:prstGeom>
              <a:solidFill>
                <a:srgbClr val="E3A221"/>
              </a:solidFill>
              <a:ln>
                <a:solidFill>
                  <a:schemeClr val="tx1"/>
                </a:solidFill>
              </a:ln>
              <a:scene3d>
                <a:camera prst="orthographicFront">
                  <a:rot lat="0" lon="0" rev="300000"/>
                </a:camera>
                <a:lightRig rig="threePt" dir="t"/>
              </a:scene3d>
              <a:sp3d contourW="12700" prstMaterial="metal">
                <a:contourClr>
                  <a:schemeClr val="tx1">
                    <a:lumMod val="50000"/>
                    <a:lumOff val="50000"/>
                  </a:schemeClr>
                </a:contourClr>
              </a:sp3d>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p>
            </p:txBody>
          </p:sp>
          <p:sp>
            <p:nvSpPr>
              <p:cNvPr id="1044" name="Freeform 1043"/>
              <p:cNvSpPr/>
              <p:nvPr/>
            </p:nvSpPr>
            <p:spPr>
              <a:xfrm>
                <a:off x="2305095" y="690905"/>
                <a:ext cx="368300" cy="565150"/>
              </a:xfrm>
              <a:custGeom>
                <a:avLst/>
                <a:gdLst>
                  <a:gd name="connsiteX0" fmla="*/ 0 w 368300"/>
                  <a:gd name="connsiteY0" fmla="*/ 565150 h 565150"/>
                  <a:gd name="connsiteX1" fmla="*/ 330200 w 368300"/>
                  <a:gd name="connsiteY1" fmla="*/ 82550 h 565150"/>
                  <a:gd name="connsiteX2" fmla="*/ 228600 w 368300"/>
                  <a:gd name="connsiteY2" fmla="*/ 69850 h 565150"/>
                </a:gdLst>
                <a:ahLst/>
                <a:cxnLst>
                  <a:cxn ang="0">
                    <a:pos x="connsiteX0" y="connsiteY0"/>
                  </a:cxn>
                  <a:cxn ang="0">
                    <a:pos x="connsiteX1" y="connsiteY1"/>
                  </a:cxn>
                  <a:cxn ang="0">
                    <a:pos x="connsiteX2" y="connsiteY2"/>
                  </a:cxn>
                </a:cxnLst>
                <a:rect l="l" t="t" r="r" b="b"/>
                <a:pathLst>
                  <a:path w="368300" h="565150">
                    <a:moveTo>
                      <a:pt x="0" y="565150"/>
                    </a:moveTo>
                    <a:cubicBezTo>
                      <a:pt x="146050" y="365125"/>
                      <a:pt x="292100" y="165100"/>
                      <a:pt x="330200" y="82550"/>
                    </a:cubicBezTo>
                    <a:cubicBezTo>
                      <a:pt x="368300" y="0"/>
                      <a:pt x="228600" y="69850"/>
                      <a:pt x="228600" y="69850"/>
                    </a:cubicBezTo>
                  </a:path>
                </a:pathLst>
              </a:custGeom>
              <a:ln>
                <a:solidFill>
                  <a:srgbClr val="000000"/>
                </a:solidFill>
              </a:ln>
              <a:scene3d>
                <a:camera prst="orthographicFront">
                  <a:rot lat="0" lon="0" rev="300000"/>
                </a:camera>
                <a:lightRig rig="threePt" dir="t"/>
              </a:scene3d>
            </p:spPr>
            <p:style>
              <a:lnRef idx="2">
                <a:schemeClr val="accent1"/>
              </a:lnRef>
              <a:fillRef idx="0">
                <a:schemeClr val="accent1"/>
              </a:fillRef>
              <a:effectRef idx="1">
                <a:schemeClr val="accent1"/>
              </a:effectRef>
              <a:fontRef idx="minor">
                <a:schemeClr val="tx1"/>
              </a:fontRef>
            </p:style>
            <p:txBody>
              <a:bodyPr anchor="ctr"/>
              <a:lstStyle/>
              <a:p>
                <a:pPr algn="ctr" defTabSz="457200" fontAlgn="auto">
                  <a:spcBef>
                    <a:spcPts val="0"/>
                  </a:spcBef>
                  <a:spcAft>
                    <a:spcPts val="0"/>
                  </a:spcAft>
                  <a:defRPr/>
                </a:pPr>
                <a:endParaRPr lang="en-US"/>
              </a:p>
            </p:txBody>
          </p:sp>
          <p:sp>
            <p:nvSpPr>
              <p:cNvPr id="1045" name="Freeform 1044"/>
              <p:cNvSpPr/>
              <p:nvPr/>
            </p:nvSpPr>
            <p:spPr>
              <a:xfrm>
                <a:off x="2217482" y="1243578"/>
                <a:ext cx="139700" cy="177800"/>
              </a:xfrm>
              <a:custGeom>
                <a:avLst/>
                <a:gdLst>
                  <a:gd name="connsiteX0" fmla="*/ 139700 w 139700"/>
                  <a:gd name="connsiteY0" fmla="*/ 0 h 177800"/>
                  <a:gd name="connsiteX1" fmla="*/ 25400 w 139700"/>
                  <a:gd name="connsiteY1" fmla="*/ 165100 h 177800"/>
                  <a:gd name="connsiteX2" fmla="*/ 0 w 139700"/>
                  <a:gd name="connsiteY2" fmla="*/ 76200 h 177800"/>
                </a:gdLst>
                <a:ahLst/>
                <a:cxnLst>
                  <a:cxn ang="0">
                    <a:pos x="connsiteX0" y="connsiteY0"/>
                  </a:cxn>
                  <a:cxn ang="0">
                    <a:pos x="connsiteX1" y="connsiteY1"/>
                  </a:cxn>
                  <a:cxn ang="0">
                    <a:pos x="connsiteX2" y="connsiteY2"/>
                  </a:cxn>
                </a:cxnLst>
                <a:rect l="l" t="t" r="r" b="b"/>
                <a:pathLst>
                  <a:path w="139700" h="177800">
                    <a:moveTo>
                      <a:pt x="139700" y="0"/>
                    </a:moveTo>
                    <a:cubicBezTo>
                      <a:pt x="94191" y="76200"/>
                      <a:pt x="48683" y="152400"/>
                      <a:pt x="25400" y="165100"/>
                    </a:cubicBezTo>
                    <a:cubicBezTo>
                      <a:pt x="2117" y="177800"/>
                      <a:pt x="6350" y="91017"/>
                      <a:pt x="0" y="76200"/>
                    </a:cubicBezTo>
                  </a:path>
                </a:pathLst>
              </a:custGeom>
              <a:ln>
                <a:solidFill>
                  <a:srgbClr val="000000"/>
                </a:solidFill>
              </a:ln>
              <a:scene3d>
                <a:camera prst="orthographicFront">
                  <a:rot lat="0" lon="0" rev="300000"/>
                </a:camera>
                <a:lightRig rig="threePt" dir="t"/>
              </a:scene3d>
            </p:spPr>
            <p:style>
              <a:lnRef idx="2">
                <a:schemeClr val="accent1"/>
              </a:lnRef>
              <a:fillRef idx="0">
                <a:schemeClr val="accent1"/>
              </a:fillRef>
              <a:effectRef idx="1">
                <a:schemeClr val="accent1"/>
              </a:effectRef>
              <a:fontRef idx="minor">
                <a:schemeClr val="tx1"/>
              </a:fontRef>
            </p:style>
            <p:txBody>
              <a:bodyPr anchor="ctr"/>
              <a:lstStyle/>
              <a:p>
                <a:pPr algn="ctr" defTabSz="457200" fontAlgn="auto">
                  <a:spcBef>
                    <a:spcPts val="0"/>
                  </a:spcBef>
                  <a:spcAft>
                    <a:spcPts val="0"/>
                  </a:spcAft>
                  <a:defRPr/>
                </a:pPr>
                <a:endParaRPr lang="en-US"/>
              </a:p>
            </p:txBody>
          </p:sp>
          <p:sp>
            <p:nvSpPr>
              <p:cNvPr id="1046" name="Freeform 1045"/>
              <p:cNvSpPr/>
              <p:nvPr/>
            </p:nvSpPr>
            <p:spPr>
              <a:xfrm>
                <a:off x="2153982" y="629961"/>
                <a:ext cx="368300" cy="565150"/>
              </a:xfrm>
              <a:custGeom>
                <a:avLst/>
                <a:gdLst>
                  <a:gd name="connsiteX0" fmla="*/ 0 w 368300"/>
                  <a:gd name="connsiteY0" fmla="*/ 565150 h 565150"/>
                  <a:gd name="connsiteX1" fmla="*/ 330200 w 368300"/>
                  <a:gd name="connsiteY1" fmla="*/ 82550 h 565150"/>
                  <a:gd name="connsiteX2" fmla="*/ 228600 w 368300"/>
                  <a:gd name="connsiteY2" fmla="*/ 69850 h 565150"/>
                </a:gdLst>
                <a:ahLst/>
                <a:cxnLst>
                  <a:cxn ang="0">
                    <a:pos x="connsiteX0" y="connsiteY0"/>
                  </a:cxn>
                  <a:cxn ang="0">
                    <a:pos x="connsiteX1" y="connsiteY1"/>
                  </a:cxn>
                  <a:cxn ang="0">
                    <a:pos x="connsiteX2" y="connsiteY2"/>
                  </a:cxn>
                </a:cxnLst>
                <a:rect l="l" t="t" r="r" b="b"/>
                <a:pathLst>
                  <a:path w="368300" h="565150">
                    <a:moveTo>
                      <a:pt x="0" y="565150"/>
                    </a:moveTo>
                    <a:cubicBezTo>
                      <a:pt x="146050" y="365125"/>
                      <a:pt x="292100" y="165100"/>
                      <a:pt x="330200" y="82550"/>
                    </a:cubicBezTo>
                    <a:cubicBezTo>
                      <a:pt x="368300" y="0"/>
                      <a:pt x="228600" y="69850"/>
                      <a:pt x="228600" y="69850"/>
                    </a:cubicBezTo>
                  </a:path>
                </a:pathLst>
              </a:custGeom>
              <a:ln>
                <a:solidFill>
                  <a:srgbClr val="000000"/>
                </a:solidFill>
              </a:ln>
              <a:scene3d>
                <a:camera prst="orthographicFront">
                  <a:rot lat="0" lon="0" rev="300000"/>
                </a:camera>
                <a:lightRig rig="threePt" dir="t"/>
              </a:scene3d>
            </p:spPr>
            <p:style>
              <a:lnRef idx="2">
                <a:schemeClr val="accent1"/>
              </a:lnRef>
              <a:fillRef idx="0">
                <a:schemeClr val="accent1"/>
              </a:fillRef>
              <a:effectRef idx="1">
                <a:schemeClr val="accent1"/>
              </a:effectRef>
              <a:fontRef idx="minor">
                <a:schemeClr val="tx1"/>
              </a:fontRef>
            </p:style>
            <p:txBody>
              <a:bodyPr anchor="ctr"/>
              <a:lstStyle/>
              <a:p>
                <a:pPr algn="ctr" defTabSz="457200" fontAlgn="auto">
                  <a:spcBef>
                    <a:spcPts val="0"/>
                  </a:spcBef>
                  <a:spcAft>
                    <a:spcPts val="0"/>
                  </a:spcAft>
                  <a:defRPr/>
                </a:pPr>
                <a:endParaRPr lang="en-US"/>
              </a:p>
            </p:txBody>
          </p:sp>
        </p:grpSp>
        <p:grpSp>
          <p:nvGrpSpPr>
            <p:cNvPr id="24657" name="Group 210"/>
            <p:cNvGrpSpPr>
              <a:grpSpLocks/>
            </p:cNvGrpSpPr>
            <p:nvPr/>
          </p:nvGrpSpPr>
          <p:grpSpPr bwMode="auto">
            <a:xfrm>
              <a:off x="2682018" y="2114878"/>
              <a:ext cx="659428" cy="791417"/>
              <a:chOff x="2013984" y="629961"/>
              <a:chExt cx="659428" cy="791417"/>
            </a:xfrm>
          </p:grpSpPr>
          <p:sp>
            <p:nvSpPr>
              <p:cNvPr id="1039" name="Can 1038"/>
              <p:cNvSpPr/>
              <p:nvPr/>
            </p:nvSpPr>
            <p:spPr>
              <a:xfrm rot="18184062">
                <a:off x="1978706" y="736991"/>
                <a:ext cx="606777" cy="536222"/>
              </a:xfrm>
              <a:prstGeom prst="can">
                <a:avLst/>
              </a:prstGeom>
              <a:solidFill>
                <a:srgbClr val="E3A221"/>
              </a:solidFill>
              <a:ln>
                <a:solidFill>
                  <a:schemeClr val="tx1"/>
                </a:solidFill>
              </a:ln>
              <a:scene3d>
                <a:camera prst="orthographicFront">
                  <a:rot lat="0" lon="0" rev="300000"/>
                </a:camera>
                <a:lightRig rig="threePt" dir="t"/>
              </a:scene3d>
              <a:sp3d contourW="12700" prstMaterial="metal">
                <a:contourClr>
                  <a:schemeClr val="tx1">
                    <a:lumMod val="50000"/>
                    <a:lumOff val="50000"/>
                  </a:schemeClr>
                </a:contourClr>
              </a:sp3d>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p>
            </p:txBody>
          </p:sp>
          <p:sp>
            <p:nvSpPr>
              <p:cNvPr id="1040" name="Freeform 1039"/>
              <p:cNvSpPr/>
              <p:nvPr/>
            </p:nvSpPr>
            <p:spPr>
              <a:xfrm>
                <a:off x="2303888" y="684137"/>
                <a:ext cx="369524" cy="565150"/>
              </a:xfrm>
              <a:custGeom>
                <a:avLst/>
                <a:gdLst>
                  <a:gd name="connsiteX0" fmla="*/ 0 w 368300"/>
                  <a:gd name="connsiteY0" fmla="*/ 565150 h 565150"/>
                  <a:gd name="connsiteX1" fmla="*/ 330200 w 368300"/>
                  <a:gd name="connsiteY1" fmla="*/ 82550 h 565150"/>
                  <a:gd name="connsiteX2" fmla="*/ 228600 w 368300"/>
                  <a:gd name="connsiteY2" fmla="*/ 69850 h 565150"/>
                </a:gdLst>
                <a:ahLst/>
                <a:cxnLst>
                  <a:cxn ang="0">
                    <a:pos x="connsiteX0" y="connsiteY0"/>
                  </a:cxn>
                  <a:cxn ang="0">
                    <a:pos x="connsiteX1" y="connsiteY1"/>
                  </a:cxn>
                  <a:cxn ang="0">
                    <a:pos x="connsiteX2" y="connsiteY2"/>
                  </a:cxn>
                </a:cxnLst>
                <a:rect l="l" t="t" r="r" b="b"/>
                <a:pathLst>
                  <a:path w="368300" h="565150">
                    <a:moveTo>
                      <a:pt x="0" y="565150"/>
                    </a:moveTo>
                    <a:cubicBezTo>
                      <a:pt x="146050" y="365125"/>
                      <a:pt x="292100" y="165100"/>
                      <a:pt x="330200" y="82550"/>
                    </a:cubicBezTo>
                    <a:cubicBezTo>
                      <a:pt x="368300" y="0"/>
                      <a:pt x="228600" y="69850"/>
                      <a:pt x="228600" y="69850"/>
                    </a:cubicBezTo>
                  </a:path>
                </a:pathLst>
              </a:custGeom>
              <a:ln>
                <a:solidFill>
                  <a:srgbClr val="000000"/>
                </a:solidFill>
              </a:ln>
              <a:scene3d>
                <a:camera prst="orthographicFront">
                  <a:rot lat="0" lon="0" rev="300000"/>
                </a:camera>
                <a:lightRig rig="threePt" dir="t"/>
              </a:scene3d>
            </p:spPr>
            <p:style>
              <a:lnRef idx="2">
                <a:schemeClr val="accent1"/>
              </a:lnRef>
              <a:fillRef idx="0">
                <a:schemeClr val="accent1"/>
              </a:fillRef>
              <a:effectRef idx="1">
                <a:schemeClr val="accent1"/>
              </a:effectRef>
              <a:fontRef idx="minor">
                <a:schemeClr val="tx1"/>
              </a:fontRef>
            </p:style>
            <p:txBody>
              <a:bodyPr anchor="ctr"/>
              <a:lstStyle/>
              <a:p>
                <a:pPr algn="ctr" defTabSz="457200" fontAlgn="auto">
                  <a:spcBef>
                    <a:spcPts val="0"/>
                  </a:spcBef>
                  <a:spcAft>
                    <a:spcPts val="0"/>
                  </a:spcAft>
                  <a:defRPr/>
                </a:pPr>
                <a:endParaRPr lang="en-US"/>
              </a:p>
            </p:txBody>
          </p:sp>
          <p:sp>
            <p:nvSpPr>
              <p:cNvPr id="1041" name="Freeform 1040"/>
              <p:cNvSpPr/>
              <p:nvPr/>
            </p:nvSpPr>
            <p:spPr>
              <a:xfrm>
                <a:off x="2217482" y="1243578"/>
                <a:ext cx="139700" cy="177800"/>
              </a:xfrm>
              <a:custGeom>
                <a:avLst/>
                <a:gdLst>
                  <a:gd name="connsiteX0" fmla="*/ 139700 w 139700"/>
                  <a:gd name="connsiteY0" fmla="*/ 0 h 177800"/>
                  <a:gd name="connsiteX1" fmla="*/ 25400 w 139700"/>
                  <a:gd name="connsiteY1" fmla="*/ 165100 h 177800"/>
                  <a:gd name="connsiteX2" fmla="*/ 0 w 139700"/>
                  <a:gd name="connsiteY2" fmla="*/ 76200 h 177800"/>
                </a:gdLst>
                <a:ahLst/>
                <a:cxnLst>
                  <a:cxn ang="0">
                    <a:pos x="connsiteX0" y="connsiteY0"/>
                  </a:cxn>
                  <a:cxn ang="0">
                    <a:pos x="connsiteX1" y="connsiteY1"/>
                  </a:cxn>
                  <a:cxn ang="0">
                    <a:pos x="connsiteX2" y="connsiteY2"/>
                  </a:cxn>
                </a:cxnLst>
                <a:rect l="l" t="t" r="r" b="b"/>
                <a:pathLst>
                  <a:path w="139700" h="177800">
                    <a:moveTo>
                      <a:pt x="139700" y="0"/>
                    </a:moveTo>
                    <a:cubicBezTo>
                      <a:pt x="94191" y="76200"/>
                      <a:pt x="48683" y="152400"/>
                      <a:pt x="25400" y="165100"/>
                    </a:cubicBezTo>
                    <a:cubicBezTo>
                      <a:pt x="2117" y="177800"/>
                      <a:pt x="6350" y="91017"/>
                      <a:pt x="0" y="76200"/>
                    </a:cubicBezTo>
                  </a:path>
                </a:pathLst>
              </a:custGeom>
              <a:ln>
                <a:solidFill>
                  <a:srgbClr val="000000"/>
                </a:solidFill>
              </a:ln>
              <a:scene3d>
                <a:camera prst="orthographicFront">
                  <a:rot lat="0" lon="0" rev="300000"/>
                </a:camera>
                <a:lightRig rig="threePt" dir="t"/>
              </a:scene3d>
            </p:spPr>
            <p:style>
              <a:lnRef idx="2">
                <a:schemeClr val="accent1"/>
              </a:lnRef>
              <a:fillRef idx="0">
                <a:schemeClr val="accent1"/>
              </a:fillRef>
              <a:effectRef idx="1">
                <a:schemeClr val="accent1"/>
              </a:effectRef>
              <a:fontRef idx="minor">
                <a:schemeClr val="tx1"/>
              </a:fontRef>
            </p:style>
            <p:txBody>
              <a:bodyPr anchor="ctr"/>
              <a:lstStyle/>
              <a:p>
                <a:pPr algn="ctr" defTabSz="457200" fontAlgn="auto">
                  <a:spcBef>
                    <a:spcPts val="0"/>
                  </a:spcBef>
                  <a:spcAft>
                    <a:spcPts val="0"/>
                  </a:spcAft>
                  <a:defRPr/>
                </a:pPr>
                <a:endParaRPr lang="en-US"/>
              </a:p>
            </p:txBody>
          </p:sp>
          <p:sp>
            <p:nvSpPr>
              <p:cNvPr id="1042" name="Freeform 1041"/>
              <p:cNvSpPr/>
              <p:nvPr/>
            </p:nvSpPr>
            <p:spPr>
              <a:xfrm>
                <a:off x="2153982" y="629961"/>
                <a:ext cx="368300" cy="565150"/>
              </a:xfrm>
              <a:custGeom>
                <a:avLst/>
                <a:gdLst>
                  <a:gd name="connsiteX0" fmla="*/ 0 w 368300"/>
                  <a:gd name="connsiteY0" fmla="*/ 565150 h 565150"/>
                  <a:gd name="connsiteX1" fmla="*/ 330200 w 368300"/>
                  <a:gd name="connsiteY1" fmla="*/ 82550 h 565150"/>
                  <a:gd name="connsiteX2" fmla="*/ 228600 w 368300"/>
                  <a:gd name="connsiteY2" fmla="*/ 69850 h 565150"/>
                </a:gdLst>
                <a:ahLst/>
                <a:cxnLst>
                  <a:cxn ang="0">
                    <a:pos x="connsiteX0" y="connsiteY0"/>
                  </a:cxn>
                  <a:cxn ang="0">
                    <a:pos x="connsiteX1" y="connsiteY1"/>
                  </a:cxn>
                  <a:cxn ang="0">
                    <a:pos x="connsiteX2" y="connsiteY2"/>
                  </a:cxn>
                </a:cxnLst>
                <a:rect l="l" t="t" r="r" b="b"/>
                <a:pathLst>
                  <a:path w="368300" h="565150">
                    <a:moveTo>
                      <a:pt x="0" y="565150"/>
                    </a:moveTo>
                    <a:cubicBezTo>
                      <a:pt x="146050" y="365125"/>
                      <a:pt x="292100" y="165100"/>
                      <a:pt x="330200" y="82550"/>
                    </a:cubicBezTo>
                    <a:cubicBezTo>
                      <a:pt x="368300" y="0"/>
                      <a:pt x="228600" y="69850"/>
                      <a:pt x="228600" y="69850"/>
                    </a:cubicBezTo>
                  </a:path>
                </a:pathLst>
              </a:custGeom>
              <a:ln>
                <a:solidFill>
                  <a:srgbClr val="000000"/>
                </a:solidFill>
              </a:ln>
              <a:scene3d>
                <a:camera prst="orthographicFront">
                  <a:rot lat="0" lon="0" rev="300000"/>
                </a:camera>
                <a:lightRig rig="threePt" dir="t"/>
              </a:scene3d>
            </p:spPr>
            <p:style>
              <a:lnRef idx="2">
                <a:schemeClr val="accent1"/>
              </a:lnRef>
              <a:fillRef idx="0">
                <a:schemeClr val="accent1"/>
              </a:fillRef>
              <a:effectRef idx="1">
                <a:schemeClr val="accent1"/>
              </a:effectRef>
              <a:fontRef idx="minor">
                <a:schemeClr val="tx1"/>
              </a:fontRef>
            </p:style>
            <p:txBody>
              <a:bodyPr anchor="ctr"/>
              <a:lstStyle/>
              <a:p>
                <a:pPr algn="ctr" defTabSz="457200" fontAlgn="auto">
                  <a:spcBef>
                    <a:spcPts val="0"/>
                  </a:spcBef>
                  <a:spcAft>
                    <a:spcPts val="0"/>
                  </a:spcAft>
                  <a:defRPr/>
                </a:pPr>
                <a:endParaRPr lang="en-US"/>
              </a:p>
            </p:txBody>
          </p:sp>
        </p:grpSp>
        <p:grpSp>
          <p:nvGrpSpPr>
            <p:cNvPr id="24658" name="Group 215"/>
            <p:cNvGrpSpPr>
              <a:grpSpLocks/>
            </p:cNvGrpSpPr>
            <p:nvPr/>
          </p:nvGrpSpPr>
          <p:grpSpPr bwMode="auto">
            <a:xfrm>
              <a:off x="2425700" y="2604316"/>
              <a:ext cx="645631" cy="791417"/>
              <a:chOff x="2013984" y="629961"/>
              <a:chExt cx="645631" cy="791417"/>
            </a:xfrm>
          </p:grpSpPr>
          <p:sp>
            <p:nvSpPr>
              <p:cNvPr id="1035" name="Can 1034"/>
              <p:cNvSpPr/>
              <p:nvPr/>
            </p:nvSpPr>
            <p:spPr>
              <a:xfrm rot="18184062">
                <a:off x="1978706" y="736991"/>
                <a:ext cx="606777" cy="536222"/>
              </a:xfrm>
              <a:prstGeom prst="can">
                <a:avLst/>
              </a:prstGeom>
              <a:solidFill>
                <a:srgbClr val="E3A221"/>
              </a:solidFill>
              <a:ln>
                <a:solidFill>
                  <a:schemeClr val="tx1"/>
                </a:solidFill>
              </a:ln>
              <a:scene3d>
                <a:camera prst="orthographicFront">
                  <a:rot lat="0" lon="0" rev="300000"/>
                </a:camera>
                <a:lightRig rig="threePt" dir="t"/>
              </a:scene3d>
              <a:sp3d contourW="12700" prstMaterial="metal">
                <a:contourClr>
                  <a:schemeClr val="tx1">
                    <a:lumMod val="50000"/>
                    <a:lumOff val="50000"/>
                  </a:schemeClr>
                </a:contourClr>
              </a:sp3d>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p>
            </p:txBody>
          </p:sp>
          <p:sp>
            <p:nvSpPr>
              <p:cNvPr id="1036" name="Freeform 1035"/>
              <p:cNvSpPr/>
              <p:nvPr/>
            </p:nvSpPr>
            <p:spPr>
              <a:xfrm>
                <a:off x="2291315" y="690905"/>
                <a:ext cx="368300" cy="565150"/>
              </a:xfrm>
              <a:custGeom>
                <a:avLst/>
                <a:gdLst>
                  <a:gd name="connsiteX0" fmla="*/ 0 w 368300"/>
                  <a:gd name="connsiteY0" fmla="*/ 565150 h 565150"/>
                  <a:gd name="connsiteX1" fmla="*/ 330200 w 368300"/>
                  <a:gd name="connsiteY1" fmla="*/ 82550 h 565150"/>
                  <a:gd name="connsiteX2" fmla="*/ 228600 w 368300"/>
                  <a:gd name="connsiteY2" fmla="*/ 69850 h 565150"/>
                </a:gdLst>
                <a:ahLst/>
                <a:cxnLst>
                  <a:cxn ang="0">
                    <a:pos x="connsiteX0" y="connsiteY0"/>
                  </a:cxn>
                  <a:cxn ang="0">
                    <a:pos x="connsiteX1" y="connsiteY1"/>
                  </a:cxn>
                  <a:cxn ang="0">
                    <a:pos x="connsiteX2" y="connsiteY2"/>
                  </a:cxn>
                </a:cxnLst>
                <a:rect l="l" t="t" r="r" b="b"/>
                <a:pathLst>
                  <a:path w="368300" h="565150">
                    <a:moveTo>
                      <a:pt x="0" y="565150"/>
                    </a:moveTo>
                    <a:cubicBezTo>
                      <a:pt x="146050" y="365125"/>
                      <a:pt x="292100" y="165100"/>
                      <a:pt x="330200" y="82550"/>
                    </a:cubicBezTo>
                    <a:cubicBezTo>
                      <a:pt x="368300" y="0"/>
                      <a:pt x="228600" y="69850"/>
                      <a:pt x="228600" y="69850"/>
                    </a:cubicBezTo>
                  </a:path>
                </a:pathLst>
              </a:custGeom>
              <a:ln>
                <a:solidFill>
                  <a:srgbClr val="000000"/>
                </a:solidFill>
              </a:ln>
              <a:scene3d>
                <a:camera prst="orthographicFront">
                  <a:rot lat="0" lon="0" rev="300000"/>
                </a:camera>
                <a:lightRig rig="threePt" dir="t"/>
              </a:scene3d>
            </p:spPr>
            <p:style>
              <a:lnRef idx="2">
                <a:schemeClr val="accent1"/>
              </a:lnRef>
              <a:fillRef idx="0">
                <a:schemeClr val="accent1"/>
              </a:fillRef>
              <a:effectRef idx="1">
                <a:schemeClr val="accent1"/>
              </a:effectRef>
              <a:fontRef idx="minor">
                <a:schemeClr val="tx1"/>
              </a:fontRef>
            </p:style>
            <p:txBody>
              <a:bodyPr anchor="ctr"/>
              <a:lstStyle/>
              <a:p>
                <a:pPr algn="ctr" defTabSz="457200" fontAlgn="auto">
                  <a:spcBef>
                    <a:spcPts val="0"/>
                  </a:spcBef>
                  <a:spcAft>
                    <a:spcPts val="0"/>
                  </a:spcAft>
                  <a:defRPr/>
                </a:pPr>
                <a:endParaRPr lang="en-US"/>
              </a:p>
            </p:txBody>
          </p:sp>
          <p:sp>
            <p:nvSpPr>
              <p:cNvPr id="1037" name="Freeform 1036"/>
              <p:cNvSpPr/>
              <p:nvPr/>
            </p:nvSpPr>
            <p:spPr>
              <a:xfrm>
                <a:off x="2200174" y="1243578"/>
                <a:ext cx="139699" cy="177800"/>
              </a:xfrm>
              <a:custGeom>
                <a:avLst/>
                <a:gdLst>
                  <a:gd name="connsiteX0" fmla="*/ 139700 w 139700"/>
                  <a:gd name="connsiteY0" fmla="*/ 0 h 177800"/>
                  <a:gd name="connsiteX1" fmla="*/ 25400 w 139700"/>
                  <a:gd name="connsiteY1" fmla="*/ 165100 h 177800"/>
                  <a:gd name="connsiteX2" fmla="*/ 0 w 139700"/>
                  <a:gd name="connsiteY2" fmla="*/ 76200 h 177800"/>
                </a:gdLst>
                <a:ahLst/>
                <a:cxnLst>
                  <a:cxn ang="0">
                    <a:pos x="connsiteX0" y="connsiteY0"/>
                  </a:cxn>
                  <a:cxn ang="0">
                    <a:pos x="connsiteX1" y="connsiteY1"/>
                  </a:cxn>
                  <a:cxn ang="0">
                    <a:pos x="connsiteX2" y="connsiteY2"/>
                  </a:cxn>
                </a:cxnLst>
                <a:rect l="l" t="t" r="r" b="b"/>
                <a:pathLst>
                  <a:path w="139700" h="177800">
                    <a:moveTo>
                      <a:pt x="139700" y="0"/>
                    </a:moveTo>
                    <a:cubicBezTo>
                      <a:pt x="94191" y="76200"/>
                      <a:pt x="48683" y="152400"/>
                      <a:pt x="25400" y="165100"/>
                    </a:cubicBezTo>
                    <a:cubicBezTo>
                      <a:pt x="2117" y="177800"/>
                      <a:pt x="6350" y="91017"/>
                      <a:pt x="0" y="76200"/>
                    </a:cubicBezTo>
                  </a:path>
                </a:pathLst>
              </a:custGeom>
              <a:ln>
                <a:solidFill>
                  <a:srgbClr val="000000"/>
                </a:solidFill>
              </a:ln>
              <a:scene3d>
                <a:camera prst="orthographicFront">
                  <a:rot lat="0" lon="0" rev="120000"/>
                </a:camera>
                <a:lightRig rig="threePt" dir="t"/>
              </a:scene3d>
            </p:spPr>
            <p:style>
              <a:lnRef idx="2">
                <a:schemeClr val="accent1"/>
              </a:lnRef>
              <a:fillRef idx="0">
                <a:schemeClr val="accent1"/>
              </a:fillRef>
              <a:effectRef idx="1">
                <a:schemeClr val="accent1"/>
              </a:effectRef>
              <a:fontRef idx="minor">
                <a:schemeClr val="tx1"/>
              </a:fontRef>
            </p:style>
            <p:txBody>
              <a:bodyPr anchor="ctr"/>
              <a:lstStyle/>
              <a:p>
                <a:pPr algn="ctr" defTabSz="457200" fontAlgn="auto">
                  <a:spcBef>
                    <a:spcPts val="0"/>
                  </a:spcBef>
                  <a:spcAft>
                    <a:spcPts val="0"/>
                  </a:spcAft>
                  <a:defRPr/>
                </a:pPr>
                <a:endParaRPr lang="en-US"/>
              </a:p>
            </p:txBody>
          </p:sp>
          <p:sp>
            <p:nvSpPr>
              <p:cNvPr id="1038" name="Freeform 1037"/>
              <p:cNvSpPr/>
              <p:nvPr/>
            </p:nvSpPr>
            <p:spPr>
              <a:xfrm>
                <a:off x="2153982" y="629961"/>
                <a:ext cx="368300" cy="565150"/>
              </a:xfrm>
              <a:custGeom>
                <a:avLst/>
                <a:gdLst>
                  <a:gd name="connsiteX0" fmla="*/ 0 w 368300"/>
                  <a:gd name="connsiteY0" fmla="*/ 565150 h 565150"/>
                  <a:gd name="connsiteX1" fmla="*/ 330200 w 368300"/>
                  <a:gd name="connsiteY1" fmla="*/ 82550 h 565150"/>
                  <a:gd name="connsiteX2" fmla="*/ 228600 w 368300"/>
                  <a:gd name="connsiteY2" fmla="*/ 69850 h 565150"/>
                </a:gdLst>
                <a:ahLst/>
                <a:cxnLst>
                  <a:cxn ang="0">
                    <a:pos x="connsiteX0" y="connsiteY0"/>
                  </a:cxn>
                  <a:cxn ang="0">
                    <a:pos x="connsiteX1" y="connsiteY1"/>
                  </a:cxn>
                  <a:cxn ang="0">
                    <a:pos x="connsiteX2" y="connsiteY2"/>
                  </a:cxn>
                </a:cxnLst>
                <a:rect l="l" t="t" r="r" b="b"/>
                <a:pathLst>
                  <a:path w="368300" h="565150">
                    <a:moveTo>
                      <a:pt x="0" y="565150"/>
                    </a:moveTo>
                    <a:cubicBezTo>
                      <a:pt x="146050" y="365125"/>
                      <a:pt x="292100" y="165100"/>
                      <a:pt x="330200" y="82550"/>
                    </a:cubicBezTo>
                    <a:cubicBezTo>
                      <a:pt x="368300" y="0"/>
                      <a:pt x="228600" y="69850"/>
                      <a:pt x="228600" y="69850"/>
                    </a:cubicBezTo>
                  </a:path>
                </a:pathLst>
              </a:custGeom>
              <a:ln>
                <a:solidFill>
                  <a:srgbClr val="000000"/>
                </a:solidFill>
              </a:ln>
              <a:scene3d>
                <a:camera prst="orthographicFront">
                  <a:rot lat="0" lon="0" rev="300000"/>
                </a:camera>
                <a:lightRig rig="threePt" dir="t"/>
              </a:scene3d>
            </p:spPr>
            <p:style>
              <a:lnRef idx="2">
                <a:schemeClr val="accent1"/>
              </a:lnRef>
              <a:fillRef idx="0">
                <a:schemeClr val="accent1"/>
              </a:fillRef>
              <a:effectRef idx="1">
                <a:schemeClr val="accent1"/>
              </a:effectRef>
              <a:fontRef idx="minor">
                <a:schemeClr val="tx1"/>
              </a:fontRef>
            </p:style>
            <p:txBody>
              <a:bodyPr anchor="ctr"/>
              <a:lstStyle/>
              <a:p>
                <a:pPr algn="ctr" defTabSz="457200" fontAlgn="auto">
                  <a:spcBef>
                    <a:spcPts val="0"/>
                  </a:spcBef>
                  <a:spcAft>
                    <a:spcPts val="0"/>
                  </a:spcAft>
                  <a:defRPr/>
                </a:pPr>
                <a:endParaRPr lang="en-US"/>
              </a:p>
            </p:txBody>
          </p:sp>
        </p:grpSp>
      </p:grpSp>
      <p:grpSp>
        <p:nvGrpSpPr>
          <p:cNvPr id="24591" name="Group 263"/>
          <p:cNvGrpSpPr>
            <a:grpSpLocks/>
          </p:cNvGrpSpPr>
          <p:nvPr/>
        </p:nvGrpSpPr>
        <p:grpSpPr bwMode="auto">
          <a:xfrm>
            <a:off x="4851400" y="3216275"/>
            <a:ext cx="727075" cy="920750"/>
            <a:chOff x="1949548" y="2089478"/>
            <a:chExt cx="1410250" cy="1309638"/>
          </a:xfrm>
        </p:grpSpPr>
        <p:grpSp>
          <p:nvGrpSpPr>
            <p:cNvPr id="24635" name="Group 200"/>
            <p:cNvGrpSpPr>
              <a:grpSpLocks/>
            </p:cNvGrpSpPr>
            <p:nvPr/>
          </p:nvGrpSpPr>
          <p:grpSpPr bwMode="auto">
            <a:xfrm>
              <a:off x="2194449" y="2089478"/>
              <a:ext cx="664002" cy="791417"/>
              <a:chOff x="2013984" y="629961"/>
              <a:chExt cx="664002" cy="791417"/>
            </a:xfrm>
          </p:grpSpPr>
          <p:sp>
            <p:nvSpPr>
              <p:cNvPr id="1027" name="Can 1026"/>
              <p:cNvSpPr/>
              <p:nvPr/>
            </p:nvSpPr>
            <p:spPr>
              <a:xfrm rot="18184062">
                <a:off x="1978706" y="736991"/>
                <a:ext cx="606777" cy="536222"/>
              </a:xfrm>
              <a:prstGeom prst="can">
                <a:avLst/>
              </a:prstGeom>
              <a:solidFill>
                <a:srgbClr val="E3A221"/>
              </a:solidFill>
              <a:ln>
                <a:solidFill>
                  <a:schemeClr val="tx1"/>
                </a:solidFill>
              </a:ln>
              <a:scene3d>
                <a:camera prst="orthographicFront">
                  <a:rot lat="0" lon="0" rev="300000"/>
                </a:camera>
                <a:lightRig rig="threePt" dir="t"/>
              </a:scene3d>
              <a:sp3d contourW="12700" prstMaterial="metal">
                <a:contourClr>
                  <a:schemeClr val="tx1">
                    <a:lumMod val="50000"/>
                    <a:lumOff val="50000"/>
                  </a:schemeClr>
                </a:contourClr>
              </a:sp3d>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p>
            </p:txBody>
          </p:sp>
          <p:sp>
            <p:nvSpPr>
              <p:cNvPr id="1028" name="Freeform 1027"/>
              <p:cNvSpPr/>
              <p:nvPr/>
            </p:nvSpPr>
            <p:spPr>
              <a:xfrm>
                <a:off x="2309686" y="687521"/>
                <a:ext cx="368300" cy="565150"/>
              </a:xfrm>
              <a:custGeom>
                <a:avLst/>
                <a:gdLst>
                  <a:gd name="connsiteX0" fmla="*/ 0 w 368300"/>
                  <a:gd name="connsiteY0" fmla="*/ 565150 h 565150"/>
                  <a:gd name="connsiteX1" fmla="*/ 330200 w 368300"/>
                  <a:gd name="connsiteY1" fmla="*/ 82550 h 565150"/>
                  <a:gd name="connsiteX2" fmla="*/ 228600 w 368300"/>
                  <a:gd name="connsiteY2" fmla="*/ 69850 h 565150"/>
                </a:gdLst>
                <a:ahLst/>
                <a:cxnLst>
                  <a:cxn ang="0">
                    <a:pos x="connsiteX0" y="connsiteY0"/>
                  </a:cxn>
                  <a:cxn ang="0">
                    <a:pos x="connsiteX1" y="connsiteY1"/>
                  </a:cxn>
                  <a:cxn ang="0">
                    <a:pos x="connsiteX2" y="connsiteY2"/>
                  </a:cxn>
                </a:cxnLst>
                <a:rect l="l" t="t" r="r" b="b"/>
                <a:pathLst>
                  <a:path w="368300" h="565150">
                    <a:moveTo>
                      <a:pt x="0" y="565150"/>
                    </a:moveTo>
                    <a:cubicBezTo>
                      <a:pt x="146050" y="365125"/>
                      <a:pt x="292100" y="165100"/>
                      <a:pt x="330200" y="82550"/>
                    </a:cubicBezTo>
                    <a:cubicBezTo>
                      <a:pt x="368300" y="0"/>
                      <a:pt x="228600" y="69850"/>
                      <a:pt x="228600" y="69850"/>
                    </a:cubicBezTo>
                  </a:path>
                </a:pathLst>
              </a:custGeom>
              <a:ln>
                <a:solidFill>
                  <a:srgbClr val="000000"/>
                </a:solidFill>
              </a:ln>
              <a:scene3d>
                <a:camera prst="orthographicFront">
                  <a:rot lat="0" lon="0" rev="300000"/>
                </a:camera>
                <a:lightRig rig="threePt" dir="t"/>
              </a:scene3d>
            </p:spPr>
            <p:style>
              <a:lnRef idx="2">
                <a:schemeClr val="accent1"/>
              </a:lnRef>
              <a:fillRef idx="0">
                <a:schemeClr val="accent1"/>
              </a:fillRef>
              <a:effectRef idx="1">
                <a:schemeClr val="accent1"/>
              </a:effectRef>
              <a:fontRef idx="minor">
                <a:schemeClr val="tx1"/>
              </a:fontRef>
            </p:style>
            <p:txBody>
              <a:bodyPr anchor="ctr"/>
              <a:lstStyle/>
              <a:p>
                <a:pPr algn="ctr" defTabSz="457200" fontAlgn="auto">
                  <a:spcBef>
                    <a:spcPts val="0"/>
                  </a:spcBef>
                  <a:spcAft>
                    <a:spcPts val="0"/>
                  </a:spcAft>
                  <a:defRPr/>
                </a:pPr>
                <a:endParaRPr lang="en-US"/>
              </a:p>
            </p:txBody>
          </p:sp>
          <p:sp>
            <p:nvSpPr>
              <p:cNvPr id="1029" name="Freeform 1028"/>
              <p:cNvSpPr/>
              <p:nvPr/>
            </p:nvSpPr>
            <p:spPr>
              <a:xfrm>
                <a:off x="2217482" y="1243578"/>
                <a:ext cx="139700" cy="177800"/>
              </a:xfrm>
              <a:custGeom>
                <a:avLst/>
                <a:gdLst>
                  <a:gd name="connsiteX0" fmla="*/ 139700 w 139700"/>
                  <a:gd name="connsiteY0" fmla="*/ 0 h 177800"/>
                  <a:gd name="connsiteX1" fmla="*/ 25400 w 139700"/>
                  <a:gd name="connsiteY1" fmla="*/ 165100 h 177800"/>
                  <a:gd name="connsiteX2" fmla="*/ 0 w 139700"/>
                  <a:gd name="connsiteY2" fmla="*/ 76200 h 177800"/>
                </a:gdLst>
                <a:ahLst/>
                <a:cxnLst>
                  <a:cxn ang="0">
                    <a:pos x="connsiteX0" y="connsiteY0"/>
                  </a:cxn>
                  <a:cxn ang="0">
                    <a:pos x="connsiteX1" y="connsiteY1"/>
                  </a:cxn>
                  <a:cxn ang="0">
                    <a:pos x="connsiteX2" y="connsiteY2"/>
                  </a:cxn>
                </a:cxnLst>
                <a:rect l="l" t="t" r="r" b="b"/>
                <a:pathLst>
                  <a:path w="139700" h="177800">
                    <a:moveTo>
                      <a:pt x="139700" y="0"/>
                    </a:moveTo>
                    <a:cubicBezTo>
                      <a:pt x="94191" y="76200"/>
                      <a:pt x="48683" y="152400"/>
                      <a:pt x="25400" y="165100"/>
                    </a:cubicBezTo>
                    <a:cubicBezTo>
                      <a:pt x="2117" y="177800"/>
                      <a:pt x="6350" y="91017"/>
                      <a:pt x="0" y="76200"/>
                    </a:cubicBezTo>
                  </a:path>
                </a:pathLst>
              </a:custGeom>
              <a:ln>
                <a:solidFill>
                  <a:srgbClr val="000000"/>
                </a:solidFill>
              </a:ln>
              <a:scene3d>
                <a:camera prst="orthographicFront">
                  <a:rot lat="0" lon="0" rev="300000"/>
                </a:camera>
                <a:lightRig rig="threePt" dir="t"/>
              </a:scene3d>
            </p:spPr>
            <p:style>
              <a:lnRef idx="2">
                <a:schemeClr val="accent1"/>
              </a:lnRef>
              <a:fillRef idx="0">
                <a:schemeClr val="accent1"/>
              </a:fillRef>
              <a:effectRef idx="1">
                <a:schemeClr val="accent1"/>
              </a:effectRef>
              <a:fontRef idx="minor">
                <a:schemeClr val="tx1"/>
              </a:fontRef>
            </p:style>
            <p:txBody>
              <a:bodyPr anchor="ctr"/>
              <a:lstStyle/>
              <a:p>
                <a:pPr algn="ctr" defTabSz="457200" fontAlgn="auto">
                  <a:spcBef>
                    <a:spcPts val="0"/>
                  </a:spcBef>
                  <a:spcAft>
                    <a:spcPts val="0"/>
                  </a:spcAft>
                  <a:defRPr/>
                </a:pPr>
                <a:endParaRPr lang="en-US"/>
              </a:p>
            </p:txBody>
          </p:sp>
          <p:sp>
            <p:nvSpPr>
              <p:cNvPr id="1030" name="Freeform 1029"/>
              <p:cNvSpPr/>
              <p:nvPr/>
            </p:nvSpPr>
            <p:spPr>
              <a:xfrm>
                <a:off x="2153982" y="629961"/>
                <a:ext cx="368300" cy="565150"/>
              </a:xfrm>
              <a:custGeom>
                <a:avLst/>
                <a:gdLst>
                  <a:gd name="connsiteX0" fmla="*/ 0 w 368300"/>
                  <a:gd name="connsiteY0" fmla="*/ 565150 h 565150"/>
                  <a:gd name="connsiteX1" fmla="*/ 330200 w 368300"/>
                  <a:gd name="connsiteY1" fmla="*/ 82550 h 565150"/>
                  <a:gd name="connsiteX2" fmla="*/ 228600 w 368300"/>
                  <a:gd name="connsiteY2" fmla="*/ 69850 h 565150"/>
                </a:gdLst>
                <a:ahLst/>
                <a:cxnLst>
                  <a:cxn ang="0">
                    <a:pos x="connsiteX0" y="connsiteY0"/>
                  </a:cxn>
                  <a:cxn ang="0">
                    <a:pos x="connsiteX1" y="connsiteY1"/>
                  </a:cxn>
                  <a:cxn ang="0">
                    <a:pos x="connsiteX2" y="connsiteY2"/>
                  </a:cxn>
                </a:cxnLst>
                <a:rect l="l" t="t" r="r" b="b"/>
                <a:pathLst>
                  <a:path w="368300" h="565150">
                    <a:moveTo>
                      <a:pt x="0" y="565150"/>
                    </a:moveTo>
                    <a:cubicBezTo>
                      <a:pt x="146050" y="365125"/>
                      <a:pt x="292100" y="165100"/>
                      <a:pt x="330200" y="82550"/>
                    </a:cubicBezTo>
                    <a:cubicBezTo>
                      <a:pt x="368300" y="0"/>
                      <a:pt x="228600" y="69850"/>
                      <a:pt x="228600" y="69850"/>
                    </a:cubicBezTo>
                  </a:path>
                </a:pathLst>
              </a:custGeom>
              <a:ln>
                <a:solidFill>
                  <a:srgbClr val="000000"/>
                </a:solidFill>
              </a:ln>
              <a:scene3d>
                <a:camera prst="orthographicFront">
                  <a:rot lat="0" lon="0" rev="300000"/>
                </a:camera>
                <a:lightRig rig="threePt" dir="t"/>
              </a:scene3d>
            </p:spPr>
            <p:style>
              <a:lnRef idx="2">
                <a:schemeClr val="accent1"/>
              </a:lnRef>
              <a:fillRef idx="0">
                <a:schemeClr val="accent1"/>
              </a:fillRef>
              <a:effectRef idx="1">
                <a:schemeClr val="accent1"/>
              </a:effectRef>
              <a:fontRef idx="minor">
                <a:schemeClr val="tx1"/>
              </a:fontRef>
            </p:style>
            <p:txBody>
              <a:bodyPr anchor="ctr"/>
              <a:lstStyle/>
              <a:p>
                <a:pPr algn="ctr" defTabSz="457200" fontAlgn="auto">
                  <a:spcBef>
                    <a:spcPts val="0"/>
                  </a:spcBef>
                  <a:spcAft>
                    <a:spcPts val="0"/>
                  </a:spcAft>
                  <a:defRPr/>
                </a:pPr>
                <a:endParaRPr lang="en-US"/>
              </a:p>
            </p:txBody>
          </p:sp>
        </p:grpSp>
        <p:grpSp>
          <p:nvGrpSpPr>
            <p:cNvPr id="24636" name="Group 205"/>
            <p:cNvGrpSpPr>
              <a:grpSpLocks/>
            </p:cNvGrpSpPr>
            <p:nvPr/>
          </p:nvGrpSpPr>
          <p:grpSpPr bwMode="auto">
            <a:xfrm>
              <a:off x="1949548" y="2549717"/>
              <a:ext cx="673784" cy="798184"/>
              <a:chOff x="2013984" y="629961"/>
              <a:chExt cx="673784" cy="798184"/>
            </a:xfrm>
          </p:grpSpPr>
          <p:sp>
            <p:nvSpPr>
              <p:cNvPr id="1023" name="Can 1022"/>
              <p:cNvSpPr/>
              <p:nvPr/>
            </p:nvSpPr>
            <p:spPr>
              <a:xfrm rot="18184062">
                <a:off x="1978706" y="736991"/>
                <a:ext cx="606777" cy="536222"/>
              </a:xfrm>
              <a:prstGeom prst="can">
                <a:avLst/>
              </a:prstGeom>
              <a:solidFill>
                <a:srgbClr val="E3A221"/>
              </a:solidFill>
              <a:ln>
                <a:solidFill>
                  <a:schemeClr val="tx1"/>
                </a:solidFill>
              </a:ln>
              <a:scene3d>
                <a:camera prst="orthographicFront">
                  <a:rot lat="0" lon="0" rev="300000"/>
                </a:camera>
                <a:lightRig rig="threePt" dir="t"/>
              </a:scene3d>
              <a:sp3d contourW="12700" prstMaterial="metal">
                <a:contourClr>
                  <a:schemeClr val="tx1">
                    <a:lumMod val="50000"/>
                    <a:lumOff val="50000"/>
                  </a:schemeClr>
                </a:contourClr>
              </a:sp3d>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p>
            </p:txBody>
          </p:sp>
          <p:sp>
            <p:nvSpPr>
              <p:cNvPr id="1024" name="Freeform 1023"/>
              <p:cNvSpPr/>
              <p:nvPr/>
            </p:nvSpPr>
            <p:spPr>
              <a:xfrm>
                <a:off x="2317459" y="687521"/>
                <a:ext cx="370309" cy="565150"/>
              </a:xfrm>
              <a:custGeom>
                <a:avLst/>
                <a:gdLst>
                  <a:gd name="connsiteX0" fmla="*/ 0 w 368300"/>
                  <a:gd name="connsiteY0" fmla="*/ 565150 h 565150"/>
                  <a:gd name="connsiteX1" fmla="*/ 330200 w 368300"/>
                  <a:gd name="connsiteY1" fmla="*/ 82550 h 565150"/>
                  <a:gd name="connsiteX2" fmla="*/ 228600 w 368300"/>
                  <a:gd name="connsiteY2" fmla="*/ 69850 h 565150"/>
                </a:gdLst>
                <a:ahLst/>
                <a:cxnLst>
                  <a:cxn ang="0">
                    <a:pos x="connsiteX0" y="connsiteY0"/>
                  </a:cxn>
                  <a:cxn ang="0">
                    <a:pos x="connsiteX1" y="connsiteY1"/>
                  </a:cxn>
                  <a:cxn ang="0">
                    <a:pos x="connsiteX2" y="connsiteY2"/>
                  </a:cxn>
                </a:cxnLst>
                <a:rect l="l" t="t" r="r" b="b"/>
                <a:pathLst>
                  <a:path w="368300" h="565150">
                    <a:moveTo>
                      <a:pt x="0" y="565150"/>
                    </a:moveTo>
                    <a:cubicBezTo>
                      <a:pt x="146050" y="365125"/>
                      <a:pt x="292100" y="165100"/>
                      <a:pt x="330200" y="82550"/>
                    </a:cubicBezTo>
                    <a:cubicBezTo>
                      <a:pt x="368300" y="0"/>
                      <a:pt x="228600" y="69850"/>
                      <a:pt x="228600" y="69850"/>
                    </a:cubicBezTo>
                  </a:path>
                </a:pathLst>
              </a:custGeom>
              <a:ln>
                <a:solidFill>
                  <a:srgbClr val="000000"/>
                </a:solidFill>
              </a:ln>
              <a:scene3d>
                <a:camera prst="orthographicFront">
                  <a:rot lat="0" lon="0" rev="300000"/>
                </a:camera>
                <a:lightRig rig="threePt" dir="t"/>
              </a:scene3d>
            </p:spPr>
            <p:style>
              <a:lnRef idx="2">
                <a:schemeClr val="accent1"/>
              </a:lnRef>
              <a:fillRef idx="0">
                <a:schemeClr val="accent1"/>
              </a:fillRef>
              <a:effectRef idx="1">
                <a:schemeClr val="accent1"/>
              </a:effectRef>
              <a:fontRef idx="minor">
                <a:schemeClr val="tx1"/>
              </a:fontRef>
            </p:style>
            <p:txBody>
              <a:bodyPr anchor="ctr"/>
              <a:lstStyle/>
              <a:p>
                <a:pPr algn="ctr" defTabSz="457200" fontAlgn="auto">
                  <a:spcBef>
                    <a:spcPts val="0"/>
                  </a:spcBef>
                  <a:spcAft>
                    <a:spcPts val="0"/>
                  </a:spcAft>
                  <a:defRPr/>
                </a:pPr>
                <a:endParaRPr lang="en-US"/>
              </a:p>
            </p:txBody>
          </p:sp>
          <p:sp>
            <p:nvSpPr>
              <p:cNvPr id="1025" name="Freeform 1024"/>
              <p:cNvSpPr/>
              <p:nvPr/>
            </p:nvSpPr>
            <p:spPr>
              <a:xfrm>
                <a:off x="2217481" y="1250345"/>
                <a:ext cx="139699" cy="177800"/>
              </a:xfrm>
              <a:custGeom>
                <a:avLst/>
                <a:gdLst>
                  <a:gd name="connsiteX0" fmla="*/ 139700 w 139700"/>
                  <a:gd name="connsiteY0" fmla="*/ 0 h 177800"/>
                  <a:gd name="connsiteX1" fmla="*/ 25400 w 139700"/>
                  <a:gd name="connsiteY1" fmla="*/ 165100 h 177800"/>
                  <a:gd name="connsiteX2" fmla="*/ 0 w 139700"/>
                  <a:gd name="connsiteY2" fmla="*/ 76200 h 177800"/>
                </a:gdLst>
                <a:ahLst/>
                <a:cxnLst>
                  <a:cxn ang="0">
                    <a:pos x="connsiteX0" y="connsiteY0"/>
                  </a:cxn>
                  <a:cxn ang="0">
                    <a:pos x="connsiteX1" y="connsiteY1"/>
                  </a:cxn>
                  <a:cxn ang="0">
                    <a:pos x="connsiteX2" y="connsiteY2"/>
                  </a:cxn>
                </a:cxnLst>
                <a:rect l="l" t="t" r="r" b="b"/>
                <a:pathLst>
                  <a:path w="139700" h="177800">
                    <a:moveTo>
                      <a:pt x="139700" y="0"/>
                    </a:moveTo>
                    <a:cubicBezTo>
                      <a:pt x="94191" y="76200"/>
                      <a:pt x="48683" y="152400"/>
                      <a:pt x="25400" y="165100"/>
                    </a:cubicBezTo>
                    <a:cubicBezTo>
                      <a:pt x="2117" y="177800"/>
                      <a:pt x="6350" y="91017"/>
                      <a:pt x="0" y="76200"/>
                    </a:cubicBezTo>
                  </a:path>
                </a:pathLst>
              </a:custGeom>
              <a:ln>
                <a:solidFill>
                  <a:srgbClr val="000000"/>
                </a:solidFill>
              </a:ln>
              <a:scene3d>
                <a:camera prst="orthographicFront">
                  <a:rot lat="0" lon="0" rev="0"/>
                </a:camera>
                <a:lightRig rig="threePt" dir="t"/>
              </a:scene3d>
            </p:spPr>
            <p:style>
              <a:lnRef idx="2">
                <a:schemeClr val="accent1"/>
              </a:lnRef>
              <a:fillRef idx="0">
                <a:schemeClr val="accent1"/>
              </a:fillRef>
              <a:effectRef idx="1">
                <a:schemeClr val="accent1"/>
              </a:effectRef>
              <a:fontRef idx="minor">
                <a:schemeClr val="tx1"/>
              </a:fontRef>
            </p:style>
            <p:txBody>
              <a:bodyPr anchor="ctr"/>
              <a:lstStyle/>
              <a:p>
                <a:pPr algn="ctr" defTabSz="457200" fontAlgn="auto">
                  <a:spcBef>
                    <a:spcPts val="0"/>
                  </a:spcBef>
                  <a:spcAft>
                    <a:spcPts val="0"/>
                  </a:spcAft>
                  <a:defRPr/>
                </a:pPr>
                <a:endParaRPr lang="en-US"/>
              </a:p>
            </p:txBody>
          </p:sp>
          <p:sp>
            <p:nvSpPr>
              <p:cNvPr id="1026" name="Freeform 1025"/>
              <p:cNvSpPr/>
              <p:nvPr/>
            </p:nvSpPr>
            <p:spPr>
              <a:xfrm>
                <a:off x="2153982" y="629961"/>
                <a:ext cx="368300" cy="565150"/>
              </a:xfrm>
              <a:custGeom>
                <a:avLst/>
                <a:gdLst>
                  <a:gd name="connsiteX0" fmla="*/ 0 w 368300"/>
                  <a:gd name="connsiteY0" fmla="*/ 565150 h 565150"/>
                  <a:gd name="connsiteX1" fmla="*/ 330200 w 368300"/>
                  <a:gd name="connsiteY1" fmla="*/ 82550 h 565150"/>
                  <a:gd name="connsiteX2" fmla="*/ 228600 w 368300"/>
                  <a:gd name="connsiteY2" fmla="*/ 69850 h 565150"/>
                </a:gdLst>
                <a:ahLst/>
                <a:cxnLst>
                  <a:cxn ang="0">
                    <a:pos x="connsiteX0" y="connsiteY0"/>
                  </a:cxn>
                  <a:cxn ang="0">
                    <a:pos x="connsiteX1" y="connsiteY1"/>
                  </a:cxn>
                  <a:cxn ang="0">
                    <a:pos x="connsiteX2" y="connsiteY2"/>
                  </a:cxn>
                </a:cxnLst>
                <a:rect l="l" t="t" r="r" b="b"/>
                <a:pathLst>
                  <a:path w="368300" h="565150">
                    <a:moveTo>
                      <a:pt x="0" y="565150"/>
                    </a:moveTo>
                    <a:cubicBezTo>
                      <a:pt x="146050" y="365125"/>
                      <a:pt x="292100" y="165100"/>
                      <a:pt x="330200" y="82550"/>
                    </a:cubicBezTo>
                    <a:cubicBezTo>
                      <a:pt x="368300" y="0"/>
                      <a:pt x="228600" y="69850"/>
                      <a:pt x="228600" y="69850"/>
                    </a:cubicBezTo>
                  </a:path>
                </a:pathLst>
              </a:custGeom>
              <a:ln>
                <a:solidFill>
                  <a:srgbClr val="000000"/>
                </a:solidFill>
              </a:ln>
              <a:scene3d>
                <a:camera prst="orthographicFront">
                  <a:rot lat="0" lon="0" rev="300000"/>
                </a:camera>
                <a:lightRig rig="threePt" dir="t"/>
              </a:scene3d>
            </p:spPr>
            <p:style>
              <a:lnRef idx="2">
                <a:schemeClr val="accent1"/>
              </a:lnRef>
              <a:fillRef idx="0">
                <a:schemeClr val="accent1"/>
              </a:fillRef>
              <a:effectRef idx="1">
                <a:schemeClr val="accent1"/>
              </a:effectRef>
              <a:fontRef idx="minor">
                <a:schemeClr val="tx1"/>
              </a:fontRef>
            </p:style>
            <p:txBody>
              <a:bodyPr anchor="ctr"/>
              <a:lstStyle/>
              <a:p>
                <a:pPr algn="ctr" defTabSz="457200" fontAlgn="auto">
                  <a:spcBef>
                    <a:spcPts val="0"/>
                  </a:spcBef>
                  <a:spcAft>
                    <a:spcPts val="0"/>
                  </a:spcAft>
                  <a:defRPr/>
                </a:pPr>
                <a:endParaRPr lang="en-US"/>
              </a:p>
            </p:txBody>
          </p:sp>
        </p:grpSp>
        <p:grpSp>
          <p:nvGrpSpPr>
            <p:cNvPr id="24637" name="Group 210"/>
            <p:cNvGrpSpPr>
              <a:grpSpLocks/>
            </p:cNvGrpSpPr>
            <p:nvPr/>
          </p:nvGrpSpPr>
          <p:grpSpPr bwMode="auto">
            <a:xfrm>
              <a:off x="2682018" y="2114878"/>
              <a:ext cx="677780" cy="791417"/>
              <a:chOff x="2013984" y="629961"/>
              <a:chExt cx="677780" cy="791417"/>
            </a:xfrm>
          </p:grpSpPr>
          <p:sp>
            <p:nvSpPr>
              <p:cNvPr id="1019" name="Can 1018"/>
              <p:cNvSpPr/>
              <p:nvPr/>
            </p:nvSpPr>
            <p:spPr>
              <a:xfrm rot="18184062">
                <a:off x="1978706" y="736991"/>
                <a:ext cx="606777" cy="536222"/>
              </a:xfrm>
              <a:prstGeom prst="can">
                <a:avLst/>
              </a:prstGeom>
              <a:solidFill>
                <a:srgbClr val="E3A221"/>
              </a:solidFill>
              <a:ln>
                <a:solidFill>
                  <a:schemeClr val="tx1"/>
                </a:solidFill>
              </a:ln>
              <a:scene3d>
                <a:camera prst="orthographicFront">
                  <a:rot lat="0" lon="0" rev="300000"/>
                </a:camera>
                <a:lightRig rig="threePt" dir="t"/>
              </a:scene3d>
              <a:sp3d contourW="12700" prstMaterial="metal">
                <a:contourClr>
                  <a:schemeClr val="tx1">
                    <a:lumMod val="50000"/>
                    <a:lumOff val="50000"/>
                  </a:schemeClr>
                </a:contourClr>
              </a:sp3d>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p>
            </p:txBody>
          </p:sp>
          <p:sp>
            <p:nvSpPr>
              <p:cNvPr id="1020" name="Freeform 1019"/>
              <p:cNvSpPr/>
              <p:nvPr/>
            </p:nvSpPr>
            <p:spPr>
              <a:xfrm>
                <a:off x="2321858" y="690905"/>
                <a:ext cx="369906" cy="565150"/>
              </a:xfrm>
              <a:custGeom>
                <a:avLst/>
                <a:gdLst>
                  <a:gd name="connsiteX0" fmla="*/ 0 w 368300"/>
                  <a:gd name="connsiteY0" fmla="*/ 565150 h 565150"/>
                  <a:gd name="connsiteX1" fmla="*/ 330200 w 368300"/>
                  <a:gd name="connsiteY1" fmla="*/ 82550 h 565150"/>
                  <a:gd name="connsiteX2" fmla="*/ 228600 w 368300"/>
                  <a:gd name="connsiteY2" fmla="*/ 69850 h 565150"/>
                </a:gdLst>
                <a:ahLst/>
                <a:cxnLst>
                  <a:cxn ang="0">
                    <a:pos x="connsiteX0" y="connsiteY0"/>
                  </a:cxn>
                  <a:cxn ang="0">
                    <a:pos x="connsiteX1" y="connsiteY1"/>
                  </a:cxn>
                  <a:cxn ang="0">
                    <a:pos x="connsiteX2" y="connsiteY2"/>
                  </a:cxn>
                </a:cxnLst>
                <a:rect l="l" t="t" r="r" b="b"/>
                <a:pathLst>
                  <a:path w="368300" h="565150">
                    <a:moveTo>
                      <a:pt x="0" y="565150"/>
                    </a:moveTo>
                    <a:cubicBezTo>
                      <a:pt x="146050" y="365125"/>
                      <a:pt x="292100" y="165100"/>
                      <a:pt x="330200" y="82550"/>
                    </a:cubicBezTo>
                    <a:cubicBezTo>
                      <a:pt x="368300" y="0"/>
                      <a:pt x="228600" y="69850"/>
                      <a:pt x="228600" y="69850"/>
                    </a:cubicBezTo>
                  </a:path>
                </a:pathLst>
              </a:custGeom>
              <a:ln>
                <a:solidFill>
                  <a:srgbClr val="000000"/>
                </a:solidFill>
              </a:ln>
              <a:scene3d>
                <a:camera prst="orthographicFront">
                  <a:rot lat="0" lon="0" rev="300000"/>
                </a:camera>
                <a:lightRig rig="threePt" dir="t"/>
              </a:scene3d>
            </p:spPr>
            <p:style>
              <a:lnRef idx="2">
                <a:schemeClr val="accent1"/>
              </a:lnRef>
              <a:fillRef idx="0">
                <a:schemeClr val="accent1"/>
              </a:fillRef>
              <a:effectRef idx="1">
                <a:schemeClr val="accent1"/>
              </a:effectRef>
              <a:fontRef idx="minor">
                <a:schemeClr val="tx1"/>
              </a:fontRef>
            </p:style>
            <p:txBody>
              <a:bodyPr anchor="ctr"/>
              <a:lstStyle/>
              <a:p>
                <a:pPr algn="ctr" defTabSz="457200" fontAlgn="auto">
                  <a:spcBef>
                    <a:spcPts val="0"/>
                  </a:spcBef>
                  <a:spcAft>
                    <a:spcPts val="0"/>
                  </a:spcAft>
                  <a:defRPr/>
                </a:pPr>
                <a:endParaRPr lang="en-US"/>
              </a:p>
            </p:txBody>
          </p:sp>
          <p:sp>
            <p:nvSpPr>
              <p:cNvPr id="1021" name="Freeform 1020"/>
              <p:cNvSpPr/>
              <p:nvPr/>
            </p:nvSpPr>
            <p:spPr>
              <a:xfrm>
                <a:off x="2217482" y="1243578"/>
                <a:ext cx="139700" cy="177800"/>
              </a:xfrm>
              <a:custGeom>
                <a:avLst/>
                <a:gdLst>
                  <a:gd name="connsiteX0" fmla="*/ 139700 w 139700"/>
                  <a:gd name="connsiteY0" fmla="*/ 0 h 177800"/>
                  <a:gd name="connsiteX1" fmla="*/ 25400 w 139700"/>
                  <a:gd name="connsiteY1" fmla="*/ 165100 h 177800"/>
                  <a:gd name="connsiteX2" fmla="*/ 0 w 139700"/>
                  <a:gd name="connsiteY2" fmla="*/ 76200 h 177800"/>
                </a:gdLst>
                <a:ahLst/>
                <a:cxnLst>
                  <a:cxn ang="0">
                    <a:pos x="connsiteX0" y="connsiteY0"/>
                  </a:cxn>
                  <a:cxn ang="0">
                    <a:pos x="connsiteX1" y="connsiteY1"/>
                  </a:cxn>
                  <a:cxn ang="0">
                    <a:pos x="connsiteX2" y="connsiteY2"/>
                  </a:cxn>
                </a:cxnLst>
                <a:rect l="l" t="t" r="r" b="b"/>
                <a:pathLst>
                  <a:path w="139700" h="177800">
                    <a:moveTo>
                      <a:pt x="139700" y="0"/>
                    </a:moveTo>
                    <a:cubicBezTo>
                      <a:pt x="94191" y="76200"/>
                      <a:pt x="48683" y="152400"/>
                      <a:pt x="25400" y="165100"/>
                    </a:cubicBezTo>
                    <a:cubicBezTo>
                      <a:pt x="2117" y="177800"/>
                      <a:pt x="6350" y="91017"/>
                      <a:pt x="0" y="76200"/>
                    </a:cubicBezTo>
                  </a:path>
                </a:pathLst>
              </a:custGeom>
              <a:ln>
                <a:solidFill>
                  <a:srgbClr val="000000"/>
                </a:solidFill>
              </a:ln>
              <a:scene3d>
                <a:camera prst="orthographicFront">
                  <a:rot lat="0" lon="0" rev="300000"/>
                </a:camera>
                <a:lightRig rig="threePt" dir="t"/>
              </a:scene3d>
            </p:spPr>
            <p:style>
              <a:lnRef idx="2">
                <a:schemeClr val="accent1"/>
              </a:lnRef>
              <a:fillRef idx="0">
                <a:schemeClr val="accent1"/>
              </a:fillRef>
              <a:effectRef idx="1">
                <a:schemeClr val="accent1"/>
              </a:effectRef>
              <a:fontRef idx="minor">
                <a:schemeClr val="tx1"/>
              </a:fontRef>
            </p:style>
            <p:txBody>
              <a:bodyPr anchor="ctr"/>
              <a:lstStyle/>
              <a:p>
                <a:pPr algn="ctr" defTabSz="457200" fontAlgn="auto">
                  <a:spcBef>
                    <a:spcPts val="0"/>
                  </a:spcBef>
                  <a:spcAft>
                    <a:spcPts val="0"/>
                  </a:spcAft>
                  <a:defRPr/>
                </a:pPr>
                <a:endParaRPr lang="en-US"/>
              </a:p>
            </p:txBody>
          </p:sp>
          <p:sp>
            <p:nvSpPr>
              <p:cNvPr id="1022" name="Freeform 1021"/>
              <p:cNvSpPr/>
              <p:nvPr/>
            </p:nvSpPr>
            <p:spPr>
              <a:xfrm>
                <a:off x="2153982" y="629961"/>
                <a:ext cx="368300" cy="565150"/>
              </a:xfrm>
              <a:custGeom>
                <a:avLst/>
                <a:gdLst>
                  <a:gd name="connsiteX0" fmla="*/ 0 w 368300"/>
                  <a:gd name="connsiteY0" fmla="*/ 565150 h 565150"/>
                  <a:gd name="connsiteX1" fmla="*/ 330200 w 368300"/>
                  <a:gd name="connsiteY1" fmla="*/ 82550 h 565150"/>
                  <a:gd name="connsiteX2" fmla="*/ 228600 w 368300"/>
                  <a:gd name="connsiteY2" fmla="*/ 69850 h 565150"/>
                </a:gdLst>
                <a:ahLst/>
                <a:cxnLst>
                  <a:cxn ang="0">
                    <a:pos x="connsiteX0" y="connsiteY0"/>
                  </a:cxn>
                  <a:cxn ang="0">
                    <a:pos x="connsiteX1" y="connsiteY1"/>
                  </a:cxn>
                  <a:cxn ang="0">
                    <a:pos x="connsiteX2" y="connsiteY2"/>
                  </a:cxn>
                </a:cxnLst>
                <a:rect l="l" t="t" r="r" b="b"/>
                <a:pathLst>
                  <a:path w="368300" h="565150">
                    <a:moveTo>
                      <a:pt x="0" y="565150"/>
                    </a:moveTo>
                    <a:cubicBezTo>
                      <a:pt x="146050" y="365125"/>
                      <a:pt x="292100" y="165100"/>
                      <a:pt x="330200" y="82550"/>
                    </a:cubicBezTo>
                    <a:cubicBezTo>
                      <a:pt x="368300" y="0"/>
                      <a:pt x="228600" y="69850"/>
                      <a:pt x="228600" y="69850"/>
                    </a:cubicBezTo>
                  </a:path>
                </a:pathLst>
              </a:custGeom>
              <a:ln>
                <a:solidFill>
                  <a:srgbClr val="000000"/>
                </a:solidFill>
              </a:ln>
              <a:scene3d>
                <a:camera prst="orthographicFront">
                  <a:rot lat="0" lon="0" rev="300000"/>
                </a:camera>
                <a:lightRig rig="threePt" dir="t"/>
              </a:scene3d>
            </p:spPr>
            <p:style>
              <a:lnRef idx="2">
                <a:schemeClr val="accent1"/>
              </a:lnRef>
              <a:fillRef idx="0">
                <a:schemeClr val="accent1"/>
              </a:fillRef>
              <a:effectRef idx="1">
                <a:schemeClr val="accent1"/>
              </a:effectRef>
              <a:fontRef idx="minor">
                <a:schemeClr val="tx1"/>
              </a:fontRef>
            </p:style>
            <p:txBody>
              <a:bodyPr anchor="ctr"/>
              <a:lstStyle/>
              <a:p>
                <a:pPr algn="ctr" defTabSz="457200" fontAlgn="auto">
                  <a:spcBef>
                    <a:spcPts val="0"/>
                  </a:spcBef>
                  <a:spcAft>
                    <a:spcPts val="0"/>
                  </a:spcAft>
                  <a:defRPr/>
                </a:pPr>
                <a:endParaRPr lang="en-US"/>
              </a:p>
            </p:txBody>
          </p:sp>
        </p:grpSp>
        <p:grpSp>
          <p:nvGrpSpPr>
            <p:cNvPr id="24638" name="Group 215"/>
            <p:cNvGrpSpPr>
              <a:grpSpLocks/>
            </p:cNvGrpSpPr>
            <p:nvPr/>
          </p:nvGrpSpPr>
          <p:grpSpPr bwMode="auto">
            <a:xfrm>
              <a:off x="2425700" y="2604316"/>
              <a:ext cx="667145" cy="794800"/>
              <a:chOff x="2013984" y="629961"/>
              <a:chExt cx="667145" cy="794800"/>
            </a:xfrm>
          </p:grpSpPr>
          <p:sp>
            <p:nvSpPr>
              <p:cNvPr id="1015" name="Can 1014"/>
              <p:cNvSpPr/>
              <p:nvPr/>
            </p:nvSpPr>
            <p:spPr>
              <a:xfrm rot="18184062">
                <a:off x="1978706" y="736991"/>
                <a:ext cx="606777" cy="536222"/>
              </a:xfrm>
              <a:prstGeom prst="can">
                <a:avLst/>
              </a:prstGeom>
              <a:solidFill>
                <a:srgbClr val="E3A221"/>
              </a:solidFill>
              <a:ln>
                <a:solidFill>
                  <a:schemeClr val="tx1"/>
                </a:solidFill>
              </a:ln>
              <a:scene3d>
                <a:camera prst="orthographicFront">
                  <a:rot lat="0" lon="0" rev="300000"/>
                </a:camera>
                <a:lightRig rig="threePt" dir="t"/>
              </a:scene3d>
              <a:sp3d contourW="12700" prstMaterial="metal">
                <a:contourClr>
                  <a:schemeClr val="tx1">
                    <a:lumMod val="50000"/>
                    <a:lumOff val="50000"/>
                  </a:schemeClr>
                </a:contourClr>
              </a:sp3d>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p>
            </p:txBody>
          </p:sp>
          <p:sp>
            <p:nvSpPr>
              <p:cNvPr id="1016" name="Freeform 1015"/>
              <p:cNvSpPr/>
              <p:nvPr/>
            </p:nvSpPr>
            <p:spPr>
              <a:xfrm>
                <a:off x="2310820" y="684137"/>
                <a:ext cx="370309" cy="565150"/>
              </a:xfrm>
              <a:custGeom>
                <a:avLst/>
                <a:gdLst>
                  <a:gd name="connsiteX0" fmla="*/ 0 w 368300"/>
                  <a:gd name="connsiteY0" fmla="*/ 565150 h 565150"/>
                  <a:gd name="connsiteX1" fmla="*/ 330200 w 368300"/>
                  <a:gd name="connsiteY1" fmla="*/ 82550 h 565150"/>
                  <a:gd name="connsiteX2" fmla="*/ 228600 w 368300"/>
                  <a:gd name="connsiteY2" fmla="*/ 69850 h 565150"/>
                </a:gdLst>
                <a:ahLst/>
                <a:cxnLst>
                  <a:cxn ang="0">
                    <a:pos x="connsiteX0" y="connsiteY0"/>
                  </a:cxn>
                  <a:cxn ang="0">
                    <a:pos x="connsiteX1" y="connsiteY1"/>
                  </a:cxn>
                  <a:cxn ang="0">
                    <a:pos x="connsiteX2" y="connsiteY2"/>
                  </a:cxn>
                </a:cxnLst>
                <a:rect l="l" t="t" r="r" b="b"/>
                <a:pathLst>
                  <a:path w="368300" h="565150">
                    <a:moveTo>
                      <a:pt x="0" y="565150"/>
                    </a:moveTo>
                    <a:cubicBezTo>
                      <a:pt x="146050" y="365125"/>
                      <a:pt x="292100" y="165100"/>
                      <a:pt x="330200" y="82550"/>
                    </a:cubicBezTo>
                    <a:cubicBezTo>
                      <a:pt x="368300" y="0"/>
                      <a:pt x="228600" y="69850"/>
                      <a:pt x="228600" y="69850"/>
                    </a:cubicBezTo>
                  </a:path>
                </a:pathLst>
              </a:custGeom>
              <a:ln>
                <a:solidFill>
                  <a:srgbClr val="000000"/>
                </a:solidFill>
              </a:ln>
              <a:scene3d>
                <a:camera prst="orthographicFront">
                  <a:rot lat="0" lon="0" rev="300000"/>
                </a:camera>
                <a:lightRig rig="threePt" dir="t"/>
              </a:scene3d>
            </p:spPr>
            <p:style>
              <a:lnRef idx="2">
                <a:schemeClr val="accent1"/>
              </a:lnRef>
              <a:fillRef idx="0">
                <a:schemeClr val="accent1"/>
              </a:fillRef>
              <a:effectRef idx="1">
                <a:schemeClr val="accent1"/>
              </a:effectRef>
              <a:fontRef idx="minor">
                <a:schemeClr val="tx1"/>
              </a:fontRef>
            </p:style>
            <p:txBody>
              <a:bodyPr anchor="ctr"/>
              <a:lstStyle/>
              <a:p>
                <a:pPr algn="ctr" defTabSz="457200" fontAlgn="auto">
                  <a:spcBef>
                    <a:spcPts val="0"/>
                  </a:spcBef>
                  <a:spcAft>
                    <a:spcPts val="0"/>
                  </a:spcAft>
                  <a:defRPr/>
                </a:pPr>
                <a:endParaRPr lang="en-US"/>
              </a:p>
            </p:txBody>
          </p:sp>
          <p:sp>
            <p:nvSpPr>
              <p:cNvPr id="1017" name="Freeform 1016"/>
              <p:cNvSpPr/>
              <p:nvPr/>
            </p:nvSpPr>
            <p:spPr>
              <a:xfrm>
                <a:off x="2214021" y="1246961"/>
                <a:ext cx="139699" cy="177800"/>
              </a:xfrm>
              <a:custGeom>
                <a:avLst/>
                <a:gdLst>
                  <a:gd name="connsiteX0" fmla="*/ 139700 w 139700"/>
                  <a:gd name="connsiteY0" fmla="*/ 0 h 177800"/>
                  <a:gd name="connsiteX1" fmla="*/ 25400 w 139700"/>
                  <a:gd name="connsiteY1" fmla="*/ 165100 h 177800"/>
                  <a:gd name="connsiteX2" fmla="*/ 0 w 139700"/>
                  <a:gd name="connsiteY2" fmla="*/ 76200 h 177800"/>
                </a:gdLst>
                <a:ahLst/>
                <a:cxnLst>
                  <a:cxn ang="0">
                    <a:pos x="connsiteX0" y="connsiteY0"/>
                  </a:cxn>
                  <a:cxn ang="0">
                    <a:pos x="connsiteX1" y="connsiteY1"/>
                  </a:cxn>
                  <a:cxn ang="0">
                    <a:pos x="connsiteX2" y="connsiteY2"/>
                  </a:cxn>
                </a:cxnLst>
                <a:rect l="l" t="t" r="r" b="b"/>
                <a:pathLst>
                  <a:path w="139700" h="177800">
                    <a:moveTo>
                      <a:pt x="139700" y="0"/>
                    </a:moveTo>
                    <a:cubicBezTo>
                      <a:pt x="94191" y="76200"/>
                      <a:pt x="48683" y="152400"/>
                      <a:pt x="25400" y="165100"/>
                    </a:cubicBezTo>
                    <a:cubicBezTo>
                      <a:pt x="2117" y="177800"/>
                      <a:pt x="6350" y="91017"/>
                      <a:pt x="0" y="76200"/>
                    </a:cubicBezTo>
                  </a:path>
                </a:pathLst>
              </a:custGeom>
              <a:ln>
                <a:solidFill>
                  <a:srgbClr val="000000"/>
                </a:solidFill>
              </a:ln>
              <a:scene3d>
                <a:camera prst="orthographicFront">
                  <a:rot lat="0" lon="0" rev="120000"/>
                </a:camera>
                <a:lightRig rig="threePt" dir="t"/>
              </a:scene3d>
            </p:spPr>
            <p:style>
              <a:lnRef idx="2">
                <a:schemeClr val="accent1"/>
              </a:lnRef>
              <a:fillRef idx="0">
                <a:schemeClr val="accent1"/>
              </a:fillRef>
              <a:effectRef idx="1">
                <a:schemeClr val="accent1"/>
              </a:effectRef>
              <a:fontRef idx="minor">
                <a:schemeClr val="tx1"/>
              </a:fontRef>
            </p:style>
            <p:txBody>
              <a:bodyPr anchor="ctr"/>
              <a:lstStyle/>
              <a:p>
                <a:pPr algn="ctr" defTabSz="457200" fontAlgn="auto">
                  <a:spcBef>
                    <a:spcPts val="0"/>
                  </a:spcBef>
                  <a:spcAft>
                    <a:spcPts val="0"/>
                  </a:spcAft>
                  <a:defRPr/>
                </a:pPr>
                <a:endParaRPr lang="en-US"/>
              </a:p>
            </p:txBody>
          </p:sp>
          <p:sp>
            <p:nvSpPr>
              <p:cNvPr id="1018" name="Freeform 1017"/>
              <p:cNvSpPr/>
              <p:nvPr/>
            </p:nvSpPr>
            <p:spPr>
              <a:xfrm>
                <a:off x="2153982" y="629961"/>
                <a:ext cx="368300" cy="565150"/>
              </a:xfrm>
              <a:custGeom>
                <a:avLst/>
                <a:gdLst>
                  <a:gd name="connsiteX0" fmla="*/ 0 w 368300"/>
                  <a:gd name="connsiteY0" fmla="*/ 565150 h 565150"/>
                  <a:gd name="connsiteX1" fmla="*/ 330200 w 368300"/>
                  <a:gd name="connsiteY1" fmla="*/ 82550 h 565150"/>
                  <a:gd name="connsiteX2" fmla="*/ 228600 w 368300"/>
                  <a:gd name="connsiteY2" fmla="*/ 69850 h 565150"/>
                </a:gdLst>
                <a:ahLst/>
                <a:cxnLst>
                  <a:cxn ang="0">
                    <a:pos x="connsiteX0" y="connsiteY0"/>
                  </a:cxn>
                  <a:cxn ang="0">
                    <a:pos x="connsiteX1" y="connsiteY1"/>
                  </a:cxn>
                  <a:cxn ang="0">
                    <a:pos x="connsiteX2" y="connsiteY2"/>
                  </a:cxn>
                </a:cxnLst>
                <a:rect l="l" t="t" r="r" b="b"/>
                <a:pathLst>
                  <a:path w="368300" h="565150">
                    <a:moveTo>
                      <a:pt x="0" y="565150"/>
                    </a:moveTo>
                    <a:cubicBezTo>
                      <a:pt x="146050" y="365125"/>
                      <a:pt x="292100" y="165100"/>
                      <a:pt x="330200" y="82550"/>
                    </a:cubicBezTo>
                    <a:cubicBezTo>
                      <a:pt x="368300" y="0"/>
                      <a:pt x="228600" y="69850"/>
                      <a:pt x="228600" y="69850"/>
                    </a:cubicBezTo>
                  </a:path>
                </a:pathLst>
              </a:custGeom>
              <a:ln>
                <a:solidFill>
                  <a:srgbClr val="000000"/>
                </a:solidFill>
              </a:ln>
              <a:scene3d>
                <a:camera prst="orthographicFront">
                  <a:rot lat="0" lon="0" rev="300000"/>
                </a:camera>
                <a:lightRig rig="threePt" dir="t"/>
              </a:scene3d>
            </p:spPr>
            <p:style>
              <a:lnRef idx="2">
                <a:schemeClr val="accent1"/>
              </a:lnRef>
              <a:fillRef idx="0">
                <a:schemeClr val="accent1"/>
              </a:fillRef>
              <a:effectRef idx="1">
                <a:schemeClr val="accent1"/>
              </a:effectRef>
              <a:fontRef idx="minor">
                <a:schemeClr val="tx1"/>
              </a:fontRef>
            </p:style>
            <p:txBody>
              <a:bodyPr anchor="ctr"/>
              <a:lstStyle/>
              <a:p>
                <a:pPr algn="ctr" defTabSz="457200" fontAlgn="auto">
                  <a:spcBef>
                    <a:spcPts val="0"/>
                  </a:spcBef>
                  <a:spcAft>
                    <a:spcPts val="0"/>
                  </a:spcAft>
                  <a:defRPr/>
                </a:pPr>
                <a:endParaRPr lang="en-US"/>
              </a:p>
            </p:txBody>
          </p:sp>
        </p:grpSp>
      </p:grpSp>
      <p:grpSp>
        <p:nvGrpSpPr>
          <p:cNvPr id="24592" name="Group 284"/>
          <p:cNvGrpSpPr>
            <a:grpSpLocks/>
          </p:cNvGrpSpPr>
          <p:nvPr/>
        </p:nvGrpSpPr>
        <p:grpSpPr bwMode="auto">
          <a:xfrm>
            <a:off x="5365750" y="3243263"/>
            <a:ext cx="722313" cy="925512"/>
            <a:chOff x="1949548" y="2089478"/>
            <a:chExt cx="1396485" cy="1316406"/>
          </a:xfrm>
        </p:grpSpPr>
        <p:grpSp>
          <p:nvGrpSpPr>
            <p:cNvPr id="24615" name="Group 200"/>
            <p:cNvGrpSpPr>
              <a:grpSpLocks/>
            </p:cNvGrpSpPr>
            <p:nvPr/>
          </p:nvGrpSpPr>
          <p:grpSpPr bwMode="auto">
            <a:xfrm>
              <a:off x="2194449" y="2089478"/>
              <a:ext cx="664004" cy="791417"/>
              <a:chOff x="2013984" y="629961"/>
              <a:chExt cx="664004" cy="791417"/>
            </a:xfrm>
          </p:grpSpPr>
          <p:sp>
            <p:nvSpPr>
              <p:cNvPr id="1007" name="Can 1006"/>
              <p:cNvSpPr/>
              <p:nvPr/>
            </p:nvSpPr>
            <p:spPr>
              <a:xfrm rot="18184062">
                <a:off x="1978706" y="736991"/>
                <a:ext cx="606777" cy="536222"/>
              </a:xfrm>
              <a:prstGeom prst="can">
                <a:avLst/>
              </a:prstGeom>
              <a:solidFill>
                <a:srgbClr val="E3A221"/>
              </a:solidFill>
              <a:ln>
                <a:solidFill>
                  <a:schemeClr val="tx1"/>
                </a:solidFill>
              </a:ln>
              <a:scene3d>
                <a:camera prst="orthographicFront">
                  <a:rot lat="0" lon="0" rev="300000"/>
                </a:camera>
                <a:lightRig rig="threePt" dir="t"/>
              </a:scene3d>
              <a:sp3d contourW="12700" prstMaterial="metal">
                <a:contourClr>
                  <a:schemeClr val="tx1">
                    <a:lumMod val="50000"/>
                    <a:lumOff val="50000"/>
                  </a:schemeClr>
                </a:contourClr>
              </a:sp3d>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p>
            </p:txBody>
          </p:sp>
          <p:sp>
            <p:nvSpPr>
              <p:cNvPr id="1008" name="Freeform 1007"/>
              <p:cNvSpPr/>
              <p:nvPr/>
            </p:nvSpPr>
            <p:spPr>
              <a:xfrm>
                <a:off x="2309688" y="690905"/>
                <a:ext cx="368300" cy="565150"/>
              </a:xfrm>
              <a:custGeom>
                <a:avLst/>
                <a:gdLst>
                  <a:gd name="connsiteX0" fmla="*/ 0 w 368300"/>
                  <a:gd name="connsiteY0" fmla="*/ 565150 h 565150"/>
                  <a:gd name="connsiteX1" fmla="*/ 330200 w 368300"/>
                  <a:gd name="connsiteY1" fmla="*/ 82550 h 565150"/>
                  <a:gd name="connsiteX2" fmla="*/ 228600 w 368300"/>
                  <a:gd name="connsiteY2" fmla="*/ 69850 h 565150"/>
                </a:gdLst>
                <a:ahLst/>
                <a:cxnLst>
                  <a:cxn ang="0">
                    <a:pos x="connsiteX0" y="connsiteY0"/>
                  </a:cxn>
                  <a:cxn ang="0">
                    <a:pos x="connsiteX1" y="connsiteY1"/>
                  </a:cxn>
                  <a:cxn ang="0">
                    <a:pos x="connsiteX2" y="connsiteY2"/>
                  </a:cxn>
                </a:cxnLst>
                <a:rect l="l" t="t" r="r" b="b"/>
                <a:pathLst>
                  <a:path w="368300" h="565150">
                    <a:moveTo>
                      <a:pt x="0" y="565150"/>
                    </a:moveTo>
                    <a:cubicBezTo>
                      <a:pt x="146050" y="365125"/>
                      <a:pt x="292100" y="165100"/>
                      <a:pt x="330200" y="82550"/>
                    </a:cubicBezTo>
                    <a:cubicBezTo>
                      <a:pt x="368300" y="0"/>
                      <a:pt x="228600" y="69850"/>
                      <a:pt x="228600" y="69850"/>
                    </a:cubicBezTo>
                  </a:path>
                </a:pathLst>
              </a:custGeom>
              <a:ln>
                <a:solidFill>
                  <a:srgbClr val="000000"/>
                </a:solidFill>
              </a:ln>
              <a:scene3d>
                <a:camera prst="orthographicFront">
                  <a:rot lat="0" lon="0" rev="300000"/>
                </a:camera>
                <a:lightRig rig="threePt" dir="t"/>
              </a:scene3d>
            </p:spPr>
            <p:style>
              <a:lnRef idx="2">
                <a:schemeClr val="accent1"/>
              </a:lnRef>
              <a:fillRef idx="0">
                <a:schemeClr val="accent1"/>
              </a:fillRef>
              <a:effectRef idx="1">
                <a:schemeClr val="accent1"/>
              </a:effectRef>
              <a:fontRef idx="minor">
                <a:schemeClr val="tx1"/>
              </a:fontRef>
            </p:style>
            <p:txBody>
              <a:bodyPr anchor="ctr"/>
              <a:lstStyle/>
              <a:p>
                <a:pPr algn="ctr" defTabSz="457200" fontAlgn="auto">
                  <a:spcBef>
                    <a:spcPts val="0"/>
                  </a:spcBef>
                  <a:spcAft>
                    <a:spcPts val="0"/>
                  </a:spcAft>
                  <a:defRPr/>
                </a:pPr>
                <a:endParaRPr lang="en-US"/>
              </a:p>
            </p:txBody>
          </p:sp>
          <p:sp>
            <p:nvSpPr>
              <p:cNvPr id="1009" name="Freeform 1008"/>
              <p:cNvSpPr/>
              <p:nvPr/>
            </p:nvSpPr>
            <p:spPr>
              <a:xfrm>
                <a:off x="2217482" y="1243578"/>
                <a:ext cx="139700" cy="177800"/>
              </a:xfrm>
              <a:custGeom>
                <a:avLst/>
                <a:gdLst>
                  <a:gd name="connsiteX0" fmla="*/ 139700 w 139700"/>
                  <a:gd name="connsiteY0" fmla="*/ 0 h 177800"/>
                  <a:gd name="connsiteX1" fmla="*/ 25400 w 139700"/>
                  <a:gd name="connsiteY1" fmla="*/ 165100 h 177800"/>
                  <a:gd name="connsiteX2" fmla="*/ 0 w 139700"/>
                  <a:gd name="connsiteY2" fmla="*/ 76200 h 177800"/>
                </a:gdLst>
                <a:ahLst/>
                <a:cxnLst>
                  <a:cxn ang="0">
                    <a:pos x="connsiteX0" y="connsiteY0"/>
                  </a:cxn>
                  <a:cxn ang="0">
                    <a:pos x="connsiteX1" y="connsiteY1"/>
                  </a:cxn>
                  <a:cxn ang="0">
                    <a:pos x="connsiteX2" y="connsiteY2"/>
                  </a:cxn>
                </a:cxnLst>
                <a:rect l="l" t="t" r="r" b="b"/>
                <a:pathLst>
                  <a:path w="139700" h="177800">
                    <a:moveTo>
                      <a:pt x="139700" y="0"/>
                    </a:moveTo>
                    <a:cubicBezTo>
                      <a:pt x="94191" y="76200"/>
                      <a:pt x="48683" y="152400"/>
                      <a:pt x="25400" y="165100"/>
                    </a:cubicBezTo>
                    <a:cubicBezTo>
                      <a:pt x="2117" y="177800"/>
                      <a:pt x="6350" y="91017"/>
                      <a:pt x="0" y="76200"/>
                    </a:cubicBezTo>
                  </a:path>
                </a:pathLst>
              </a:custGeom>
              <a:ln>
                <a:solidFill>
                  <a:srgbClr val="000000"/>
                </a:solidFill>
              </a:ln>
              <a:scene3d>
                <a:camera prst="orthographicFront">
                  <a:rot lat="0" lon="0" rev="300000"/>
                </a:camera>
                <a:lightRig rig="threePt" dir="t"/>
              </a:scene3d>
            </p:spPr>
            <p:style>
              <a:lnRef idx="2">
                <a:schemeClr val="accent1"/>
              </a:lnRef>
              <a:fillRef idx="0">
                <a:schemeClr val="accent1"/>
              </a:fillRef>
              <a:effectRef idx="1">
                <a:schemeClr val="accent1"/>
              </a:effectRef>
              <a:fontRef idx="minor">
                <a:schemeClr val="tx1"/>
              </a:fontRef>
            </p:style>
            <p:txBody>
              <a:bodyPr anchor="ctr"/>
              <a:lstStyle/>
              <a:p>
                <a:pPr algn="ctr" defTabSz="457200" fontAlgn="auto">
                  <a:spcBef>
                    <a:spcPts val="0"/>
                  </a:spcBef>
                  <a:spcAft>
                    <a:spcPts val="0"/>
                  </a:spcAft>
                  <a:defRPr/>
                </a:pPr>
                <a:endParaRPr lang="en-US"/>
              </a:p>
            </p:txBody>
          </p:sp>
          <p:sp>
            <p:nvSpPr>
              <p:cNvPr id="1010" name="Freeform 1009"/>
              <p:cNvSpPr/>
              <p:nvPr/>
            </p:nvSpPr>
            <p:spPr>
              <a:xfrm>
                <a:off x="2153982" y="629961"/>
                <a:ext cx="368300" cy="565150"/>
              </a:xfrm>
              <a:custGeom>
                <a:avLst/>
                <a:gdLst>
                  <a:gd name="connsiteX0" fmla="*/ 0 w 368300"/>
                  <a:gd name="connsiteY0" fmla="*/ 565150 h 565150"/>
                  <a:gd name="connsiteX1" fmla="*/ 330200 w 368300"/>
                  <a:gd name="connsiteY1" fmla="*/ 82550 h 565150"/>
                  <a:gd name="connsiteX2" fmla="*/ 228600 w 368300"/>
                  <a:gd name="connsiteY2" fmla="*/ 69850 h 565150"/>
                </a:gdLst>
                <a:ahLst/>
                <a:cxnLst>
                  <a:cxn ang="0">
                    <a:pos x="connsiteX0" y="connsiteY0"/>
                  </a:cxn>
                  <a:cxn ang="0">
                    <a:pos x="connsiteX1" y="connsiteY1"/>
                  </a:cxn>
                  <a:cxn ang="0">
                    <a:pos x="connsiteX2" y="connsiteY2"/>
                  </a:cxn>
                </a:cxnLst>
                <a:rect l="l" t="t" r="r" b="b"/>
                <a:pathLst>
                  <a:path w="368300" h="565150">
                    <a:moveTo>
                      <a:pt x="0" y="565150"/>
                    </a:moveTo>
                    <a:cubicBezTo>
                      <a:pt x="146050" y="365125"/>
                      <a:pt x="292100" y="165100"/>
                      <a:pt x="330200" y="82550"/>
                    </a:cubicBezTo>
                    <a:cubicBezTo>
                      <a:pt x="368300" y="0"/>
                      <a:pt x="228600" y="69850"/>
                      <a:pt x="228600" y="69850"/>
                    </a:cubicBezTo>
                  </a:path>
                </a:pathLst>
              </a:custGeom>
              <a:ln>
                <a:solidFill>
                  <a:srgbClr val="000000"/>
                </a:solidFill>
              </a:ln>
              <a:scene3d>
                <a:camera prst="orthographicFront">
                  <a:rot lat="0" lon="0" rev="300000"/>
                </a:camera>
                <a:lightRig rig="threePt" dir="t"/>
              </a:scene3d>
            </p:spPr>
            <p:style>
              <a:lnRef idx="2">
                <a:schemeClr val="accent1"/>
              </a:lnRef>
              <a:fillRef idx="0">
                <a:schemeClr val="accent1"/>
              </a:fillRef>
              <a:effectRef idx="1">
                <a:schemeClr val="accent1"/>
              </a:effectRef>
              <a:fontRef idx="minor">
                <a:schemeClr val="tx1"/>
              </a:fontRef>
            </p:style>
            <p:txBody>
              <a:bodyPr anchor="ctr"/>
              <a:lstStyle/>
              <a:p>
                <a:pPr algn="ctr" defTabSz="457200" fontAlgn="auto">
                  <a:spcBef>
                    <a:spcPts val="0"/>
                  </a:spcBef>
                  <a:spcAft>
                    <a:spcPts val="0"/>
                  </a:spcAft>
                  <a:defRPr/>
                </a:pPr>
                <a:endParaRPr lang="en-US"/>
              </a:p>
            </p:txBody>
          </p:sp>
        </p:grpSp>
        <p:grpSp>
          <p:nvGrpSpPr>
            <p:cNvPr id="24616" name="Group 205"/>
            <p:cNvGrpSpPr>
              <a:grpSpLocks/>
            </p:cNvGrpSpPr>
            <p:nvPr/>
          </p:nvGrpSpPr>
          <p:grpSpPr bwMode="auto">
            <a:xfrm>
              <a:off x="1949548" y="2549717"/>
              <a:ext cx="653193" cy="791415"/>
              <a:chOff x="2013984" y="629961"/>
              <a:chExt cx="653193" cy="791415"/>
            </a:xfrm>
          </p:grpSpPr>
          <p:sp>
            <p:nvSpPr>
              <p:cNvPr id="1003" name="Can 1002"/>
              <p:cNvSpPr/>
              <p:nvPr/>
            </p:nvSpPr>
            <p:spPr>
              <a:xfrm rot="18184062">
                <a:off x="1978706" y="736991"/>
                <a:ext cx="606777" cy="536222"/>
              </a:xfrm>
              <a:prstGeom prst="can">
                <a:avLst/>
              </a:prstGeom>
              <a:solidFill>
                <a:srgbClr val="E3A221"/>
              </a:solidFill>
              <a:ln>
                <a:solidFill>
                  <a:schemeClr val="tx1"/>
                </a:solidFill>
              </a:ln>
              <a:scene3d>
                <a:camera prst="orthographicFront">
                  <a:rot lat="0" lon="0" rev="300000"/>
                </a:camera>
                <a:lightRig rig="threePt" dir="t"/>
              </a:scene3d>
              <a:sp3d contourW="12700" prstMaterial="metal">
                <a:contourClr>
                  <a:schemeClr val="tx1">
                    <a:lumMod val="50000"/>
                    <a:lumOff val="50000"/>
                  </a:schemeClr>
                </a:contourClr>
              </a:sp3d>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p>
            </p:txBody>
          </p:sp>
          <p:sp>
            <p:nvSpPr>
              <p:cNvPr id="1004" name="Freeform 1003"/>
              <p:cNvSpPr/>
              <p:nvPr/>
            </p:nvSpPr>
            <p:spPr>
              <a:xfrm>
                <a:off x="2298065" y="687521"/>
                <a:ext cx="369112" cy="565150"/>
              </a:xfrm>
              <a:custGeom>
                <a:avLst/>
                <a:gdLst>
                  <a:gd name="connsiteX0" fmla="*/ 0 w 368300"/>
                  <a:gd name="connsiteY0" fmla="*/ 565150 h 565150"/>
                  <a:gd name="connsiteX1" fmla="*/ 330200 w 368300"/>
                  <a:gd name="connsiteY1" fmla="*/ 82550 h 565150"/>
                  <a:gd name="connsiteX2" fmla="*/ 228600 w 368300"/>
                  <a:gd name="connsiteY2" fmla="*/ 69850 h 565150"/>
                </a:gdLst>
                <a:ahLst/>
                <a:cxnLst>
                  <a:cxn ang="0">
                    <a:pos x="connsiteX0" y="connsiteY0"/>
                  </a:cxn>
                  <a:cxn ang="0">
                    <a:pos x="connsiteX1" y="connsiteY1"/>
                  </a:cxn>
                  <a:cxn ang="0">
                    <a:pos x="connsiteX2" y="connsiteY2"/>
                  </a:cxn>
                </a:cxnLst>
                <a:rect l="l" t="t" r="r" b="b"/>
                <a:pathLst>
                  <a:path w="368300" h="565150">
                    <a:moveTo>
                      <a:pt x="0" y="565150"/>
                    </a:moveTo>
                    <a:cubicBezTo>
                      <a:pt x="146050" y="365125"/>
                      <a:pt x="292100" y="165100"/>
                      <a:pt x="330200" y="82550"/>
                    </a:cubicBezTo>
                    <a:cubicBezTo>
                      <a:pt x="368300" y="0"/>
                      <a:pt x="228600" y="69850"/>
                      <a:pt x="228600" y="69850"/>
                    </a:cubicBezTo>
                  </a:path>
                </a:pathLst>
              </a:custGeom>
              <a:ln>
                <a:solidFill>
                  <a:srgbClr val="000000"/>
                </a:solidFill>
              </a:ln>
              <a:scene3d>
                <a:camera prst="orthographicFront">
                  <a:rot lat="0" lon="0" rev="300000"/>
                </a:camera>
                <a:lightRig rig="threePt" dir="t"/>
              </a:scene3d>
            </p:spPr>
            <p:style>
              <a:lnRef idx="2">
                <a:schemeClr val="accent1"/>
              </a:lnRef>
              <a:fillRef idx="0">
                <a:schemeClr val="accent1"/>
              </a:fillRef>
              <a:effectRef idx="1">
                <a:schemeClr val="accent1"/>
              </a:effectRef>
              <a:fontRef idx="minor">
                <a:schemeClr val="tx1"/>
              </a:fontRef>
            </p:style>
            <p:txBody>
              <a:bodyPr anchor="ctr"/>
              <a:lstStyle/>
              <a:p>
                <a:pPr algn="ctr" defTabSz="457200" fontAlgn="auto">
                  <a:spcBef>
                    <a:spcPts val="0"/>
                  </a:spcBef>
                  <a:spcAft>
                    <a:spcPts val="0"/>
                  </a:spcAft>
                  <a:defRPr/>
                </a:pPr>
                <a:endParaRPr lang="en-US"/>
              </a:p>
            </p:txBody>
          </p:sp>
          <p:sp>
            <p:nvSpPr>
              <p:cNvPr id="1005" name="Freeform 1004"/>
              <p:cNvSpPr/>
              <p:nvPr/>
            </p:nvSpPr>
            <p:spPr>
              <a:xfrm>
                <a:off x="2204785" y="1243576"/>
                <a:ext cx="139700" cy="177800"/>
              </a:xfrm>
              <a:custGeom>
                <a:avLst/>
                <a:gdLst>
                  <a:gd name="connsiteX0" fmla="*/ 139700 w 139700"/>
                  <a:gd name="connsiteY0" fmla="*/ 0 h 177800"/>
                  <a:gd name="connsiteX1" fmla="*/ 25400 w 139700"/>
                  <a:gd name="connsiteY1" fmla="*/ 165100 h 177800"/>
                  <a:gd name="connsiteX2" fmla="*/ 0 w 139700"/>
                  <a:gd name="connsiteY2" fmla="*/ 76200 h 177800"/>
                </a:gdLst>
                <a:ahLst/>
                <a:cxnLst>
                  <a:cxn ang="0">
                    <a:pos x="connsiteX0" y="connsiteY0"/>
                  </a:cxn>
                  <a:cxn ang="0">
                    <a:pos x="connsiteX1" y="connsiteY1"/>
                  </a:cxn>
                  <a:cxn ang="0">
                    <a:pos x="connsiteX2" y="connsiteY2"/>
                  </a:cxn>
                </a:cxnLst>
                <a:rect l="l" t="t" r="r" b="b"/>
                <a:pathLst>
                  <a:path w="139700" h="177800">
                    <a:moveTo>
                      <a:pt x="139700" y="0"/>
                    </a:moveTo>
                    <a:cubicBezTo>
                      <a:pt x="94191" y="76200"/>
                      <a:pt x="48683" y="152400"/>
                      <a:pt x="25400" y="165100"/>
                    </a:cubicBezTo>
                    <a:cubicBezTo>
                      <a:pt x="2117" y="177800"/>
                      <a:pt x="6350" y="91017"/>
                      <a:pt x="0" y="76200"/>
                    </a:cubicBezTo>
                  </a:path>
                </a:pathLst>
              </a:custGeom>
              <a:ln>
                <a:solidFill>
                  <a:srgbClr val="000000"/>
                </a:solidFill>
              </a:ln>
              <a:scene3d>
                <a:camera prst="orthographicFront">
                  <a:rot lat="0" lon="0" rev="120000"/>
                </a:camera>
                <a:lightRig rig="threePt" dir="t"/>
              </a:scene3d>
            </p:spPr>
            <p:style>
              <a:lnRef idx="2">
                <a:schemeClr val="accent1"/>
              </a:lnRef>
              <a:fillRef idx="0">
                <a:schemeClr val="accent1"/>
              </a:fillRef>
              <a:effectRef idx="1">
                <a:schemeClr val="accent1"/>
              </a:effectRef>
              <a:fontRef idx="minor">
                <a:schemeClr val="tx1"/>
              </a:fontRef>
            </p:style>
            <p:txBody>
              <a:bodyPr anchor="ctr"/>
              <a:lstStyle/>
              <a:p>
                <a:pPr algn="ctr" defTabSz="457200" fontAlgn="auto">
                  <a:spcBef>
                    <a:spcPts val="0"/>
                  </a:spcBef>
                  <a:spcAft>
                    <a:spcPts val="0"/>
                  </a:spcAft>
                  <a:defRPr/>
                </a:pPr>
                <a:endParaRPr lang="en-US"/>
              </a:p>
            </p:txBody>
          </p:sp>
          <p:sp>
            <p:nvSpPr>
              <p:cNvPr id="1006" name="Freeform 1005"/>
              <p:cNvSpPr/>
              <p:nvPr/>
            </p:nvSpPr>
            <p:spPr>
              <a:xfrm>
                <a:off x="2153982" y="629961"/>
                <a:ext cx="368300" cy="565150"/>
              </a:xfrm>
              <a:custGeom>
                <a:avLst/>
                <a:gdLst>
                  <a:gd name="connsiteX0" fmla="*/ 0 w 368300"/>
                  <a:gd name="connsiteY0" fmla="*/ 565150 h 565150"/>
                  <a:gd name="connsiteX1" fmla="*/ 330200 w 368300"/>
                  <a:gd name="connsiteY1" fmla="*/ 82550 h 565150"/>
                  <a:gd name="connsiteX2" fmla="*/ 228600 w 368300"/>
                  <a:gd name="connsiteY2" fmla="*/ 69850 h 565150"/>
                </a:gdLst>
                <a:ahLst/>
                <a:cxnLst>
                  <a:cxn ang="0">
                    <a:pos x="connsiteX0" y="connsiteY0"/>
                  </a:cxn>
                  <a:cxn ang="0">
                    <a:pos x="connsiteX1" y="connsiteY1"/>
                  </a:cxn>
                  <a:cxn ang="0">
                    <a:pos x="connsiteX2" y="connsiteY2"/>
                  </a:cxn>
                </a:cxnLst>
                <a:rect l="l" t="t" r="r" b="b"/>
                <a:pathLst>
                  <a:path w="368300" h="565150">
                    <a:moveTo>
                      <a:pt x="0" y="565150"/>
                    </a:moveTo>
                    <a:cubicBezTo>
                      <a:pt x="146050" y="365125"/>
                      <a:pt x="292100" y="165100"/>
                      <a:pt x="330200" y="82550"/>
                    </a:cubicBezTo>
                    <a:cubicBezTo>
                      <a:pt x="368300" y="0"/>
                      <a:pt x="228600" y="69850"/>
                      <a:pt x="228600" y="69850"/>
                    </a:cubicBezTo>
                  </a:path>
                </a:pathLst>
              </a:custGeom>
              <a:ln>
                <a:solidFill>
                  <a:srgbClr val="000000"/>
                </a:solidFill>
              </a:ln>
              <a:scene3d>
                <a:camera prst="orthographicFront">
                  <a:rot lat="0" lon="0" rev="300000"/>
                </a:camera>
                <a:lightRig rig="threePt" dir="t"/>
              </a:scene3d>
            </p:spPr>
            <p:style>
              <a:lnRef idx="2">
                <a:schemeClr val="accent1"/>
              </a:lnRef>
              <a:fillRef idx="0">
                <a:schemeClr val="accent1"/>
              </a:fillRef>
              <a:effectRef idx="1">
                <a:schemeClr val="accent1"/>
              </a:effectRef>
              <a:fontRef idx="minor">
                <a:schemeClr val="tx1"/>
              </a:fontRef>
            </p:style>
            <p:txBody>
              <a:bodyPr anchor="ctr"/>
              <a:lstStyle/>
              <a:p>
                <a:pPr algn="ctr" defTabSz="457200" fontAlgn="auto">
                  <a:spcBef>
                    <a:spcPts val="0"/>
                  </a:spcBef>
                  <a:spcAft>
                    <a:spcPts val="0"/>
                  </a:spcAft>
                  <a:defRPr/>
                </a:pPr>
                <a:endParaRPr lang="en-US"/>
              </a:p>
            </p:txBody>
          </p:sp>
        </p:grpSp>
        <p:grpSp>
          <p:nvGrpSpPr>
            <p:cNvPr id="24617" name="Group 210"/>
            <p:cNvGrpSpPr>
              <a:grpSpLocks/>
            </p:cNvGrpSpPr>
            <p:nvPr/>
          </p:nvGrpSpPr>
          <p:grpSpPr bwMode="auto">
            <a:xfrm>
              <a:off x="2682018" y="2114878"/>
              <a:ext cx="664015" cy="791417"/>
              <a:chOff x="2013984" y="629961"/>
              <a:chExt cx="664015" cy="791417"/>
            </a:xfrm>
          </p:grpSpPr>
          <p:sp>
            <p:nvSpPr>
              <p:cNvPr id="999" name="Can 998"/>
              <p:cNvSpPr/>
              <p:nvPr/>
            </p:nvSpPr>
            <p:spPr>
              <a:xfrm rot="18184062">
                <a:off x="1978706" y="736991"/>
                <a:ext cx="606777" cy="536222"/>
              </a:xfrm>
              <a:prstGeom prst="can">
                <a:avLst/>
              </a:prstGeom>
              <a:solidFill>
                <a:srgbClr val="E3A221"/>
              </a:solidFill>
              <a:ln>
                <a:solidFill>
                  <a:schemeClr val="tx1"/>
                </a:solidFill>
              </a:ln>
              <a:scene3d>
                <a:camera prst="orthographicFront">
                  <a:rot lat="0" lon="0" rev="300000"/>
                </a:camera>
                <a:lightRig rig="threePt" dir="t"/>
              </a:scene3d>
              <a:sp3d contourW="12700" prstMaterial="metal">
                <a:contourClr>
                  <a:schemeClr val="tx1">
                    <a:lumMod val="50000"/>
                    <a:lumOff val="50000"/>
                  </a:schemeClr>
                </a:contourClr>
              </a:sp3d>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p>
            </p:txBody>
          </p:sp>
          <p:sp>
            <p:nvSpPr>
              <p:cNvPr id="1000" name="Freeform 999"/>
              <p:cNvSpPr/>
              <p:nvPr/>
            </p:nvSpPr>
            <p:spPr>
              <a:xfrm>
                <a:off x="2309291" y="690905"/>
                <a:ext cx="368708" cy="565150"/>
              </a:xfrm>
              <a:custGeom>
                <a:avLst/>
                <a:gdLst>
                  <a:gd name="connsiteX0" fmla="*/ 0 w 368300"/>
                  <a:gd name="connsiteY0" fmla="*/ 565150 h 565150"/>
                  <a:gd name="connsiteX1" fmla="*/ 330200 w 368300"/>
                  <a:gd name="connsiteY1" fmla="*/ 82550 h 565150"/>
                  <a:gd name="connsiteX2" fmla="*/ 228600 w 368300"/>
                  <a:gd name="connsiteY2" fmla="*/ 69850 h 565150"/>
                </a:gdLst>
                <a:ahLst/>
                <a:cxnLst>
                  <a:cxn ang="0">
                    <a:pos x="connsiteX0" y="connsiteY0"/>
                  </a:cxn>
                  <a:cxn ang="0">
                    <a:pos x="connsiteX1" y="connsiteY1"/>
                  </a:cxn>
                  <a:cxn ang="0">
                    <a:pos x="connsiteX2" y="connsiteY2"/>
                  </a:cxn>
                </a:cxnLst>
                <a:rect l="l" t="t" r="r" b="b"/>
                <a:pathLst>
                  <a:path w="368300" h="565150">
                    <a:moveTo>
                      <a:pt x="0" y="565150"/>
                    </a:moveTo>
                    <a:cubicBezTo>
                      <a:pt x="146050" y="365125"/>
                      <a:pt x="292100" y="165100"/>
                      <a:pt x="330200" y="82550"/>
                    </a:cubicBezTo>
                    <a:cubicBezTo>
                      <a:pt x="368300" y="0"/>
                      <a:pt x="228600" y="69850"/>
                      <a:pt x="228600" y="69850"/>
                    </a:cubicBezTo>
                  </a:path>
                </a:pathLst>
              </a:custGeom>
              <a:ln>
                <a:solidFill>
                  <a:srgbClr val="000000"/>
                </a:solidFill>
              </a:ln>
              <a:scene3d>
                <a:camera prst="orthographicFront">
                  <a:rot lat="0" lon="0" rev="300000"/>
                </a:camera>
                <a:lightRig rig="threePt" dir="t"/>
              </a:scene3d>
            </p:spPr>
            <p:style>
              <a:lnRef idx="2">
                <a:schemeClr val="accent1"/>
              </a:lnRef>
              <a:fillRef idx="0">
                <a:schemeClr val="accent1"/>
              </a:fillRef>
              <a:effectRef idx="1">
                <a:schemeClr val="accent1"/>
              </a:effectRef>
              <a:fontRef idx="minor">
                <a:schemeClr val="tx1"/>
              </a:fontRef>
            </p:style>
            <p:txBody>
              <a:bodyPr anchor="ctr"/>
              <a:lstStyle/>
              <a:p>
                <a:pPr algn="ctr" defTabSz="457200" fontAlgn="auto">
                  <a:spcBef>
                    <a:spcPts val="0"/>
                  </a:spcBef>
                  <a:spcAft>
                    <a:spcPts val="0"/>
                  </a:spcAft>
                  <a:defRPr/>
                </a:pPr>
                <a:endParaRPr lang="en-US"/>
              </a:p>
            </p:txBody>
          </p:sp>
          <p:sp>
            <p:nvSpPr>
              <p:cNvPr id="1001" name="Freeform 1000"/>
              <p:cNvSpPr/>
              <p:nvPr/>
            </p:nvSpPr>
            <p:spPr>
              <a:xfrm>
                <a:off x="2217482" y="1243578"/>
                <a:ext cx="139700" cy="177800"/>
              </a:xfrm>
              <a:custGeom>
                <a:avLst/>
                <a:gdLst>
                  <a:gd name="connsiteX0" fmla="*/ 139700 w 139700"/>
                  <a:gd name="connsiteY0" fmla="*/ 0 h 177800"/>
                  <a:gd name="connsiteX1" fmla="*/ 25400 w 139700"/>
                  <a:gd name="connsiteY1" fmla="*/ 165100 h 177800"/>
                  <a:gd name="connsiteX2" fmla="*/ 0 w 139700"/>
                  <a:gd name="connsiteY2" fmla="*/ 76200 h 177800"/>
                </a:gdLst>
                <a:ahLst/>
                <a:cxnLst>
                  <a:cxn ang="0">
                    <a:pos x="connsiteX0" y="connsiteY0"/>
                  </a:cxn>
                  <a:cxn ang="0">
                    <a:pos x="connsiteX1" y="connsiteY1"/>
                  </a:cxn>
                  <a:cxn ang="0">
                    <a:pos x="connsiteX2" y="connsiteY2"/>
                  </a:cxn>
                </a:cxnLst>
                <a:rect l="l" t="t" r="r" b="b"/>
                <a:pathLst>
                  <a:path w="139700" h="177800">
                    <a:moveTo>
                      <a:pt x="139700" y="0"/>
                    </a:moveTo>
                    <a:cubicBezTo>
                      <a:pt x="94191" y="76200"/>
                      <a:pt x="48683" y="152400"/>
                      <a:pt x="25400" y="165100"/>
                    </a:cubicBezTo>
                    <a:cubicBezTo>
                      <a:pt x="2117" y="177800"/>
                      <a:pt x="6350" y="91017"/>
                      <a:pt x="0" y="76200"/>
                    </a:cubicBezTo>
                  </a:path>
                </a:pathLst>
              </a:custGeom>
              <a:ln>
                <a:solidFill>
                  <a:srgbClr val="000000"/>
                </a:solidFill>
              </a:ln>
              <a:scene3d>
                <a:camera prst="orthographicFront">
                  <a:rot lat="0" lon="0" rev="300000"/>
                </a:camera>
                <a:lightRig rig="threePt" dir="t"/>
              </a:scene3d>
            </p:spPr>
            <p:style>
              <a:lnRef idx="2">
                <a:schemeClr val="accent1"/>
              </a:lnRef>
              <a:fillRef idx="0">
                <a:schemeClr val="accent1"/>
              </a:fillRef>
              <a:effectRef idx="1">
                <a:schemeClr val="accent1"/>
              </a:effectRef>
              <a:fontRef idx="minor">
                <a:schemeClr val="tx1"/>
              </a:fontRef>
            </p:style>
            <p:txBody>
              <a:bodyPr anchor="ctr"/>
              <a:lstStyle/>
              <a:p>
                <a:pPr algn="ctr" defTabSz="457200" fontAlgn="auto">
                  <a:spcBef>
                    <a:spcPts val="0"/>
                  </a:spcBef>
                  <a:spcAft>
                    <a:spcPts val="0"/>
                  </a:spcAft>
                  <a:defRPr/>
                </a:pPr>
                <a:endParaRPr lang="en-US"/>
              </a:p>
            </p:txBody>
          </p:sp>
          <p:sp>
            <p:nvSpPr>
              <p:cNvPr id="1002" name="Freeform 1001"/>
              <p:cNvSpPr/>
              <p:nvPr/>
            </p:nvSpPr>
            <p:spPr>
              <a:xfrm>
                <a:off x="2153982" y="629961"/>
                <a:ext cx="368300" cy="565150"/>
              </a:xfrm>
              <a:custGeom>
                <a:avLst/>
                <a:gdLst>
                  <a:gd name="connsiteX0" fmla="*/ 0 w 368300"/>
                  <a:gd name="connsiteY0" fmla="*/ 565150 h 565150"/>
                  <a:gd name="connsiteX1" fmla="*/ 330200 w 368300"/>
                  <a:gd name="connsiteY1" fmla="*/ 82550 h 565150"/>
                  <a:gd name="connsiteX2" fmla="*/ 228600 w 368300"/>
                  <a:gd name="connsiteY2" fmla="*/ 69850 h 565150"/>
                </a:gdLst>
                <a:ahLst/>
                <a:cxnLst>
                  <a:cxn ang="0">
                    <a:pos x="connsiteX0" y="connsiteY0"/>
                  </a:cxn>
                  <a:cxn ang="0">
                    <a:pos x="connsiteX1" y="connsiteY1"/>
                  </a:cxn>
                  <a:cxn ang="0">
                    <a:pos x="connsiteX2" y="connsiteY2"/>
                  </a:cxn>
                </a:cxnLst>
                <a:rect l="l" t="t" r="r" b="b"/>
                <a:pathLst>
                  <a:path w="368300" h="565150">
                    <a:moveTo>
                      <a:pt x="0" y="565150"/>
                    </a:moveTo>
                    <a:cubicBezTo>
                      <a:pt x="146050" y="365125"/>
                      <a:pt x="292100" y="165100"/>
                      <a:pt x="330200" y="82550"/>
                    </a:cubicBezTo>
                    <a:cubicBezTo>
                      <a:pt x="368300" y="0"/>
                      <a:pt x="228600" y="69850"/>
                      <a:pt x="228600" y="69850"/>
                    </a:cubicBezTo>
                  </a:path>
                </a:pathLst>
              </a:custGeom>
              <a:ln>
                <a:solidFill>
                  <a:srgbClr val="000000"/>
                </a:solidFill>
              </a:ln>
              <a:scene3d>
                <a:camera prst="orthographicFront">
                  <a:rot lat="0" lon="0" rev="300000"/>
                </a:camera>
                <a:lightRig rig="threePt" dir="t"/>
              </a:scene3d>
            </p:spPr>
            <p:style>
              <a:lnRef idx="2">
                <a:schemeClr val="accent1"/>
              </a:lnRef>
              <a:fillRef idx="0">
                <a:schemeClr val="accent1"/>
              </a:fillRef>
              <a:effectRef idx="1">
                <a:schemeClr val="accent1"/>
              </a:effectRef>
              <a:fontRef idx="minor">
                <a:schemeClr val="tx1"/>
              </a:fontRef>
            </p:style>
            <p:txBody>
              <a:bodyPr anchor="ctr"/>
              <a:lstStyle/>
              <a:p>
                <a:pPr algn="ctr" defTabSz="457200" fontAlgn="auto">
                  <a:spcBef>
                    <a:spcPts val="0"/>
                  </a:spcBef>
                  <a:spcAft>
                    <a:spcPts val="0"/>
                  </a:spcAft>
                  <a:defRPr/>
                </a:pPr>
                <a:endParaRPr lang="en-US"/>
              </a:p>
            </p:txBody>
          </p:sp>
        </p:grpSp>
        <p:grpSp>
          <p:nvGrpSpPr>
            <p:cNvPr id="24618" name="Group 215"/>
            <p:cNvGrpSpPr>
              <a:grpSpLocks/>
            </p:cNvGrpSpPr>
            <p:nvPr/>
          </p:nvGrpSpPr>
          <p:grpSpPr bwMode="auto">
            <a:xfrm>
              <a:off x="2425700" y="2604316"/>
              <a:ext cx="672656" cy="801568"/>
              <a:chOff x="2013984" y="629961"/>
              <a:chExt cx="672656" cy="801568"/>
            </a:xfrm>
          </p:grpSpPr>
          <p:sp>
            <p:nvSpPr>
              <p:cNvPr id="995" name="Can 994"/>
              <p:cNvSpPr/>
              <p:nvPr/>
            </p:nvSpPr>
            <p:spPr>
              <a:xfrm rot="18184062">
                <a:off x="1978706" y="736991"/>
                <a:ext cx="606777" cy="536222"/>
              </a:xfrm>
              <a:prstGeom prst="can">
                <a:avLst/>
              </a:prstGeom>
              <a:solidFill>
                <a:srgbClr val="E3A221"/>
              </a:solidFill>
              <a:ln>
                <a:solidFill>
                  <a:schemeClr val="tx1"/>
                </a:solidFill>
              </a:ln>
              <a:scene3d>
                <a:camera prst="orthographicFront">
                  <a:rot lat="0" lon="0" rev="300000"/>
                </a:camera>
                <a:lightRig rig="threePt" dir="t"/>
              </a:scene3d>
              <a:sp3d contourW="12700" prstMaterial="metal">
                <a:contourClr>
                  <a:schemeClr val="tx1">
                    <a:lumMod val="50000"/>
                    <a:lumOff val="50000"/>
                  </a:schemeClr>
                </a:contourClr>
              </a:sp3d>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p>
            </p:txBody>
          </p:sp>
          <p:sp>
            <p:nvSpPr>
              <p:cNvPr id="996" name="Freeform 995"/>
              <p:cNvSpPr/>
              <p:nvPr/>
            </p:nvSpPr>
            <p:spPr>
              <a:xfrm>
                <a:off x="2317528" y="694289"/>
                <a:ext cx="369112" cy="565150"/>
              </a:xfrm>
              <a:custGeom>
                <a:avLst/>
                <a:gdLst>
                  <a:gd name="connsiteX0" fmla="*/ 0 w 368300"/>
                  <a:gd name="connsiteY0" fmla="*/ 565150 h 565150"/>
                  <a:gd name="connsiteX1" fmla="*/ 330200 w 368300"/>
                  <a:gd name="connsiteY1" fmla="*/ 82550 h 565150"/>
                  <a:gd name="connsiteX2" fmla="*/ 228600 w 368300"/>
                  <a:gd name="connsiteY2" fmla="*/ 69850 h 565150"/>
                </a:gdLst>
                <a:ahLst/>
                <a:cxnLst>
                  <a:cxn ang="0">
                    <a:pos x="connsiteX0" y="connsiteY0"/>
                  </a:cxn>
                  <a:cxn ang="0">
                    <a:pos x="connsiteX1" y="connsiteY1"/>
                  </a:cxn>
                  <a:cxn ang="0">
                    <a:pos x="connsiteX2" y="connsiteY2"/>
                  </a:cxn>
                </a:cxnLst>
                <a:rect l="l" t="t" r="r" b="b"/>
                <a:pathLst>
                  <a:path w="368300" h="565150">
                    <a:moveTo>
                      <a:pt x="0" y="565150"/>
                    </a:moveTo>
                    <a:cubicBezTo>
                      <a:pt x="146050" y="365125"/>
                      <a:pt x="292100" y="165100"/>
                      <a:pt x="330200" y="82550"/>
                    </a:cubicBezTo>
                    <a:cubicBezTo>
                      <a:pt x="368300" y="0"/>
                      <a:pt x="228600" y="69850"/>
                      <a:pt x="228600" y="69850"/>
                    </a:cubicBezTo>
                  </a:path>
                </a:pathLst>
              </a:custGeom>
              <a:ln>
                <a:solidFill>
                  <a:srgbClr val="000000"/>
                </a:solidFill>
              </a:ln>
              <a:scene3d>
                <a:camera prst="orthographicFront">
                  <a:rot lat="0" lon="0" rev="300000"/>
                </a:camera>
                <a:lightRig rig="threePt" dir="t"/>
              </a:scene3d>
            </p:spPr>
            <p:style>
              <a:lnRef idx="2">
                <a:schemeClr val="accent1"/>
              </a:lnRef>
              <a:fillRef idx="0">
                <a:schemeClr val="accent1"/>
              </a:fillRef>
              <a:effectRef idx="1">
                <a:schemeClr val="accent1"/>
              </a:effectRef>
              <a:fontRef idx="minor">
                <a:schemeClr val="tx1"/>
              </a:fontRef>
            </p:style>
            <p:txBody>
              <a:bodyPr anchor="ctr"/>
              <a:lstStyle/>
              <a:p>
                <a:pPr algn="ctr" defTabSz="457200" fontAlgn="auto">
                  <a:spcBef>
                    <a:spcPts val="0"/>
                  </a:spcBef>
                  <a:spcAft>
                    <a:spcPts val="0"/>
                  </a:spcAft>
                  <a:defRPr/>
                </a:pPr>
                <a:endParaRPr lang="en-US"/>
              </a:p>
            </p:txBody>
          </p:sp>
          <p:sp>
            <p:nvSpPr>
              <p:cNvPr id="997" name="Freeform 996"/>
              <p:cNvSpPr/>
              <p:nvPr/>
            </p:nvSpPr>
            <p:spPr>
              <a:xfrm>
                <a:off x="2225120" y="1253577"/>
                <a:ext cx="140008" cy="177952"/>
              </a:xfrm>
              <a:custGeom>
                <a:avLst/>
                <a:gdLst>
                  <a:gd name="connsiteX0" fmla="*/ 139700 w 139700"/>
                  <a:gd name="connsiteY0" fmla="*/ 0 h 177800"/>
                  <a:gd name="connsiteX1" fmla="*/ 25400 w 139700"/>
                  <a:gd name="connsiteY1" fmla="*/ 165100 h 177800"/>
                  <a:gd name="connsiteX2" fmla="*/ 0 w 139700"/>
                  <a:gd name="connsiteY2" fmla="*/ 76200 h 177800"/>
                </a:gdLst>
                <a:ahLst/>
                <a:cxnLst>
                  <a:cxn ang="0">
                    <a:pos x="connsiteX0" y="connsiteY0"/>
                  </a:cxn>
                  <a:cxn ang="0">
                    <a:pos x="connsiteX1" y="connsiteY1"/>
                  </a:cxn>
                  <a:cxn ang="0">
                    <a:pos x="connsiteX2" y="connsiteY2"/>
                  </a:cxn>
                </a:cxnLst>
                <a:rect l="l" t="t" r="r" b="b"/>
                <a:pathLst>
                  <a:path w="139700" h="177800">
                    <a:moveTo>
                      <a:pt x="139700" y="0"/>
                    </a:moveTo>
                    <a:cubicBezTo>
                      <a:pt x="94191" y="76200"/>
                      <a:pt x="48683" y="152400"/>
                      <a:pt x="25400" y="165100"/>
                    </a:cubicBezTo>
                    <a:cubicBezTo>
                      <a:pt x="2117" y="177800"/>
                      <a:pt x="6350" y="91017"/>
                      <a:pt x="0" y="76200"/>
                    </a:cubicBezTo>
                  </a:path>
                </a:pathLst>
              </a:custGeom>
              <a:ln>
                <a:solidFill>
                  <a:srgbClr val="000000"/>
                </a:solidFill>
              </a:ln>
              <a:scene3d>
                <a:camera prst="orthographicFront">
                  <a:rot lat="0" lon="0" rev="120000"/>
                </a:camera>
                <a:lightRig rig="threePt" dir="t"/>
              </a:scene3d>
            </p:spPr>
            <p:style>
              <a:lnRef idx="2">
                <a:schemeClr val="accent1"/>
              </a:lnRef>
              <a:fillRef idx="0">
                <a:schemeClr val="accent1"/>
              </a:fillRef>
              <a:effectRef idx="1">
                <a:schemeClr val="accent1"/>
              </a:effectRef>
              <a:fontRef idx="minor">
                <a:schemeClr val="tx1"/>
              </a:fontRef>
            </p:style>
            <p:txBody>
              <a:bodyPr anchor="ctr"/>
              <a:lstStyle/>
              <a:p>
                <a:pPr algn="ctr" defTabSz="457200" fontAlgn="auto">
                  <a:spcBef>
                    <a:spcPts val="0"/>
                  </a:spcBef>
                  <a:spcAft>
                    <a:spcPts val="0"/>
                  </a:spcAft>
                  <a:defRPr/>
                </a:pPr>
                <a:endParaRPr lang="en-US"/>
              </a:p>
            </p:txBody>
          </p:sp>
          <p:sp>
            <p:nvSpPr>
              <p:cNvPr id="998" name="Freeform 997"/>
              <p:cNvSpPr/>
              <p:nvPr/>
            </p:nvSpPr>
            <p:spPr>
              <a:xfrm>
                <a:off x="2153982" y="629961"/>
                <a:ext cx="368300" cy="565150"/>
              </a:xfrm>
              <a:custGeom>
                <a:avLst/>
                <a:gdLst>
                  <a:gd name="connsiteX0" fmla="*/ 0 w 368300"/>
                  <a:gd name="connsiteY0" fmla="*/ 565150 h 565150"/>
                  <a:gd name="connsiteX1" fmla="*/ 330200 w 368300"/>
                  <a:gd name="connsiteY1" fmla="*/ 82550 h 565150"/>
                  <a:gd name="connsiteX2" fmla="*/ 228600 w 368300"/>
                  <a:gd name="connsiteY2" fmla="*/ 69850 h 565150"/>
                </a:gdLst>
                <a:ahLst/>
                <a:cxnLst>
                  <a:cxn ang="0">
                    <a:pos x="connsiteX0" y="connsiteY0"/>
                  </a:cxn>
                  <a:cxn ang="0">
                    <a:pos x="connsiteX1" y="connsiteY1"/>
                  </a:cxn>
                  <a:cxn ang="0">
                    <a:pos x="connsiteX2" y="connsiteY2"/>
                  </a:cxn>
                </a:cxnLst>
                <a:rect l="l" t="t" r="r" b="b"/>
                <a:pathLst>
                  <a:path w="368300" h="565150">
                    <a:moveTo>
                      <a:pt x="0" y="565150"/>
                    </a:moveTo>
                    <a:cubicBezTo>
                      <a:pt x="146050" y="365125"/>
                      <a:pt x="292100" y="165100"/>
                      <a:pt x="330200" y="82550"/>
                    </a:cubicBezTo>
                    <a:cubicBezTo>
                      <a:pt x="368300" y="0"/>
                      <a:pt x="228600" y="69850"/>
                      <a:pt x="228600" y="69850"/>
                    </a:cubicBezTo>
                  </a:path>
                </a:pathLst>
              </a:custGeom>
              <a:ln>
                <a:solidFill>
                  <a:srgbClr val="000000"/>
                </a:solidFill>
              </a:ln>
              <a:scene3d>
                <a:camera prst="orthographicFront">
                  <a:rot lat="0" lon="0" rev="300000"/>
                </a:camera>
                <a:lightRig rig="threePt" dir="t"/>
              </a:scene3d>
            </p:spPr>
            <p:style>
              <a:lnRef idx="2">
                <a:schemeClr val="accent1"/>
              </a:lnRef>
              <a:fillRef idx="0">
                <a:schemeClr val="accent1"/>
              </a:fillRef>
              <a:effectRef idx="1">
                <a:schemeClr val="accent1"/>
              </a:effectRef>
              <a:fontRef idx="minor">
                <a:schemeClr val="tx1"/>
              </a:fontRef>
            </p:style>
            <p:txBody>
              <a:bodyPr anchor="ctr"/>
              <a:lstStyle/>
              <a:p>
                <a:pPr algn="ctr" defTabSz="457200" fontAlgn="auto">
                  <a:spcBef>
                    <a:spcPts val="0"/>
                  </a:spcBef>
                  <a:spcAft>
                    <a:spcPts val="0"/>
                  </a:spcAft>
                  <a:defRPr/>
                </a:pPr>
                <a:endParaRPr lang="en-US"/>
              </a:p>
            </p:txBody>
          </p:sp>
        </p:grpSp>
      </p:grpSp>
      <p:sp>
        <p:nvSpPr>
          <p:cNvPr id="897" name="Freeform 896"/>
          <p:cNvSpPr/>
          <p:nvPr/>
        </p:nvSpPr>
        <p:spPr bwMode="auto">
          <a:xfrm>
            <a:off x="3333052" y="3878991"/>
            <a:ext cx="73023" cy="131763"/>
          </a:xfrm>
          <a:custGeom>
            <a:avLst/>
            <a:gdLst>
              <a:gd name="connsiteX0" fmla="*/ 139700 w 139700"/>
              <a:gd name="connsiteY0" fmla="*/ 0 h 188383"/>
              <a:gd name="connsiteX1" fmla="*/ 38100 w 139700"/>
              <a:gd name="connsiteY1" fmla="*/ 177800 h 188383"/>
              <a:gd name="connsiteX2" fmla="*/ 0 w 139700"/>
              <a:gd name="connsiteY2" fmla="*/ 63500 h 188383"/>
            </a:gdLst>
            <a:ahLst/>
            <a:cxnLst>
              <a:cxn ang="0">
                <a:pos x="connsiteX0" y="connsiteY0"/>
              </a:cxn>
              <a:cxn ang="0">
                <a:pos x="connsiteX1" y="connsiteY1"/>
              </a:cxn>
              <a:cxn ang="0">
                <a:pos x="connsiteX2" y="connsiteY2"/>
              </a:cxn>
            </a:cxnLst>
            <a:rect l="l" t="t" r="r" b="b"/>
            <a:pathLst>
              <a:path w="139700" h="188383">
                <a:moveTo>
                  <a:pt x="139700" y="0"/>
                </a:moveTo>
                <a:cubicBezTo>
                  <a:pt x="100541" y="83608"/>
                  <a:pt x="61383" y="167217"/>
                  <a:pt x="38100" y="177800"/>
                </a:cubicBezTo>
                <a:cubicBezTo>
                  <a:pt x="14817" y="188383"/>
                  <a:pt x="0" y="63500"/>
                  <a:pt x="0" y="63500"/>
                </a:cubicBezTo>
              </a:path>
            </a:pathLst>
          </a:custGeom>
          <a:ln>
            <a:solidFill>
              <a:srgbClr val="000000"/>
            </a:solidFill>
          </a:ln>
          <a:scene3d>
            <a:camera prst="orthographicFront">
              <a:rot lat="0" lon="0" rev="21540000"/>
            </a:camera>
            <a:lightRig rig="threePt" dir="t"/>
          </a:scene3d>
        </p:spPr>
        <p:style>
          <a:lnRef idx="2">
            <a:schemeClr val="accent1"/>
          </a:lnRef>
          <a:fillRef idx="0">
            <a:schemeClr val="accent1"/>
          </a:fillRef>
          <a:effectRef idx="1">
            <a:schemeClr val="accent1"/>
          </a:effectRef>
          <a:fontRef idx="minor">
            <a:schemeClr val="tx1"/>
          </a:fontRef>
        </p:style>
        <p:txBody>
          <a:bodyPr anchor="ctr"/>
          <a:lstStyle/>
          <a:p>
            <a:pPr algn="ctr" defTabSz="457200" fontAlgn="auto">
              <a:spcBef>
                <a:spcPts val="0"/>
              </a:spcBef>
              <a:spcAft>
                <a:spcPts val="0"/>
              </a:spcAft>
              <a:defRPr/>
            </a:pPr>
            <a:endParaRPr lang="en-US"/>
          </a:p>
        </p:txBody>
      </p:sp>
      <p:sp>
        <p:nvSpPr>
          <p:cNvPr id="898" name="Freeform 897"/>
          <p:cNvSpPr/>
          <p:nvPr/>
        </p:nvSpPr>
        <p:spPr bwMode="auto">
          <a:xfrm>
            <a:off x="3839448" y="3893278"/>
            <a:ext cx="73023" cy="133350"/>
          </a:xfrm>
          <a:custGeom>
            <a:avLst/>
            <a:gdLst>
              <a:gd name="connsiteX0" fmla="*/ 139700 w 139700"/>
              <a:gd name="connsiteY0" fmla="*/ 0 h 188383"/>
              <a:gd name="connsiteX1" fmla="*/ 38100 w 139700"/>
              <a:gd name="connsiteY1" fmla="*/ 177800 h 188383"/>
              <a:gd name="connsiteX2" fmla="*/ 0 w 139700"/>
              <a:gd name="connsiteY2" fmla="*/ 63500 h 188383"/>
            </a:gdLst>
            <a:ahLst/>
            <a:cxnLst>
              <a:cxn ang="0">
                <a:pos x="connsiteX0" y="connsiteY0"/>
              </a:cxn>
              <a:cxn ang="0">
                <a:pos x="connsiteX1" y="connsiteY1"/>
              </a:cxn>
              <a:cxn ang="0">
                <a:pos x="connsiteX2" y="connsiteY2"/>
              </a:cxn>
            </a:cxnLst>
            <a:rect l="l" t="t" r="r" b="b"/>
            <a:pathLst>
              <a:path w="139700" h="188383">
                <a:moveTo>
                  <a:pt x="139700" y="0"/>
                </a:moveTo>
                <a:cubicBezTo>
                  <a:pt x="100541" y="83608"/>
                  <a:pt x="61383" y="167217"/>
                  <a:pt x="38100" y="177800"/>
                </a:cubicBezTo>
                <a:cubicBezTo>
                  <a:pt x="14817" y="188383"/>
                  <a:pt x="0" y="63500"/>
                  <a:pt x="0" y="63500"/>
                </a:cubicBezTo>
              </a:path>
            </a:pathLst>
          </a:custGeom>
          <a:ln>
            <a:solidFill>
              <a:srgbClr val="000000"/>
            </a:solidFill>
          </a:ln>
          <a:scene3d>
            <a:camera prst="orthographicFront">
              <a:rot lat="0" lon="0" rev="21299999"/>
            </a:camera>
            <a:lightRig rig="threePt" dir="t"/>
          </a:scene3d>
        </p:spPr>
        <p:style>
          <a:lnRef idx="2">
            <a:schemeClr val="accent1"/>
          </a:lnRef>
          <a:fillRef idx="0">
            <a:schemeClr val="accent1"/>
          </a:fillRef>
          <a:effectRef idx="1">
            <a:schemeClr val="accent1"/>
          </a:effectRef>
          <a:fontRef idx="minor">
            <a:schemeClr val="tx1"/>
          </a:fontRef>
        </p:style>
        <p:txBody>
          <a:bodyPr anchor="ctr"/>
          <a:lstStyle/>
          <a:p>
            <a:pPr algn="ctr" defTabSz="457200" fontAlgn="auto">
              <a:spcBef>
                <a:spcPts val="0"/>
              </a:spcBef>
              <a:spcAft>
                <a:spcPts val="0"/>
              </a:spcAft>
              <a:defRPr/>
            </a:pPr>
            <a:endParaRPr lang="en-US"/>
          </a:p>
        </p:txBody>
      </p:sp>
      <p:sp>
        <p:nvSpPr>
          <p:cNvPr id="899" name="Freeform 898"/>
          <p:cNvSpPr/>
          <p:nvPr/>
        </p:nvSpPr>
        <p:spPr bwMode="auto">
          <a:xfrm>
            <a:off x="3572757" y="3915503"/>
            <a:ext cx="71435" cy="133350"/>
          </a:xfrm>
          <a:custGeom>
            <a:avLst/>
            <a:gdLst>
              <a:gd name="connsiteX0" fmla="*/ 139700 w 139700"/>
              <a:gd name="connsiteY0" fmla="*/ 0 h 188383"/>
              <a:gd name="connsiteX1" fmla="*/ 38100 w 139700"/>
              <a:gd name="connsiteY1" fmla="*/ 177800 h 188383"/>
              <a:gd name="connsiteX2" fmla="*/ 0 w 139700"/>
              <a:gd name="connsiteY2" fmla="*/ 63500 h 188383"/>
            </a:gdLst>
            <a:ahLst/>
            <a:cxnLst>
              <a:cxn ang="0">
                <a:pos x="connsiteX0" y="connsiteY0"/>
              </a:cxn>
              <a:cxn ang="0">
                <a:pos x="connsiteX1" y="connsiteY1"/>
              </a:cxn>
              <a:cxn ang="0">
                <a:pos x="connsiteX2" y="connsiteY2"/>
              </a:cxn>
            </a:cxnLst>
            <a:rect l="l" t="t" r="r" b="b"/>
            <a:pathLst>
              <a:path w="139700" h="188383">
                <a:moveTo>
                  <a:pt x="139700" y="0"/>
                </a:moveTo>
                <a:cubicBezTo>
                  <a:pt x="100541" y="83608"/>
                  <a:pt x="61383" y="167217"/>
                  <a:pt x="38100" y="177800"/>
                </a:cubicBezTo>
                <a:cubicBezTo>
                  <a:pt x="14817" y="188383"/>
                  <a:pt x="0" y="63500"/>
                  <a:pt x="0" y="63500"/>
                </a:cubicBezTo>
              </a:path>
            </a:pathLst>
          </a:custGeom>
          <a:ln>
            <a:solidFill>
              <a:srgbClr val="000000"/>
            </a:solidFill>
          </a:ln>
          <a:scene3d>
            <a:camera prst="orthographicFront">
              <a:rot lat="0" lon="0" rev="21299999"/>
            </a:camera>
            <a:lightRig rig="threePt" dir="t"/>
          </a:scene3d>
        </p:spPr>
        <p:style>
          <a:lnRef idx="2">
            <a:schemeClr val="accent1"/>
          </a:lnRef>
          <a:fillRef idx="0">
            <a:schemeClr val="accent1"/>
          </a:fillRef>
          <a:effectRef idx="1">
            <a:schemeClr val="accent1"/>
          </a:effectRef>
          <a:fontRef idx="minor">
            <a:schemeClr val="tx1"/>
          </a:fontRef>
        </p:style>
        <p:txBody>
          <a:bodyPr anchor="ctr"/>
          <a:lstStyle/>
          <a:p>
            <a:pPr algn="ctr" defTabSz="457200" fontAlgn="auto">
              <a:spcBef>
                <a:spcPts val="0"/>
              </a:spcBef>
              <a:spcAft>
                <a:spcPts val="0"/>
              </a:spcAft>
              <a:defRPr/>
            </a:pPr>
            <a:endParaRPr lang="en-US"/>
          </a:p>
        </p:txBody>
      </p:sp>
      <p:sp>
        <p:nvSpPr>
          <p:cNvPr id="900" name="Freeform 899"/>
          <p:cNvSpPr/>
          <p:nvPr/>
        </p:nvSpPr>
        <p:spPr bwMode="auto">
          <a:xfrm>
            <a:off x="4087089" y="3931378"/>
            <a:ext cx="71435" cy="133350"/>
          </a:xfrm>
          <a:custGeom>
            <a:avLst/>
            <a:gdLst>
              <a:gd name="connsiteX0" fmla="*/ 139700 w 139700"/>
              <a:gd name="connsiteY0" fmla="*/ 0 h 188383"/>
              <a:gd name="connsiteX1" fmla="*/ 38100 w 139700"/>
              <a:gd name="connsiteY1" fmla="*/ 177800 h 188383"/>
              <a:gd name="connsiteX2" fmla="*/ 0 w 139700"/>
              <a:gd name="connsiteY2" fmla="*/ 63500 h 188383"/>
            </a:gdLst>
            <a:ahLst/>
            <a:cxnLst>
              <a:cxn ang="0">
                <a:pos x="connsiteX0" y="connsiteY0"/>
              </a:cxn>
              <a:cxn ang="0">
                <a:pos x="connsiteX1" y="connsiteY1"/>
              </a:cxn>
              <a:cxn ang="0">
                <a:pos x="connsiteX2" y="connsiteY2"/>
              </a:cxn>
            </a:cxnLst>
            <a:rect l="l" t="t" r="r" b="b"/>
            <a:pathLst>
              <a:path w="139700" h="188383">
                <a:moveTo>
                  <a:pt x="139700" y="0"/>
                </a:moveTo>
                <a:cubicBezTo>
                  <a:pt x="100541" y="83608"/>
                  <a:pt x="61383" y="167217"/>
                  <a:pt x="38100" y="177800"/>
                </a:cubicBezTo>
                <a:cubicBezTo>
                  <a:pt x="14817" y="188383"/>
                  <a:pt x="0" y="63500"/>
                  <a:pt x="0" y="63500"/>
                </a:cubicBezTo>
              </a:path>
            </a:pathLst>
          </a:custGeom>
          <a:ln>
            <a:solidFill>
              <a:srgbClr val="000000"/>
            </a:solidFill>
          </a:ln>
          <a:scene3d>
            <a:camera prst="orthographicFront">
              <a:rot lat="0" lon="0" rev="21240000"/>
            </a:camera>
            <a:lightRig rig="threePt" dir="t"/>
          </a:scene3d>
        </p:spPr>
        <p:style>
          <a:lnRef idx="2">
            <a:schemeClr val="accent1"/>
          </a:lnRef>
          <a:fillRef idx="0">
            <a:schemeClr val="accent1"/>
          </a:fillRef>
          <a:effectRef idx="1">
            <a:schemeClr val="accent1"/>
          </a:effectRef>
          <a:fontRef idx="minor">
            <a:schemeClr val="tx1"/>
          </a:fontRef>
        </p:style>
        <p:txBody>
          <a:bodyPr anchor="ctr"/>
          <a:lstStyle/>
          <a:p>
            <a:pPr algn="ctr" defTabSz="457200" fontAlgn="auto">
              <a:spcBef>
                <a:spcPts val="0"/>
              </a:spcBef>
              <a:spcAft>
                <a:spcPts val="0"/>
              </a:spcAft>
              <a:defRPr/>
            </a:pPr>
            <a:endParaRPr lang="en-US"/>
          </a:p>
        </p:txBody>
      </p:sp>
      <p:sp>
        <p:nvSpPr>
          <p:cNvPr id="901" name="Freeform 900"/>
          <p:cNvSpPr/>
          <p:nvPr/>
        </p:nvSpPr>
        <p:spPr bwMode="auto">
          <a:xfrm>
            <a:off x="4356955" y="3929791"/>
            <a:ext cx="71435" cy="131763"/>
          </a:xfrm>
          <a:custGeom>
            <a:avLst/>
            <a:gdLst>
              <a:gd name="connsiteX0" fmla="*/ 139700 w 139700"/>
              <a:gd name="connsiteY0" fmla="*/ 0 h 188383"/>
              <a:gd name="connsiteX1" fmla="*/ 38100 w 139700"/>
              <a:gd name="connsiteY1" fmla="*/ 177800 h 188383"/>
              <a:gd name="connsiteX2" fmla="*/ 0 w 139700"/>
              <a:gd name="connsiteY2" fmla="*/ 63500 h 188383"/>
            </a:gdLst>
            <a:ahLst/>
            <a:cxnLst>
              <a:cxn ang="0">
                <a:pos x="connsiteX0" y="connsiteY0"/>
              </a:cxn>
              <a:cxn ang="0">
                <a:pos x="connsiteX1" y="connsiteY1"/>
              </a:cxn>
              <a:cxn ang="0">
                <a:pos x="connsiteX2" y="connsiteY2"/>
              </a:cxn>
            </a:cxnLst>
            <a:rect l="l" t="t" r="r" b="b"/>
            <a:pathLst>
              <a:path w="139700" h="188383">
                <a:moveTo>
                  <a:pt x="139700" y="0"/>
                </a:moveTo>
                <a:cubicBezTo>
                  <a:pt x="100541" y="83608"/>
                  <a:pt x="61383" y="167217"/>
                  <a:pt x="38100" y="177800"/>
                </a:cubicBezTo>
                <a:cubicBezTo>
                  <a:pt x="14817" y="188383"/>
                  <a:pt x="0" y="63500"/>
                  <a:pt x="0" y="63500"/>
                </a:cubicBezTo>
              </a:path>
            </a:pathLst>
          </a:custGeom>
          <a:ln>
            <a:solidFill>
              <a:srgbClr val="000000"/>
            </a:solidFill>
          </a:ln>
          <a:scene3d>
            <a:camera prst="orthographicFront">
              <a:rot lat="0" lon="0" rev="21299999"/>
            </a:camera>
            <a:lightRig rig="threePt" dir="t"/>
          </a:scene3d>
        </p:spPr>
        <p:style>
          <a:lnRef idx="2">
            <a:schemeClr val="accent1"/>
          </a:lnRef>
          <a:fillRef idx="0">
            <a:schemeClr val="accent1"/>
          </a:fillRef>
          <a:effectRef idx="1">
            <a:schemeClr val="accent1"/>
          </a:effectRef>
          <a:fontRef idx="minor">
            <a:schemeClr val="tx1"/>
          </a:fontRef>
        </p:style>
        <p:txBody>
          <a:bodyPr anchor="ctr"/>
          <a:lstStyle/>
          <a:p>
            <a:pPr algn="ctr" defTabSz="457200" fontAlgn="auto">
              <a:spcBef>
                <a:spcPts val="0"/>
              </a:spcBef>
              <a:spcAft>
                <a:spcPts val="0"/>
              </a:spcAft>
              <a:defRPr/>
            </a:pPr>
            <a:endParaRPr lang="en-US"/>
          </a:p>
        </p:txBody>
      </p:sp>
      <p:sp>
        <p:nvSpPr>
          <p:cNvPr id="902" name="Freeform 901"/>
          <p:cNvSpPr/>
          <p:nvPr/>
        </p:nvSpPr>
        <p:spPr bwMode="auto">
          <a:xfrm>
            <a:off x="5109405" y="3980591"/>
            <a:ext cx="71435" cy="131763"/>
          </a:xfrm>
          <a:custGeom>
            <a:avLst/>
            <a:gdLst>
              <a:gd name="connsiteX0" fmla="*/ 139700 w 139700"/>
              <a:gd name="connsiteY0" fmla="*/ 0 h 188383"/>
              <a:gd name="connsiteX1" fmla="*/ 38100 w 139700"/>
              <a:gd name="connsiteY1" fmla="*/ 177800 h 188383"/>
              <a:gd name="connsiteX2" fmla="*/ 0 w 139700"/>
              <a:gd name="connsiteY2" fmla="*/ 63500 h 188383"/>
            </a:gdLst>
            <a:ahLst/>
            <a:cxnLst>
              <a:cxn ang="0">
                <a:pos x="connsiteX0" y="connsiteY0"/>
              </a:cxn>
              <a:cxn ang="0">
                <a:pos x="connsiteX1" y="connsiteY1"/>
              </a:cxn>
              <a:cxn ang="0">
                <a:pos x="connsiteX2" y="connsiteY2"/>
              </a:cxn>
            </a:cxnLst>
            <a:rect l="l" t="t" r="r" b="b"/>
            <a:pathLst>
              <a:path w="139700" h="188383">
                <a:moveTo>
                  <a:pt x="139700" y="0"/>
                </a:moveTo>
                <a:cubicBezTo>
                  <a:pt x="100541" y="83608"/>
                  <a:pt x="61383" y="167217"/>
                  <a:pt x="38100" y="177800"/>
                </a:cubicBezTo>
                <a:cubicBezTo>
                  <a:pt x="14817" y="188383"/>
                  <a:pt x="0" y="63500"/>
                  <a:pt x="0" y="63500"/>
                </a:cubicBezTo>
              </a:path>
            </a:pathLst>
          </a:custGeom>
          <a:ln>
            <a:solidFill>
              <a:srgbClr val="000000"/>
            </a:solidFill>
          </a:ln>
          <a:scene3d>
            <a:camera prst="orthographicFront">
              <a:rot lat="0" lon="0" rev="21420000"/>
            </a:camera>
            <a:lightRig rig="threePt" dir="t"/>
          </a:scene3d>
        </p:spPr>
        <p:style>
          <a:lnRef idx="2">
            <a:schemeClr val="accent1"/>
          </a:lnRef>
          <a:fillRef idx="0">
            <a:schemeClr val="accent1"/>
          </a:fillRef>
          <a:effectRef idx="1">
            <a:schemeClr val="accent1"/>
          </a:effectRef>
          <a:fontRef idx="minor">
            <a:schemeClr val="tx1"/>
          </a:fontRef>
        </p:style>
        <p:txBody>
          <a:bodyPr anchor="ctr"/>
          <a:lstStyle/>
          <a:p>
            <a:pPr algn="ctr" defTabSz="457200" fontAlgn="auto">
              <a:spcBef>
                <a:spcPts val="0"/>
              </a:spcBef>
              <a:spcAft>
                <a:spcPts val="0"/>
              </a:spcAft>
              <a:defRPr/>
            </a:pPr>
            <a:endParaRPr lang="en-US"/>
          </a:p>
        </p:txBody>
      </p:sp>
      <p:sp>
        <p:nvSpPr>
          <p:cNvPr id="903" name="Freeform 902"/>
          <p:cNvSpPr/>
          <p:nvPr/>
        </p:nvSpPr>
        <p:spPr bwMode="auto">
          <a:xfrm>
            <a:off x="4606185" y="3966303"/>
            <a:ext cx="73023" cy="131763"/>
          </a:xfrm>
          <a:custGeom>
            <a:avLst/>
            <a:gdLst>
              <a:gd name="connsiteX0" fmla="*/ 139700 w 139700"/>
              <a:gd name="connsiteY0" fmla="*/ 0 h 188383"/>
              <a:gd name="connsiteX1" fmla="*/ 38100 w 139700"/>
              <a:gd name="connsiteY1" fmla="*/ 177800 h 188383"/>
              <a:gd name="connsiteX2" fmla="*/ 0 w 139700"/>
              <a:gd name="connsiteY2" fmla="*/ 63500 h 188383"/>
            </a:gdLst>
            <a:ahLst/>
            <a:cxnLst>
              <a:cxn ang="0">
                <a:pos x="connsiteX0" y="connsiteY0"/>
              </a:cxn>
              <a:cxn ang="0">
                <a:pos x="connsiteX1" y="connsiteY1"/>
              </a:cxn>
              <a:cxn ang="0">
                <a:pos x="connsiteX2" y="connsiteY2"/>
              </a:cxn>
            </a:cxnLst>
            <a:rect l="l" t="t" r="r" b="b"/>
            <a:pathLst>
              <a:path w="139700" h="188383">
                <a:moveTo>
                  <a:pt x="139700" y="0"/>
                </a:moveTo>
                <a:cubicBezTo>
                  <a:pt x="100541" y="83608"/>
                  <a:pt x="61383" y="167217"/>
                  <a:pt x="38100" y="177800"/>
                </a:cubicBezTo>
                <a:cubicBezTo>
                  <a:pt x="14817" y="188383"/>
                  <a:pt x="0" y="63500"/>
                  <a:pt x="0" y="63500"/>
                </a:cubicBezTo>
              </a:path>
            </a:pathLst>
          </a:custGeom>
          <a:ln>
            <a:solidFill>
              <a:srgbClr val="000000"/>
            </a:solidFill>
          </a:ln>
          <a:scene3d>
            <a:camera prst="orthographicFront">
              <a:rot lat="0" lon="0" rev="21299999"/>
            </a:camera>
            <a:lightRig rig="threePt" dir="t"/>
          </a:scene3d>
        </p:spPr>
        <p:style>
          <a:lnRef idx="2">
            <a:schemeClr val="accent1"/>
          </a:lnRef>
          <a:fillRef idx="0">
            <a:schemeClr val="accent1"/>
          </a:fillRef>
          <a:effectRef idx="1">
            <a:schemeClr val="accent1"/>
          </a:effectRef>
          <a:fontRef idx="minor">
            <a:schemeClr val="tx1"/>
          </a:fontRef>
        </p:style>
        <p:txBody>
          <a:bodyPr anchor="ctr"/>
          <a:lstStyle/>
          <a:p>
            <a:pPr algn="ctr" defTabSz="457200" fontAlgn="auto">
              <a:spcBef>
                <a:spcPts val="0"/>
              </a:spcBef>
              <a:spcAft>
                <a:spcPts val="0"/>
              </a:spcAft>
              <a:defRPr/>
            </a:pPr>
            <a:endParaRPr lang="en-US"/>
          </a:p>
        </p:txBody>
      </p:sp>
      <p:sp>
        <p:nvSpPr>
          <p:cNvPr id="904" name="Freeform 903"/>
          <p:cNvSpPr/>
          <p:nvPr/>
        </p:nvSpPr>
        <p:spPr bwMode="auto">
          <a:xfrm>
            <a:off x="4860176" y="3942491"/>
            <a:ext cx="73023" cy="131763"/>
          </a:xfrm>
          <a:custGeom>
            <a:avLst/>
            <a:gdLst>
              <a:gd name="connsiteX0" fmla="*/ 139700 w 139700"/>
              <a:gd name="connsiteY0" fmla="*/ 0 h 188383"/>
              <a:gd name="connsiteX1" fmla="*/ 38100 w 139700"/>
              <a:gd name="connsiteY1" fmla="*/ 177800 h 188383"/>
              <a:gd name="connsiteX2" fmla="*/ 0 w 139700"/>
              <a:gd name="connsiteY2" fmla="*/ 63500 h 188383"/>
            </a:gdLst>
            <a:ahLst/>
            <a:cxnLst>
              <a:cxn ang="0">
                <a:pos x="connsiteX0" y="connsiteY0"/>
              </a:cxn>
              <a:cxn ang="0">
                <a:pos x="connsiteX1" y="connsiteY1"/>
              </a:cxn>
              <a:cxn ang="0">
                <a:pos x="connsiteX2" y="connsiteY2"/>
              </a:cxn>
            </a:cxnLst>
            <a:rect l="l" t="t" r="r" b="b"/>
            <a:pathLst>
              <a:path w="139700" h="188383">
                <a:moveTo>
                  <a:pt x="139700" y="0"/>
                </a:moveTo>
                <a:cubicBezTo>
                  <a:pt x="100541" y="83608"/>
                  <a:pt x="61383" y="167217"/>
                  <a:pt x="38100" y="177800"/>
                </a:cubicBezTo>
                <a:cubicBezTo>
                  <a:pt x="14817" y="188383"/>
                  <a:pt x="0" y="63500"/>
                  <a:pt x="0" y="63500"/>
                </a:cubicBezTo>
              </a:path>
            </a:pathLst>
          </a:custGeom>
          <a:ln>
            <a:solidFill>
              <a:srgbClr val="000000"/>
            </a:solidFill>
          </a:ln>
          <a:scene3d>
            <a:camera prst="orthographicFront">
              <a:rot lat="0" lon="0" rev="21299999"/>
            </a:camera>
            <a:lightRig rig="threePt" dir="t"/>
          </a:scene3d>
        </p:spPr>
        <p:style>
          <a:lnRef idx="2">
            <a:schemeClr val="accent1"/>
          </a:lnRef>
          <a:fillRef idx="0">
            <a:schemeClr val="accent1"/>
          </a:fillRef>
          <a:effectRef idx="1">
            <a:schemeClr val="accent1"/>
          </a:effectRef>
          <a:fontRef idx="minor">
            <a:schemeClr val="tx1"/>
          </a:fontRef>
        </p:style>
        <p:txBody>
          <a:bodyPr anchor="ctr"/>
          <a:lstStyle/>
          <a:p>
            <a:pPr algn="ctr" defTabSz="457200" fontAlgn="auto">
              <a:spcBef>
                <a:spcPts val="0"/>
              </a:spcBef>
              <a:spcAft>
                <a:spcPts val="0"/>
              </a:spcAft>
              <a:defRPr/>
            </a:pPr>
            <a:endParaRPr lang="en-US"/>
          </a:p>
        </p:txBody>
      </p:sp>
      <p:sp>
        <p:nvSpPr>
          <p:cNvPr id="905" name="Freeform 904"/>
          <p:cNvSpPr/>
          <p:nvPr/>
        </p:nvSpPr>
        <p:spPr bwMode="auto">
          <a:xfrm>
            <a:off x="5377684" y="3959953"/>
            <a:ext cx="71435" cy="133350"/>
          </a:xfrm>
          <a:custGeom>
            <a:avLst/>
            <a:gdLst>
              <a:gd name="connsiteX0" fmla="*/ 139700 w 139700"/>
              <a:gd name="connsiteY0" fmla="*/ 0 h 188383"/>
              <a:gd name="connsiteX1" fmla="*/ 38100 w 139700"/>
              <a:gd name="connsiteY1" fmla="*/ 177800 h 188383"/>
              <a:gd name="connsiteX2" fmla="*/ 0 w 139700"/>
              <a:gd name="connsiteY2" fmla="*/ 63500 h 188383"/>
            </a:gdLst>
            <a:ahLst/>
            <a:cxnLst>
              <a:cxn ang="0">
                <a:pos x="connsiteX0" y="connsiteY0"/>
              </a:cxn>
              <a:cxn ang="0">
                <a:pos x="connsiteX1" y="connsiteY1"/>
              </a:cxn>
              <a:cxn ang="0">
                <a:pos x="connsiteX2" y="connsiteY2"/>
              </a:cxn>
            </a:cxnLst>
            <a:rect l="l" t="t" r="r" b="b"/>
            <a:pathLst>
              <a:path w="139700" h="188383">
                <a:moveTo>
                  <a:pt x="139700" y="0"/>
                </a:moveTo>
                <a:cubicBezTo>
                  <a:pt x="100541" y="83608"/>
                  <a:pt x="61383" y="167217"/>
                  <a:pt x="38100" y="177800"/>
                </a:cubicBezTo>
                <a:cubicBezTo>
                  <a:pt x="14817" y="188383"/>
                  <a:pt x="0" y="63500"/>
                  <a:pt x="0" y="63500"/>
                </a:cubicBezTo>
              </a:path>
            </a:pathLst>
          </a:custGeom>
          <a:ln>
            <a:solidFill>
              <a:srgbClr val="000000"/>
            </a:solidFill>
          </a:ln>
          <a:scene3d>
            <a:camera prst="orthographicFront">
              <a:rot lat="0" lon="0" rev="21299999"/>
            </a:camera>
            <a:lightRig rig="threePt" dir="t"/>
          </a:scene3d>
        </p:spPr>
        <p:style>
          <a:lnRef idx="2">
            <a:schemeClr val="accent1"/>
          </a:lnRef>
          <a:fillRef idx="0">
            <a:schemeClr val="accent1"/>
          </a:fillRef>
          <a:effectRef idx="1">
            <a:schemeClr val="accent1"/>
          </a:effectRef>
          <a:fontRef idx="minor">
            <a:schemeClr val="tx1"/>
          </a:fontRef>
        </p:style>
        <p:txBody>
          <a:bodyPr anchor="ctr"/>
          <a:lstStyle/>
          <a:p>
            <a:pPr algn="ctr" defTabSz="457200" fontAlgn="auto">
              <a:spcBef>
                <a:spcPts val="0"/>
              </a:spcBef>
              <a:spcAft>
                <a:spcPts val="0"/>
              </a:spcAft>
              <a:defRPr/>
            </a:pPr>
            <a:endParaRPr lang="en-US"/>
          </a:p>
        </p:txBody>
      </p:sp>
      <p:sp>
        <p:nvSpPr>
          <p:cNvPr id="906" name="Freeform 905"/>
          <p:cNvSpPr/>
          <p:nvPr/>
        </p:nvSpPr>
        <p:spPr bwMode="auto">
          <a:xfrm>
            <a:off x="5622151" y="4005991"/>
            <a:ext cx="71435" cy="131763"/>
          </a:xfrm>
          <a:custGeom>
            <a:avLst/>
            <a:gdLst>
              <a:gd name="connsiteX0" fmla="*/ 139700 w 139700"/>
              <a:gd name="connsiteY0" fmla="*/ 0 h 188383"/>
              <a:gd name="connsiteX1" fmla="*/ 38100 w 139700"/>
              <a:gd name="connsiteY1" fmla="*/ 177800 h 188383"/>
              <a:gd name="connsiteX2" fmla="*/ 0 w 139700"/>
              <a:gd name="connsiteY2" fmla="*/ 63500 h 188383"/>
            </a:gdLst>
            <a:ahLst/>
            <a:cxnLst>
              <a:cxn ang="0">
                <a:pos x="connsiteX0" y="connsiteY0"/>
              </a:cxn>
              <a:cxn ang="0">
                <a:pos x="connsiteX1" y="connsiteY1"/>
              </a:cxn>
              <a:cxn ang="0">
                <a:pos x="connsiteX2" y="connsiteY2"/>
              </a:cxn>
            </a:cxnLst>
            <a:rect l="l" t="t" r="r" b="b"/>
            <a:pathLst>
              <a:path w="139700" h="188383">
                <a:moveTo>
                  <a:pt x="139700" y="0"/>
                </a:moveTo>
                <a:cubicBezTo>
                  <a:pt x="100541" y="83608"/>
                  <a:pt x="61383" y="167217"/>
                  <a:pt x="38100" y="177800"/>
                </a:cubicBezTo>
                <a:cubicBezTo>
                  <a:pt x="14817" y="188383"/>
                  <a:pt x="0" y="63500"/>
                  <a:pt x="0" y="63500"/>
                </a:cubicBezTo>
              </a:path>
            </a:pathLst>
          </a:custGeom>
          <a:ln>
            <a:solidFill>
              <a:srgbClr val="000000"/>
            </a:solidFill>
          </a:ln>
          <a:scene3d>
            <a:camera prst="orthographicFront">
              <a:rot lat="0" lon="0" rev="21299999"/>
            </a:camera>
            <a:lightRig rig="threePt" dir="t"/>
          </a:scene3d>
        </p:spPr>
        <p:style>
          <a:lnRef idx="2">
            <a:schemeClr val="accent1"/>
          </a:lnRef>
          <a:fillRef idx="0">
            <a:schemeClr val="accent1"/>
          </a:fillRef>
          <a:effectRef idx="1">
            <a:schemeClr val="accent1"/>
          </a:effectRef>
          <a:fontRef idx="minor">
            <a:schemeClr val="tx1"/>
          </a:fontRef>
        </p:style>
        <p:txBody>
          <a:bodyPr anchor="ctr"/>
          <a:lstStyle/>
          <a:p>
            <a:pPr algn="ctr" defTabSz="457200" fontAlgn="auto">
              <a:spcBef>
                <a:spcPts val="0"/>
              </a:spcBef>
              <a:spcAft>
                <a:spcPts val="0"/>
              </a:spcAft>
              <a:defRPr/>
            </a:pPr>
            <a:endParaRPr lang="en-US"/>
          </a:p>
        </p:txBody>
      </p:sp>
      <p:cxnSp>
        <p:nvCxnSpPr>
          <p:cNvPr id="894" name="Curved Connector 893"/>
          <p:cNvCxnSpPr/>
          <p:nvPr/>
        </p:nvCxnSpPr>
        <p:spPr bwMode="auto">
          <a:xfrm>
            <a:off x="2870310" y="3582921"/>
            <a:ext cx="406387" cy="369888"/>
          </a:xfrm>
          <a:prstGeom prst="curvedConnector3">
            <a:avLst>
              <a:gd name="adj1" fmla="val 32218"/>
            </a:avLst>
          </a:prstGeom>
          <a:ln>
            <a:solidFill>
              <a:schemeClr val="tx1"/>
            </a:solidFill>
          </a:ln>
          <a:scene3d>
            <a:camera prst="orthographicFront">
              <a:rot lat="0" lon="0" rev="14820000"/>
            </a:camera>
            <a:lightRig rig="threePt" dir="t"/>
          </a:scene3d>
        </p:spPr>
        <p:style>
          <a:lnRef idx="2">
            <a:schemeClr val="accent1"/>
          </a:lnRef>
          <a:fillRef idx="0">
            <a:schemeClr val="accent1"/>
          </a:fillRef>
          <a:effectRef idx="1">
            <a:schemeClr val="accent1"/>
          </a:effectRef>
          <a:fontRef idx="minor">
            <a:schemeClr val="tx1"/>
          </a:fontRef>
        </p:style>
      </p:cxnSp>
      <p:grpSp>
        <p:nvGrpSpPr>
          <p:cNvPr id="24604" name="Group 2"/>
          <p:cNvGrpSpPr>
            <a:grpSpLocks/>
          </p:cNvGrpSpPr>
          <p:nvPr/>
        </p:nvGrpSpPr>
        <p:grpSpPr bwMode="auto">
          <a:xfrm>
            <a:off x="0" y="685800"/>
            <a:ext cx="9144000" cy="76200"/>
            <a:chOff x="0" y="288"/>
            <a:chExt cx="5760" cy="96"/>
          </a:xfrm>
        </p:grpSpPr>
        <p:sp>
          <p:nvSpPr>
            <p:cNvPr id="24613" name="Rectangle 3"/>
            <p:cNvSpPr>
              <a:spLocks noChangeArrowheads="1"/>
            </p:cNvSpPr>
            <p:nvPr/>
          </p:nvSpPr>
          <p:spPr bwMode="auto">
            <a:xfrm>
              <a:off x="2880" y="288"/>
              <a:ext cx="2880" cy="96"/>
            </a:xfrm>
            <a:prstGeom prst="rect">
              <a:avLst/>
            </a:prstGeom>
            <a:gradFill rotWithShape="1">
              <a:gsLst>
                <a:gs pos="0">
                  <a:schemeClr val="tx1"/>
                </a:gs>
                <a:gs pos="100000">
                  <a:schemeClr val="bg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p>
          </p:txBody>
        </p:sp>
        <p:sp>
          <p:nvSpPr>
            <p:cNvPr id="24614" name="Rectangle 4"/>
            <p:cNvSpPr>
              <a:spLocks noChangeArrowheads="1"/>
            </p:cNvSpPr>
            <p:nvPr/>
          </p:nvSpPr>
          <p:spPr bwMode="auto">
            <a:xfrm flipH="1">
              <a:off x="0" y="288"/>
              <a:ext cx="2880" cy="96"/>
            </a:xfrm>
            <a:prstGeom prst="rect">
              <a:avLst/>
            </a:prstGeom>
            <a:gradFill rotWithShape="1">
              <a:gsLst>
                <a:gs pos="0">
                  <a:schemeClr val="tx1"/>
                </a:gs>
                <a:gs pos="100000">
                  <a:schemeClr val="bg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p>
          </p:txBody>
        </p:sp>
      </p:grpSp>
      <p:grpSp>
        <p:nvGrpSpPr>
          <p:cNvPr id="30" name="Group 442"/>
          <p:cNvGrpSpPr>
            <a:grpSpLocks/>
          </p:cNvGrpSpPr>
          <p:nvPr/>
        </p:nvGrpSpPr>
        <p:grpSpPr bwMode="auto">
          <a:xfrm>
            <a:off x="4289425" y="2892425"/>
            <a:ext cx="298450" cy="269875"/>
            <a:chOff x="7530382" y="1321824"/>
            <a:chExt cx="574723" cy="385127"/>
          </a:xfrm>
        </p:grpSpPr>
        <p:cxnSp>
          <p:nvCxnSpPr>
            <p:cNvPr id="952" name="Straight Connector 951"/>
            <p:cNvCxnSpPr/>
            <p:nvPr/>
          </p:nvCxnSpPr>
          <p:spPr>
            <a:xfrm rot="5400000">
              <a:off x="7800588" y="1584724"/>
              <a:ext cx="227458" cy="1588"/>
            </a:xfrm>
            <a:prstGeom prst="line">
              <a:avLst/>
            </a:prstGeom>
            <a:ln>
              <a:solidFill>
                <a:srgbClr val="000000"/>
              </a:solidFill>
            </a:ln>
            <a:scene3d>
              <a:camera prst="orthographicFront">
                <a:rot lat="0" lon="0" rev="18900000"/>
              </a:camera>
              <a:lightRig rig="threePt" dir="t"/>
            </a:scene3d>
          </p:spPr>
          <p:style>
            <a:lnRef idx="2">
              <a:schemeClr val="accent1"/>
            </a:lnRef>
            <a:fillRef idx="0">
              <a:schemeClr val="accent1"/>
            </a:fillRef>
            <a:effectRef idx="1">
              <a:schemeClr val="accent1"/>
            </a:effectRef>
            <a:fontRef idx="minor">
              <a:schemeClr val="tx1"/>
            </a:fontRef>
          </p:style>
        </p:cxnSp>
        <p:cxnSp>
          <p:nvCxnSpPr>
            <p:cNvPr id="953" name="Straight Connector 952"/>
            <p:cNvCxnSpPr/>
            <p:nvPr/>
          </p:nvCxnSpPr>
          <p:spPr>
            <a:xfrm rot="5400000">
              <a:off x="7611725" y="1592428"/>
              <a:ext cx="227458" cy="1588"/>
            </a:xfrm>
            <a:prstGeom prst="line">
              <a:avLst/>
            </a:prstGeom>
            <a:ln>
              <a:solidFill>
                <a:srgbClr val="000000"/>
              </a:solidFill>
            </a:ln>
            <a:scene3d>
              <a:camera prst="orthographicFront">
                <a:rot lat="0" lon="0" rev="2700000"/>
              </a:camera>
              <a:lightRig rig="threePt" dir="t"/>
            </a:scene3d>
          </p:spPr>
          <p:style>
            <a:lnRef idx="2">
              <a:schemeClr val="accent1"/>
            </a:lnRef>
            <a:fillRef idx="0">
              <a:schemeClr val="accent1"/>
            </a:fillRef>
            <a:effectRef idx="1">
              <a:schemeClr val="accent1"/>
            </a:effectRef>
            <a:fontRef idx="minor">
              <a:schemeClr val="tx1"/>
            </a:fontRef>
          </p:style>
        </p:cxnSp>
        <p:grpSp>
          <p:nvGrpSpPr>
            <p:cNvPr id="24608" name="Group 420"/>
            <p:cNvGrpSpPr>
              <a:grpSpLocks/>
            </p:cNvGrpSpPr>
            <p:nvPr/>
          </p:nvGrpSpPr>
          <p:grpSpPr bwMode="auto">
            <a:xfrm>
              <a:off x="7530382" y="1321824"/>
              <a:ext cx="574723" cy="341250"/>
              <a:chOff x="6744014" y="1920251"/>
              <a:chExt cx="574723" cy="341250"/>
            </a:xfrm>
          </p:grpSpPr>
          <p:cxnSp>
            <p:nvCxnSpPr>
              <p:cNvPr id="955" name="Straight Connector 954"/>
              <p:cNvCxnSpPr/>
              <p:nvPr/>
            </p:nvCxnSpPr>
            <p:spPr>
              <a:xfrm rot="5400000">
                <a:off x="6923004" y="2146978"/>
                <a:ext cx="227458" cy="1588"/>
              </a:xfrm>
              <a:prstGeom prst="line">
                <a:avLst/>
              </a:prstGeom>
              <a:ln>
                <a:solidFill>
                  <a:srgbClr val="000000"/>
                </a:solidFill>
              </a:ln>
              <a:scene3d>
                <a:camera prst="orthographicFront">
                  <a:rot lat="0" lon="0" rev="0"/>
                </a:camera>
                <a:lightRig rig="threePt" dir="t"/>
              </a:scene3d>
            </p:spPr>
            <p:style>
              <a:lnRef idx="2">
                <a:schemeClr val="accent1"/>
              </a:lnRef>
              <a:fillRef idx="0">
                <a:schemeClr val="accent1"/>
              </a:fillRef>
              <a:effectRef idx="1">
                <a:schemeClr val="accent1"/>
              </a:effectRef>
              <a:fontRef idx="minor">
                <a:schemeClr val="tx1"/>
              </a:fontRef>
            </p:style>
          </p:cxnSp>
          <p:sp>
            <p:nvSpPr>
              <p:cNvPr id="956" name="Oval 955"/>
              <p:cNvSpPr/>
              <p:nvPr/>
            </p:nvSpPr>
            <p:spPr>
              <a:xfrm>
                <a:off x="6954951" y="1920251"/>
                <a:ext cx="165080" cy="165378"/>
              </a:xfrm>
              <a:prstGeom prst="ellipse">
                <a:avLst/>
              </a:prstGeom>
              <a:solidFill>
                <a:srgbClr val="FF0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dirty="0">
                  <a:solidFill>
                    <a:srgbClr val="FF0000"/>
                  </a:solidFill>
                </a:endParaRPr>
              </a:p>
            </p:txBody>
          </p:sp>
          <p:sp>
            <p:nvSpPr>
              <p:cNvPr id="957" name="Oval 956"/>
              <p:cNvSpPr/>
              <p:nvPr/>
            </p:nvSpPr>
            <p:spPr>
              <a:xfrm>
                <a:off x="7153657" y="2006338"/>
                <a:ext cx="165080" cy="165378"/>
              </a:xfrm>
              <a:prstGeom prst="ellipse">
                <a:avLst/>
              </a:prstGeom>
              <a:solidFill>
                <a:srgbClr val="FF0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dirty="0">
                  <a:solidFill>
                    <a:srgbClr val="FF0000"/>
                  </a:solidFill>
                </a:endParaRPr>
              </a:p>
            </p:txBody>
          </p:sp>
          <p:sp>
            <p:nvSpPr>
              <p:cNvPr id="958" name="Oval 957"/>
              <p:cNvSpPr/>
              <p:nvPr/>
            </p:nvSpPr>
            <p:spPr>
              <a:xfrm>
                <a:off x="6744014" y="1976888"/>
                <a:ext cx="165080" cy="163112"/>
              </a:xfrm>
              <a:prstGeom prst="ellipse">
                <a:avLst/>
              </a:prstGeom>
              <a:solidFill>
                <a:srgbClr val="FF0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dirty="0">
                  <a:solidFill>
                    <a:srgbClr val="FF0000"/>
                  </a:solidFill>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nodeType="clickEffect">
                                  <p:stCondLst>
                                    <p:cond delay="0"/>
                                  </p:stCondLst>
                                  <p:childTnLst>
                                    <p:animMotion origin="layout" path="M 3.88889E-6 -2.49769E-6 C 0.00764 0.03492 0.01545 0.07007 0.05225 0.09158 C 0.08906 0.11309 0.19323 0.12303 0.22083 0.12928 " pathEditMode="relative" ptsTypes="aaA">
                                      <p:cBhvr>
                                        <p:cTn id="6" dur="2000" fill="hold"/>
                                        <p:tgtEl>
                                          <p:spTgt spid="3"/>
                                        </p:tgtEl>
                                        <p:attrNameLst>
                                          <p:attrName>ppt_x</p:attrName>
                                          <p:attrName>ppt_y</p:attrName>
                                        </p:attrNameLst>
                                      </p:cBhvr>
                                    </p:animMotion>
                                  </p:childTnLst>
                                </p:cTn>
                              </p:par>
                            </p:childTnLst>
                          </p:cTn>
                        </p:par>
                        <p:par>
                          <p:cTn id="7" fill="hold" nodeType="afterGroup">
                            <p:stCondLst>
                              <p:cond delay="2000"/>
                            </p:stCondLst>
                            <p:childTnLst>
                              <p:par>
                                <p:cTn id="8" presetID="1" presetClass="entr" presetSubtype="0" fill="hold" nodeType="afterEffect">
                                  <p:stCondLst>
                                    <p:cond delay="0"/>
                                  </p:stCondLst>
                                  <p:childTnLst>
                                    <p:set>
                                      <p:cBhvr>
                                        <p:cTn id="9" dur="1" fill="hold">
                                          <p:stCondLst>
                                            <p:cond delay="0"/>
                                          </p:stCondLst>
                                        </p:cTn>
                                        <p:tgtEl>
                                          <p:spTgt spid="30"/>
                                        </p:tgtEl>
                                        <p:attrNameLst>
                                          <p:attrName>style.visibility</p:attrName>
                                        </p:attrNameLst>
                                      </p:cBhvr>
                                      <p:to>
                                        <p:strVal val="visible"/>
                                      </p:to>
                                    </p:set>
                                  </p:childTnLst>
                                </p:cTn>
                              </p:par>
                            </p:childTnLst>
                          </p:cTn>
                        </p:par>
                        <p:par>
                          <p:cTn id="10" fill="hold" nodeType="afterGroup">
                            <p:stCondLst>
                              <p:cond delay="2000"/>
                            </p:stCondLst>
                            <p:childTnLst>
                              <p:par>
                                <p:cTn id="11" presetID="10" presetClass="exit" presetSubtype="0" fill="hold" nodeType="afterEffect">
                                  <p:stCondLst>
                                    <p:cond delay="0"/>
                                  </p:stCondLst>
                                  <p:childTnLst>
                                    <p:animEffect transition="out" filter="fade">
                                      <p:cBhvr>
                                        <p:cTn id="12" dur="3000"/>
                                        <p:tgtEl>
                                          <p:spTgt spid="3"/>
                                        </p:tgtEl>
                                      </p:cBhvr>
                                    </p:animEffect>
                                    <p:set>
                                      <p:cBhvr>
                                        <p:cTn id="13" dur="1" fill="hold">
                                          <p:stCondLst>
                                            <p:cond delay="2999"/>
                                          </p:stCondLst>
                                        </p:cTn>
                                        <p:tgtEl>
                                          <p:spTgt spid="3"/>
                                        </p:tgtEl>
                                        <p:attrNameLst>
                                          <p:attrName>style.visibility</p:attrName>
                                        </p:attrNameLst>
                                      </p:cBhvr>
                                      <p:to>
                                        <p:strVal val="hidden"/>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childTnLst>
                                </p:cTn>
                              </p:par>
                            </p:childTnLst>
                          </p:cTn>
                        </p:par>
                        <p:par>
                          <p:cTn id="18" fill="hold" nodeType="afterGroup">
                            <p:stCondLst>
                              <p:cond delay="0"/>
                            </p:stCondLst>
                            <p:childTnLst>
                              <p:par>
                                <p:cTn id="19" presetID="0" presetClass="path" presetSubtype="0" accel="50000" decel="50000" fill="hold" nodeType="afterEffect">
                                  <p:stCondLst>
                                    <p:cond delay="0"/>
                                  </p:stCondLst>
                                  <p:childTnLst>
                                    <p:animMotion origin="layout" path="M -4.16667E-6 4.53284E-6 C -0.00069 0.02821 -0.00138 0.05666 0.03872 0.07747 C 0.07882 0.09829 0.15955 0.1117 0.24028 0.12535 " pathEditMode="relative" ptsTypes="aaA">
                                      <p:cBhvr>
                                        <p:cTn id="20" dur="2000" fill="hold"/>
                                        <p:tgtEl>
                                          <p:spTgt spid="2"/>
                                        </p:tgtEl>
                                        <p:attrNameLst>
                                          <p:attrName>ppt_x</p:attrName>
                                          <p:attrName>ppt_y</p:attrName>
                                        </p:attrNameLst>
                                      </p:cBhvr>
                                    </p:animMotion>
                                  </p:childTnLst>
                                </p:cTn>
                              </p:par>
                            </p:childTnLst>
                          </p:cTn>
                        </p:par>
                        <p:par>
                          <p:cTn id="21" fill="hold" nodeType="afterGroup">
                            <p:stCondLst>
                              <p:cond delay="2000"/>
                            </p:stCondLst>
                            <p:childTnLst>
                              <p:par>
                                <p:cTn id="22" presetID="1" presetClass="exit" presetSubtype="0" fill="hold" nodeType="afterEffect">
                                  <p:stCondLst>
                                    <p:cond delay="0"/>
                                  </p:stCondLst>
                                  <p:childTnLst>
                                    <p:set>
                                      <p:cBhvr>
                                        <p:cTn id="23" dur="1" fill="hold">
                                          <p:stCondLst>
                                            <p:cond delay="0"/>
                                          </p:stCondLst>
                                        </p:cTn>
                                        <p:tgtEl>
                                          <p:spTgt spid="3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Content Placeholder 3" descr="jmjd mm.jpg"/>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4786313" y="1817688"/>
            <a:ext cx="3643312" cy="2743200"/>
          </a:xfrm>
        </p:spPr>
      </p:pic>
      <p:sp>
        <p:nvSpPr>
          <p:cNvPr id="25603" name="Title 1"/>
          <p:cNvSpPr>
            <a:spLocks noGrp="1"/>
          </p:cNvSpPr>
          <p:nvPr>
            <p:ph type="title"/>
          </p:nvPr>
        </p:nvSpPr>
        <p:spPr>
          <a:xfrm>
            <a:off x="457200" y="-228600"/>
            <a:ext cx="8229600" cy="1143000"/>
          </a:xfrm>
        </p:spPr>
        <p:txBody>
          <a:bodyPr/>
          <a:lstStyle/>
          <a:p>
            <a:r>
              <a:rPr lang="en-US" altLang="en-US" sz="2400" smtClean="0">
                <a:latin typeface="Arial" charset="0"/>
                <a:ea typeface="ＭＳ Ｐゴシック" pitchFamily="34" charset="-128"/>
                <a:cs typeface="Arial" charset="0"/>
              </a:rPr>
              <a:t>H3K27me3 “WRITER” is Over-expressed and </a:t>
            </a:r>
            <a:br>
              <a:rPr lang="en-US" altLang="en-US" sz="2400" smtClean="0">
                <a:latin typeface="Arial" charset="0"/>
                <a:ea typeface="ＭＳ Ｐゴシック" pitchFamily="34" charset="-128"/>
                <a:cs typeface="Arial" charset="0"/>
              </a:rPr>
            </a:br>
            <a:r>
              <a:rPr lang="en-US" altLang="en-US" sz="2400" smtClean="0">
                <a:latin typeface="Arial" charset="0"/>
                <a:ea typeface="ＭＳ Ｐゴシック" pitchFamily="34" charset="-128"/>
                <a:cs typeface="Arial" charset="0"/>
              </a:rPr>
              <a:t>“ERASER” is Repressed in Melanoma</a:t>
            </a:r>
          </a:p>
        </p:txBody>
      </p:sp>
      <p:pic>
        <p:nvPicPr>
          <p:cNvPr id="25604" name="Content Placeholder 3" descr="jmj nevus.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1817688"/>
            <a:ext cx="3657600" cy="275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5605" name="Group 2"/>
          <p:cNvGrpSpPr>
            <a:grpSpLocks/>
          </p:cNvGrpSpPr>
          <p:nvPr/>
        </p:nvGrpSpPr>
        <p:grpSpPr bwMode="auto">
          <a:xfrm>
            <a:off x="0" y="762000"/>
            <a:ext cx="9144000" cy="76200"/>
            <a:chOff x="0" y="288"/>
            <a:chExt cx="5760" cy="96"/>
          </a:xfrm>
        </p:grpSpPr>
        <p:sp>
          <p:nvSpPr>
            <p:cNvPr id="25610" name="Rectangle 3"/>
            <p:cNvSpPr>
              <a:spLocks noChangeArrowheads="1"/>
            </p:cNvSpPr>
            <p:nvPr/>
          </p:nvSpPr>
          <p:spPr bwMode="auto">
            <a:xfrm>
              <a:off x="2880" y="288"/>
              <a:ext cx="2880" cy="96"/>
            </a:xfrm>
            <a:prstGeom prst="rect">
              <a:avLst/>
            </a:prstGeom>
            <a:gradFill rotWithShape="1">
              <a:gsLst>
                <a:gs pos="0">
                  <a:schemeClr val="tx1"/>
                </a:gs>
                <a:gs pos="100000">
                  <a:schemeClr val="bg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p>
          </p:txBody>
        </p:sp>
        <p:sp>
          <p:nvSpPr>
            <p:cNvPr id="25611" name="Rectangle 4"/>
            <p:cNvSpPr>
              <a:spLocks noChangeArrowheads="1"/>
            </p:cNvSpPr>
            <p:nvPr/>
          </p:nvSpPr>
          <p:spPr bwMode="auto">
            <a:xfrm flipH="1">
              <a:off x="0" y="288"/>
              <a:ext cx="2880" cy="96"/>
            </a:xfrm>
            <a:prstGeom prst="rect">
              <a:avLst/>
            </a:prstGeom>
            <a:gradFill rotWithShape="1">
              <a:gsLst>
                <a:gs pos="0">
                  <a:schemeClr val="tx1"/>
                </a:gs>
                <a:gs pos="100000">
                  <a:schemeClr val="bg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p>
          </p:txBody>
        </p:sp>
      </p:grpSp>
      <p:sp>
        <p:nvSpPr>
          <p:cNvPr id="25606" name="TextBox 10"/>
          <p:cNvSpPr txBox="1">
            <a:spLocks noChangeArrowheads="1"/>
          </p:cNvSpPr>
          <p:nvPr/>
        </p:nvSpPr>
        <p:spPr bwMode="auto">
          <a:xfrm>
            <a:off x="1158875" y="1371600"/>
            <a:ext cx="28638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altLang="en-US"/>
              <a:t>Benign melanocytic nevus</a:t>
            </a:r>
          </a:p>
        </p:txBody>
      </p:sp>
      <p:sp>
        <p:nvSpPr>
          <p:cNvPr id="25607" name="TextBox 11"/>
          <p:cNvSpPr txBox="1">
            <a:spLocks noChangeArrowheads="1"/>
          </p:cNvSpPr>
          <p:nvPr/>
        </p:nvSpPr>
        <p:spPr bwMode="auto">
          <a:xfrm>
            <a:off x="5445125" y="1371600"/>
            <a:ext cx="23256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altLang="en-US"/>
              <a:t>Malignant melanoma</a:t>
            </a:r>
          </a:p>
        </p:txBody>
      </p:sp>
      <p:sp>
        <p:nvSpPr>
          <p:cNvPr id="25608" name="TextBox 10"/>
          <p:cNvSpPr txBox="1">
            <a:spLocks noChangeArrowheads="1"/>
          </p:cNvSpPr>
          <p:nvPr/>
        </p:nvSpPr>
        <p:spPr bwMode="auto">
          <a:xfrm>
            <a:off x="3733800" y="914400"/>
            <a:ext cx="20701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altLang="en-US"/>
              <a:t>JMJD3 “ERASER”</a:t>
            </a:r>
          </a:p>
        </p:txBody>
      </p:sp>
      <p:sp>
        <p:nvSpPr>
          <p:cNvPr id="11" name="TextBox 10"/>
          <p:cNvSpPr txBox="1">
            <a:spLocks noChangeArrowheads="1"/>
          </p:cNvSpPr>
          <p:nvPr/>
        </p:nvSpPr>
        <p:spPr bwMode="auto">
          <a:xfrm>
            <a:off x="152400" y="5029200"/>
            <a:ext cx="79581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buFont typeface="Arial" charset="0"/>
              <a:buChar char="•"/>
            </a:pPr>
            <a:r>
              <a:rPr lang="en-US" altLang="en-US"/>
              <a:t>Tissue microarrays show JMJD3 “eraser” and EZH2 “writer” are differentially </a:t>
            </a:r>
          </a:p>
          <a:p>
            <a:pPr eaLnBrk="1" hangingPunct="1"/>
            <a:r>
              <a:rPr lang="en-US" altLang="en-US"/>
              <a:t>expressed (</a:t>
            </a:r>
            <a:r>
              <a:rPr lang="en-US" altLang="en-US" i="1"/>
              <a:t>p&lt;0.0001</a:t>
            </a:r>
            <a:r>
              <a:rPr lang="en-US" altLang="en-US"/>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Box 13"/>
          <p:cNvSpPr txBox="1">
            <a:spLocks noChangeArrowheads="1"/>
          </p:cNvSpPr>
          <p:nvPr/>
        </p:nvSpPr>
        <p:spPr bwMode="auto">
          <a:xfrm>
            <a:off x="4581525" y="4602163"/>
            <a:ext cx="1752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altLang="en-US" sz="1200"/>
              <a:t>H3 control</a:t>
            </a:r>
          </a:p>
        </p:txBody>
      </p:sp>
      <p:pic>
        <p:nvPicPr>
          <p:cNvPr id="26627" name="Picture 14"/>
          <p:cNvPicPr>
            <a:picLocks noChangeAspect="1"/>
          </p:cNvPicPr>
          <p:nvPr/>
        </p:nvPicPr>
        <p:blipFill>
          <a:blip r:embed="rId2">
            <a:extLst>
              <a:ext uri="{28A0092B-C50C-407E-A947-70E740481C1C}">
                <a14:useLocalDpi xmlns:a14="http://schemas.microsoft.com/office/drawing/2010/main" val="0"/>
              </a:ext>
            </a:extLst>
          </a:blip>
          <a:srcRect l="50000" t="16742"/>
          <a:stretch>
            <a:fillRect/>
          </a:stretch>
        </p:blipFill>
        <p:spPr bwMode="auto">
          <a:xfrm>
            <a:off x="3352800" y="4660900"/>
            <a:ext cx="12192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8" name="TextBox 16"/>
          <p:cNvSpPr txBox="1">
            <a:spLocks noChangeArrowheads="1"/>
          </p:cNvSpPr>
          <p:nvPr/>
        </p:nvSpPr>
        <p:spPr bwMode="auto">
          <a:xfrm>
            <a:off x="4591050" y="3251200"/>
            <a:ext cx="1524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altLang="en-US" sz="1200"/>
              <a:t>EZH2 </a:t>
            </a:r>
            <a:r>
              <a:rPr lang="en-US" altLang="en-US" sz="1200" u="sng"/>
              <a:t>“WRITER”</a:t>
            </a:r>
          </a:p>
        </p:txBody>
      </p:sp>
      <p:sp>
        <p:nvSpPr>
          <p:cNvPr id="26629" name="TextBox 18"/>
          <p:cNvSpPr txBox="1">
            <a:spLocks noChangeArrowheads="1"/>
          </p:cNvSpPr>
          <p:nvPr/>
        </p:nvSpPr>
        <p:spPr bwMode="auto">
          <a:xfrm>
            <a:off x="4572000" y="4125913"/>
            <a:ext cx="2057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altLang="en-US" sz="1200"/>
              <a:t>K27me3 </a:t>
            </a:r>
            <a:r>
              <a:rPr lang="en-US" altLang="en-US" sz="1200" u="sng"/>
              <a:t>“THE MARK”</a:t>
            </a:r>
          </a:p>
        </p:txBody>
      </p:sp>
      <p:pic>
        <p:nvPicPr>
          <p:cNvPr id="26630" name="Picture 19"/>
          <p:cNvPicPr>
            <a:picLocks noChangeAspect="1"/>
          </p:cNvPicPr>
          <p:nvPr/>
        </p:nvPicPr>
        <p:blipFill>
          <a:blip r:embed="rId3">
            <a:extLst>
              <a:ext uri="{28A0092B-C50C-407E-A947-70E740481C1C}">
                <a14:useLocalDpi xmlns:a14="http://schemas.microsoft.com/office/drawing/2010/main" val="0"/>
              </a:ext>
            </a:extLst>
          </a:blip>
          <a:srcRect l="49612" t="520"/>
          <a:stretch>
            <a:fillRect/>
          </a:stretch>
        </p:blipFill>
        <p:spPr bwMode="auto">
          <a:xfrm>
            <a:off x="3352800" y="4127500"/>
            <a:ext cx="1238250"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1" name="Picture 20"/>
          <p:cNvPicPr>
            <a:picLocks noChangeAspect="1"/>
          </p:cNvPicPr>
          <p:nvPr/>
        </p:nvPicPr>
        <p:blipFill>
          <a:blip r:embed="rId4" cstate="print">
            <a:extLst>
              <a:ext uri="{28A0092B-C50C-407E-A947-70E740481C1C}">
                <a14:useLocalDpi xmlns:a14="http://schemas.microsoft.com/office/drawing/2010/main" val="0"/>
              </a:ext>
            </a:extLst>
          </a:blip>
          <a:srcRect l="50000"/>
          <a:stretch>
            <a:fillRect/>
          </a:stretch>
        </p:blipFill>
        <p:spPr bwMode="auto">
          <a:xfrm>
            <a:off x="3352800" y="3213100"/>
            <a:ext cx="1219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2" name="Picture 29"/>
          <p:cNvPicPr>
            <a:picLocks noChangeAspect="1"/>
          </p:cNvPicPr>
          <p:nvPr/>
        </p:nvPicPr>
        <p:blipFill>
          <a:blip r:embed="rId5">
            <a:extLst>
              <a:ext uri="{28A0092B-C50C-407E-A947-70E740481C1C}">
                <a14:useLocalDpi xmlns:a14="http://schemas.microsoft.com/office/drawing/2010/main" val="0"/>
              </a:ext>
            </a:extLst>
          </a:blip>
          <a:srcRect l="50000" t="18500"/>
          <a:stretch>
            <a:fillRect/>
          </a:stretch>
        </p:blipFill>
        <p:spPr bwMode="auto">
          <a:xfrm>
            <a:off x="3352800" y="3746500"/>
            <a:ext cx="1219200"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3" name="TextBox 30"/>
          <p:cNvSpPr txBox="1">
            <a:spLocks noChangeArrowheads="1"/>
          </p:cNvSpPr>
          <p:nvPr/>
        </p:nvSpPr>
        <p:spPr bwMode="auto">
          <a:xfrm>
            <a:off x="4591050" y="3687763"/>
            <a:ext cx="1676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altLang="en-US" sz="1200"/>
              <a:t>JMJD3 </a:t>
            </a:r>
            <a:r>
              <a:rPr lang="en-US" altLang="en-US" sz="1200" u="sng"/>
              <a:t>“ERASER”</a:t>
            </a:r>
          </a:p>
        </p:txBody>
      </p:sp>
      <p:sp>
        <p:nvSpPr>
          <p:cNvPr id="26634" name="Text Box 26"/>
          <p:cNvSpPr txBox="1">
            <a:spLocks noChangeArrowheads="1"/>
          </p:cNvSpPr>
          <p:nvPr/>
        </p:nvSpPr>
        <p:spPr bwMode="auto">
          <a:xfrm rot="-3636643">
            <a:off x="2821782" y="1669256"/>
            <a:ext cx="325755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altLang="en-US" sz="1200"/>
              <a:t>Primary melanoma  tumor cell line</a:t>
            </a:r>
          </a:p>
        </p:txBody>
      </p:sp>
      <p:sp>
        <p:nvSpPr>
          <p:cNvPr id="26635" name="Text Box 27"/>
          <p:cNvSpPr txBox="1">
            <a:spLocks noChangeArrowheads="1"/>
          </p:cNvSpPr>
          <p:nvPr/>
        </p:nvSpPr>
        <p:spPr bwMode="auto">
          <a:xfrm rot="-3636643">
            <a:off x="3578225" y="1833563"/>
            <a:ext cx="28797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altLang="en-US" sz="1200"/>
              <a:t>Metastatic melanoma cell line</a:t>
            </a:r>
          </a:p>
        </p:txBody>
      </p:sp>
      <p:sp>
        <p:nvSpPr>
          <p:cNvPr id="26636" name="TextBox 37"/>
          <p:cNvSpPr txBox="1">
            <a:spLocks noChangeArrowheads="1"/>
          </p:cNvSpPr>
          <p:nvPr/>
        </p:nvSpPr>
        <p:spPr bwMode="auto">
          <a:xfrm>
            <a:off x="-14288" y="71438"/>
            <a:ext cx="91582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en-US" altLang="en-US" sz="2400"/>
              <a:t>A Cell Culture Model for Studying Melanoma in the Lab</a:t>
            </a:r>
          </a:p>
        </p:txBody>
      </p:sp>
      <p:grpSp>
        <p:nvGrpSpPr>
          <p:cNvPr id="26637" name="Group 2"/>
          <p:cNvGrpSpPr>
            <a:grpSpLocks/>
          </p:cNvGrpSpPr>
          <p:nvPr/>
        </p:nvGrpSpPr>
        <p:grpSpPr bwMode="auto">
          <a:xfrm>
            <a:off x="0" y="685800"/>
            <a:ext cx="9144000" cy="76200"/>
            <a:chOff x="0" y="288"/>
            <a:chExt cx="5760" cy="96"/>
          </a:xfrm>
        </p:grpSpPr>
        <p:sp>
          <p:nvSpPr>
            <p:cNvPr id="26638" name="Rectangle 3"/>
            <p:cNvSpPr>
              <a:spLocks noChangeArrowheads="1"/>
            </p:cNvSpPr>
            <p:nvPr/>
          </p:nvSpPr>
          <p:spPr bwMode="auto">
            <a:xfrm>
              <a:off x="2880" y="288"/>
              <a:ext cx="2880" cy="96"/>
            </a:xfrm>
            <a:prstGeom prst="rect">
              <a:avLst/>
            </a:prstGeom>
            <a:gradFill rotWithShape="1">
              <a:gsLst>
                <a:gs pos="0">
                  <a:schemeClr val="tx1"/>
                </a:gs>
                <a:gs pos="100000">
                  <a:schemeClr val="bg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p>
          </p:txBody>
        </p:sp>
        <p:sp>
          <p:nvSpPr>
            <p:cNvPr id="26639" name="Rectangle 4"/>
            <p:cNvSpPr>
              <a:spLocks noChangeArrowheads="1"/>
            </p:cNvSpPr>
            <p:nvPr/>
          </p:nvSpPr>
          <p:spPr bwMode="auto">
            <a:xfrm flipH="1">
              <a:off x="0" y="288"/>
              <a:ext cx="2880" cy="96"/>
            </a:xfrm>
            <a:prstGeom prst="rect">
              <a:avLst/>
            </a:prstGeom>
            <a:gradFill rotWithShape="1">
              <a:gsLst>
                <a:gs pos="0">
                  <a:schemeClr val="tx1"/>
                </a:gs>
                <a:gs pos="100000">
                  <a:schemeClr val="bg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p>
          </p:txBody>
        </p:sp>
      </p:gr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Box 37"/>
          <p:cNvSpPr txBox="1">
            <a:spLocks noChangeArrowheads="1"/>
          </p:cNvSpPr>
          <p:nvPr/>
        </p:nvSpPr>
        <p:spPr bwMode="auto">
          <a:xfrm>
            <a:off x="-14288" y="163513"/>
            <a:ext cx="91582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en-US" altLang="en-US" sz="2400"/>
              <a:t>The “WRITER” is Necessary for Melanoma Cells to Migrate</a:t>
            </a:r>
          </a:p>
        </p:txBody>
      </p:sp>
      <p:grpSp>
        <p:nvGrpSpPr>
          <p:cNvPr id="27651" name="Group 2"/>
          <p:cNvGrpSpPr>
            <a:grpSpLocks/>
          </p:cNvGrpSpPr>
          <p:nvPr/>
        </p:nvGrpSpPr>
        <p:grpSpPr bwMode="auto">
          <a:xfrm>
            <a:off x="0" y="685800"/>
            <a:ext cx="9144000" cy="76200"/>
            <a:chOff x="0" y="288"/>
            <a:chExt cx="5760" cy="96"/>
          </a:xfrm>
        </p:grpSpPr>
        <p:sp>
          <p:nvSpPr>
            <p:cNvPr id="27681" name="Rectangle 3"/>
            <p:cNvSpPr>
              <a:spLocks noChangeArrowheads="1"/>
            </p:cNvSpPr>
            <p:nvPr/>
          </p:nvSpPr>
          <p:spPr bwMode="auto">
            <a:xfrm>
              <a:off x="2880" y="288"/>
              <a:ext cx="2880" cy="96"/>
            </a:xfrm>
            <a:prstGeom prst="rect">
              <a:avLst/>
            </a:prstGeom>
            <a:gradFill rotWithShape="1">
              <a:gsLst>
                <a:gs pos="0">
                  <a:schemeClr val="tx1"/>
                </a:gs>
                <a:gs pos="100000">
                  <a:schemeClr val="bg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p>
          </p:txBody>
        </p:sp>
        <p:sp>
          <p:nvSpPr>
            <p:cNvPr id="27682" name="Rectangle 4"/>
            <p:cNvSpPr>
              <a:spLocks noChangeArrowheads="1"/>
            </p:cNvSpPr>
            <p:nvPr/>
          </p:nvSpPr>
          <p:spPr bwMode="auto">
            <a:xfrm flipH="1">
              <a:off x="0" y="288"/>
              <a:ext cx="2880" cy="96"/>
            </a:xfrm>
            <a:prstGeom prst="rect">
              <a:avLst/>
            </a:prstGeom>
            <a:gradFill rotWithShape="1">
              <a:gsLst>
                <a:gs pos="0">
                  <a:schemeClr val="tx1"/>
                </a:gs>
                <a:gs pos="100000">
                  <a:schemeClr val="bg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p>
          </p:txBody>
        </p:sp>
      </p:grpSp>
      <p:grpSp>
        <p:nvGrpSpPr>
          <p:cNvPr id="3" name="Group 49"/>
          <p:cNvGrpSpPr>
            <a:grpSpLocks/>
          </p:cNvGrpSpPr>
          <p:nvPr/>
        </p:nvGrpSpPr>
        <p:grpSpPr bwMode="auto">
          <a:xfrm>
            <a:off x="3733800" y="838200"/>
            <a:ext cx="5410200" cy="5105400"/>
            <a:chOff x="3733800" y="838200"/>
            <a:chExt cx="5410200" cy="5105400"/>
          </a:xfrm>
        </p:grpSpPr>
        <p:sp>
          <p:nvSpPr>
            <p:cNvPr id="27661" name="TextBox 10"/>
            <p:cNvSpPr txBox="1">
              <a:spLocks noChangeArrowheads="1"/>
            </p:cNvSpPr>
            <p:nvPr/>
          </p:nvSpPr>
          <p:spPr bwMode="auto">
            <a:xfrm>
              <a:off x="4076700" y="990600"/>
              <a:ext cx="1295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en-US" altLang="en-US">
                  <a:latin typeface="Calibri" pitchFamily="34" charset="0"/>
                </a:rPr>
                <a:t>Control</a:t>
              </a:r>
            </a:p>
          </p:txBody>
        </p:sp>
        <p:sp>
          <p:nvSpPr>
            <p:cNvPr id="27662" name="TextBox 11"/>
            <p:cNvSpPr txBox="1">
              <a:spLocks noChangeArrowheads="1"/>
            </p:cNvSpPr>
            <p:nvPr/>
          </p:nvSpPr>
          <p:spPr bwMode="auto">
            <a:xfrm>
              <a:off x="5943600" y="838200"/>
              <a:ext cx="2362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en-US" altLang="en-US">
                  <a:latin typeface="Calibri" pitchFamily="34" charset="0"/>
                </a:rPr>
                <a:t>Removal of the WRITER</a:t>
              </a:r>
            </a:p>
          </p:txBody>
        </p:sp>
        <p:sp>
          <p:nvSpPr>
            <p:cNvPr id="27663" name="TextBox 12"/>
            <p:cNvSpPr txBox="1">
              <a:spLocks noChangeArrowheads="1"/>
            </p:cNvSpPr>
            <p:nvPr/>
          </p:nvSpPr>
          <p:spPr bwMode="auto">
            <a:xfrm>
              <a:off x="8012113" y="2297112"/>
              <a:ext cx="990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en-US" altLang="en-US">
                  <a:latin typeface="Calibri" pitchFamily="34" charset="0"/>
                </a:rPr>
                <a:t>T = 0hrs</a:t>
              </a:r>
            </a:p>
          </p:txBody>
        </p:sp>
        <p:sp>
          <p:nvSpPr>
            <p:cNvPr id="27664" name="TextBox 13"/>
            <p:cNvSpPr txBox="1">
              <a:spLocks noChangeArrowheads="1"/>
            </p:cNvSpPr>
            <p:nvPr/>
          </p:nvSpPr>
          <p:spPr bwMode="auto">
            <a:xfrm>
              <a:off x="8001000" y="4648200"/>
              <a:ext cx="1143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en-US" altLang="en-US">
                  <a:latin typeface="Calibri" pitchFamily="34" charset="0"/>
                </a:rPr>
                <a:t>T = 15hrs</a:t>
              </a:r>
            </a:p>
          </p:txBody>
        </p:sp>
        <p:grpSp>
          <p:nvGrpSpPr>
            <p:cNvPr id="27665" name="Group 27"/>
            <p:cNvGrpSpPr>
              <a:grpSpLocks/>
            </p:cNvGrpSpPr>
            <p:nvPr/>
          </p:nvGrpSpPr>
          <p:grpSpPr bwMode="auto">
            <a:xfrm>
              <a:off x="3733800" y="1524000"/>
              <a:ext cx="1981200" cy="2133600"/>
              <a:chOff x="2895600" y="457200"/>
              <a:chExt cx="2514600" cy="2971800"/>
            </a:xfrm>
          </p:grpSpPr>
          <p:pic>
            <p:nvPicPr>
              <p:cNvPr id="27678" name="Picture 2" descr="C:\Documents and Settings\larsonsignek\Desktop\2A_T0_Scram.jpg"/>
              <p:cNvPicPr>
                <a:picLocks noChangeAspect="1" noChangeArrowheads="1"/>
              </p:cNvPicPr>
              <p:nvPr/>
            </p:nvPicPr>
            <p:blipFill>
              <a:blip r:embed="rId2">
                <a:grayscl/>
                <a:extLst>
                  <a:ext uri="{28A0092B-C50C-407E-A947-70E740481C1C}">
                    <a14:useLocalDpi xmlns:a14="http://schemas.microsoft.com/office/drawing/2010/main" val="0"/>
                  </a:ext>
                </a:extLst>
              </a:blip>
              <a:srcRect/>
              <a:stretch>
                <a:fillRect/>
              </a:stretch>
            </p:blipFill>
            <p:spPr bwMode="auto">
              <a:xfrm>
                <a:off x="2895600" y="457200"/>
                <a:ext cx="25146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2" name="Straight Connector 21"/>
              <p:cNvCxnSpPr/>
              <p:nvPr/>
            </p:nvCxnSpPr>
            <p:spPr>
              <a:xfrm flipH="1">
                <a:off x="3733800" y="457200"/>
                <a:ext cx="533950" cy="2971800"/>
              </a:xfrm>
              <a:prstGeom prst="line">
                <a:avLst/>
              </a:prstGeom>
            </p:spPr>
            <p:style>
              <a:lnRef idx="1">
                <a:schemeClr val="dk1"/>
              </a:lnRef>
              <a:fillRef idx="0">
                <a:schemeClr val="dk1"/>
              </a:fillRef>
              <a:effectRef idx="0">
                <a:schemeClr val="dk1"/>
              </a:effectRef>
              <a:fontRef idx="minor">
                <a:schemeClr val="tx1"/>
              </a:fontRef>
            </p:style>
          </p:cxnSp>
          <p:cxnSp>
            <p:nvCxnSpPr>
              <p:cNvPr id="23" name="Straight Connector 22"/>
              <p:cNvCxnSpPr/>
              <p:nvPr/>
            </p:nvCxnSpPr>
            <p:spPr>
              <a:xfrm flipH="1">
                <a:off x="4152900" y="457200"/>
                <a:ext cx="572233" cy="2962955"/>
              </a:xfrm>
              <a:prstGeom prst="line">
                <a:avLst/>
              </a:prstGeom>
            </p:spPr>
            <p:style>
              <a:lnRef idx="1">
                <a:schemeClr val="dk1"/>
              </a:lnRef>
              <a:fillRef idx="0">
                <a:schemeClr val="dk1"/>
              </a:fillRef>
              <a:effectRef idx="0">
                <a:schemeClr val="dk1"/>
              </a:effectRef>
              <a:fontRef idx="minor">
                <a:schemeClr val="tx1"/>
              </a:fontRef>
            </p:style>
          </p:cxnSp>
        </p:grpSp>
        <p:grpSp>
          <p:nvGrpSpPr>
            <p:cNvPr id="27666" name="Group 30"/>
            <p:cNvGrpSpPr>
              <a:grpSpLocks/>
            </p:cNvGrpSpPr>
            <p:nvPr/>
          </p:nvGrpSpPr>
          <p:grpSpPr bwMode="auto">
            <a:xfrm>
              <a:off x="3733800" y="3810000"/>
              <a:ext cx="1981200" cy="2133600"/>
              <a:chOff x="2895600" y="457200"/>
              <a:chExt cx="2514600" cy="2971800"/>
            </a:xfrm>
          </p:grpSpPr>
          <p:pic>
            <p:nvPicPr>
              <p:cNvPr id="27675" name="Picture 7" descr="C:\Documents and Settings\larsonsignek\Desktop\2A_T15_Scram.jpg"/>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2895600" y="457200"/>
                <a:ext cx="25146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6" name="Straight Connector 25"/>
              <p:cNvCxnSpPr/>
              <p:nvPr/>
            </p:nvCxnSpPr>
            <p:spPr>
              <a:xfrm flipH="1">
                <a:off x="3733800" y="457200"/>
                <a:ext cx="533950" cy="2971800"/>
              </a:xfrm>
              <a:prstGeom prst="line">
                <a:avLst/>
              </a:prstGeom>
            </p:spPr>
            <p:style>
              <a:lnRef idx="1">
                <a:schemeClr val="dk1"/>
              </a:lnRef>
              <a:fillRef idx="0">
                <a:schemeClr val="dk1"/>
              </a:fillRef>
              <a:effectRef idx="0">
                <a:schemeClr val="dk1"/>
              </a:effectRef>
              <a:fontRef idx="minor">
                <a:schemeClr val="tx1"/>
              </a:fontRef>
            </p:style>
          </p:cxnSp>
          <p:cxnSp>
            <p:nvCxnSpPr>
              <p:cNvPr id="27" name="Straight Connector 26"/>
              <p:cNvCxnSpPr/>
              <p:nvPr/>
            </p:nvCxnSpPr>
            <p:spPr>
              <a:xfrm flipH="1">
                <a:off x="4191184" y="457200"/>
                <a:ext cx="533949" cy="2962955"/>
              </a:xfrm>
              <a:prstGeom prst="line">
                <a:avLst/>
              </a:prstGeom>
            </p:spPr>
            <p:style>
              <a:lnRef idx="1">
                <a:schemeClr val="dk1"/>
              </a:lnRef>
              <a:fillRef idx="0">
                <a:schemeClr val="dk1"/>
              </a:fillRef>
              <a:effectRef idx="0">
                <a:schemeClr val="dk1"/>
              </a:effectRef>
              <a:fontRef idx="minor">
                <a:schemeClr val="tx1"/>
              </a:fontRef>
            </p:style>
          </p:cxnSp>
        </p:grpSp>
        <p:grpSp>
          <p:nvGrpSpPr>
            <p:cNvPr id="27667" name="Group 34"/>
            <p:cNvGrpSpPr>
              <a:grpSpLocks/>
            </p:cNvGrpSpPr>
            <p:nvPr/>
          </p:nvGrpSpPr>
          <p:grpSpPr bwMode="auto">
            <a:xfrm>
              <a:off x="6096000" y="1524000"/>
              <a:ext cx="1981200" cy="2133600"/>
              <a:chOff x="5562600" y="457200"/>
              <a:chExt cx="2514600" cy="2971800"/>
            </a:xfrm>
          </p:grpSpPr>
          <p:pic>
            <p:nvPicPr>
              <p:cNvPr id="27672" name="Picture 4" descr="C:\Documents and Settings\larsonsignek\Desktop\3A_T0_siEZH2.jpg"/>
              <p:cNvPicPr>
                <a:picLocks noChangeAspect="1" noChangeArrowheads="1"/>
              </p:cNvPicPr>
              <p:nvPr/>
            </p:nvPicPr>
            <p:blipFill>
              <a:blip r:embed="rId4">
                <a:grayscl/>
                <a:extLst>
                  <a:ext uri="{28A0092B-C50C-407E-A947-70E740481C1C}">
                    <a14:useLocalDpi xmlns:a14="http://schemas.microsoft.com/office/drawing/2010/main" val="0"/>
                  </a:ext>
                </a:extLst>
              </a:blip>
              <a:srcRect/>
              <a:stretch>
                <a:fillRect/>
              </a:stretch>
            </p:blipFill>
            <p:spPr bwMode="auto">
              <a:xfrm rot="-5400000">
                <a:off x="5334000" y="685800"/>
                <a:ext cx="29718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0" name="Straight Connector 29"/>
              <p:cNvCxnSpPr/>
              <p:nvPr/>
            </p:nvCxnSpPr>
            <p:spPr>
              <a:xfrm flipH="1">
                <a:off x="6247667" y="457200"/>
                <a:ext cx="76566" cy="2962955"/>
              </a:xfrm>
              <a:prstGeom prst="line">
                <a:avLst/>
              </a:prstGeom>
            </p:spPr>
            <p:style>
              <a:lnRef idx="1">
                <a:schemeClr val="dk1"/>
              </a:lnRef>
              <a:fillRef idx="0">
                <a:schemeClr val="dk1"/>
              </a:fillRef>
              <a:effectRef idx="0">
                <a:schemeClr val="dk1"/>
              </a:effectRef>
              <a:fontRef idx="minor">
                <a:schemeClr val="tx1"/>
              </a:fontRef>
            </p:style>
          </p:cxnSp>
          <p:cxnSp>
            <p:nvCxnSpPr>
              <p:cNvPr id="31" name="Straight Connector 30"/>
              <p:cNvCxnSpPr/>
              <p:nvPr/>
            </p:nvCxnSpPr>
            <p:spPr>
              <a:xfrm flipH="1">
                <a:off x="6819900" y="457200"/>
                <a:ext cx="114850" cy="2962955"/>
              </a:xfrm>
              <a:prstGeom prst="line">
                <a:avLst/>
              </a:prstGeom>
            </p:spPr>
            <p:style>
              <a:lnRef idx="1">
                <a:schemeClr val="dk1"/>
              </a:lnRef>
              <a:fillRef idx="0">
                <a:schemeClr val="dk1"/>
              </a:fillRef>
              <a:effectRef idx="0">
                <a:schemeClr val="dk1"/>
              </a:effectRef>
              <a:fontRef idx="minor">
                <a:schemeClr val="tx1"/>
              </a:fontRef>
            </p:style>
          </p:cxnSp>
        </p:grpSp>
        <p:grpSp>
          <p:nvGrpSpPr>
            <p:cNvPr id="27668" name="Group 37"/>
            <p:cNvGrpSpPr>
              <a:grpSpLocks/>
            </p:cNvGrpSpPr>
            <p:nvPr/>
          </p:nvGrpSpPr>
          <p:grpSpPr bwMode="auto">
            <a:xfrm>
              <a:off x="6096000" y="3810000"/>
              <a:ext cx="1981200" cy="2133600"/>
              <a:chOff x="5562600" y="457200"/>
              <a:chExt cx="2514601" cy="2971800"/>
            </a:xfrm>
          </p:grpSpPr>
          <p:pic>
            <p:nvPicPr>
              <p:cNvPr id="27669" name="Picture 5" descr="C:\Documents and Settings\larsonsignek\Desktop\3A_T15_siEZH2.jpg"/>
              <p:cNvPicPr>
                <a:picLocks noChangeAspect="1" noChangeArrowheads="1"/>
              </p:cNvPicPr>
              <p:nvPr/>
            </p:nvPicPr>
            <p:blipFill>
              <a:blip r:embed="rId5">
                <a:grayscl/>
                <a:extLst>
                  <a:ext uri="{28A0092B-C50C-407E-A947-70E740481C1C}">
                    <a14:useLocalDpi xmlns:a14="http://schemas.microsoft.com/office/drawing/2010/main" val="0"/>
                  </a:ext>
                </a:extLst>
              </a:blip>
              <a:srcRect/>
              <a:stretch>
                <a:fillRect/>
              </a:stretch>
            </p:blipFill>
            <p:spPr bwMode="auto">
              <a:xfrm>
                <a:off x="5562600" y="457200"/>
                <a:ext cx="2514601"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4" name="Straight Connector 33"/>
              <p:cNvCxnSpPr/>
              <p:nvPr/>
            </p:nvCxnSpPr>
            <p:spPr>
              <a:xfrm flipH="1">
                <a:off x="6247668" y="457200"/>
                <a:ext cx="76566" cy="2971800"/>
              </a:xfrm>
              <a:prstGeom prst="line">
                <a:avLst/>
              </a:prstGeom>
            </p:spPr>
            <p:style>
              <a:lnRef idx="1">
                <a:schemeClr val="dk1"/>
              </a:lnRef>
              <a:fillRef idx="0">
                <a:schemeClr val="dk1"/>
              </a:fillRef>
              <a:effectRef idx="0">
                <a:schemeClr val="dk1"/>
              </a:effectRef>
              <a:fontRef idx="minor">
                <a:schemeClr val="tx1"/>
              </a:fontRef>
            </p:style>
          </p:cxnSp>
          <p:cxnSp>
            <p:nvCxnSpPr>
              <p:cNvPr id="35" name="Straight Connector 34"/>
              <p:cNvCxnSpPr/>
              <p:nvPr/>
            </p:nvCxnSpPr>
            <p:spPr>
              <a:xfrm flipH="1">
                <a:off x="6819900" y="457200"/>
                <a:ext cx="114850" cy="2971800"/>
              </a:xfrm>
              <a:prstGeom prst="line">
                <a:avLst/>
              </a:prstGeom>
            </p:spPr>
            <p:style>
              <a:lnRef idx="1">
                <a:schemeClr val="dk1"/>
              </a:lnRef>
              <a:fillRef idx="0">
                <a:schemeClr val="dk1"/>
              </a:fillRef>
              <a:effectRef idx="0">
                <a:schemeClr val="dk1"/>
              </a:effectRef>
              <a:fontRef idx="minor">
                <a:schemeClr val="tx1"/>
              </a:fontRef>
            </p:style>
          </p:cxnSp>
        </p:grpSp>
      </p:grpSp>
      <p:grpSp>
        <p:nvGrpSpPr>
          <p:cNvPr id="27653" name="Group 48"/>
          <p:cNvGrpSpPr>
            <a:grpSpLocks/>
          </p:cNvGrpSpPr>
          <p:nvPr/>
        </p:nvGrpSpPr>
        <p:grpSpPr bwMode="auto">
          <a:xfrm>
            <a:off x="152400" y="1828800"/>
            <a:ext cx="2971800" cy="2438400"/>
            <a:chOff x="0" y="1752600"/>
            <a:chExt cx="2971800" cy="2438400"/>
          </a:xfrm>
        </p:grpSpPr>
        <p:pic>
          <p:nvPicPr>
            <p:cNvPr id="2765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 y="3397724"/>
              <a:ext cx="1463040" cy="393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5" name="Text Box 8"/>
            <p:cNvSpPr txBox="1">
              <a:spLocks noChangeArrowheads="1"/>
            </p:cNvSpPr>
            <p:nvPr/>
          </p:nvSpPr>
          <p:spPr bwMode="auto">
            <a:xfrm>
              <a:off x="1600200" y="3440668"/>
              <a:ext cx="1295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spcBef>
                  <a:spcPct val="50000"/>
                </a:spcBef>
              </a:pPr>
              <a:r>
                <a:rPr lang="en-US" altLang="en-US"/>
                <a:t>WRITER</a:t>
              </a:r>
            </a:p>
          </p:txBody>
        </p:sp>
        <p:sp>
          <p:nvSpPr>
            <p:cNvPr id="27656" name="Text Box 9"/>
            <p:cNvSpPr txBox="1">
              <a:spLocks noChangeArrowheads="1"/>
            </p:cNvSpPr>
            <p:nvPr/>
          </p:nvSpPr>
          <p:spPr bwMode="auto">
            <a:xfrm rot="-8621678">
              <a:off x="330061" y="2924473"/>
              <a:ext cx="275273" cy="487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spcBef>
                  <a:spcPct val="50000"/>
                </a:spcBef>
              </a:pPr>
              <a:r>
                <a:rPr lang="en-US" altLang="en-US"/>
                <a:t>WT</a:t>
              </a:r>
            </a:p>
          </p:txBody>
        </p:sp>
        <p:sp>
          <p:nvSpPr>
            <p:cNvPr id="27657" name="Text Box 10"/>
            <p:cNvSpPr txBox="1">
              <a:spLocks noChangeArrowheads="1"/>
            </p:cNvSpPr>
            <p:nvPr/>
          </p:nvSpPr>
          <p:spPr bwMode="auto">
            <a:xfrm rot="-8621678">
              <a:off x="867721" y="2429047"/>
              <a:ext cx="461665" cy="1035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spcBef>
                  <a:spcPct val="50000"/>
                </a:spcBef>
              </a:pPr>
              <a:r>
                <a:rPr lang="en-US" altLang="en-US"/>
                <a:t>control</a:t>
              </a:r>
            </a:p>
          </p:txBody>
        </p:sp>
        <p:sp>
          <p:nvSpPr>
            <p:cNvPr id="27658" name="Text Box 11"/>
            <p:cNvSpPr txBox="1">
              <a:spLocks noChangeArrowheads="1"/>
            </p:cNvSpPr>
            <p:nvPr/>
          </p:nvSpPr>
          <p:spPr bwMode="auto">
            <a:xfrm rot="-8632802">
              <a:off x="1465885" y="1882355"/>
              <a:ext cx="461665" cy="1625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spcBef>
                  <a:spcPct val="50000"/>
                </a:spcBef>
              </a:pPr>
              <a:r>
                <a:rPr lang="en-US" altLang="en-US"/>
                <a:t>siEZH2</a:t>
              </a:r>
            </a:p>
          </p:txBody>
        </p:sp>
        <p:sp>
          <p:nvSpPr>
            <p:cNvPr id="27659" name="Text Box 8"/>
            <p:cNvSpPr txBox="1">
              <a:spLocks noChangeArrowheads="1"/>
            </p:cNvSpPr>
            <p:nvPr/>
          </p:nvSpPr>
          <p:spPr bwMode="auto">
            <a:xfrm>
              <a:off x="228600" y="2057400"/>
              <a:ext cx="2209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spcBef>
                  <a:spcPct val="50000"/>
                </a:spcBef>
              </a:pPr>
              <a:r>
                <a:rPr lang="en-US" altLang="en-US"/>
                <a:t>Metastatic Cell Line</a:t>
              </a:r>
            </a:p>
          </p:txBody>
        </p:sp>
        <p:sp>
          <p:nvSpPr>
            <p:cNvPr id="48" name="Rectangle 47"/>
            <p:cNvSpPr/>
            <p:nvPr/>
          </p:nvSpPr>
          <p:spPr>
            <a:xfrm>
              <a:off x="0" y="1752600"/>
              <a:ext cx="2971800" cy="2438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705"/>
          <p:cNvSpPr txBox="1">
            <a:spLocks noChangeArrowheads="1"/>
          </p:cNvSpPr>
          <p:nvPr/>
        </p:nvSpPr>
        <p:spPr bwMode="auto">
          <a:xfrm>
            <a:off x="15875" y="133350"/>
            <a:ext cx="90773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en-US" altLang="en-US" sz="2000" b="1"/>
              <a:t>A Novel Epigenetic Program Activated in Melanoma</a:t>
            </a:r>
            <a:endParaRPr lang="en-US" altLang="en-US" sz="2000"/>
          </a:p>
        </p:txBody>
      </p:sp>
      <p:grpSp>
        <p:nvGrpSpPr>
          <p:cNvPr id="28675" name="Group 424"/>
          <p:cNvGrpSpPr>
            <a:grpSpLocks/>
          </p:cNvGrpSpPr>
          <p:nvPr/>
        </p:nvGrpSpPr>
        <p:grpSpPr bwMode="auto">
          <a:xfrm>
            <a:off x="66675" y="1054100"/>
            <a:ext cx="9140825" cy="5118100"/>
            <a:chOff x="66375" y="-22225"/>
            <a:chExt cx="9141128" cy="5118100"/>
          </a:xfrm>
        </p:grpSpPr>
        <p:grpSp>
          <p:nvGrpSpPr>
            <p:cNvPr id="28679" name="Down Arrow 510"/>
            <p:cNvGrpSpPr>
              <a:grpSpLocks/>
            </p:cNvGrpSpPr>
            <p:nvPr/>
          </p:nvGrpSpPr>
          <p:grpSpPr bwMode="auto">
            <a:xfrm>
              <a:off x="3565525" y="2114550"/>
              <a:ext cx="1871663" cy="1139825"/>
              <a:chOff x="2246" y="1398"/>
              <a:chExt cx="1179" cy="718"/>
            </a:xfrm>
          </p:grpSpPr>
          <p:pic>
            <p:nvPicPr>
              <p:cNvPr id="29048" name="Down Arrow 510"/>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6" y="1398"/>
                <a:ext cx="1179" cy="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049" name="Text Box 8"/>
              <p:cNvSpPr txBox="1">
                <a:spLocks noChangeArrowheads="1"/>
              </p:cNvSpPr>
              <p:nvPr/>
            </p:nvSpPr>
            <p:spPr bwMode="auto">
              <a:xfrm rot="-5400000">
                <a:off x="2633" y="1302"/>
                <a:ext cx="272" cy="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nchor="ctr"/>
              <a:lstStyle>
                <a:lvl1pPr defTabSz="457200" eaLnBrk="0" hangingPunct="0">
                  <a:defRPr>
                    <a:solidFill>
                      <a:schemeClr val="tx1"/>
                    </a:solidFill>
                    <a:latin typeface="Arial" charset="0"/>
                    <a:ea typeface="ＭＳ Ｐゴシック" pitchFamily="34" charset="-128"/>
                  </a:defRPr>
                </a:lvl1pPr>
                <a:lvl2pPr marL="742950" indent="-285750" defTabSz="457200" eaLnBrk="0" hangingPunct="0">
                  <a:defRPr>
                    <a:solidFill>
                      <a:schemeClr val="tx1"/>
                    </a:solidFill>
                    <a:latin typeface="Arial" charset="0"/>
                    <a:ea typeface="ＭＳ Ｐゴシック" pitchFamily="34" charset="-128"/>
                  </a:defRPr>
                </a:lvl2pPr>
                <a:lvl3pPr marL="1143000" indent="-228600" defTabSz="457200" eaLnBrk="0" hangingPunct="0">
                  <a:defRPr>
                    <a:solidFill>
                      <a:schemeClr val="tx1"/>
                    </a:solidFill>
                    <a:latin typeface="Arial" charset="0"/>
                    <a:ea typeface="ＭＳ Ｐゴシック" pitchFamily="34" charset="-128"/>
                  </a:defRPr>
                </a:lvl3pPr>
                <a:lvl4pPr marL="1600200" indent="-228600" defTabSz="457200" eaLnBrk="0" hangingPunct="0">
                  <a:defRPr>
                    <a:solidFill>
                      <a:schemeClr val="tx1"/>
                    </a:solidFill>
                    <a:latin typeface="Arial" charset="0"/>
                    <a:ea typeface="ＭＳ Ｐゴシック" pitchFamily="34" charset="-128"/>
                  </a:defRPr>
                </a:lvl4pPr>
                <a:lvl5pPr marL="2057400" indent="-228600" defTabSz="4572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endParaRPr lang="en-US" altLang="en-US">
                  <a:solidFill>
                    <a:srgbClr val="FFFFFF"/>
                  </a:solidFill>
                  <a:latin typeface="Calibri" pitchFamily="34" charset="0"/>
                </a:endParaRPr>
              </a:p>
            </p:txBody>
          </p:sp>
        </p:grpSp>
        <p:grpSp>
          <p:nvGrpSpPr>
            <p:cNvPr id="28680" name="Up Arrow 511"/>
            <p:cNvGrpSpPr>
              <a:grpSpLocks/>
            </p:cNvGrpSpPr>
            <p:nvPr/>
          </p:nvGrpSpPr>
          <p:grpSpPr bwMode="auto">
            <a:xfrm>
              <a:off x="3803650" y="2995613"/>
              <a:ext cx="1060450" cy="461962"/>
              <a:chOff x="2396" y="2001"/>
              <a:chExt cx="668" cy="291"/>
            </a:xfrm>
          </p:grpSpPr>
          <p:pic>
            <p:nvPicPr>
              <p:cNvPr id="29046" name="Up Arrow 511"/>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6" y="2001"/>
                <a:ext cx="668"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047" name="Text Box 11"/>
              <p:cNvSpPr txBox="1">
                <a:spLocks noChangeArrowheads="1"/>
              </p:cNvSpPr>
              <p:nvPr/>
            </p:nvSpPr>
            <p:spPr bwMode="auto">
              <a:xfrm rot="-5400000">
                <a:off x="2715" y="1894"/>
                <a:ext cx="60" cy="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nchor="ctr"/>
              <a:lstStyle>
                <a:lvl1pPr defTabSz="457200" eaLnBrk="0" hangingPunct="0">
                  <a:defRPr>
                    <a:solidFill>
                      <a:schemeClr val="tx1"/>
                    </a:solidFill>
                    <a:latin typeface="Arial" charset="0"/>
                    <a:ea typeface="ＭＳ Ｐゴシック" pitchFamily="34" charset="-128"/>
                  </a:defRPr>
                </a:lvl1pPr>
                <a:lvl2pPr marL="742950" indent="-285750" defTabSz="457200" eaLnBrk="0" hangingPunct="0">
                  <a:defRPr>
                    <a:solidFill>
                      <a:schemeClr val="tx1"/>
                    </a:solidFill>
                    <a:latin typeface="Arial" charset="0"/>
                    <a:ea typeface="ＭＳ Ｐゴシック" pitchFamily="34" charset="-128"/>
                  </a:defRPr>
                </a:lvl2pPr>
                <a:lvl3pPr marL="1143000" indent="-228600" defTabSz="457200" eaLnBrk="0" hangingPunct="0">
                  <a:defRPr>
                    <a:solidFill>
                      <a:schemeClr val="tx1"/>
                    </a:solidFill>
                    <a:latin typeface="Arial" charset="0"/>
                    <a:ea typeface="ＭＳ Ｐゴシック" pitchFamily="34" charset="-128"/>
                  </a:defRPr>
                </a:lvl3pPr>
                <a:lvl4pPr marL="1600200" indent="-228600" defTabSz="457200" eaLnBrk="0" hangingPunct="0">
                  <a:defRPr>
                    <a:solidFill>
                      <a:schemeClr val="tx1"/>
                    </a:solidFill>
                    <a:latin typeface="Arial" charset="0"/>
                    <a:ea typeface="ＭＳ Ｐゴシック" pitchFamily="34" charset="-128"/>
                  </a:defRPr>
                </a:lvl4pPr>
                <a:lvl5pPr marL="2057400" indent="-228600" defTabSz="4572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endParaRPr lang="en-US" altLang="en-US">
                  <a:solidFill>
                    <a:srgbClr val="FFFFFF"/>
                  </a:solidFill>
                  <a:latin typeface="Calibri" pitchFamily="34" charset="0"/>
                </a:endParaRPr>
              </a:p>
            </p:txBody>
          </p:sp>
        </p:grpSp>
        <p:grpSp>
          <p:nvGrpSpPr>
            <p:cNvPr id="28681" name="Group 430"/>
            <p:cNvGrpSpPr>
              <a:grpSpLocks/>
            </p:cNvGrpSpPr>
            <p:nvPr/>
          </p:nvGrpSpPr>
          <p:grpSpPr bwMode="auto">
            <a:xfrm>
              <a:off x="66375" y="2344738"/>
              <a:ext cx="3591225" cy="960703"/>
              <a:chOff x="66375" y="2344738"/>
              <a:chExt cx="3591225" cy="960703"/>
            </a:xfrm>
          </p:grpSpPr>
          <p:sp>
            <p:nvSpPr>
              <p:cNvPr id="28951" name="TextBox 494"/>
              <p:cNvSpPr txBox="1">
                <a:spLocks noChangeArrowheads="1"/>
              </p:cNvSpPr>
              <p:nvPr/>
            </p:nvSpPr>
            <p:spPr bwMode="auto">
              <a:xfrm>
                <a:off x="3260779" y="2730607"/>
                <a:ext cx="396821" cy="274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defRPr>
                    <a:solidFill>
                      <a:schemeClr val="tx1"/>
                    </a:solidFill>
                    <a:latin typeface="Arial" charset="0"/>
                    <a:ea typeface="ＭＳ Ｐゴシック" pitchFamily="34" charset="-128"/>
                  </a:defRPr>
                </a:lvl1pPr>
                <a:lvl2pPr marL="742950" indent="-285750" defTabSz="457200" eaLnBrk="0" hangingPunct="0">
                  <a:defRPr>
                    <a:solidFill>
                      <a:schemeClr val="tx1"/>
                    </a:solidFill>
                    <a:latin typeface="Arial" charset="0"/>
                    <a:ea typeface="ＭＳ Ｐゴシック" pitchFamily="34" charset="-128"/>
                  </a:defRPr>
                </a:lvl2pPr>
                <a:lvl3pPr marL="1143000" indent="-228600" defTabSz="457200" eaLnBrk="0" hangingPunct="0">
                  <a:defRPr>
                    <a:solidFill>
                      <a:schemeClr val="tx1"/>
                    </a:solidFill>
                    <a:latin typeface="Arial" charset="0"/>
                    <a:ea typeface="ＭＳ Ｐゴシック" pitchFamily="34" charset="-128"/>
                  </a:defRPr>
                </a:lvl3pPr>
                <a:lvl4pPr marL="1600200" indent="-228600" defTabSz="457200" eaLnBrk="0" hangingPunct="0">
                  <a:defRPr>
                    <a:solidFill>
                      <a:schemeClr val="tx1"/>
                    </a:solidFill>
                    <a:latin typeface="Arial" charset="0"/>
                    <a:ea typeface="ＭＳ Ｐゴシック" pitchFamily="34" charset="-128"/>
                  </a:defRPr>
                </a:lvl4pPr>
                <a:lvl5pPr marL="2057400" indent="-228600" defTabSz="4572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altLang="en-US" sz="1200" b="1">
                    <a:latin typeface="Arial Narrow" pitchFamily="34" charset="0"/>
                  </a:rPr>
                  <a:t>ON</a:t>
                </a:r>
              </a:p>
            </p:txBody>
          </p:sp>
          <p:grpSp>
            <p:nvGrpSpPr>
              <p:cNvPr id="28952" name="Group 429"/>
              <p:cNvGrpSpPr>
                <a:grpSpLocks/>
              </p:cNvGrpSpPr>
              <p:nvPr/>
            </p:nvGrpSpPr>
            <p:grpSpPr bwMode="auto">
              <a:xfrm>
                <a:off x="66375" y="2344738"/>
                <a:ext cx="3353100" cy="960703"/>
                <a:chOff x="66375" y="2344738"/>
                <a:chExt cx="3353100" cy="960703"/>
              </a:xfrm>
            </p:grpSpPr>
            <p:sp>
              <p:nvSpPr>
                <p:cNvPr id="576" name="Freeform 575"/>
                <p:cNvSpPr/>
                <p:nvPr/>
              </p:nvSpPr>
              <p:spPr bwMode="auto">
                <a:xfrm>
                  <a:off x="2737196" y="2971871"/>
                  <a:ext cx="90767" cy="256756"/>
                </a:xfrm>
                <a:custGeom>
                  <a:avLst/>
                  <a:gdLst>
                    <a:gd name="connsiteX0" fmla="*/ 88900 w 167217"/>
                    <a:gd name="connsiteY0" fmla="*/ 406400 h 406400"/>
                    <a:gd name="connsiteX1" fmla="*/ 152400 w 167217"/>
                    <a:gd name="connsiteY1" fmla="*/ 152400 h 406400"/>
                    <a:gd name="connsiteX2" fmla="*/ 0 w 167217"/>
                    <a:gd name="connsiteY2" fmla="*/ 50800 h 406400"/>
                    <a:gd name="connsiteX3" fmla="*/ 0 w 167217"/>
                    <a:gd name="connsiteY3" fmla="*/ 0 h 406400"/>
                  </a:gdLst>
                  <a:ahLst/>
                  <a:cxnLst>
                    <a:cxn ang="0">
                      <a:pos x="connsiteX0" y="connsiteY0"/>
                    </a:cxn>
                    <a:cxn ang="0">
                      <a:pos x="connsiteX1" y="connsiteY1"/>
                    </a:cxn>
                    <a:cxn ang="0">
                      <a:pos x="connsiteX2" y="connsiteY2"/>
                    </a:cxn>
                    <a:cxn ang="0">
                      <a:pos x="connsiteX3" y="connsiteY3"/>
                    </a:cxn>
                  </a:cxnLst>
                  <a:rect l="l" t="t" r="r" b="b"/>
                  <a:pathLst>
                    <a:path w="167217" h="406400">
                      <a:moveTo>
                        <a:pt x="88900" y="406400"/>
                      </a:moveTo>
                      <a:cubicBezTo>
                        <a:pt x="128058" y="309033"/>
                        <a:pt x="167217" y="211667"/>
                        <a:pt x="152400" y="152400"/>
                      </a:cubicBezTo>
                      <a:cubicBezTo>
                        <a:pt x="137583" y="93133"/>
                        <a:pt x="25400" y="76200"/>
                        <a:pt x="0" y="50800"/>
                      </a:cubicBezTo>
                      <a:lnTo>
                        <a:pt x="0" y="0"/>
                      </a:lnTo>
                    </a:path>
                  </a:pathLst>
                </a:custGeom>
                <a:ln>
                  <a:solidFill>
                    <a:srgbClr val="FF6600"/>
                  </a:solidFill>
                </a:ln>
                <a:scene3d>
                  <a:camera prst="orthographicFront">
                    <a:rot lat="0" lon="0" rev="10799999"/>
                  </a:camera>
                  <a:lightRig rig="threePt" dir="t"/>
                </a:scene3d>
              </p:spPr>
              <p:style>
                <a:lnRef idx="2">
                  <a:schemeClr val="accent1"/>
                </a:lnRef>
                <a:fillRef idx="0">
                  <a:schemeClr val="accent1"/>
                </a:fillRef>
                <a:effectRef idx="1">
                  <a:schemeClr val="accent1"/>
                </a:effectRef>
                <a:fontRef idx="minor">
                  <a:schemeClr val="tx1"/>
                </a:fontRef>
              </p:style>
              <p:txBody>
                <a:bodyPr anchor="ctr"/>
                <a:lstStyle/>
                <a:p>
                  <a:pPr algn="ctr" defTabSz="457200" fontAlgn="auto">
                    <a:spcBef>
                      <a:spcPts val="0"/>
                    </a:spcBef>
                    <a:spcAft>
                      <a:spcPts val="0"/>
                    </a:spcAft>
                    <a:defRPr/>
                  </a:pPr>
                  <a:endParaRPr lang="en-US"/>
                </a:p>
              </p:txBody>
            </p:sp>
            <p:sp>
              <p:nvSpPr>
                <p:cNvPr id="577" name="Freeform 576"/>
                <p:cNvSpPr/>
                <p:nvPr/>
              </p:nvSpPr>
              <p:spPr bwMode="auto">
                <a:xfrm>
                  <a:off x="2864071" y="3047700"/>
                  <a:ext cx="90767" cy="256756"/>
                </a:xfrm>
                <a:custGeom>
                  <a:avLst/>
                  <a:gdLst>
                    <a:gd name="connsiteX0" fmla="*/ 88900 w 167217"/>
                    <a:gd name="connsiteY0" fmla="*/ 406400 h 406400"/>
                    <a:gd name="connsiteX1" fmla="*/ 152400 w 167217"/>
                    <a:gd name="connsiteY1" fmla="*/ 152400 h 406400"/>
                    <a:gd name="connsiteX2" fmla="*/ 0 w 167217"/>
                    <a:gd name="connsiteY2" fmla="*/ 50800 h 406400"/>
                    <a:gd name="connsiteX3" fmla="*/ 0 w 167217"/>
                    <a:gd name="connsiteY3" fmla="*/ 0 h 406400"/>
                  </a:gdLst>
                  <a:ahLst/>
                  <a:cxnLst>
                    <a:cxn ang="0">
                      <a:pos x="connsiteX0" y="connsiteY0"/>
                    </a:cxn>
                    <a:cxn ang="0">
                      <a:pos x="connsiteX1" y="connsiteY1"/>
                    </a:cxn>
                    <a:cxn ang="0">
                      <a:pos x="connsiteX2" y="connsiteY2"/>
                    </a:cxn>
                    <a:cxn ang="0">
                      <a:pos x="connsiteX3" y="connsiteY3"/>
                    </a:cxn>
                  </a:cxnLst>
                  <a:rect l="l" t="t" r="r" b="b"/>
                  <a:pathLst>
                    <a:path w="167217" h="406400">
                      <a:moveTo>
                        <a:pt x="88900" y="406400"/>
                      </a:moveTo>
                      <a:cubicBezTo>
                        <a:pt x="128058" y="309033"/>
                        <a:pt x="167217" y="211667"/>
                        <a:pt x="152400" y="152400"/>
                      </a:cubicBezTo>
                      <a:cubicBezTo>
                        <a:pt x="137583" y="93133"/>
                        <a:pt x="25400" y="76200"/>
                        <a:pt x="0" y="50800"/>
                      </a:cubicBezTo>
                      <a:lnTo>
                        <a:pt x="0" y="0"/>
                      </a:lnTo>
                    </a:path>
                  </a:pathLst>
                </a:custGeom>
                <a:ln>
                  <a:solidFill>
                    <a:srgbClr val="FF6600"/>
                  </a:solidFill>
                </a:ln>
                <a:scene3d>
                  <a:camera prst="orthographicFront">
                    <a:rot lat="0" lon="0" rev="10799999"/>
                  </a:camera>
                  <a:lightRig rig="threePt" dir="t"/>
                </a:scene3d>
              </p:spPr>
              <p:style>
                <a:lnRef idx="2">
                  <a:schemeClr val="accent1"/>
                </a:lnRef>
                <a:fillRef idx="0">
                  <a:schemeClr val="accent1"/>
                </a:fillRef>
                <a:effectRef idx="1">
                  <a:schemeClr val="accent1"/>
                </a:effectRef>
                <a:fontRef idx="minor">
                  <a:schemeClr val="tx1"/>
                </a:fontRef>
              </p:style>
              <p:txBody>
                <a:bodyPr anchor="ctr"/>
                <a:lstStyle/>
                <a:p>
                  <a:pPr algn="ctr" defTabSz="457200" fontAlgn="auto">
                    <a:spcBef>
                      <a:spcPts val="0"/>
                    </a:spcBef>
                    <a:spcAft>
                      <a:spcPts val="0"/>
                    </a:spcAft>
                    <a:defRPr/>
                  </a:pPr>
                  <a:endParaRPr lang="en-US"/>
                </a:p>
              </p:txBody>
            </p:sp>
            <p:sp>
              <p:nvSpPr>
                <p:cNvPr id="578" name="Freeform 577"/>
                <p:cNvSpPr>
                  <a:spLocks noChangeArrowheads="1"/>
                </p:cNvSpPr>
                <p:nvPr/>
              </p:nvSpPr>
              <p:spPr bwMode="auto">
                <a:xfrm>
                  <a:off x="2838242" y="2444750"/>
                  <a:ext cx="90491" cy="255588"/>
                </a:xfrm>
                <a:custGeom>
                  <a:avLst/>
                  <a:gdLst>
                    <a:gd name="T0" fmla="*/ 48109 w 167217"/>
                    <a:gd name="T1" fmla="*/ 255588 h 406400"/>
                    <a:gd name="T2" fmla="*/ 82473 w 167217"/>
                    <a:gd name="T3" fmla="*/ 95845 h 406400"/>
                    <a:gd name="T4" fmla="*/ 0 w 167217"/>
                    <a:gd name="T5" fmla="*/ 31948 h 406400"/>
                    <a:gd name="T6" fmla="*/ 0 w 167217"/>
                    <a:gd name="T7" fmla="*/ 0 h 406400"/>
                    <a:gd name="T8" fmla="*/ 0 60000 65536"/>
                    <a:gd name="T9" fmla="*/ 0 60000 65536"/>
                    <a:gd name="T10" fmla="*/ 0 60000 65536"/>
                    <a:gd name="T11" fmla="*/ 0 60000 65536"/>
                    <a:gd name="T12" fmla="*/ 0 w 167217"/>
                    <a:gd name="T13" fmla="*/ 0 h 406400"/>
                    <a:gd name="T14" fmla="*/ 167217 w 167217"/>
                    <a:gd name="T15" fmla="*/ 406400 h 406400"/>
                  </a:gdLst>
                  <a:ahLst/>
                  <a:cxnLst>
                    <a:cxn ang="T8">
                      <a:pos x="T0" y="T1"/>
                    </a:cxn>
                    <a:cxn ang="T9">
                      <a:pos x="T2" y="T3"/>
                    </a:cxn>
                    <a:cxn ang="T10">
                      <a:pos x="T4" y="T5"/>
                    </a:cxn>
                    <a:cxn ang="T11">
                      <a:pos x="T6" y="T7"/>
                    </a:cxn>
                  </a:cxnLst>
                  <a:rect l="T12" t="T13" r="T14" b="T15"/>
                  <a:pathLst>
                    <a:path w="167217" h="406400">
                      <a:moveTo>
                        <a:pt x="88900" y="406400"/>
                      </a:moveTo>
                      <a:cubicBezTo>
                        <a:pt x="128058" y="309033"/>
                        <a:pt x="167217" y="211667"/>
                        <a:pt x="152400" y="152400"/>
                      </a:cubicBezTo>
                      <a:cubicBezTo>
                        <a:pt x="137583" y="93133"/>
                        <a:pt x="25400" y="76200"/>
                        <a:pt x="0" y="50800"/>
                      </a:cubicBezTo>
                      <a:lnTo>
                        <a:pt x="0" y="0"/>
                      </a:lnTo>
                    </a:path>
                  </a:pathLst>
                </a:custGeom>
                <a:noFill/>
                <a:ln w="25400">
                  <a:solidFill>
                    <a:srgbClr val="FF6600"/>
                  </a:solidFill>
                  <a:miter lim="800000"/>
                  <a:headEnd/>
                  <a:tailEnd/>
                </a:ln>
                <a:effectLst>
                  <a:outerShdw dist="20000" dir="5400000" rotWithShape="0">
                    <a:srgbClr val="808080">
                      <a:alpha val="37999"/>
                    </a:srgbClr>
                  </a:outerShdw>
                </a:effectLst>
              </p:spPr>
              <p:txBody>
                <a:bodyPr anchor="ctr"/>
                <a:lstStyle/>
                <a:p>
                  <a:pPr algn="ctr" defTabSz="457200" fontAlgn="auto">
                    <a:spcBef>
                      <a:spcPts val="0"/>
                    </a:spcBef>
                    <a:spcAft>
                      <a:spcPts val="0"/>
                    </a:spcAft>
                    <a:defRPr/>
                  </a:pPr>
                  <a:endParaRPr lang="en-US">
                    <a:latin typeface="+mn-lt"/>
                    <a:ea typeface="+mn-ea"/>
                  </a:endParaRPr>
                </a:p>
              </p:txBody>
            </p:sp>
            <p:sp>
              <p:nvSpPr>
                <p:cNvPr id="579" name="Freeform 578"/>
                <p:cNvSpPr>
                  <a:spLocks noChangeArrowheads="1"/>
                </p:cNvSpPr>
                <p:nvPr/>
              </p:nvSpPr>
              <p:spPr bwMode="auto">
                <a:xfrm>
                  <a:off x="3000172" y="2457450"/>
                  <a:ext cx="90491" cy="255588"/>
                </a:xfrm>
                <a:custGeom>
                  <a:avLst/>
                  <a:gdLst>
                    <a:gd name="T0" fmla="*/ 48109 w 167217"/>
                    <a:gd name="T1" fmla="*/ 255588 h 406400"/>
                    <a:gd name="T2" fmla="*/ 82473 w 167217"/>
                    <a:gd name="T3" fmla="*/ 95845 h 406400"/>
                    <a:gd name="T4" fmla="*/ 0 w 167217"/>
                    <a:gd name="T5" fmla="*/ 31948 h 406400"/>
                    <a:gd name="T6" fmla="*/ 0 w 167217"/>
                    <a:gd name="T7" fmla="*/ 0 h 406400"/>
                    <a:gd name="T8" fmla="*/ 0 60000 65536"/>
                    <a:gd name="T9" fmla="*/ 0 60000 65536"/>
                    <a:gd name="T10" fmla="*/ 0 60000 65536"/>
                    <a:gd name="T11" fmla="*/ 0 60000 65536"/>
                    <a:gd name="T12" fmla="*/ 0 w 167217"/>
                    <a:gd name="T13" fmla="*/ 0 h 406400"/>
                    <a:gd name="T14" fmla="*/ 167217 w 167217"/>
                    <a:gd name="T15" fmla="*/ 406400 h 406400"/>
                  </a:gdLst>
                  <a:ahLst/>
                  <a:cxnLst>
                    <a:cxn ang="T8">
                      <a:pos x="T0" y="T1"/>
                    </a:cxn>
                    <a:cxn ang="T9">
                      <a:pos x="T2" y="T3"/>
                    </a:cxn>
                    <a:cxn ang="T10">
                      <a:pos x="T4" y="T5"/>
                    </a:cxn>
                    <a:cxn ang="T11">
                      <a:pos x="T6" y="T7"/>
                    </a:cxn>
                  </a:cxnLst>
                  <a:rect l="T12" t="T13" r="T14" b="T15"/>
                  <a:pathLst>
                    <a:path w="167217" h="406400">
                      <a:moveTo>
                        <a:pt x="88900" y="406400"/>
                      </a:moveTo>
                      <a:cubicBezTo>
                        <a:pt x="128058" y="309033"/>
                        <a:pt x="167217" y="211667"/>
                        <a:pt x="152400" y="152400"/>
                      </a:cubicBezTo>
                      <a:cubicBezTo>
                        <a:pt x="137583" y="93133"/>
                        <a:pt x="25400" y="76200"/>
                        <a:pt x="0" y="50800"/>
                      </a:cubicBezTo>
                      <a:lnTo>
                        <a:pt x="0" y="0"/>
                      </a:lnTo>
                    </a:path>
                  </a:pathLst>
                </a:custGeom>
                <a:noFill/>
                <a:ln w="25400">
                  <a:solidFill>
                    <a:srgbClr val="FF6600"/>
                  </a:solidFill>
                  <a:miter lim="800000"/>
                  <a:headEnd/>
                  <a:tailEnd/>
                </a:ln>
                <a:effectLst>
                  <a:outerShdw dist="20000" dir="5400000" rotWithShape="0">
                    <a:srgbClr val="808080">
                      <a:alpha val="37999"/>
                    </a:srgbClr>
                  </a:outerShdw>
                </a:effectLst>
              </p:spPr>
              <p:txBody>
                <a:bodyPr anchor="ctr"/>
                <a:lstStyle/>
                <a:p>
                  <a:pPr algn="ctr" defTabSz="457200" fontAlgn="auto">
                    <a:spcBef>
                      <a:spcPts val="0"/>
                    </a:spcBef>
                    <a:spcAft>
                      <a:spcPts val="0"/>
                    </a:spcAft>
                    <a:defRPr/>
                  </a:pPr>
                  <a:endParaRPr lang="en-US">
                    <a:latin typeface="+mn-lt"/>
                    <a:ea typeface="+mn-ea"/>
                  </a:endParaRPr>
                </a:p>
              </p:txBody>
            </p:sp>
            <p:sp>
              <p:nvSpPr>
                <p:cNvPr id="518" name="Freeform 517"/>
                <p:cNvSpPr/>
                <p:nvPr/>
              </p:nvSpPr>
              <p:spPr bwMode="auto">
                <a:xfrm>
                  <a:off x="2276758" y="2988799"/>
                  <a:ext cx="90767" cy="256756"/>
                </a:xfrm>
                <a:custGeom>
                  <a:avLst/>
                  <a:gdLst>
                    <a:gd name="connsiteX0" fmla="*/ 88900 w 167217"/>
                    <a:gd name="connsiteY0" fmla="*/ 406400 h 406400"/>
                    <a:gd name="connsiteX1" fmla="*/ 152400 w 167217"/>
                    <a:gd name="connsiteY1" fmla="*/ 152400 h 406400"/>
                    <a:gd name="connsiteX2" fmla="*/ 0 w 167217"/>
                    <a:gd name="connsiteY2" fmla="*/ 50800 h 406400"/>
                    <a:gd name="connsiteX3" fmla="*/ 0 w 167217"/>
                    <a:gd name="connsiteY3" fmla="*/ 0 h 406400"/>
                  </a:gdLst>
                  <a:ahLst/>
                  <a:cxnLst>
                    <a:cxn ang="0">
                      <a:pos x="connsiteX0" y="connsiteY0"/>
                    </a:cxn>
                    <a:cxn ang="0">
                      <a:pos x="connsiteX1" y="connsiteY1"/>
                    </a:cxn>
                    <a:cxn ang="0">
                      <a:pos x="connsiteX2" y="connsiteY2"/>
                    </a:cxn>
                    <a:cxn ang="0">
                      <a:pos x="connsiteX3" y="connsiteY3"/>
                    </a:cxn>
                  </a:cxnLst>
                  <a:rect l="l" t="t" r="r" b="b"/>
                  <a:pathLst>
                    <a:path w="167217" h="406400">
                      <a:moveTo>
                        <a:pt x="88900" y="406400"/>
                      </a:moveTo>
                      <a:cubicBezTo>
                        <a:pt x="128058" y="309033"/>
                        <a:pt x="167217" y="211667"/>
                        <a:pt x="152400" y="152400"/>
                      </a:cubicBezTo>
                      <a:cubicBezTo>
                        <a:pt x="137583" y="93133"/>
                        <a:pt x="25400" y="76200"/>
                        <a:pt x="0" y="50800"/>
                      </a:cubicBezTo>
                      <a:lnTo>
                        <a:pt x="0" y="0"/>
                      </a:lnTo>
                    </a:path>
                  </a:pathLst>
                </a:custGeom>
                <a:ln>
                  <a:solidFill>
                    <a:srgbClr val="FF6600"/>
                  </a:solidFill>
                </a:ln>
                <a:scene3d>
                  <a:camera prst="orthographicFront">
                    <a:rot lat="0" lon="0" rev="10799999"/>
                  </a:camera>
                  <a:lightRig rig="threePt" dir="t"/>
                </a:scene3d>
              </p:spPr>
              <p:style>
                <a:lnRef idx="2">
                  <a:schemeClr val="accent1"/>
                </a:lnRef>
                <a:fillRef idx="0">
                  <a:schemeClr val="accent1"/>
                </a:fillRef>
                <a:effectRef idx="1">
                  <a:schemeClr val="accent1"/>
                </a:effectRef>
                <a:fontRef idx="minor">
                  <a:schemeClr val="tx1"/>
                </a:fontRef>
              </p:style>
              <p:txBody>
                <a:bodyPr anchor="ctr"/>
                <a:lstStyle/>
                <a:p>
                  <a:pPr algn="ctr" defTabSz="457200" fontAlgn="auto">
                    <a:spcBef>
                      <a:spcPts val="0"/>
                    </a:spcBef>
                    <a:spcAft>
                      <a:spcPts val="0"/>
                    </a:spcAft>
                    <a:defRPr/>
                  </a:pPr>
                  <a:endParaRPr lang="en-US"/>
                </a:p>
              </p:txBody>
            </p:sp>
            <p:sp>
              <p:nvSpPr>
                <p:cNvPr id="575" name="Freeform 574"/>
                <p:cNvSpPr/>
                <p:nvPr/>
              </p:nvSpPr>
              <p:spPr bwMode="auto">
                <a:xfrm>
                  <a:off x="2399388" y="3047700"/>
                  <a:ext cx="90767" cy="256756"/>
                </a:xfrm>
                <a:custGeom>
                  <a:avLst/>
                  <a:gdLst>
                    <a:gd name="connsiteX0" fmla="*/ 88900 w 167217"/>
                    <a:gd name="connsiteY0" fmla="*/ 406400 h 406400"/>
                    <a:gd name="connsiteX1" fmla="*/ 152400 w 167217"/>
                    <a:gd name="connsiteY1" fmla="*/ 152400 h 406400"/>
                    <a:gd name="connsiteX2" fmla="*/ 0 w 167217"/>
                    <a:gd name="connsiteY2" fmla="*/ 50800 h 406400"/>
                    <a:gd name="connsiteX3" fmla="*/ 0 w 167217"/>
                    <a:gd name="connsiteY3" fmla="*/ 0 h 406400"/>
                  </a:gdLst>
                  <a:ahLst/>
                  <a:cxnLst>
                    <a:cxn ang="0">
                      <a:pos x="connsiteX0" y="connsiteY0"/>
                    </a:cxn>
                    <a:cxn ang="0">
                      <a:pos x="connsiteX1" y="connsiteY1"/>
                    </a:cxn>
                    <a:cxn ang="0">
                      <a:pos x="connsiteX2" y="connsiteY2"/>
                    </a:cxn>
                    <a:cxn ang="0">
                      <a:pos x="connsiteX3" y="connsiteY3"/>
                    </a:cxn>
                  </a:cxnLst>
                  <a:rect l="l" t="t" r="r" b="b"/>
                  <a:pathLst>
                    <a:path w="167217" h="406400">
                      <a:moveTo>
                        <a:pt x="88900" y="406400"/>
                      </a:moveTo>
                      <a:cubicBezTo>
                        <a:pt x="128058" y="309033"/>
                        <a:pt x="167217" y="211667"/>
                        <a:pt x="152400" y="152400"/>
                      </a:cubicBezTo>
                      <a:cubicBezTo>
                        <a:pt x="137583" y="93133"/>
                        <a:pt x="25400" y="76200"/>
                        <a:pt x="0" y="50800"/>
                      </a:cubicBezTo>
                      <a:lnTo>
                        <a:pt x="0" y="0"/>
                      </a:lnTo>
                    </a:path>
                  </a:pathLst>
                </a:custGeom>
                <a:ln>
                  <a:solidFill>
                    <a:srgbClr val="FF6600"/>
                  </a:solidFill>
                </a:ln>
                <a:scene3d>
                  <a:camera prst="orthographicFront">
                    <a:rot lat="0" lon="0" rev="10799999"/>
                  </a:camera>
                  <a:lightRig rig="threePt" dir="t"/>
                </a:scene3d>
              </p:spPr>
              <p:style>
                <a:lnRef idx="2">
                  <a:schemeClr val="accent1"/>
                </a:lnRef>
                <a:fillRef idx="0">
                  <a:schemeClr val="accent1"/>
                </a:fillRef>
                <a:effectRef idx="1">
                  <a:schemeClr val="accent1"/>
                </a:effectRef>
                <a:fontRef idx="minor">
                  <a:schemeClr val="tx1"/>
                </a:fontRef>
              </p:style>
              <p:txBody>
                <a:bodyPr anchor="ctr"/>
                <a:lstStyle/>
                <a:p>
                  <a:pPr algn="ctr" defTabSz="457200" fontAlgn="auto">
                    <a:spcBef>
                      <a:spcPts val="0"/>
                    </a:spcBef>
                    <a:spcAft>
                      <a:spcPts val="0"/>
                    </a:spcAft>
                    <a:defRPr/>
                  </a:pPr>
                  <a:endParaRPr lang="en-US"/>
                </a:p>
              </p:txBody>
            </p:sp>
            <p:sp>
              <p:nvSpPr>
                <p:cNvPr id="563" name="Freeform 562"/>
                <p:cNvSpPr>
                  <a:spLocks noChangeArrowheads="1"/>
                </p:cNvSpPr>
                <p:nvPr/>
              </p:nvSpPr>
              <p:spPr bwMode="auto">
                <a:xfrm>
                  <a:off x="2379440" y="2417763"/>
                  <a:ext cx="90490" cy="257175"/>
                </a:xfrm>
                <a:custGeom>
                  <a:avLst/>
                  <a:gdLst>
                    <a:gd name="T0" fmla="*/ 48109 w 167217"/>
                    <a:gd name="T1" fmla="*/ 257175 h 406400"/>
                    <a:gd name="T2" fmla="*/ 82472 w 167217"/>
                    <a:gd name="T3" fmla="*/ 96441 h 406400"/>
                    <a:gd name="T4" fmla="*/ 0 w 167217"/>
                    <a:gd name="T5" fmla="*/ 32147 h 406400"/>
                    <a:gd name="T6" fmla="*/ 0 w 167217"/>
                    <a:gd name="T7" fmla="*/ 0 h 406400"/>
                    <a:gd name="T8" fmla="*/ 0 60000 65536"/>
                    <a:gd name="T9" fmla="*/ 0 60000 65536"/>
                    <a:gd name="T10" fmla="*/ 0 60000 65536"/>
                    <a:gd name="T11" fmla="*/ 0 60000 65536"/>
                    <a:gd name="T12" fmla="*/ 0 w 167217"/>
                    <a:gd name="T13" fmla="*/ 0 h 406400"/>
                    <a:gd name="T14" fmla="*/ 167217 w 167217"/>
                    <a:gd name="T15" fmla="*/ 406400 h 406400"/>
                  </a:gdLst>
                  <a:ahLst/>
                  <a:cxnLst>
                    <a:cxn ang="T8">
                      <a:pos x="T0" y="T1"/>
                    </a:cxn>
                    <a:cxn ang="T9">
                      <a:pos x="T2" y="T3"/>
                    </a:cxn>
                    <a:cxn ang="T10">
                      <a:pos x="T4" y="T5"/>
                    </a:cxn>
                    <a:cxn ang="T11">
                      <a:pos x="T6" y="T7"/>
                    </a:cxn>
                  </a:cxnLst>
                  <a:rect l="T12" t="T13" r="T14" b="T15"/>
                  <a:pathLst>
                    <a:path w="167217" h="406400">
                      <a:moveTo>
                        <a:pt x="88900" y="406400"/>
                      </a:moveTo>
                      <a:cubicBezTo>
                        <a:pt x="128058" y="309033"/>
                        <a:pt x="167217" y="211667"/>
                        <a:pt x="152400" y="152400"/>
                      </a:cubicBezTo>
                      <a:cubicBezTo>
                        <a:pt x="137583" y="93133"/>
                        <a:pt x="25400" y="76200"/>
                        <a:pt x="0" y="50800"/>
                      </a:cubicBezTo>
                      <a:lnTo>
                        <a:pt x="0" y="0"/>
                      </a:lnTo>
                    </a:path>
                  </a:pathLst>
                </a:custGeom>
                <a:noFill/>
                <a:ln w="25400">
                  <a:solidFill>
                    <a:srgbClr val="FF6600"/>
                  </a:solidFill>
                  <a:miter lim="800000"/>
                  <a:headEnd/>
                  <a:tailEnd/>
                </a:ln>
                <a:effectLst>
                  <a:outerShdw dist="20000" dir="5400000" rotWithShape="0">
                    <a:srgbClr val="808080">
                      <a:alpha val="37999"/>
                    </a:srgbClr>
                  </a:outerShdw>
                </a:effectLst>
              </p:spPr>
              <p:txBody>
                <a:bodyPr anchor="ctr"/>
                <a:lstStyle/>
                <a:p>
                  <a:pPr algn="ctr" defTabSz="457200" fontAlgn="auto">
                    <a:spcBef>
                      <a:spcPts val="0"/>
                    </a:spcBef>
                    <a:spcAft>
                      <a:spcPts val="0"/>
                    </a:spcAft>
                    <a:defRPr/>
                  </a:pPr>
                  <a:endParaRPr lang="en-US">
                    <a:latin typeface="+mn-lt"/>
                    <a:ea typeface="+mn-ea"/>
                  </a:endParaRPr>
                </a:p>
              </p:txBody>
            </p:sp>
            <p:sp>
              <p:nvSpPr>
                <p:cNvPr id="564" name="Freeform 563"/>
                <p:cNvSpPr>
                  <a:spLocks noChangeArrowheads="1"/>
                </p:cNvSpPr>
                <p:nvPr/>
              </p:nvSpPr>
              <p:spPr bwMode="auto">
                <a:xfrm>
                  <a:off x="2525494" y="2460625"/>
                  <a:ext cx="90490" cy="255588"/>
                </a:xfrm>
                <a:custGeom>
                  <a:avLst/>
                  <a:gdLst>
                    <a:gd name="T0" fmla="*/ 48109 w 167217"/>
                    <a:gd name="T1" fmla="*/ 255588 h 406400"/>
                    <a:gd name="T2" fmla="*/ 82472 w 167217"/>
                    <a:gd name="T3" fmla="*/ 95845 h 406400"/>
                    <a:gd name="T4" fmla="*/ 0 w 167217"/>
                    <a:gd name="T5" fmla="*/ 31948 h 406400"/>
                    <a:gd name="T6" fmla="*/ 0 w 167217"/>
                    <a:gd name="T7" fmla="*/ 0 h 406400"/>
                    <a:gd name="T8" fmla="*/ 0 60000 65536"/>
                    <a:gd name="T9" fmla="*/ 0 60000 65536"/>
                    <a:gd name="T10" fmla="*/ 0 60000 65536"/>
                    <a:gd name="T11" fmla="*/ 0 60000 65536"/>
                    <a:gd name="T12" fmla="*/ 0 w 167217"/>
                    <a:gd name="T13" fmla="*/ 0 h 406400"/>
                    <a:gd name="T14" fmla="*/ 167217 w 167217"/>
                    <a:gd name="T15" fmla="*/ 406400 h 406400"/>
                  </a:gdLst>
                  <a:ahLst/>
                  <a:cxnLst>
                    <a:cxn ang="T8">
                      <a:pos x="T0" y="T1"/>
                    </a:cxn>
                    <a:cxn ang="T9">
                      <a:pos x="T2" y="T3"/>
                    </a:cxn>
                    <a:cxn ang="T10">
                      <a:pos x="T4" y="T5"/>
                    </a:cxn>
                    <a:cxn ang="T11">
                      <a:pos x="T6" y="T7"/>
                    </a:cxn>
                  </a:cxnLst>
                  <a:rect l="T12" t="T13" r="T14" b="T15"/>
                  <a:pathLst>
                    <a:path w="167217" h="406400">
                      <a:moveTo>
                        <a:pt x="88900" y="406400"/>
                      </a:moveTo>
                      <a:cubicBezTo>
                        <a:pt x="128058" y="309033"/>
                        <a:pt x="167217" y="211667"/>
                        <a:pt x="152400" y="152400"/>
                      </a:cubicBezTo>
                      <a:cubicBezTo>
                        <a:pt x="137583" y="93133"/>
                        <a:pt x="25400" y="76200"/>
                        <a:pt x="0" y="50800"/>
                      </a:cubicBezTo>
                      <a:lnTo>
                        <a:pt x="0" y="0"/>
                      </a:lnTo>
                    </a:path>
                  </a:pathLst>
                </a:custGeom>
                <a:noFill/>
                <a:ln w="25400">
                  <a:solidFill>
                    <a:srgbClr val="FF6600"/>
                  </a:solidFill>
                  <a:miter lim="800000"/>
                  <a:headEnd/>
                  <a:tailEnd/>
                </a:ln>
                <a:effectLst>
                  <a:outerShdw dist="20000" dir="5400000" rotWithShape="0">
                    <a:srgbClr val="808080">
                      <a:alpha val="37999"/>
                    </a:srgbClr>
                  </a:outerShdw>
                </a:effectLst>
              </p:spPr>
              <p:txBody>
                <a:bodyPr anchor="ctr"/>
                <a:lstStyle/>
                <a:p>
                  <a:pPr algn="ctr" defTabSz="457200" fontAlgn="auto">
                    <a:spcBef>
                      <a:spcPts val="0"/>
                    </a:spcBef>
                    <a:spcAft>
                      <a:spcPts val="0"/>
                    </a:spcAft>
                    <a:defRPr/>
                  </a:pPr>
                  <a:endParaRPr lang="en-US">
                    <a:latin typeface="+mn-lt"/>
                    <a:ea typeface="+mn-ea"/>
                  </a:endParaRPr>
                </a:p>
              </p:txBody>
            </p:sp>
            <p:sp>
              <p:nvSpPr>
                <p:cNvPr id="561" name="Freeform 560"/>
                <p:cNvSpPr>
                  <a:spLocks noChangeArrowheads="1"/>
                </p:cNvSpPr>
                <p:nvPr/>
              </p:nvSpPr>
              <p:spPr bwMode="auto">
                <a:xfrm>
                  <a:off x="1920636" y="2417763"/>
                  <a:ext cx="90491" cy="257175"/>
                </a:xfrm>
                <a:custGeom>
                  <a:avLst/>
                  <a:gdLst>
                    <a:gd name="T0" fmla="*/ 48109 w 167217"/>
                    <a:gd name="T1" fmla="*/ 257175 h 406400"/>
                    <a:gd name="T2" fmla="*/ 82473 w 167217"/>
                    <a:gd name="T3" fmla="*/ 96441 h 406400"/>
                    <a:gd name="T4" fmla="*/ 0 w 167217"/>
                    <a:gd name="T5" fmla="*/ 32147 h 406400"/>
                    <a:gd name="T6" fmla="*/ 0 w 167217"/>
                    <a:gd name="T7" fmla="*/ 0 h 406400"/>
                    <a:gd name="T8" fmla="*/ 0 60000 65536"/>
                    <a:gd name="T9" fmla="*/ 0 60000 65536"/>
                    <a:gd name="T10" fmla="*/ 0 60000 65536"/>
                    <a:gd name="T11" fmla="*/ 0 60000 65536"/>
                    <a:gd name="T12" fmla="*/ 0 w 167217"/>
                    <a:gd name="T13" fmla="*/ 0 h 406400"/>
                    <a:gd name="T14" fmla="*/ 167217 w 167217"/>
                    <a:gd name="T15" fmla="*/ 406400 h 406400"/>
                  </a:gdLst>
                  <a:ahLst/>
                  <a:cxnLst>
                    <a:cxn ang="T8">
                      <a:pos x="T0" y="T1"/>
                    </a:cxn>
                    <a:cxn ang="T9">
                      <a:pos x="T2" y="T3"/>
                    </a:cxn>
                    <a:cxn ang="T10">
                      <a:pos x="T4" y="T5"/>
                    </a:cxn>
                    <a:cxn ang="T11">
                      <a:pos x="T6" y="T7"/>
                    </a:cxn>
                  </a:cxnLst>
                  <a:rect l="T12" t="T13" r="T14" b="T15"/>
                  <a:pathLst>
                    <a:path w="167217" h="406400">
                      <a:moveTo>
                        <a:pt x="88900" y="406400"/>
                      </a:moveTo>
                      <a:cubicBezTo>
                        <a:pt x="128058" y="309033"/>
                        <a:pt x="167217" y="211667"/>
                        <a:pt x="152400" y="152400"/>
                      </a:cubicBezTo>
                      <a:cubicBezTo>
                        <a:pt x="137583" y="93133"/>
                        <a:pt x="25400" y="76200"/>
                        <a:pt x="0" y="50800"/>
                      </a:cubicBezTo>
                      <a:lnTo>
                        <a:pt x="0" y="0"/>
                      </a:lnTo>
                    </a:path>
                  </a:pathLst>
                </a:custGeom>
                <a:noFill/>
                <a:ln w="25400">
                  <a:solidFill>
                    <a:srgbClr val="FF6600"/>
                  </a:solidFill>
                  <a:miter lim="800000"/>
                  <a:headEnd/>
                  <a:tailEnd/>
                </a:ln>
                <a:effectLst>
                  <a:outerShdw dist="20000" dir="5400000" rotWithShape="0">
                    <a:srgbClr val="808080">
                      <a:alpha val="37999"/>
                    </a:srgbClr>
                  </a:outerShdw>
                </a:effectLst>
              </p:spPr>
              <p:txBody>
                <a:bodyPr anchor="ctr"/>
                <a:lstStyle/>
                <a:p>
                  <a:pPr algn="ctr" defTabSz="457200" fontAlgn="auto">
                    <a:spcBef>
                      <a:spcPts val="0"/>
                    </a:spcBef>
                    <a:spcAft>
                      <a:spcPts val="0"/>
                    </a:spcAft>
                    <a:defRPr/>
                  </a:pPr>
                  <a:endParaRPr lang="en-US">
                    <a:latin typeface="+mn-lt"/>
                    <a:ea typeface="+mn-ea"/>
                  </a:endParaRPr>
                </a:p>
              </p:txBody>
            </p:sp>
            <p:sp>
              <p:nvSpPr>
                <p:cNvPr id="562" name="Freeform 561"/>
                <p:cNvSpPr>
                  <a:spLocks noChangeArrowheads="1"/>
                </p:cNvSpPr>
                <p:nvPr/>
              </p:nvSpPr>
              <p:spPr bwMode="auto">
                <a:xfrm>
                  <a:off x="2073041" y="2462213"/>
                  <a:ext cx="90491" cy="257175"/>
                </a:xfrm>
                <a:custGeom>
                  <a:avLst/>
                  <a:gdLst>
                    <a:gd name="T0" fmla="*/ 48109 w 167217"/>
                    <a:gd name="T1" fmla="*/ 257175 h 406400"/>
                    <a:gd name="T2" fmla="*/ 82473 w 167217"/>
                    <a:gd name="T3" fmla="*/ 96441 h 406400"/>
                    <a:gd name="T4" fmla="*/ 0 w 167217"/>
                    <a:gd name="T5" fmla="*/ 32147 h 406400"/>
                    <a:gd name="T6" fmla="*/ 0 w 167217"/>
                    <a:gd name="T7" fmla="*/ 0 h 406400"/>
                    <a:gd name="T8" fmla="*/ 0 60000 65536"/>
                    <a:gd name="T9" fmla="*/ 0 60000 65536"/>
                    <a:gd name="T10" fmla="*/ 0 60000 65536"/>
                    <a:gd name="T11" fmla="*/ 0 60000 65536"/>
                    <a:gd name="T12" fmla="*/ 0 w 167217"/>
                    <a:gd name="T13" fmla="*/ 0 h 406400"/>
                    <a:gd name="T14" fmla="*/ 167217 w 167217"/>
                    <a:gd name="T15" fmla="*/ 406400 h 406400"/>
                  </a:gdLst>
                  <a:ahLst/>
                  <a:cxnLst>
                    <a:cxn ang="T8">
                      <a:pos x="T0" y="T1"/>
                    </a:cxn>
                    <a:cxn ang="T9">
                      <a:pos x="T2" y="T3"/>
                    </a:cxn>
                    <a:cxn ang="T10">
                      <a:pos x="T4" y="T5"/>
                    </a:cxn>
                    <a:cxn ang="T11">
                      <a:pos x="T6" y="T7"/>
                    </a:cxn>
                  </a:cxnLst>
                  <a:rect l="T12" t="T13" r="T14" b="T15"/>
                  <a:pathLst>
                    <a:path w="167217" h="406400">
                      <a:moveTo>
                        <a:pt x="88900" y="406400"/>
                      </a:moveTo>
                      <a:cubicBezTo>
                        <a:pt x="128058" y="309033"/>
                        <a:pt x="167217" y="211667"/>
                        <a:pt x="152400" y="152400"/>
                      </a:cubicBezTo>
                      <a:cubicBezTo>
                        <a:pt x="137583" y="93133"/>
                        <a:pt x="25400" y="76200"/>
                        <a:pt x="0" y="50800"/>
                      </a:cubicBezTo>
                      <a:lnTo>
                        <a:pt x="0" y="0"/>
                      </a:lnTo>
                    </a:path>
                  </a:pathLst>
                </a:custGeom>
                <a:noFill/>
                <a:ln w="25400">
                  <a:solidFill>
                    <a:srgbClr val="FF6600"/>
                  </a:solidFill>
                  <a:miter lim="800000"/>
                  <a:headEnd/>
                  <a:tailEnd/>
                </a:ln>
                <a:effectLst>
                  <a:outerShdw dist="20000" dir="5400000" rotWithShape="0">
                    <a:srgbClr val="808080">
                      <a:alpha val="37999"/>
                    </a:srgbClr>
                  </a:outerShdw>
                </a:effectLst>
              </p:spPr>
              <p:txBody>
                <a:bodyPr anchor="ctr"/>
                <a:lstStyle/>
                <a:p>
                  <a:pPr algn="ctr" defTabSz="457200" fontAlgn="auto">
                    <a:spcBef>
                      <a:spcPts val="0"/>
                    </a:spcBef>
                    <a:spcAft>
                      <a:spcPts val="0"/>
                    </a:spcAft>
                    <a:defRPr/>
                  </a:pPr>
                  <a:endParaRPr lang="en-US">
                    <a:latin typeface="+mn-lt"/>
                    <a:ea typeface="+mn-ea"/>
                  </a:endParaRPr>
                </a:p>
              </p:txBody>
            </p:sp>
            <p:sp>
              <p:nvSpPr>
                <p:cNvPr id="557" name="Freeform 556"/>
                <p:cNvSpPr/>
                <p:nvPr/>
              </p:nvSpPr>
              <p:spPr bwMode="auto">
                <a:xfrm>
                  <a:off x="1807493" y="2994718"/>
                  <a:ext cx="90767" cy="256756"/>
                </a:xfrm>
                <a:custGeom>
                  <a:avLst/>
                  <a:gdLst>
                    <a:gd name="connsiteX0" fmla="*/ 88900 w 167217"/>
                    <a:gd name="connsiteY0" fmla="*/ 406400 h 406400"/>
                    <a:gd name="connsiteX1" fmla="*/ 152400 w 167217"/>
                    <a:gd name="connsiteY1" fmla="*/ 152400 h 406400"/>
                    <a:gd name="connsiteX2" fmla="*/ 0 w 167217"/>
                    <a:gd name="connsiteY2" fmla="*/ 50800 h 406400"/>
                    <a:gd name="connsiteX3" fmla="*/ 0 w 167217"/>
                    <a:gd name="connsiteY3" fmla="*/ 0 h 406400"/>
                  </a:gdLst>
                  <a:ahLst/>
                  <a:cxnLst>
                    <a:cxn ang="0">
                      <a:pos x="connsiteX0" y="connsiteY0"/>
                    </a:cxn>
                    <a:cxn ang="0">
                      <a:pos x="connsiteX1" y="connsiteY1"/>
                    </a:cxn>
                    <a:cxn ang="0">
                      <a:pos x="connsiteX2" y="connsiteY2"/>
                    </a:cxn>
                    <a:cxn ang="0">
                      <a:pos x="connsiteX3" y="connsiteY3"/>
                    </a:cxn>
                  </a:cxnLst>
                  <a:rect l="l" t="t" r="r" b="b"/>
                  <a:pathLst>
                    <a:path w="167217" h="406400">
                      <a:moveTo>
                        <a:pt x="88900" y="406400"/>
                      </a:moveTo>
                      <a:cubicBezTo>
                        <a:pt x="128058" y="309033"/>
                        <a:pt x="167217" y="211667"/>
                        <a:pt x="152400" y="152400"/>
                      </a:cubicBezTo>
                      <a:cubicBezTo>
                        <a:pt x="137583" y="93133"/>
                        <a:pt x="25400" y="76200"/>
                        <a:pt x="0" y="50800"/>
                      </a:cubicBezTo>
                      <a:lnTo>
                        <a:pt x="0" y="0"/>
                      </a:lnTo>
                    </a:path>
                  </a:pathLst>
                </a:custGeom>
                <a:ln>
                  <a:solidFill>
                    <a:srgbClr val="FF6600"/>
                  </a:solidFill>
                </a:ln>
                <a:scene3d>
                  <a:camera prst="orthographicFront">
                    <a:rot lat="0" lon="0" rev="10799999"/>
                  </a:camera>
                  <a:lightRig rig="threePt" dir="t"/>
                </a:scene3d>
              </p:spPr>
              <p:style>
                <a:lnRef idx="2">
                  <a:schemeClr val="accent1"/>
                </a:lnRef>
                <a:fillRef idx="0">
                  <a:schemeClr val="accent1"/>
                </a:fillRef>
                <a:effectRef idx="1">
                  <a:schemeClr val="accent1"/>
                </a:effectRef>
                <a:fontRef idx="minor">
                  <a:schemeClr val="tx1"/>
                </a:fontRef>
              </p:style>
              <p:txBody>
                <a:bodyPr anchor="ctr"/>
                <a:lstStyle/>
                <a:p>
                  <a:pPr algn="ctr" defTabSz="457200" fontAlgn="auto">
                    <a:spcBef>
                      <a:spcPts val="0"/>
                    </a:spcBef>
                    <a:spcAft>
                      <a:spcPts val="0"/>
                    </a:spcAft>
                    <a:defRPr/>
                  </a:pPr>
                  <a:endParaRPr lang="en-US"/>
                </a:p>
              </p:txBody>
            </p:sp>
            <p:sp>
              <p:nvSpPr>
                <p:cNvPr id="574" name="Freeform 573"/>
                <p:cNvSpPr/>
                <p:nvPr/>
              </p:nvSpPr>
              <p:spPr bwMode="auto">
                <a:xfrm>
                  <a:off x="1935066" y="3048685"/>
                  <a:ext cx="90767" cy="256756"/>
                </a:xfrm>
                <a:custGeom>
                  <a:avLst/>
                  <a:gdLst>
                    <a:gd name="connsiteX0" fmla="*/ 88900 w 167217"/>
                    <a:gd name="connsiteY0" fmla="*/ 406400 h 406400"/>
                    <a:gd name="connsiteX1" fmla="*/ 152400 w 167217"/>
                    <a:gd name="connsiteY1" fmla="*/ 152400 h 406400"/>
                    <a:gd name="connsiteX2" fmla="*/ 0 w 167217"/>
                    <a:gd name="connsiteY2" fmla="*/ 50800 h 406400"/>
                    <a:gd name="connsiteX3" fmla="*/ 0 w 167217"/>
                    <a:gd name="connsiteY3" fmla="*/ 0 h 406400"/>
                  </a:gdLst>
                  <a:ahLst/>
                  <a:cxnLst>
                    <a:cxn ang="0">
                      <a:pos x="connsiteX0" y="connsiteY0"/>
                    </a:cxn>
                    <a:cxn ang="0">
                      <a:pos x="connsiteX1" y="connsiteY1"/>
                    </a:cxn>
                    <a:cxn ang="0">
                      <a:pos x="connsiteX2" y="connsiteY2"/>
                    </a:cxn>
                    <a:cxn ang="0">
                      <a:pos x="connsiteX3" y="connsiteY3"/>
                    </a:cxn>
                  </a:cxnLst>
                  <a:rect l="l" t="t" r="r" b="b"/>
                  <a:pathLst>
                    <a:path w="167217" h="406400">
                      <a:moveTo>
                        <a:pt x="88900" y="406400"/>
                      </a:moveTo>
                      <a:cubicBezTo>
                        <a:pt x="128058" y="309033"/>
                        <a:pt x="167217" y="211667"/>
                        <a:pt x="152400" y="152400"/>
                      </a:cubicBezTo>
                      <a:cubicBezTo>
                        <a:pt x="137583" y="93133"/>
                        <a:pt x="25400" y="76200"/>
                        <a:pt x="0" y="50800"/>
                      </a:cubicBezTo>
                      <a:lnTo>
                        <a:pt x="0" y="0"/>
                      </a:lnTo>
                    </a:path>
                  </a:pathLst>
                </a:custGeom>
                <a:ln>
                  <a:solidFill>
                    <a:srgbClr val="FF6600"/>
                  </a:solidFill>
                </a:ln>
                <a:scene3d>
                  <a:camera prst="orthographicFront">
                    <a:rot lat="0" lon="0" rev="10799999"/>
                  </a:camera>
                  <a:lightRig rig="threePt" dir="t"/>
                </a:scene3d>
              </p:spPr>
              <p:style>
                <a:lnRef idx="2">
                  <a:schemeClr val="accent1"/>
                </a:lnRef>
                <a:fillRef idx="0">
                  <a:schemeClr val="accent1"/>
                </a:fillRef>
                <a:effectRef idx="1">
                  <a:schemeClr val="accent1"/>
                </a:effectRef>
                <a:fontRef idx="minor">
                  <a:schemeClr val="tx1"/>
                </a:fontRef>
              </p:style>
              <p:txBody>
                <a:bodyPr anchor="ctr"/>
                <a:lstStyle/>
                <a:p>
                  <a:pPr algn="ctr" defTabSz="457200" fontAlgn="auto">
                    <a:spcBef>
                      <a:spcPts val="0"/>
                    </a:spcBef>
                    <a:spcAft>
                      <a:spcPts val="0"/>
                    </a:spcAft>
                    <a:defRPr/>
                  </a:pPr>
                  <a:endParaRPr lang="en-US"/>
                </a:p>
              </p:txBody>
            </p:sp>
            <p:sp>
              <p:nvSpPr>
                <p:cNvPr id="559" name="Freeform 558"/>
                <p:cNvSpPr>
                  <a:spLocks noChangeArrowheads="1"/>
                </p:cNvSpPr>
                <p:nvPr/>
              </p:nvSpPr>
              <p:spPr bwMode="auto">
                <a:xfrm>
                  <a:off x="1461834" y="2417763"/>
                  <a:ext cx="92078" cy="257175"/>
                </a:xfrm>
                <a:custGeom>
                  <a:avLst/>
                  <a:gdLst>
                    <a:gd name="T0" fmla="*/ 48953 w 167217"/>
                    <a:gd name="T1" fmla="*/ 257175 h 406400"/>
                    <a:gd name="T2" fmla="*/ 83919 w 167217"/>
                    <a:gd name="T3" fmla="*/ 96441 h 406400"/>
                    <a:gd name="T4" fmla="*/ 0 w 167217"/>
                    <a:gd name="T5" fmla="*/ 32147 h 406400"/>
                    <a:gd name="T6" fmla="*/ 0 w 167217"/>
                    <a:gd name="T7" fmla="*/ 0 h 406400"/>
                    <a:gd name="T8" fmla="*/ 0 60000 65536"/>
                    <a:gd name="T9" fmla="*/ 0 60000 65536"/>
                    <a:gd name="T10" fmla="*/ 0 60000 65536"/>
                    <a:gd name="T11" fmla="*/ 0 60000 65536"/>
                    <a:gd name="T12" fmla="*/ 0 w 167217"/>
                    <a:gd name="T13" fmla="*/ 0 h 406400"/>
                    <a:gd name="T14" fmla="*/ 167217 w 167217"/>
                    <a:gd name="T15" fmla="*/ 406400 h 406400"/>
                  </a:gdLst>
                  <a:ahLst/>
                  <a:cxnLst>
                    <a:cxn ang="T8">
                      <a:pos x="T0" y="T1"/>
                    </a:cxn>
                    <a:cxn ang="T9">
                      <a:pos x="T2" y="T3"/>
                    </a:cxn>
                    <a:cxn ang="T10">
                      <a:pos x="T4" y="T5"/>
                    </a:cxn>
                    <a:cxn ang="T11">
                      <a:pos x="T6" y="T7"/>
                    </a:cxn>
                  </a:cxnLst>
                  <a:rect l="T12" t="T13" r="T14" b="T15"/>
                  <a:pathLst>
                    <a:path w="167217" h="406400">
                      <a:moveTo>
                        <a:pt x="88900" y="406400"/>
                      </a:moveTo>
                      <a:cubicBezTo>
                        <a:pt x="128058" y="309033"/>
                        <a:pt x="167217" y="211667"/>
                        <a:pt x="152400" y="152400"/>
                      </a:cubicBezTo>
                      <a:cubicBezTo>
                        <a:pt x="137583" y="93133"/>
                        <a:pt x="25400" y="76200"/>
                        <a:pt x="0" y="50800"/>
                      </a:cubicBezTo>
                      <a:lnTo>
                        <a:pt x="0" y="0"/>
                      </a:lnTo>
                    </a:path>
                  </a:pathLst>
                </a:custGeom>
                <a:noFill/>
                <a:ln w="25400">
                  <a:solidFill>
                    <a:srgbClr val="FF6600"/>
                  </a:solidFill>
                  <a:miter lim="800000"/>
                  <a:headEnd/>
                  <a:tailEnd/>
                </a:ln>
                <a:effectLst>
                  <a:outerShdw dist="20000" dir="5400000" rotWithShape="0">
                    <a:srgbClr val="808080">
                      <a:alpha val="37999"/>
                    </a:srgbClr>
                  </a:outerShdw>
                </a:effectLst>
              </p:spPr>
              <p:txBody>
                <a:bodyPr anchor="ctr"/>
                <a:lstStyle/>
                <a:p>
                  <a:pPr algn="ctr" defTabSz="457200" fontAlgn="auto">
                    <a:spcBef>
                      <a:spcPts val="0"/>
                    </a:spcBef>
                    <a:spcAft>
                      <a:spcPts val="0"/>
                    </a:spcAft>
                    <a:defRPr/>
                  </a:pPr>
                  <a:endParaRPr lang="en-US">
                    <a:latin typeface="+mn-lt"/>
                    <a:ea typeface="+mn-ea"/>
                  </a:endParaRPr>
                </a:p>
              </p:txBody>
            </p:sp>
            <p:sp>
              <p:nvSpPr>
                <p:cNvPr id="560" name="Freeform 559"/>
                <p:cNvSpPr>
                  <a:spLocks noChangeArrowheads="1"/>
                </p:cNvSpPr>
                <p:nvPr/>
              </p:nvSpPr>
              <p:spPr bwMode="auto">
                <a:xfrm>
                  <a:off x="1603126" y="2451100"/>
                  <a:ext cx="90491" cy="257175"/>
                </a:xfrm>
                <a:custGeom>
                  <a:avLst/>
                  <a:gdLst>
                    <a:gd name="T0" fmla="*/ 48109 w 167217"/>
                    <a:gd name="T1" fmla="*/ 257175 h 406400"/>
                    <a:gd name="T2" fmla="*/ 82473 w 167217"/>
                    <a:gd name="T3" fmla="*/ 96441 h 406400"/>
                    <a:gd name="T4" fmla="*/ 0 w 167217"/>
                    <a:gd name="T5" fmla="*/ 32147 h 406400"/>
                    <a:gd name="T6" fmla="*/ 0 w 167217"/>
                    <a:gd name="T7" fmla="*/ 0 h 406400"/>
                    <a:gd name="T8" fmla="*/ 0 60000 65536"/>
                    <a:gd name="T9" fmla="*/ 0 60000 65536"/>
                    <a:gd name="T10" fmla="*/ 0 60000 65536"/>
                    <a:gd name="T11" fmla="*/ 0 60000 65536"/>
                    <a:gd name="T12" fmla="*/ 0 w 167217"/>
                    <a:gd name="T13" fmla="*/ 0 h 406400"/>
                    <a:gd name="T14" fmla="*/ 167217 w 167217"/>
                    <a:gd name="T15" fmla="*/ 406400 h 406400"/>
                  </a:gdLst>
                  <a:ahLst/>
                  <a:cxnLst>
                    <a:cxn ang="T8">
                      <a:pos x="T0" y="T1"/>
                    </a:cxn>
                    <a:cxn ang="T9">
                      <a:pos x="T2" y="T3"/>
                    </a:cxn>
                    <a:cxn ang="T10">
                      <a:pos x="T4" y="T5"/>
                    </a:cxn>
                    <a:cxn ang="T11">
                      <a:pos x="T6" y="T7"/>
                    </a:cxn>
                  </a:cxnLst>
                  <a:rect l="T12" t="T13" r="T14" b="T15"/>
                  <a:pathLst>
                    <a:path w="167217" h="406400">
                      <a:moveTo>
                        <a:pt x="88900" y="406400"/>
                      </a:moveTo>
                      <a:cubicBezTo>
                        <a:pt x="128058" y="309033"/>
                        <a:pt x="167217" y="211667"/>
                        <a:pt x="152400" y="152400"/>
                      </a:cubicBezTo>
                      <a:cubicBezTo>
                        <a:pt x="137583" y="93133"/>
                        <a:pt x="25400" y="76200"/>
                        <a:pt x="0" y="50800"/>
                      </a:cubicBezTo>
                      <a:lnTo>
                        <a:pt x="0" y="0"/>
                      </a:lnTo>
                    </a:path>
                  </a:pathLst>
                </a:custGeom>
                <a:noFill/>
                <a:ln w="25400">
                  <a:solidFill>
                    <a:srgbClr val="FF6600"/>
                  </a:solidFill>
                  <a:miter lim="800000"/>
                  <a:headEnd/>
                  <a:tailEnd/>
                </a:ln>
                <a:effectLst>
                  <a:outerShdw dist="20000" dir="5400000" rotWithShape="0">
                    <a:srgbClr val="808080">
                      <a:alpha val="37999"/>
                    </a:srgbClr>
                  </a:outerShdw>
                </a:effectLst>
              </p:spPr>
              <p:txBody>
                <a:bodyPr anchor="ctr"/>
                <a:lstStyle/>
                <a:p>
                  <a:pPr algn="ctr" defTabSz="457200" fontAlgn="auto">
                    <a:spcBef>
                      <a:spcPts val="0"/>
                    </a:spcBef>
                    <a:spcAft>
                      <a:spcPts val="0"/>
                    </a:spcAft>
                    <a:defRPr/>
                  </a:pPr>
                  <a:endParaRPr lang="en-US">
                    <a:latin typeface="+mn-lt"/>
                    <a:ea typeface="+mn-ea"/>
                  </a:endParaRPr>
                </a:p>
              </p:txBody>
            </p:sp>
            <p:sp>
              <p:nvSpPr>
                <p:cNvPr id="555" name="Freeform 554"/>
                <p:cNvSpPr/>
                <p:nvPr/>
              </p:nvSpPr>
              <p:spPr bwMode="auto">
                <a:xfrm>
                  <a:off x="1343348" y="3003367"/>
                  <a:ext cx="90767" cy="256756"/>
                </a:xfrm>
                <a:custGeom>
                  <a:avLst/>
                  <a:gdLst>
                    <a:gd name="connsiteX0" fmla="*/ 88900 w 167217"/>
                    <a:gd name="connsiteY0" fmla="*/ 406400 h 406400"/>
                    <a:gd name="connsiteX1" fmla="*/ 152400 w 167217"/>
                    <a:gd name="connsiteY1" fmla="*/ 152400 h 406400"/>
                    <a:gd name="connsiteX2" fmla="*/ 0 w 167217"/>
                    <a:gd name="connsiteY2" fmla="*/ 50800 h 406400"/>
                    <a:gd name="connsiteX3" fmla="*/ 0 w 167217"/>
                    <a:gd name="connsiteY3" fmla="*/ 0 h 406400"/>
                  </a:gdLst>
                  <a:ahLst/>
                  <a:cxnLst>
                    <a:cxn ang="0">
                      <a:pos x="connsiteX0" y="connsiteY0"/>
                    </a:cxn>
                    <a:cxn ang="0">
                      <a:pos x="connsiteX1" y="connsiteY1"/>
                    </a:cxn>
                    <a:cxn ang="0">
                      <a:pos x="connsiteX2" y="connsiteY2"/>
                    </a:cxn>
                    <a:cxn ang="0">
                      <a:pos x="connsiteX3" y="connsiteY3"/>
                    </a:cxn>
                  </a:cxnLst>
                  <a:rect l="l" t="t" r="r" b="b"/>
                  <a:pathLst>
                    <a:path w="167217" h="406400">
                      <a:moveTo>
                        <a:pt x="88900" y="406400"/>
                      </a:moveTo>
                      <a:cubicBezTo>
                        <a:pt x="128058" y="309033"/>
                        <a:pt x="167217" y="211667"/>
                        <a:pt x="152400" y="152400"/>
                      </a:cubicBezTo>
                      <a:cubicBezTo>
                        <a:pt x="137583" y="93133"/>
                        <a:pt x="25400" y="76200"/>
                        <a:pt x="0" y="50800"/>
                      </a:cubicBezTo>
                      <a:lnTo>
                        <a:pt x="0" y="0"/>
                      </a:lnTo>
                    </a:path>
                  </a:pathLst>
                </a:custGeom>
                <a:ln>
                  <a:solidFill>
                    <a:srgbClr val="FF6600"/>
                  </a:solidFill>
                </a:ln>
                <a:scene3d>
                  <a:camera prst="orthographicFront">
                    <a:rot lat="0" lon="0" rev="10799999"/>
                  </a:camera>
                  <a:lightRig rig="threePt" dir="t"/>
                </a:scene3d>
              </p:spPr>
              <p:style>
                <a:lnRef idx="2">
                  <a:schemeClr val="accent1"/>
                </a:lnRef>
                <a:fillRef idx="0">
                  <a:schemeClr val="accent1"/>
                </a:fillRef>
                <a:effectRef idx="1">
                  <a:schemeClr val="accent1"/>
                </a:effectRef>
                <a:fontRef idx="minor">
                  <a:schemeClr val="tx1"/>
                </a:fontRef>
              </p:style>
              <p:txBody>
                <a:bodyPr anchor="ctr"/>
                <a:lstStyle/>
                <a:p>
                  <a:pPr algn="ctr" defTabSz="457200" fontAlgn="auto">
                    <a:spcBef>
                      <a:spcPts val="0"/>
                    </a:spcBef>
                    <a:spcAft>
                      <a:spcPts val="0"/>
                    </a:spcAft>
                    <a:defRPr/>
                  </a:pPr>
                  <a:endParaRPr lang="en-US"/>
                </a:p>
              </p:txBody>
            </p:sp>
            <p:sp>
              <p:nvSpPr>
                <p:cNvPr id="556" name="Freeform 555"/>
                <p:cNvSpPr/>
                <p:nvPr/>
              </p:nvSpPr>
              <p:spPr bwMode="auto">
                <a:xfrm>
                  <a:off x="1477646" y="3047700"/>
                  <a:ext cx="90767" cy="256756"/>
                </a:xfrm>
                <a:custGeom>
                  <a:avLst/>
                  <a:gdLst>
                    <a:gd name="connsiteX0" fmla="*/ 88900 w 167217"/>
                    <a:gd name="connsiteY0" fmla="*/ 406400 h 406400"/>
                    <a:gd name="connsiteX1" fmla="*/ 152400 w 167217"/>
                    <a:gd name="connsiteY1" fmla="*/ 152400 h 406400"/>
                    <a:gd name="connsiteX2" fmla="*/ 0 w 167217"/>
                    <a:gd name="connsiteY2" fmla="*/ 50800 h 406400"/>
                    <a:gd name="connsiteX3" fmla="*/ 0 w 167217"/>
                    <a:gd name="connsiteY3" fmla="*/ 0 h 406400"/>
                  </a:gdLst>
                  <a:ahLst/>
                  <a:cxnLst>
                    <a:cxn ang="0">
                      <a:pos x="connsiteX0" y="connsiteY0"/>
                    </a:cxn>
                    <a:cxn ang="0">
                      <a:pos x="connsiteX1" y="connsiteY1"/>
                    </a:cxn>
                    <a:cxn ang="0">
                      <a:pos x="connsiteX2" y="connsiteY2"/>
                    </a:cxn>
                    <a:cxn ang="0">
                      <a:pos x="connsiteX3" y="connsiteY3"/>
                    </a:cxn>
                  </a:cxnLst>
                  <a:rect l="l" t="t" r="r" b="b"/>
                  <a:pathLst>
                    <a:path w="167217" h="406400">
                      <a:moveTo>
                        <a:pt x="88900" y="406400"/>
                      </a:moveTo>
                      <a:cubicBezTo>
                        <a:pt x="128058" y="309033"/>
                        <a:pt x="167217" y="211667"/>
                        <a:pt x="152400" y="152400"/>
                      </a:cubicBezTo>
                      <a:cubicBezTo>
                        <a:pt x="137583" y="93133"/>
                        <a:pt x="25400" y="76200"/>
                        <a:pt x="0" y="50800"/>
                      </a:cubicBezTo>
                      <a:lnTo>
                        <a:pt x="0" y="0"/>
                      </a:lnTo>
                    </a:path>
                  </a:pathLst>
                </a:custGeom>
                <a:ln>
                  <a:solidFill>
                    <a:srgbClr val="FF6600"/>
                  </a:solidFill>
                </a:ln>
                <a:scene3d>
                  <a:camera prst="orthographicFront">
                    <a:rot lat="0" lon="0" rev="10799999"/>
                  </a:camera>
                  <a:lightRig rig="threePt" dir="t"/>
                </a:scene3d>
              </p:spPr>
              <p:style>
                <a:lnRef idx="2">
                  <a:schemeClr val="accent1"/>
                </a:lnRef>
                <a:fillRef idx="0">
                  <a:schemeClr val="accent1"/>
                </a:fillRef>
                <a:effectRef idx="1">
                  <a:schemeClr val="accent1"/>
                </a:effectRef>
                <a:fontRef idx="minor">
                  <a:schemeClr val="tx1"/>
                </a:fontRef>
              </p:style>
              <p:txBody>
                <a:bodyPr anchor="ctr"/>
                <a:lstStyle/>
                <a:p>
                  <a:pPr algn="ctr" defTabSz="457200" fontAlgn="auto">
                    <a:spcBef>
                      <a:spcPts val="0"/>
                    </a:spcBef>
                    <a:spcAft>
                      <a:spcPts val="0"/>
                    </a:spcAft>
                    <a:defRPr/>
                  </a:pPr>
                  <a:endParaRPr lang="en-US"/>
                </a:p>
              </p:txBody>
            </p:sp>
            <p:sp>
              <p:nvSpPr>
                <p:cNvPr id="522" name="Freeform 521"/>
                <p:cNvSpPr/>
                <p:nvPr/>
              </p:nvSpPr>
              <p:spPr bwMode="auto">
                <a:xfrm>
                  <a:off x="1029138" y="3048685"/>
                  <a:ext cx="90767" cy="256756"/>
                </a:xfrm>
                <a:custGeom>
                  <a:avLst/>
                  <a:gdLst>
                    <a:gd name="connsiteX0" fmla="*/ 88900 w 167217"/>
                    <a:gd name="connsiteY0" fmla="*/ 406400 h 406400"/>
                    <a:gd name="connsiteX1" fmla="*/ 152400 w 167217"/>
                    <a:gd name="connsiteY1" fmla="*/ 152400 h 406400"/>
                    <a:gd name="connsiteX2" fmla="*/ 0 w 167217"/>
                    <a:gd name="connsiteY2" fmla="*/ 50800 h 406400"/>
                    <a:gd name="connsiteX3" fmla="*/ 0 w 167217"/>
                    <a:gd name="connsiteY3" fmla="*/ 0 h 406400"/>
                  </a:gdLst>
                  <a:ahLst/>
                  <a:cxnLst>
                    <a:cxn ang="0">
                      <a:pos x="connsiteX0" y="connsiteY0"/>
                    </a:cxn>
                    <a:cxn ang="0">
                      <a:pos x="connsiteX1" y="connsiteY1"/>
                    </a:cxn>
                    <a:cxn ang="0">
                      <a:pos x="connsiteX2" y="connsiteY2"/>
                    </a:cxn>
                    <a:cxn ang="0">
                      <a:pos x="connsiteX3" y="connsiteY3"/>
                    </a:cxn>
                  </a:cxnLst>
                  <a:rect l="l" t="t" r="r" b="b"/>
                  <a:pathLst>
                    <a:path w="167217" h="406400">
                      <a:moveTo>
                        <a:pt x="88900" y="406400"/>
                      </a:moveTo>
                      <a:cubicBezTo>
                        <a:pt x="128058" y="309033"/>
                        <a:pt x="167217" y="211667"/>
                        <a:pt x="152400" y="152400"/>
                      </a:cubicBezTo>
                      <a:cubicBezTo>
                        <a:pt x="137583" y="93133"/>
                        <a:pt x="25400" y="76200"/>
                        <a:pt x="0" y="50800"/>
                      </a:cubicBezTo>
                      <a:lnTo>
                        <a:pt x="0" y="0"/>
                      </a:lnTo>
                    </a:path>
                  </a:pathLst>
                </a:custGeom>
                <a:ln>
                  <a:solidFill>
                    <a:srgbClr val="FF6600"/>
                  </a:solidFill>
                </a:ln>
                <a:scene3d>
                  <a:camera prst="orthographicFront">
                    <a:rot lat="0" lon="0" rev="10799999"/>
                  </a:camera>
                  <a:lightRig rig="threePt" dir="t"/>
                </a:scene3d>
              </p:spPr>
              <p:style>
                <a:lnRef idx="2">
                  <a:schemeClr val="accent1"/>
                </a:lnRef>
                <a:fillRef idx="0">
                  <a:schemeClr val="accent1"/>
                </a:fillRef>
                <a:effectRef idx="1">
                  <a:schemeClr val="accent1"/>
                </a:effectRef>
                <a:fontRef idx="minor">
                  <a:schemeClr val="tx1"/>
                </a:fontRef>
              </p:style>
              <p:txBody>
                <a:bodyPr anchor="ctr"/>
                <a:lstStyle/>
                <a:p>
                  <a:pPr algn="ctr" defTabSz="457200" fontAlgn="auto">
                    <a:spcBef>
                      <a:spcPts val="0"/>
                    </a:spcBef>
                    <a:spcAft>
                      <a:spcPts val="0"/>
                    </a:spcAft>
                    <a:defRPr/>
                  </a:pPr>
                  <a:endParaRPr lang="en-US"/>
                </a:p>
              </p:txBody>
            </p:sp>
            <p:sp>
              <p:nvSpPr>
                <p:cNvPr id="554" name="Freeform 553"/>
                <p:cNvSpPr/>
                <p:nvPr/>
              </p:nvSpPr>
              <p:spPr bwMode="auto">
                <a:xfrm>
                  <a:off x="896201" y="2990693"/>
                  <a:ext cx="90767" cy="256756"/>
                </a:xfrm>
                <a:custGeom>
                  <a:avLst/>
                  <a:gdLst>
                    <a:gd name="connsiteX0" fmla="*/ 88900 w 167217"/>
                    <a:gd name="connsiteY0" fmla="*/ 406400 h 406400"/>
                    <a:gd name="connsiteX1" fmla="*/ 152400 w 167217"/>
                    <a:gd name="connsiteY1" fmla="*/ 152400 h 406400"/>
                    <a:gd name="connsiteX2" fmla="*/ 0 w 167217"/>
                    <a:gd name="connsiteY2" fmla="*/ 50800 h 406400"/>
                    <a:gd name="connsiteX3" fmla="*/ 0 w 167217"/>
                    <a:gd name="connsiteY3" fmla="*/ 0 h 406400"/>
                  </a:gdLst>
                  <a:ahLst/>
                  <a:cxnLst>
                    <a:cxn ang="0">
                      <a:pos x="connsiteX0" y="connsiteY0"/>
                    </a:cxn>
                    <a:cxn ang="0">
                      <a:pos x="connsiteX1" y="connsiteY1"/>
                    </a:cxn>
                    <a:cxn ang="0">
                      <a:pos x="connsiteX2" y="connsiteY2"/>
                    </a:cxn>
                    <a:cxn ang="0">
                      <a:pos x="connsiteX3" y="connsiteY3"/>
                    </a:cxn>
                  </a:cxnLst>
                  <a:rect l="l" t="t" r="r" b="b"/>
                  <a:pathLst>
                    <a:path w="167217" h="406400">
                      <a:moveTo>
                        <a:pt x="88900" y="406400"/>
                      </a:moveTo>
                      <a:cubicBezTo>
                        <a:pt x="128058" y="309033"/>
                        <a:pt x="167217" y="211667"/>
                        <a:pt x="152400" y="152400"/>
                      </a:cubicBezTo>
                      <a:cubicBezTo>
                        <a:pt x="137583" y="93133"/>
                        <a:pt x="25400" y="76200"/>
                        <a:pt x="0" y="50800"/>
                      </a:cubicBezTo>
                      <a:lnTo>
                        <a:pt x="0" y="0"/>
                      </a:lnTo>
                    </a:path>
                  </a:pathLst>
                </a:custGeom>
                <a:ln>
                  <a:solidFill>
                    <a:srgbClr val="FF6600"/>
                  </a:solidFill>
                </a:ln>
                <a:scene3d>
                  <a:camera prst="orthographicFront">
                    <a:rot lat="0" lon="0" rev="10799999"/>
                  </a:camera>
                  <a:lightRig rig="threePt" dir="t"/>
                </a:scene3d>
              </p:spPr>
              <p:style>
                <a:lnRef idx="2">
                  <a:schemeClr val="accent1"/>
                </a:lnRef>
                <a:fillRef idx="0">
                  <a:schemeClr val="accent1"/>
                </a:fillRef>
                <a:effectRef idx="1">
                  <a:schemeClr val="accent1"/>
                </a:effectRef>
                <a:fontRef idx="minor">
                  <a:schemeClr val="tx1"/>
                </a:fontRef>
              </p:style>
              <p:txBody>
                <a:bodyPr anchor="ctr"/>
                <a:lstStyle/>
                <a:p>
                  <a:pPr algn="ctr" defTabSz="457200" fontAlgn="auto">
                    <a:spcBef>
                      <a:spcPts val="0"/>
                    </a:spcBef>
                    <a:spcAft>
                      <a:spcPts val="0"/>
                    </a:spcAft>
                    <a:defRPr/>
                  </a:pPr>
                  <a:endParaRPr lang="en-US"/>
                </a:p>
              </p:txBody>
            </p:sp>
            <p:sp>
              <p:nvSpPr>
                <p:cNvPr id="558" name="Freeform 557"/>
                <p:cNvSpPr>
                  <a:spLocks noChangeArrowheads="1"/>
                </p:cNvSpPr>
                <p:nvPr/>
              </p:nvSpPr>
              <p:spPr bwMode="auto">
                <a:xfrm>
                  <a:off x="1142736" y="2447925"/>
                  <a:ext cx="90491" cy="257175"/>
                </a:xfrm>
                <a:custGeom>
                  <a:avLst/>
                  <a:gdLst>
                    <a:gd name="T0" fmla="*/ 48109 w 167217"/>
                    <a:gd name="T1" fmla="*/ 257175 h 406400"/>
                    <a:gd name="T2" fmla="*/ 82473 w 167217"/>
                    <a:gd name="T3" fmla="*/ 96441 h 406400"/>
                    <a:gd name="T4" fmla="*/ 0 w 167217"/>
                    <a:gd name="T5" fmla="*/ 32147 h 406400"/>
                    <a:gd name="T6" fmla="*/ 0 w 167217"/>
                    <a:gd name="T7" fmla="*/ 0 h 406400"/>
                    <a:gd name="T8" fmla="*/ 0 60000 65536"/>
                    <a:gd name="T9" fmla="*/ 0 60000 65536"/>
                    <a:gd name="T10" fmla="*/ 0 60000 65536"/>
                    <a:gd name="T11" fmla="*/ 0 60000 65536"/>
                    <a:gd name="T12" fmla="*/ 0 w 167217"/>
                    <a:gd name="T13" fmla="*/ 0 h 406400"/>
                    <a:gd name="T14" fmla="*/ 167217 w 167217"/>
                    <a:gd name="T15" fmla="*/ 406400 h 406400"/>
                  </a:gdLst>
                  <a:ahLst/>
                  <a:cxnLst>
                    <a:cxn ang="T8">
                      <a:pos x="T0" y="T1"/>
                    </a:cxn>
                    <a:cxn ang="T9">
                      <a:pos x="T2" y="T3"/>
                    </a:cxn>
                    <a:cxn ang="T10">
                      <a:pos x="T4" y="T5"/>
                    </a:cxn>
                    <a:cxn ang="T11">
                      <a:pos x="T6" y="T7"/>
                    </a:cxn>
                  </a:cxnLst>
                  <a:rect l="T12" t="T13" r="T14" b="T15"/>
                  <a:pathLst>
                    <a:path w="167217" h="406400">
                      <a:moveTo>
                        <a:pt x="88900" y="406400"/>
                      </a:moveTo>
                      <a:cubicBezTo>
                        <a:pt x="128058" y="309033"/>
                        <a:pt x="167217" y="211667"/>
                        <a:pt x="152400" y="152400"/>
                      </a:cubicBezTo>
                      <a:cubicBezTo>
                        <a:pt x="137583" y="93133"/>
                        <a:pt x="25400" y="76200"/>
                        <a:pt x="0" y="50800"/>
                      </a:cubicBezTo>
                      <a:lnTo>
                        <a:pt x="0" y="0"/>
                      </a:lnTo>
                    </a:path>
                  </a:pathLst>
                </a:custGeom>
                <a:noFill/>
                <a:ln w="25400">
                  <a:solidFill>
                    <a:srgbClr val="FF6600"/>
                  </a:solidFill>
                  <a:miter lim="800000"/>
                  <a:headEnd/>
                  <a:tailEnd/>
                </a:ln>
                <a:effectLst>
                  <a:outerShdw dist="20000" dir="5400000" rotWithShape="0">
                    <a:srgbClr val="808080">
                      <a:alpha val="37999"/>
                    </a:srgbClr>
                  </a:outerShdw>
                </a:effectLst>
              </p:spPr>
              <p:txBody>
                <a:bodyPr anchor="ctr"/>
                <a:lstStyle/>
                <a:p>
                  <a:pPr algn="ctr" defTabSz="457200" fontAlgn="auto">
                    <a:spcBef>
                      <a:spcPts val="0"/>
                    </a:spcBef>
                    <a:spcAft>
                      <a:spcPts val="0"/>
                    </a:spcAft>
                    <a:defRPr/>
                  </a:pPr>
                  <a:endParaRPr lang="en-US">
                    <a:latin typeface="+mn-lt"/>
                    <a:ea typeface="+mn-ea"/>
                  </a:endParaRPr>
                </a:p>
              </p:txBody>
            </p:sp>
            <p:sp>
              <p:nvSpPr>
                <p:cNvPr id="520" name="Freeform 519"/>
                <p:cNvSpPr>
                  <a:spLocks noChangeArrowheads="1"/>
                </p:cNvSpPr>
                <p:nvPr/>
              </p:nvSpPr>
              <p:spPr bwMode="auto">
                <a:xfrm>
                  <a:off x="985568" y="2444750"/>
                  <a:ext cx="92078" cy="255588"/>
                </a:xfrm>
                <a:custGeom>
                  <a:avLst/>
                  <a:gdLst>
                    <a:gd name="T0" fmla="*/ 48953 w 167217"/>
                    <a:gd name="T1" fmla="*/ 255588 h 406400"/>
                    <a:gd name="T2" fmla="*/ 83919 w 167217"/>
                    <a:gd name="T3" fmla="*/ 95845 h 406400"/>
                    <a:gd name="T4" fmla="*/ 0 w 167217"/>
                    <a:gd name="T5" fmla="*/ 31948 h 406400"/>
                    <a:gd name="T6" fmla="*/ 0 w 167217"/>
                    <a:gd name="T7" fmla="*/ 0 h 406400"/>
                    <a:gd name="T8" fmla="*/ 0 60000 65536"/>
                    <a:gd name="T9" fmla="*/ 0 60000 65536"/>
                    <a:gd name="T10" fmla="*/ 0 60000 65536"/>
                    <a:gd name="T11" fmla="*/ 0 60000 65536"/>
                    <a:gd name="T12" fmla="*/ 0 w 167217"/>
                    <a:gd name="T13" fmla="*/ 0 h 406400"/>
                    <a:gd name="T14" fmla="*/ 167217 w 167217"/>
                    <a:gd name="T15" fmla="*/ 406400 h 406400"/>
                  </a:gdLst>
                  <a:ahLst/>
                  <a:cxnLst>
                    <a:cxn ang="T8">
                      <a:pos x="T0" y="T1"/>
                    </a:cxn>
                    <a:cxn ang="T9">
                      <a:pos x="T2" y="T3"/>
                    </a:cxn>
                    <a:cxn ang="T10">
                      <a:pos x="T4" y="T5"/>
                    </a:cxn>
                    <a:cxn ang="T11">
                      <a:pos x="T6" y="T7"/>
                    </a:cxn>
                  </a:cxnLst>
                  <a:rect l="T12" t="T13" r="T14" b="T15"/>
                  <a:pathLst>
                    <a:path w="167217" h="406400">
                      <a:moveTo>
                        <a:pt x="88900" y="406400"/>
                      </a:moveTo>
                      <a:cubicBezTo>
                        <a:pt x="128058" y="309033"/>
                        <a:pt x="167217" y="211667"/>
                        <a:pt x="152400" y="152400"/>
                      </a:cubicBezTo>
                      <a:cubicBezTo>
                        <a:pt x="137583" y="93133"/>
                        <a:pt x="25400" y="76200"/>
                        <a:pt x="0" y="50800"/>
                      </a:cubicBezTo>
                      <a:lnTo>
                        <a:pt x="0" y="0"/>
                      </a:lnTo>
                    </a:path>
                  </a:pathLst>
                </a:custGeom>
                <a:noFill/>
                <a:ln w="25400">
                  <a:solidFill>
                    <a:srgbClr val="FF6600"/>
                  </a:solidFill>
                  <a:miter lim="800000"/>
                  <a:headEnd/>
                  <a:tailEnd/>
                </a:ln>
                <a:effectLst>
                  <a:outerShdw dist="20000" dir="5400000" rotWithShape="0">
                    <a:srgbClr val="808080">
                      <a:alpha val="37999"/>
                    </a:srgbClr>
                  </a:outerShdw>
                </a:effectLst>
              </p:spPr>
              <p:txBody>
                <a:bodyPr anchor="ctr"/>
                <a:lstStyle/>
                <a:p>
                  <a:pPr algn="ctr" defTabSz="457200" fontAlgn="auto">
                    <a:spcBef>
                      <a:spcPts val="0"/>
                    </a:spcBef>
                    <a:spcAft>
                      <a:spcPts val="0"/>
                    </a:spcAft>
                    <a:defRPr/>
                  </a:pPr>
                  <a:endParaRPr lang="en-US">
                    <a:latin typeface="+mn-lt"/>
                    <a:ea typeface="+mn-ea"/>
                  </a:endParaRPr>
                </a:p>
              </p:txBody>
            </p:sp>
            <p:sp>
              <p:nvSpPr>
                <p:cNvPr id="519" name="Freeform 518"/>
                <p:cNvSpPr>
                  <a:spLocks noChangeArrowheads="1"/>
                </p:cNvSpPr>
                <p:nvPr/>
              </p:nvSpPr>
              <p:spPr bwMode="auto">
                <a:xfrm>
                  <a:off x="677583" y="2481263"/>
                  <a:ext cx="90490" cy="255587"/>
                </a:xfrm>
                <a:custGeom>
                  <a:avLst/>
                  <a:gdLst>
                    <a:gd name="T0" fmla="*/ 48109 w 167217"/>
                    <a:gd name="T1" fmla="*/ 255587 h 406400"/>
                    <a:gd name="T2" fmla="*/ 82472 w 167217"/>
                    <a:gd name="T3" fmla="*/ 95845 h 406400"/>
                    <a:gd name="T4" fmla="*/ 0 w 167217"/>
                    <a:gd name="T5" fmla="*/ 31948 h 406400"/>
                    <a:gd name="T6" fmla="*/ 0 w 167217"/>
                    <a:gd name="T7" fmla="*/ 0 h 406400"/>
                    <a:gd name="T8" fmla="*/ 0 60000 65536"/>
                    <a:gd name="T9" fmla="*/ 0 60000 65536"/>
                    <a:gd name="T10" fmla="*/ 0 60000 65536"/>
                    <a:gd name="T11" fmla="*/ 0 60000 65536"/>
                    <a:gd name="T12" fmla="*/ 0 w 167217"/>
                    <a:gd name="T13" fmla="*/ 0 h 406400"/>
                    <a:gd name="T14" fmla="*/ 167217 w 167217"/>
                    <a:gd name="T15" fmla="*/ 406400 h 406400"/>
                  </a:gdLst>
                  <a:ahLst/>
                  <a:cxnLst>
                    <a:cxn ang="T8">
                      <a:pos x="T0" y="T1"/>
                    </a:cxn>
                    <a:cxn ang="T9">
                      <a:pos x="T2" y="T3"/>
                    </a:cxn>
                    <a:cxn ang="T10">
                      <a:pos x="T4" y="T5"/>
                    </a:cxn>
                    <a:cxn ang="T11">
                      <a:pos x="T6" y="T7"/>
                    </a:cxn>
                  </a:cxnLst>
                  <a:rect l="T12" t="T13" r="T14" b="T15"/>
                  <a:pathLst>
                    <a:path w="167217" h="406400">
                      <a:moveTo>
                        <a:pt x="88900" y="406400"/>
                      </a:moveTo>
                      <a:cubicBezTo>
                        <a:pt x="128058" y="309033"/>
                        <a:pt x="167217" y="211667"/>
                        <a:pt x="152400" y="152400"/>
                      </a:cubicBezTo>
                      <a:cubicBezTo>
                        <a:pt x="137583" y="93133"/>
                        <a:pt x="25400" y="76200"/>
                        <a:pt x="0" y="50800"/>
                      </a:cubicBezTo>
                      <a:lnTo>
                        <a:pt x="0" y="0"/>
                      </a:lnTo>
                    </a:path>
                  </a:pathLst>
                </a:custGeom>
                <a:noFill/>
                <a:ln w="25400">
                  <a:solidFill>
                    <a:srgbClr val="FF6600"/>
                  </a:solidFill>
                  <a:miter lim="800000"/>
                  <a:headEnd/>
                  <a:tailEnd/>
                </a:ln>
                <a:effectLst>
                  <a:outerShdw dist="20000" dir="5400000" rotWithShape="0">
                    <a:srgbClr val="808080">
                      <a:alpha val="37999"/>
                    </a:srgbClr>
                  </a:outerShdw>
                </a:effectLst>
              </p:spPr>
              <p:txBody>
                <a:bodyPr anchor="ctr"/>
                <a:lstStyle/>
                <a:p>
                  <a:pPr algn="ctr" defTabSz="457200" fontAlgn="auto">
                    <a:spcBef>
                      <a:spcPts val="0"/>
                    </a:spcBef>
                    <a:spcAft>
                      <a:spcPts val="0"/>
                    </a:spcAft>
                    <a:defRPr/>
                  </a:pPr>
                  <a:endParaRPr lang="en-US">
                    <a:latin typeface="+mn-lt"/>
                    <a:ea typeface="+mn-ea"/>
                  </a:endParaRPr>
                </a:p>
              </p:txBody>
            </p:sp>
            <p:sp>
              <p:nvSpPr>
                <p:cNvPr id="523" name="Freeform 522"/>
                <p:cNvSpPr/>
                <p:nvPr/>
              </p:nvSpPr>
              <p:spPr bwMode="auto">
                <a:xfrm>
                  <a:off x="554819" y="3048685"/>
                  <a:ext cx="90767" cy="256756"/>
                </a:xfrm>
                <a:custGeom>
                  <a:avLst/>
                  <a:gdLst>
                    <a:gd name="connsiteX0" fmla="*/ 88900 w 167217"/>
                    <a:gd name="connsiteY0" fmla="*/ 406400 h 406400"/>
                    <a:gd name="connsiteX1" fmla="*/ 152400 w 167217"/>
                    <a:gd name="connsiteY1" fmla="*/ 152400 h 406400"/>
                    <a:gd name="connsiteX2" fmla="*/ 0 w 167217"/>
                    <a:gd name="connsiteY2" fmla="*/ 50800 h 406400"/>
                    <a:gd name="connsiteX3" fmla="*/ 0 w 167217"/>
                    <a:gd name="connsiteY3" fmla="*/ 0 h 406400"/>
                  </a:gdLst>
                  <a:ahLst/>
                  <a:cxnLst>
                    <a:cxn ang="0">
                      <a:pos x="connsiteX0" y="connsiteY0"/>
                    </a:cxn>
                    <a:cxn ang="0">
                      <a:pos x="connsiteX1" y="connsiteY1"/>
                    </a:cxn>
                    <a:cxn ang="0">
                      <a:pos x="connsiteX2" y="connsiteY2"/>
                    </a:cxn>
                    <a:cxn ang="0">
                      <a:pos x="connsiteX3" y="connsiteY3"/>
                    </a:cxn>
                  </a:cxnLst>
                  <a:rect l="l" t="t" r="r" b="b"/>
                  <a:pathLst>
                    <a:path w="167217" h="406400">
                      <a:moveTo>
                        <a:pt x="88900" y="406400"/>
                      </a:moveTo>
                      <a:cubicBezTo>
                        <a:pt x="128058" y="309033"/>
                        <a:pt x="167217" y="211667"/>
                        <a:pt x="152400" y="152400"/>
                      </a:cubicBezTo>
                      <a:cubicBezTo>
                        <a:pt x="137583" y="93133"/>
                        <a:pt x="25400" y="76200"/>
                        <a:pt x="0" y="50800"/>
                      </a:cubicBezTo>
                      <a:lnTo>
                        <a:pt x="0" y="0"/>
                      </a:lnTo>
                    </a:path>
                  </a:pathLst>
                </a:custGeom>
                <a:ln>
                  <a:solidFill>
                    <a:srgbClr val="FF6600"/>
                  </a:solidFill>
                </a:ln>
                <a:scene3d>
                  <a:camera prst="orthographicFront">
                    <a:rot lat="0" lon="0" rev="10799999"/>
                  </a:camera>
                  <a:lightRig rig="threePt" dir="t"/>
                </a:scene3d>
              </p:spPr>
              <p:style>
                <a:lnRef idx="2">
                  <a:schemeClr val="accent1"/>
                </a:lnRef>
                <a:fillRef idx="0">
                  <a:schemeClr val="accent1"/>
                </a:fillRef>
                <a:effectRef idx="1">
                  <a:schemeClr val="accent1"/>
                </a:effectRef>
                <a:fontRef idx="minor">
                  <a:schemeClr val="tx1"/>
                </a:fontRef>
              </p:style>
              <p:txBody>
                <a:bodyPr anchor="ctr"/>
                <a:lstStyle/>
                <a:p>
                  <a:pPr algn="ctr" defTabSz="457200" fontAlgn="auto">
                    <a:spcBef>
                      <a:spcPts val="0"/>
                    </a:spcBef>
                    <a:spcAft>
                      <a:spcPts val="0"/>
                    </a:spcAft>
                    <a:defRPr/>
                  </a:pPr>
                  <a:endParaRPr lang="en-US"/>
                </a:p>
              </p:txBody>
            </p:sp>
            <p:sp>
              <p:nvSpPr>
                <p:cNvPr id="521" name="Freeform 520"/>
                <p:cNvSpPr/>
                <p:nvPr/>
              </p:nvSpPr>
              <p:spPr bwMode="auto">
                <a:xfrm>
                  <a:off x="418355" y="2984364"/>
                  <a:ext cx="90767" cy="256756"/>
                </a:xfrm>
                <a:custGeom>
                  <a:avLst/>
                  <a:gdLst>
                    <a:gd name="connsiteX0" fmla="*/ 88900 w 167217"/>
                    <a:gd name="connsiteY0" fmla="*/ 406400 h 406400"/>
                    <a:gd name="connsiteX1" fmla="*/ 152400 w 167217"/>
                    <a:gd name="connsiteY1" fmla="*/ 152400 h 406400"/>
                    <a:gd name="connsiteX2" fmla="*/ 0 w 167217"/>
                    <a:gd name="connsiteY2" fmla="*/ 50800 h 406400"/>
                    <a:gd name="connsiteX3" fmla="*/ 0 w 167217"/>
                    <a:gd name="connsiteY3" fmla="*/ 0 h 406400"/>
                  </a:gdLst>
                  <a:ahLst/>
                  <a:cxnLst>
                    <a:cxn ang="0">
                      <a:pos x="connsiteX0" y="connsiteY0"/>
                    </a:cxn>
                    <a:cxn ang="0">
                      <a:pos x="connsiteX1" y="connsiteY1"/>
                    </a:cxn>
                    <a:cxn ang="0">
                      <a:pos x="connsiteX2" y="connsiteY2"/>
                    </a:cxn>
                    <a:cxn ang="0">
                      <a:pos x="connsiteX3" y="connsiteY3"/>
                    </a:cxn>
                  </a:cxnLst>
                  <a:rect l="l" t="t" r="r" b="b"/>
                  <a:pathLst>
                    <a:path w="167217" h="406400">
                      <a:moveTo>
                        <a:pt x="88900" y="406400"/>
                      </a:moveTo>
                      <a:cubicBezTo>
                        <a:pt x="128058" y="309033"/>
                        <a:pt x="167217" y="211667"/>
                        <a:pt x="152400" y="152400"/>
                      </a:cubicBezTo>
                      <a:cubicBezTo>
                        <a:pt x="137583" y="93133"/>
                        <a:pt x="25400" y="76200"/>
                        <a:pt x="0" y="50800"/>
                      </a:cubicBezTo>
                      <a:lnTo>
                        <a:pt x="0" y="0"/>
                      </a:lnTo>
                    </a:path>
                  </a:pathLst>
                </a:custGeom>
                <a:ln>
                  <a:solidFill>
                    <a:srgbClr val="FF6600"/>
                  </a:solidFill>
                </a:ln>
                <a:scene3d>
                  <a:camera prst="orthographicFront">
                    <a:rot lat="0" lon="0" rev="10799999"/>
                  </a:camera>
                  <a:lightRig rig="threePt" dir="t"/>
                </a:scene3d>
              </p:spPr>
              <p:style>
                <a:lnRef idx="2">
                  <a:schemeClr val="accent1"/>
                </a:lnRef>
                <a:fillRef idx="0">
                  <a:schemeClr val="accent1"/>
                </a:fillRef>
                <a:effectRef idx="1">
                  <a:schemeClr val="accent1"/>
                </a:effectRef>
                <a:fontRef idx="minor">
                  <a:schemeClr val="tx1"/>
                </a:fontRef>
              </p:style>
              <p:txBody>
                <a:bodyPr anchor="ctr"/>
                <a:lstStyle/>
                <a:p>
                  <a:pPr algn="ctr" defTabSz="457200" fontAlgn="auto">
                    <a:spcBef>
                      <a:spcPts val="0"/>
                    </a:spcBef>
                    <a:spcAft>
                      <a:spcPts val="0"/>
                    </a:spcAft>
                    <a:defRPr/>
                  </a:pPr>
                  <a:endParaRPr lang="en-US"/>
                </a:p>
              </p:txBody>
            </p:sp>
            <p:sp>
              <p:nvSpPr>
                <p:cNvPr id="516" name="Freeform 515"/>
                <p:cNvSpPr>
                  <a:spLocks noChangeArrowheads="1"/>
                </p:cNvSpPr>
                <p:nvPr/>
              </p:nvSpPr>
              <p:spPr bwMode="auto">
                <a:xfrm>
                  <a:off x="550579" y="2420938"/>
                  <a:ext cx="90490" cy="255587"/>
                </a:xfrm>
                <a:custGeom>
                  <a:avLst/>
                  <a:gdLst>
                    <a:gd name="T0" fmla="*/ 48109 w 167217"/>
                    <a:gd name="T1" fmla="*/ 255587 h 406400"/>
                    <a:gd name="T2" fmla="*/ 82472 w 167217"/>
                    <a:gd name="T3" fmla="*/ 95845 h 406400"/>
                    <a:gd name="T4" fmla="*/ 0 w 167217"/>
                    <a:gd name="T5" fmla="*/ 31948 h 406400"/>
                    <a:gd name="T6" fmla="*/ 0 w 167217"/>
                    <a:gd name="T7" fmla="*/ 0 h 406400"/>
                    <a:gd name="T8" fmla="*/ 0 60000 65536"/>
                    <a:gd name="T9" fmla="*/ 0 60000 65536"/>
                    <a:gd name="T10" fmla="*/ 0 60000 65536"/>
                    <a:gd name="T11" fmla="*/ 0 60000 65536"/>
                    <a:gd name="T12" fmla="*/ 0 w 167217"/>
                    <a:gd name="T13" fmla="*/ 0 h 406400"/>
                    <a:gd name="T14" fmla="*/ 167217 w 167217"/>
                    <a:gd name="T15" fmla="*/ 406400 h 406400"/>
                  </a:gdLst>
                  <a:ahLst/>
                  <a:cxnLst>
                    <a:cxn ang="T8">
                      <a:pos x="T0" y="T1"/>
                    </a:cxn>
                    <a:cxn ang="T9">
                      <a:pos x="T2" y="T3"/>
                    </a:cxn>
                    <a:cxn ang="T10">
                      <a:pos x="T4" y="T5"/>
                    </a:cxn>
                    <a:cxn ang="T11">
                      <a:pos x="T6" y="T7"/>
                    </a:cxn>
                  </a:cxnLst>
                  <a:rect l="T12" t="T13" r="T14" b="T15"/>
                  <a:pathLst>
                    <a:path w="167217" h="406400">
                      <a:moveTo>
                        <a:pt x="88900" y="406400"/>
                      </a:moveTo>
                      <a:cubicBezTo>
                        <a:pt x="128058" y="309033"/>
                        <a:pt x="167217" y="211667"/>
                        <a:pt x="152400" y="152400"/>
                      </a:cubicBezTo>
                      <a:cubicBezTo>
                        <a:pt x="137583" y="93133"/>
                        <a:pt x="25400" y="76200"/>
                        <a:pt x="0" y="50800"/>
                      </a:cubicBezTo>
                      <a:lnTo>
                        <a:pt x="0" y="0"/>
                      </a:lnTo>
                    </a:path>
                  </a:pathLst>
                </a:custGeom>
                <a:noFill/>
                <a:ln w="25400">
                  <a:solidFill>
                    <a:srgbClr val="FF6600"/>
                  </a:solidFill>
                  <a:miter lim="800000"/>
                  <a:headEnd/>
                  <a:tailEnd/>
                </a:ln>
                <a:effectLst>
                  <a:outerShdw dist="20000" dir="5400000" rotWithShape="0">
                    <a:srgbClr val="808080">
                      <a:alpha val="37999"/>
                    </a:srgbClr>
                  </a:outerShdw>
                </a:effectLst>
              </p:spPr>
              <p:txBody>
                <a:bodyPr anchor="ctr"/>
                <a:lstStyle/>
                <a:p>
                  <a:pPr algn="ctr" defTabSz="457200" fontAlgn="auto">
                    <a:spcBef>
                      <a:spcPts val="0"/>
                    </a:spcBef>
                    <a:spcAft>
                      <a:spcPts val="0"/>
                    </a:spcAft>
                    <a:defRPr/>
                  </a:pPr>
                  <a:endParaRPr lang="en-US">
                    <a:latin typeface="+mn-lt"/>
                    <a:ea typeface="+mn-ea"/>
                  </a:endParaRPr>
                </a:p>
              </p:txBody>
            </p:sp>
            <p:sp>
              <p:nvSpPr>
                <p:cNvPr id="38" name="Freeform 37"/>
                <p:cNvSpPr>
                  <a:spLocks noChangeArrowheads="1"/>
                </p:cNvSpPr>
                <p:nvPr/>
              </p:nvSpPr>
              <p:spPr bwMode="auto">
                <a:xfrm rot="-1454544">
                  <a:off x="2960484" y="2873375"/>
                  <a:ext cx="374662" cy="280988"/>
                </a:xfrm>
                <a:custGeom>
                  <a:avLst/>
                  <a:gdLst>
                    <a:gd name="T0" fmla="*/ 374662 w 692150"/>
                    <a:gd name="T1" fmla="*/ 280988 h 444500"/>
                    <a:gd name="T2" fmla="*/ 264669 w 692150"/>
                    <a:gd name="T3" fmla="*/ 96339 h 444500"/>
                    <a:gd name="T4" fmla="*/ 99681 w 692150"/>
                    <a:gd name="T5" fmla="*/ 120423 h 444500"/>
                    <a:gd name="T6" fmla="*/ 10312 w 692150"/>
                    <a:gd name="T7" fmla="*/ 64226 h 444500"/>
                    <a:gd name="T8" fmla="*/ 37810 w 692150"/>
                    <a:gd name="T9" fmla="*/ 0 h 444500"/>
                    <a:gd name="T10" fmla="*/ 0 60000 65536"/>
                    <a:gd name="T11" fmla="*/ 0 60000 65536"/>
                    <a:gd name="T12" fmla="*/ 0 60000 65536"/>
                    <a:gd name="T13" fmla="*/ 0 60000 65536"/>
                    <a:gd name="T14" fmla="*/ 0 60000 65536"/>
                    <a:gd name="T15" fmla="*/ 0 w 692150"/>
                    <a:gd name="T16" fmla="*/ 0 h 444500"/>
                    <a:gd name="T17" fmla="*/ 692150 w 692150"/>
                    <a:gd name="T18" fmla="*/ 444500 h 444500"/>
                  </a:gdLst>
                  <a:ahLst/>
                  <a:cxnLst>
                    <a:cxn ang="T10">
                      <a:pos x="T0" y="T1"/>
                    </a:cxn>
                    <a:cxn ang="T11">
                      <a:pos x="T2" y="T3"/>
                    </a:cxn>
                    <a:cxn ang="T12">
                      <a:pos x="T4" y="T5"/>
                    </a:cxn>
                    <a:cxn ang="T13">
                      <a:pos x="T6" y="T7"/>
                    </a:cxn>
                    <a:cxn ang="T14">
                      <a:pos x="T8" y="T9"/>
                    </a:cxn>
                  </a:cxnLst>
                  <a:rect l="T15" t="T16" r="T17" b="T18"/>
                  <a:pathLst>
                    <a:path w="692150" h="444500">
                      <a:moveTo>
                        <a:pt x="692150" y="444500"/>
                      </a:moveTo>
                      <a:cubicBezTo>
                        <a:pt x="632883" y="319616"/>
                        <a:pt x="573617" y="194733"/>
                        <a:pt x="488950" y="152400"/>
                      </a:cubicBezTo>
                      <a:cubicBezTo>
                        <a:pt x="404283" y="110067"/>
                        <a:pt x="262467" y="198967"/>
                        <a:pt x="184150" y="190500"/>
                      </a:cubicBezTo>
                      <a:cubicBezTo>
                        <a:pt x="105833" y="182033"/>
                        <a:pt x="38100" y="133350"/>
                        <a:pt x="19050" y="101600"/>
                      </a:cubicBezTo>
                      <a:cubicBezTo>
                        <a:pt x="0" y="69850"/>
                        <a:pt x="69850" y="0"/>
                        <a:pt x="69850" y="0"/>
                      </a:cubicBezTo>
                    </a:path>
                  </a:pathLst>
                </a:custGeom>
                <a:noFill/>
                <a:ln w="25400">
                  <a:solidFill>
                    <a:srgbClr val="000000"/>
                  </a:solidFill>
                  <a:miter lim="800000"/>
                  <a:headEnd/>
                  <a:tailEnd/>
                </a:ln>
                <a:effectLst>
                  <a:outerShdw dist="20000" dir="5400000" rotWithShape="0">
                    <a:srgbClr val="808080">
                      <a:alpha val="37999"/>
                    </a:srgbClr>
                  </a:outerShdw>
                </a:effectLst>
              </p:spPr>
              <p:txBody>
                <a:bodyPr anchor="ctr"/>
                <a:lstStyle/>
                <a:p>
                  <a:pPr algn="ctr" defTabSz="457200" fontAlgn="auto">
                    <a:spcBef>
                      <a:spcPts val="0"/>
                    </a:spcBef>
                    <a:spcAft>
                      <a:spcPts val="0"/>
                    </a:spcAft>
                    <a:defRPr/>
                  </a:pPr>
                  <a:endParaRPr lang="en-US">
                    <a:latin typeface="+mn-lt"/>
                    <a:ea typeface="+mn-ea"/>
                  </a:endParaRPr>
                </a:p>
              </p:txBody>
            </p:sp>
            <p:grpSp>
              <p:nvGrpSpPr>
                <p:cNvPr id="28978" name="Group 428"/>
                <p:cNvGrpSpPr>
                  <a:grpSpLocks/>
                </p:cNvGrpSpPr>
                <p:nvPr/>
              </p:nvGrpSpPr>
              <p:grpSpPr bwMode="auto">
                <a:xfrm>
                  <a:off x="66375" y="2601913"/>
                  <a:ext cx="717057" cy="626388"/>
                  <a:chOff x="66375" y="2601913"/>
                  <a:chExt cx="717057" cy="626388"/>
                </a:xfrm>
              </p:grpSpPr>
              <p:grpSp>
                <p:nvGrpSpPr>
                  <p:cNvPr id="8" name="Group 99"/>
                  <p:cNvGrpSpPr>
                    <a:grpSpLocks/>
                  </p:cNvGrpSpPr>
                  <p:nvPr/>
                </p:nvGrpSpPr>
                <p:grpSpPr bwMode="auto">
                  <a:xfrm>
                    <a:off x="431170" y="2601913"/>
                    <a:ext cx="352262" cy="505617"/>
                    <a:chOff x="2013984" y="631205"/>
                    <a:chExt cx="648964" cy="800302"/>
                  </a:xfrm>
                  <a:solidFill>
                    <a:srgbClr val="D3961B"/>
                  </a:solidFill>
                </p:grpSpPr>
                <p:sp>
                  <p:nvSpPr>
                    <p:cNvPr id="10" name="Can 9"/>
                    <p:cNvSpPr>
                      <a:spLocks noChangeArrowheads="1"/>
                    </p:cNvSpPr>
                    <p:nvPr/>
                  </p:nvSpPr>
                  <p:spPr bwMode="auto">
                    <a:xfrm rot="-3415938">
                      <a:off x="1978706" y="736991"/>
                      <a:ext cx="606777" cy="536222"/>
                    </a:xfrm>
                    <a:prstGeom prst="can">
                      <a:avLst>
                        <a:gd name="adj" fmla="val 25000"/>
                      </a:avLst>
                    </a:prstGeom>
                    <a:grpFill/>
                    <a:ln w="9525" algn="ctr">
                      <a:solidFill>
                        <a:schemeClr val="tx1"/>
                      </a:solidFill>
                      <a:round/>
                      <a:headEnd/>
                      <a:tailEnd/>
                    </a:ln>
                    <a:effectLst/>
                  </p:spPr>
                  <p:txBody>
                    <a:bodyPr rot="10800000" anchor="ctr"/>
                    <a:lstStyle/>
                    <a:p>
                      <a:pPr algn="ctr" defTabSz="457200" fontAlgn="auto">
                        <a:spcBef>
                          <a:spcPts val="0"/>
                        </a:spcBef>
                        <a:spcAft>
                          <a:spcPts val="0"/>
                        </a:spcAft>
                        <a:defRPr/>
                      </a:pPr>
                      <a:endParaRPr lang="en-US">
                        <a:solidFill>
                          <a:schemeClr val="lt1"/>
                        </a:solidFill>
                        <a:latin typeface="+mn-lt"/>
                        <a:ea typeface="ＭＳ Ｐゴシック" charset="-128"/>
                        <a:cs typeface="ＭＳ Ｐゴシック" charset="-128"/>
                      </a:endParaRPr>
                    </a:p>
                  </p:txBody>
                </p:sp>
                <p:sp>
                  <p:nvSpPr>
                    <p:cNvPr id="35" name="Freeform 34"/>
                    <p:cNvSpPr/>
                    <p:nvPr/>
                  </p:nvSpPr>
                  <p:spPr>
                    <a:xfrm>
                      <a:off x="2297372" y="710357"/>
                      <a:ext cx="365576" cy="565364"/>
                    </a:xfrm>
                    <a:custGeom>
                      <a:avLst/>
                      <a:gdLst>
                        <a:gd name="connsiteX0" fmla="*/ 0 w 368300"/>
                        <a:gd name="connsiteY0" fmla="*/ 565150 h 565150"/>
                        <a:gd name="connsiteX1" fmla="*/ 330200 w 368300"/>
                        <a:gd name="connsiteY1" fmla="*/ 82550 h 565150"/>
                        <a:gd name="connsiteX2" fmla="*/ 228600 w 368300"/>
                        <a:gd name="connsiteY2" fmla="*/ 69850 h 565150"/>
                      </a:gdLst>
                      <a:ahLst/>
                      <a:cxnLst>
                        <a:cxn ang="0">
                          <a:pos x="connsiteX0" y="connsiteY0"/>
                        </a:cxn>
                        <a:cxn ang="0">
                          <a:pos x="connsiteX1" y="connsiteY1"/>
                        </a:cxn>
                        <a:cxn ang="0">
                          <a:pos x="connsiteX2" y="connsiteY2"/>
                        </a:cxn>
                      </a:cxnLst>
                      <a:rect l="l" t="t" r="r" b="b"/>
                      <a:pathLst>
                        <a:path w="368300" h="565150">
                          <a:moveTo>
                            <a:pt x="0" y="565150"/>
                          </a:moveTo>
                          <a:cubicBezTo>
                            <a:pt x="146050" y="365125"/>
                            <a:pt x="292100" y="165100"/>
                            <a:pt x="330200" y="82550"/>
                          </a:cubicBezTo>
                          <a:cubicBezTo>
                            <a:pt x="368300" y="0"/>
                            <a:pt x="228600" y="69850"/>
                            <a:pt x="228600" y="69850"/>
                          </a:cubicBezTo>
                        </a:path>
                      </a:pathLst>
                    </a:custGeom>
                    <a:noFill/>
                    <a:ln>
                      <a:solidFill>
                        <a:srgbClr val="000000"/>
                      </a:solidFill>
                    </a:ln>
                  </p:spPr>
                  <p:style>
                    <a:lnRef idx="2">
                      <a:schemeClr val="accent1"/>
                    </a:lnRef>
                    <a:fillRef idx="0">
                      <a:schemeClr val="accent1"/>
                    </a:fillRef>
                    <a:effectRef idx="1">
                      <a:schemeClr val="accent1"/>
                    </a:effectRef>
                    <a:fontRef idx="minor">
                      <a:schemeClr val="tx1"/>
                    </a:fontRef>
                  </p:style>
                  <p:txBody>
                    <a:bodyPr anchor="ctr"/>
                    <a:lstStyle/>
                    <a:p>
                      <a:pPr algn="ctr" defTabSz="457200" fontAlgn="auto">
                        <a:spcBef>
                          <a:spcPts val="0"/>
                        </a:spcBef>
                        <a:spcAft>
                          <a:spcPts val="0"/>
                        </a:spcAft>
                        <a:defRPr/>
                      </a:pPr>
                      <a:endParaRPr lang="en-US"/>
                    </a:p>
                  </p:txBody>
                </p:sp>
                <p:sp>
                  <p:nvSpPr>
                    <p:cNvPr id="36" name="Freeform 35"/>
                    <p:cNvSpPr/>
                    <p:nvPr/>
                  </p:nvSpPr>
                  <p:spPr>
                    <a:xfrm>
                      <a:off x="2176001" y="1253104"/>
                      <a:ext cx="137456" cy="178403"/>
                    </a:xfrm>
                    <a:custGeom>
                      <a:avLst/>
                      <a:gdLst>
                        <a:gd name="connsiteX0" fmla="*/ 139700 w 139700"/>
                        <a:gd name="connsiteY0" fmla="*/ 0 h 177800"/>
                        <a:gd name="connsiteX1" fmla="*/ 25400 w 139700"/>
                        <a:gd name="connsiteY1" fmla="*/ 165100 h 177800"/>
                        <a:gd name="connsiteX2" fmla="*/ 0 w 139700"/>
                        <a:gd name="connsiteY2" fmla="*/ 76200 h 177800"/>
                      </a:gdLst>
                      <a:ahLst/>
                      <a:cxnLst>
                        <a:cxn ang="0">
                          <a:pos x="connsiteX0" y="connsiteY0"/>
                        </a:cxn>
                        <a:cxn ang="0">
                          <a:pos x="connsiteX1" y="connsiteY1"/>
                        </a:cxn>
                        <a:cxn ang="0">
                          <a:pos x="connsiteX2" y="connsiteY2"/>
                        </a:cxn>
                      </a:cxnLst>
                      <a:rect l="l" t="t" r="r" b="b"/>
                      <a:pathLst>
                        <a:path w="139700" h="177800">
                          <a:moveTo>
                            <a:pt x="139700" y="0"/>
                          </a:moveTo>
                          <a:cubicBezTo>
                            <a:pt x="94191" y="76200"/>
                            <a:pt x="48683" y="152400"/>
                            <a:pt x="25400" y="165100"/>
                          </a:cubicBezTo>
                          <a:cubicBezTo>
                            <a:pt x="2117" y="177800"/>
                            <a:pt x="6350" y="91017"/>
                            <a:pt x="0" y="76200"/>
                          </a:cubicBezTo>
                        </a:path>
                      </a:pathLst>
                    </a:custGeom>
                    <a:noFill/>
                    <a:ln>
                      <a:solidFill>
                        <a:srgbClr val="000000"/>
                      </a:solidFill>
                    </a:ln>
                    <a:scene3d>
                      <a:camera prst="orthographicFront">
                        <a:rot lat="0" lon="0" rev="0"/>
                      </a:camera>
                      <a:lightRig rig="threePt" dir="t"/>
                    </a:scene3d>
                  </p:spPr>
                  <p:style>
                    <a:lnRef idx="2">
                      <a:schemeClr val="accent1"/>
                    </a:lnRef>
                    <a:fillRef idx="0">
                      <a:schemeClr val="accent1"/>
                    </a:fillRef>
                    <a:effectRef idx="1">
                      <a:schemeClr val="accent1"/>
                    </a:effectRef>
                    <a:fontRef idx="minor">
                      <a:schemeClr val="tx1"/>
                    </a:fontRef>
                  </p:style>
                  <p:txBody>
                    <a:bodyPr anchor="ctr"/>
                    <a:lstStyle/>
                    <a:p>
                      <a:pPr algn="ctr" defTabSz="457200" fontAlgn="auto">
                        <a:spcBef>
                          <a:spcPts val="0"/>
                        </a:spcBef>
                        <a:spcAft>
                          <a:spcPts val="0"/>
                        </a:spcAft>
                        <a:defRPr/>
                      </a:pPr>
                      <a:endParaRPr lang="en-US"/>
                    </a:p>
                  </p:txBody>
                </p:sp>
                <p:sp>
                  <p:nvSpPr>
                    <p:cNvPr id="37" name="Freeform 36"/>
                    <p:cNvSpPr/>
                    <p:nvPr/>
                  </p:nvSpPr>
                  <p:spPr>
                    <a:xfrm>
                      <a:off x="2155526" y="631205"/>
                      <a:ext cx="365577" cy="562853"/>
                    </a:xfrm>
                    <a:custGeom>
                      <a:avLst/>
                      <a:gdLst>
                        <a:gd name="connsiteX0" fmla="*/ 0 w 368300"/>
                        <a:gd name="connsiteY0" fmla="*/ 565150 h 565150"/>
                        <a:gd name="connsiteX1" fmla="*/ 330200 w 368300"/>
                        <a:gd name="connsiteY1" fmla="*/ 82550 h 565150"/>
                        <a:gd name="connsiteX2" fmla="*/ 228600 w 368300"/>
                        <a:gd name="connsiteY2" fmla="*/ 69850 h 565150"/>
                      </a:gdLst>
                      <a:ahLst/>
                      <a:cxnLst>
                        <a:cxn ang="0">
                          <a:pos x="connsiteX0" y="connsiteY0"/>
                        </a:cxn>
                        <a:cxn ang="0">
                          <a:pos x="connsiteX1" y="connsiteY1"/>
                        </a:cxn>
                        <a:cxn ang="0">
                          <a:pos x="connsiteX2" y="connsiteY2"/>
                        </a:cxn>
                      </a:cxnLst>
                      <a:rect l="l" t="t" r="r" b="b"/>
                      <a:pathLst>
                        <a:path w="368300" h="565150">
                          <a:moveTo>
                            <a:pt x="0" y="565150"/>
                          </a:moveTo>
                          <a:cubicBezTo>
                            <a:pt x="146050" y="365125"/>
                            <a:pt x="292100" y="165100"/>
                            <a:pt x="330200" y="82550"/>
                          </a:cubicBezTo>
                          <a:cubicBezTo>
                            <a:pt x="368300" y="0"/>
                            <a:pt x="228600" y="69850"/>
                            <a:pt x="228600" y="69850"/>
                          </a:cubicBezTo>
                        </a:path>
                      </a:pathLst>
                    </a:custGeom>
                    <a:noFill/>
                    <a:ln>
                      <a:solidFill>
                        <a:srgbClr val="000000"/>
                      </a:solidFill>
                    </a:ln>
                  </p:spPr>
                  <p:style>
                    <a:lnRef idx="2">
                      <a:schemeClr val="accent1"/>
                    </a:lnRef>
                    <a:fillRef idx="0">
                      <a:schemeClr val="accent1"/>
                    </a:fillRef>
                    <a:effectRef idx="1">
                      <a:schemeClr val="accent1"/>
                    </a:effectRef>
                    <a:fontRef idx="minor">
                      <a:schemeClr val="tx1"/>
                    </a:fontRef>
                  </p:style>
                  <p:txBody>
                    <a:bodyPr anchor="ctr"/>
                    <a:lstStyle/>
                    <a:p>
                      <a:pPr algn="ctr" defTabSz="457200" fontAlgn="auto">
                        <a:spcBef>
                          <a:spcPts val="0"/>
                        </a:spcBef>
                        <a:spcAft>
                          <a:spcPts val="0"/>
                        </a:spcAft>
                        <a:defRPr/>
                      </a:pPr>
                      <a:endParaRPr lang="en-US"/>
                    </a:p>
                  </p:txBody>
                </p:sp>
              </p:grpSp>
              <p:cxnSp>
                <p:nvCxnSpPr>
                  <p:cNvPr id="31" name="Curved Connector 30"/>
                  <p:cNvCxnSpPr/>
                  <p:nvPr/>
                </p:nvCxnSpPr>
                <p:spPr bwMode="auto">
                  <a:xfrm>
                    <a:off x="66375" y="2896281"/>
                    <a:ext cx="426451" cy="332020"/>
                  </a:xfrm>
                  <a:prstGeom prst="curvedConnector3">
                    <a:avLst>
                      <a:gd name="adj1" fmla="val 50000"/>
                    </a:avLst>
                  </a:prstGeom>
                  <a:ln>
                    <a:solidFill>
                      <a:schemeClr val="tx1"/>
                    </a:solidFill>
                  </a:ln>
                  <a:scene3d>
                    <a:camera prst="orthographicFront">
                      <a:rot lat="0" lon="0" rev="14700000"/>
                    </a:camera>
                    <a:lightRig rig="threePt" dir="t"/>
                  </a:scene3d>
                </p:spPr>
                <p:style>
                  <a:lnRef idx="2">
                    <a:schemeClr val="accent1"/>
                  </a:lnRef>
                  <a:fillRef idx="0">
                    <a:schemeClr val="accent1"/>
                  </a:fillRef>
                  <a:effectRef idx="1">
                    <a:schemeClr val="accent1"/>
                  </a:effectRef>
                  <a:fontRef idx="minor">
                    <a:schemeClr val="tx1"/>
                  </a:fontRef>
                </p:style>
              </p:cxnSp>
            </p:grpSp>
            <p:grpSp>
              <p:nvGrpSpPr>
                <p:cNvPr id="9" name="Group 100"/>
                <p:cNvGrpSpPr>
                  <a:grpSpLocks/>
                </p:cNvGrpSpPr>
                <p:nvPr/>
              </p:nvGrpSpPr>
              <p:grpSpPr bwMode="auto">
                <a:xfrm>
                  <a:off x="883402" y="2609151"/>
                  <a:ext cx="357595" cy="505559"/>
                  <a:chOff x="2013984" y="629961"/>
                  <a:chExt cx="658788" cy="800212"/>
                </a:xfrm>
                <a:solidFill>
                  <a:srgbClr val="D3961B"/>
                </a:solidFill>
              </p:grpSpPr>
              <p:sp>
                <p:nvSpPr>
                  <p:cNvPr id="102" name="Can 101"/>
                  <p:cNvSpPr/>
                  <p:nvPr/>
                </p:nvSpPr>
                <p:spPr>
                  <a:xfrm rot="18184062">
                    <a:off x="1978706" y="736991"/>
                    <a:ext cx="606777" cy="536222"/>
                  </a:xfrm>
                  <a:prstGeom prst="can">
                    <a:avLst/>
                  </a:prstGeom>
                  <a:grpFill/>
                  <a:ln>
                    <a:solidFill>
                      <a:schemeClr val="tx1"/>
                    </a:solidFill>
                  </a:ln>
                  <a:scene3d>
                    <a:camera prst="orthographicFront">
                      <a:rot lat="0" lon="0" rev="300000"/>
                    </a:camera>
                    <a:lightRig rig="threePt" dir="t"/>
                  </a:scene3d>
                  <a:sp3d contourW="12700" prstMaterial="metal">
                    <a:contourClr>
                      <a:schemeClr val="tx1">
                        <a:lumMod val="50000"/>
                        <a:lumOff val="50000"/>
                      </a:schemeClr>
                    </a:contourClr>
                  </a:sp3d>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p>
                </p:txBody>
              </p:sp>
              <p:sp>
                <p:nvSpPr>
                  <p:cNvPr id="103" name="Freeform 102"/>
                  <p:cNvSpPr/>
                  <p:nvPr/>
                </p:nvSpPr>
                <p:spPr>
                  <a:xfrm>
                    <a:off x="2304472" y="702516"/>
                    <a:ext cx="368300" cy="565151"/>
                  </a:xfrm>
                  <a:custGeom>
                    <a:avLst/>
                    <a:gdLst>
                      <a:gd name="connsiteX0" fmla="*/ 0 w 368300"/>
                      <a:gd name="connsiteY0" fmla="*/ 565150 h 565150"/>
                      <a:gd name="connsiteX1" fmla="*/ 330200 w 368300"/>
                      <a:gd name="connsiteY1" fmla="*/ 82550 h 565150"/>
                      <a:gd name="connsiteX2" fmla="*/ 228600 w 368300"/>
                      <a:gd name="connsiteY2" fmla="*/ 69850 h 565150"/>
                    </a:gdLst>
                    <a:ahLst/>
                    <a:cxnLst>
                      <a:cxn ang="0">
                        <a:pos x="connsiteX0" y="connsiteY0"/>
                      </a:cxn>
                      <a:cxn ang="0">
                        <a:pos x="connsiteX1" y="connsiteY1"/>
                      </a:cxn>
                      <a:cxn ang="0">
                        <a:pos x="connsiteX2" y="connsiteY2"/>
                      </a:cxn>
                    </a:cxnLst>
                    <a:rect l="l" t="t" r="r" b="b"/>
                    <a:pathLst>
                      <a:path w="368300" h="565150">
                        <a:moveTo>
                          <a:pt x="0" y="565150"/>
                        </a:moveTo>
                        <a:cubicBezTo>
                          <a:pt x="146050" y="365125"/>
                          <a:pt x="292100" y="165100"/>
                          <a:pt x="330200" y="82550"/>
                        </a:cubicBezTo>
                        <a:cubicBezTo>
                          <a:pt x="368300" y="0"/>
                          <a:pt x="228600" y="69850"/>
                          <a:pt x="228600" y="69850"/>
                        </a:cubicBezTo>
                      </a:path>
                    </a:pathLst>
                  </a:custGeom>
                  <a:noFill/>
                  <a:ln>
                    <a:solidFill>
                      <a:srgbClr val="000000"/>
                    </a:solidFill>
                  </a:ln>
                  <a:scene3d>
                    <a:camera prst="orthographicFront">
                      <a:rot lat="0" lon="0" rev="300000"/>
                    </a:camera>
                    <a:lightRig rig="threePt" dir="t"/>
                  </a:scene3d>
                </p:spPr>
                <p:style>
                  <a:lnRef idx="2">
                    <a:schemeClr val="accent1"/>
                  </a:lnRef>
                  <a:fillRef idx="0">
                    <a:schemeClr val="accent1"/>
                  </a:fillRef>
                  <a:effectRef idx="1">
                    <a:schemeClr val="accent1"/>
                  </a:effectRef>
                  <a:fontRef idx="minor">
                    <a:schemeClr val="tx1"/>
                  </a:fontRef>
                </p:style>
                <p:txBody>
                  <a:bodyPr anchor="ctr"/>
                  <a:lstStyle/>
                  <a:p>
                    <a:pPr algn="ctr" defTabSz="457200" fontAlgn="auto">
                      <a:spcBef>
                        <a:spcPts val="0"/>
                      </a:spcBef>
                      <a:spcAft>
                        <a:spcPts val="0"/>
                      </a:spcAft>
                      <a:defRPr/>
                    </a:pPr>
                    <a:endParaRPr lang="en-US"/>
                  </a:p>
                </p:txBody>
              </p:sp>
              <p:sp>
                <p:nvSpPr>
                  <p:cNvPr id="104" name="Freeform 103"/>
                  <p:cNvSpPr/>
                  <p:nvPr/>
                </p:nvSpPr>
                <p:spPr>
                  <a:xfrm rot="205771">
                    <a:off x="2210661" y="1252374"/>
                    <a:ext cx="139700" cy="177799"/>
                  </a:xfrm>
                  <a:custGeom>
                    <a:avLst/>
                    <a:gdLst>
                      <a:gd name="connsiteX0" fmla="*/ 139700 w 139700"/>
                      <a:gd name="connsiteY0" fmla="*/ 0 h 177800"/>
                      <a:gd name="connsiteX1" fmla="*/ 25400 w 139700"/>
                      <a:gd name="connsiteY1" fmla="*/ 165100 h 177800"/>
                      <a:gd name="connsiteX2" fmla="*/ 0 w 139700"/>
                      <a:gd name="connsiteY2" fmla="*/ 76200 h 177800"/>
                    </a:gdLst>
                    <a:ahLst/>
                    <a:cxnLst>
                      <a:cxn ang="0">
                        <a:pos x="connsiteX0" y="connsiteY0"/>
                      </a:cxn>
                      <a:cxn ang="0">
                        <a:pos x="connsiteX1" y="connsiteY1"/>
                      </a:cxn>
                      <a:cxn ang="0">
                        <a:pos x="connsiteX2" y="connsiteY2"/>
                      </a:cxn>
                    </a:cxnLst>
                    <a:rect l="l" t="t" r="r" b="b"/>
                    <a:pathLst>
                      <a:path w="139700" h="177800">
                        <a:moveTo>
                          <a:pt x="139700" y="0"/>
                        </a:moveTo>
                        <a:cubicBezTo>
                          <a:pt x="94191" y="76200"/>
                          <a:pt x="48683" y="152400"/>
                          <a:pt x="25400" y="165100"/>
                        </a:cubicBezTo>
                        <a:cubicBezTo>
                          <a:pt x="2117" y="177800"/>
                          <a:pt x="6350" y="91017"/>
                          <a:pt x="0" y="76200"/>
                        </a:cubicBezTo>
                      </a:path>
                    </a:pathLst>
                  </a:custGeom>
                  <a:noFill/>
                  <a:ln>
                    <a:solidFill>
                      <a:srgbClr val="000000"/>
                    </a:solidFill>
                  </a:ln>
                  <a:scene3d>
                    <a:camera prst="orthographicFront">
                      <a:rot lat="0" lon="0" rev="300000"/>
                    </a:camera>
                    <a:lightRig rig="threePt" dir="t"/>
                  </a:scene3d>
                </p:spPr>
                <p:style>
                  <a:lnRef idx="2">
                    <a:schemeClr val="accent1"/>
                  </a:lnRef>
                  <a:fillRef idx="0">
                    <a:schemeClr val="accent1"/>
                  </a:fillRef>
                  <a:effectRef idx="1">
                    <a:schemeClr val="accent1"/>
                  </a:effectRef>
                  <a:fontRef idx="minor">
                    <a:schemeClr val="tx1"/>
                  </a:fontRef>
                </p:style>
                <p:txBody>
                  <a:bodyPr anchor="ctr"/>
                  <a:lstStyle/>
                  <a:p>
                    <a:pPr algn="ctr" defTabSz="457200" fontAlgn="auto">
                      <a:spcBef>
                        <a:spcPts val="0"/>
                      </a:spcBef>
                      <a:spcAft>
                        <a:spcPts val="0"/>
                      </a:spcAft>
                      <a:defRPr/>
                    </a:pPr>
                    <a:endParaRPr lang="en-US"/>
                  </a:p>
                </p:txBody>
              </p:sp>
              <p:sp>
                <p:nvSpPr>
                  <p:cNvPr id="105" name="Freeform 104"/>
                  <p:cNvSpPr/>
                  <p:nvPr/>
                </p:nvSpPr>
                <p:spPr>
                  <a:xfrm>
                    <a:off x="2153982" y="629961"/>
                    <a:ext cx="368300" cy="565150"/>
                  </a:xfrm>
                  <a:custGeom>
                    <a:avLst/>
                    <a:gdLst>
                      <a:gd name="connsiteX0" fmla="*/ 0 w 368300"/>
                      <a:gd name="connsiteY0" fmla="*/ 565150 h 565150"/>
                      <a:gd name="connsiteX1" fmla="*/ 330200 w 368300"/>
                      <a:gd name="connsiteY1" fmla="*/ 82550 h 565150"/>
                      <a:gd name="connsiteX2" fmla="*/ 228600 w 368300"/>
                      <a:gd name="connsiteY2" fmla="*/ 69850 h 565150"/>
                    </a:gdLst>
                    <a:ahLst/>
                    <a:cxnLst>
                      <a:cxn ang="0">
                        <a:pos x="connsiteX0" y="connsiteY0"/>
                      </a:cxn>
                      <a:cxn ang="0">
                        <a:pos x="connsiteX1" y="connsiteY1"/>
                      </a:cxn>
                      <a:cxn ang="0">
                        <a:pos x="connsiteX2" y="connsiteY2"/>
                      </a:cxn>
                    </a:cxnLst>
                    <a:rect l="l" t="t" r="r" b="b"/>
                    <a:pathLst>
                      <a:path w="368300" h="565150">
                        <a:moveTo>
                          <a:pt x="0" y="565150"/>
                        </a:moveTo>
                        <a:cubicBezTo>
                          <a:pt x="146050" y="365125"/>
                          <a:pt x="292100" y="165100"/>
                          <a:pt x="330200" y="82550"/>
                        </a:cubicBezTo>
                        <a:cubicBezTo>
                          <a:pt x="368300" y="0"/>
                          <a:pt x="228600" y="69850"/>
                          <a:pt x="228600" y="69850"/>
                        </a:cubicBezTo>
                      </a:path>
                    </a:pathLst>
                  </a:custGeom>
                  <a:noFill/>
                  <a:ln>
                    <a:solidFill>
                      <a:srgbClr val="000000"/>
                    </a:solidFill>
                  </a:ln>
                  <a:scene3d>
                    <a:camera prst="orthographicFront">
                      <a:rot lat="0" lon="0" rev="300000"/>
                    </a:camera>
                    <a:lightRig rig="threePt" dir="t"/>
                  </a:scene3d>
                </p:spPr>
                <p:style>
                  <a:lnRef idx="2">
                    <a:schemeClr val="accent1"/>
                  </a:lnRef>
                  <a:fillRef idx="0">
                    <a:schemeClr val="accent1"/>
                  </a:fillRef>
                  <a:effectRef idx="1">
                    <a:schemeClr val="accent1"/>
                  </a:effectRef>
                  <a:fontRef idx="minor">
                    <a:schemeClr val="tx1"/>
                  </a:fontRef>
                </p:style>
                <p:txBody>
                  <a:bodyPr anchor="ctr"/>
                  <a:lstStyle/>
                  <a:p>
                    <a:pPr algn="ctr" defTabSz="457200" fontAlgn="auto">
                      <a:spcBef>
                        <a:spcPts val="0"/>
                      </a:spcBef>
                      <a:spcAft>
                        <a:spcPts val="0"/>
                      </a:spcAft>
                      <a:defRPr/>
                    </a:pPr>
                    <a:endParaRPr lang="en-US"/>
                  </a:p>
                </p:txBody>
              </p:sp>
            </p:grpSp>
            <p:grpSp>
              <p:nvGrpSpPr>
                <p:cNvPr id="11" name="Group 105"/>
                <p:cNvGrpSpPr>
                  <a:grpSpLocks/>
                </p:cNvGrpSpPr>
                <p:nvPr/>
              </p:nvGrpSpPr>
              <p:grpSpPr bwMode="auto">
                <a:xfrm>
                  <a:off x="1338574" y="2609151"/>
                  <a:ext cx="355214" cy="504765"/>
                  <a:chOff x="2013984" y="629961"/>
                  <a:chExt cx="654401" cy="798954"/>
                </a:xfrm>
                <a:solidFill>
                  <a:srgbClr val="D3961B"/>
                </a:solidFill>
              </p:grpSpPr>
              <p:sp>
                <p:nvSpPr>
                  <p:cNvPr id="107" name="Can 106"/>
                  <p:cNvSpPr/>
                  <p:nvPr/>
                </p:nvSpPr>
                <p:spPr>
                  <a:xfrm rot="18184062">
                    <a:off x="1978706" y="736991"/>
                    <a:ext cx="606777" cy="536222"/>
                  </a:xfrm>
                  <a:prstGeom prst="can">
                    <a:avLst/>
                  </a:prstGeom>
                  <a:grpFill/>
                  <a:ln>
                    <a:solidFill>
                      <a:schemeClr val="tx1"/>
                    </a:solidFill>
                  </a:ln>
                  <a:scene3d>
                    <a:camera prst="orthographicFront">
                      <a:rot lat="0" lon="0" rev="300000"/>
                    </a:camera>
                    <a:lightRig rig="threePt" dir="t"/>
                  </a:scene3d>
                  <a:sp3d contourW="12700" prstMaterial="metal">
                    <a:contourClr>
                      <a:schemeClr val="tx1">
                        <a:lumMod val="50000"/>
                        <a:lumOff val="50000"/>
                      </a:schemeClr>
                    </a:contourClr>
                  </a:sp3d>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p>
                </p:txBody>
              </p:sp>
              <p:sp>
                <p:nvSpPr>
                  <p:cNvPr id="108" name="Freeform 107"/>
                  <p:cNvSpPr/>
                  <p:nvPr/>
                </p:nvSpPr>
                <p:spPr>
                  <a:xfrm>
                    <a:off x="2300085" y="698747"/>
                    <a:ext cx="368300" cy="565150"/>
                  </a:xfrm>
                  <a:custGeom>
                    <a:avLst/>
                    <a:gdLst>
                      <a:gd name="connsiteX0" fmla="*/ 0 w 368300"/>
                      <a:gd name="connsiteY0" fmla="*/ 565150 h 565150"/>
                      <a:gd name="connsiteX1" fmla="*/ 330200 w 368300"/>
                      <a:gd name="connsiteY1" fmla="*/ 82550 h 565150"/>
                      <a:gd name="connsiteX2" fmla="*/ 228600 w 368300"/>
                      <a:gd name="connsiteY2" fmla="*/ 69850 h 565150"/>
                    </a:gdLst>
                    <a:ahLst/>
                    <a:cxnLst>
                      <a:cxn ang="0">
                        <a:pos x="connsiteX0" y="connsiteY0"/>
                      </a:cxn>
                      <a:cxn ang="0">
                        <a:pos x="connsiteX1" y="connsiteY1"/>
                      </a:cxn>
                      <a:cxn ang="0">
                        <a:pos x="connsiteX2" y="connsiteY2"/>
                      </a:cxn>
                    </a:cxnLst>
                    <a:rect l="l" t="t" r="r" b="b"/>
                    <a:pathLst>
                      <a:path w="368300" h="565150">
                        <a:moveTo>
                          <a:pt x="0" y="565150"/>
                        </a:moveTo>
                        <a:cubicBezTo>
                          <a:pt x="146050" y="365125"/>
                          <a:pt x="292100" y="165100"/>
                          <a:pt x="330200" y="82550"/>
                        </a:cubicBezTo>
                        <a:cubicBezTo>
                          <a:pt x="368300" y="0"/>
                          <a:pt x="228600" y="69850"/>
                          <a:pt x="228600" y="69850"/>
                        </a:cubicBezTo>
                      </a:path>
                    </a:pathLst>
                  </a:custGeom>
                  <a:noFill/>
                  <a:ln>
                    <a:solidFill>
                      <a:srgbClr val="000000"/>
                    </a:solidFill>
                  </a:ln>
                  <a:scene3d>
                    <a:camera prst="orthographicFront">
                      <a:rot lat="0" lon="0" rev="300000"/>
                    </a:camera>
                    <a:lightRig rig="threePt" dir="t"/>
                  </a:scene3d>
                </p:spPr>
                <p:style>
                  <a:lnRef idx="2">
                    <a:schemeClr val="accent1"/>
                  </a:lnRef>
                  <a:fillRef idx="0">
                    <a:schemeClr val="accent1"/>
                  </a:fillRef>
                  <a:effectRef idx="1">
                    <a:schemeClr val="accent1"/>
                  </a:effectRef>
                  <a:fontRef idx="minor">
                    <a:schemeClr val="tx1"/>
                  </a:fontRef>
                </p:style>
                <p:txBody>
                  <a:bodyPr anchor="ctr"/>
                  <a:lstStyle/>
                  <a:p>
                    <a:pPr algn="ctr" defTabSz="457200" fontAlgn="auto">
                      <a:spcBef>
                        <a:spcPts val="0"/>
                      </a:spcBef>
                      <a:spcAft>
                        <a:spcPts val="0"/>
                      </a:spcAft>
                      <a:defRPr/>
                    </a:pPr>
                    <a:endParaRPr lang="en-US"/>
                  </a:p>
                </p:txBody>
              </p:sp>
              <p:sp>
                <p:nvSpPr>
                  <p:cNvPr id="109" name="Freeform 108"/>
                  <p:cNvSpPr/>
                  <p:nvPr/>
                </p:nvSpPr>
                <p:spPr>
                  <a:xfrm>
                    <a:off x="2201391" y="1251115"/>
                    <a:ext cx="139700" cy="177800"/>
                  </a:xfrm>
                  <a:custGeom>
                    <a:avLst/>
                    <a:gdLst>
                      <a:gd name="connsiteX0" fmla="*/ 139700 w 139700"/>
                      <a:gd name="connsiteY0" fmla="*/ 0 h 177800"/>
                      <a:gd name="connsiteX1" fmla="*/ 25400 w 139700"/>
                      <a:gd name="connsiteY1" fmla="*/ 165100 h 177800"/>
                      <a:gd name="connsiteX2" fmla="*/ 0 w 139700"/>
                      <a:gd name="connsiteY2" fmla="*/ 76200 h 177800"/>
                    </a:gdLst>
                    <a:ahLst/>
                    <a:cxnLst>
                      <a:cxn ang="0">
                        <a:pos x="connsiteX0" y="connsiteY0"/>
                      </a:cxn>
                      <a:cxn ang="0">
                        <a:pos x="connsiteX1" y="connsiteY1"/>
                      </a:cxn>
                      <a:cxn ang="0">
                        <a:pos x="connsiteX2" y="connsiteY2"/>
                      </a:cxn>
                    </a:cxnLst>
                    <a:rect l="l" t="t" r="r" b="b"/>
                    <a:pathLst>
                      <a:path w="139700" h="177800">
                        <a:moveTo>
                          <a:pt x="139700" y="0"/>
                        </a:moveTo>
                        <a:cubicBezTo>
                          <a:pt x="94191" y="76200"/>
                          <a:pt x="48683" y="152400"/>
                          <a:pt x="25400" y="165100"/>
                        </a:cubicBezTo>
                        <a:cubicBezTo>
                          <a:pt x="2117" y="177800"/>
                          <a:pt x="6350" y="91017"/>
                          <a:pt x="0" y="76200"/>
                        </a:cubicBezTo>
                      </a:path>
                    </a:pathLst>
                  </a:custGeom>
                  <a:noFill/>
                  <a:ln>
                    <a:solidFill>
                      <a:srgbClr val="000000"/>
                    </a:solidFill>
                  </a:ln>
                  <a:scene3d>
                    <a:camera prst="orthographicFront">
                      <a:rot lat="0" lon="0" rev="0"/>
                    </a:camera>
                    <a:lightRig rig="threePt" dir="t"/>
                  </a:scene3d>
                </p:spPr>
                <p:style>
                  <a:lnRef idx="2">
                    <a:schemeClr val="accent1"/>
                  </a:lnRef>
                  <a:fillRef idx="0">
                    <a:schemeClr val="accent1"/>
                  </a:fillRef>
                  <a:effectRef idx="1">
                    <a:schemeClr val="accent1"/>
                  </a:effectRef>
                  <a:fontRef idx="minor">
                    <a:schemeClr val="tx1"/>
                  </a:fontRef>
                </p:style>
                <p:txBody>
                  <a:bodyPr anchor="ctr"/>
                  <a:lstStyle/>
                  <a:p>
                    <a:pPr algn="ctr" defTabSz="457200" fontAlgn="auto">
                      <a:spcBef>
                        <a:spcPts val="0"/>
                      </a:spcBef>
                      <a:spcAft>
                        <a:spcPts val="0"/>
                      </a:spcAft>
                      <a:defRPr/>
                    </a:pPr>
                    <a:endParaRPr lang="en-US"/>
                  </a:p>
                </p:txBody>
              </p:sp>
              <p:sp>
                <p:nvSpPr>
                  <p:cNvPr id="110" name="Freeform 109"/>
                  <p:cNvSpPr/>
                  <p:nvPr/>
                </p:nvSpPr>
                <p:spPr>
                  <a:xfrm>
                    <a:off x="2153982" y="629961"/>
                    <a:ext cx="368300" cy="565150"/>
                  </a:xfrm>
                  <a:custGeom>
                    <a:avLst/>
                    <a:gdLst>
                      <a:gd name="connsiteX0" fmla="*/ 0 w 368300"/>
                      <a:gd name="connsiteY0" fmla="*/ 565150 h 565150"/>
                      <a:gd name="connsiteX1" fmla="*/ 330200 w 368300"/>
                      <a:gd name="connsiteY1" fmla="*/ 82550 h 565150"/>
                      <a:gd name="connsiteX2" fmla="*/ 228600 w 368300"/>
                      <a:gd name="connsiteY2" fmla="*/ 69850 h 565150"/>
                    </a:gdLst>
                    <a:ahLst/>
                    <a:cxnLst>
                      <a:cxn ang="0">
                        <a:pos x="connsiteX0" y="connsiteY0"/>
                      </a:cxn>
                      <a:cxn ang="0">
                        <a:pos x="connsiteX1" y="connsiteY1"/>
                      </a:cxn>
                      <a:cxn ang="0">
                        <a:pos x="connsiteX2" y="connsiteY2"/>
                      </a:cxn>
                    </a:cxnLst>
                    <a:rect l="l" t="t" r="r" b="b"/>
                    <a:pathLst>
                      <a:path w="368300" h="565150">
                        <a:moveTo>
                          <a:pt x="0" y="565150"/>
                        </a:moveTo>
                        <a:cubicBezTo>
                          <a:pt x="146050" y="365125"/>
                          <a:pt x="292100" y="165100"/>
                          <a:pt x="330200" y="82550"/>
                        </a:cubicBezTo>
                        <a:cubicBezTo>
                          <a:pt x="368300" y="0"/>
                          <a:pt x="228600" y="69850"/>
                          <a:pt x="228600" y="69850"/>
                        </a:cubicBezTo>
                      </a:path>
                    </a:pathLst>
                  </a:custGeom>
                  <a:noFill/>
                  <a:ln>
                    <a:solidFill>
                      <a:srgbClr val="000000"/>
                    </a:solidFill>
                  </a:ln>
                  <a:scene3d>
                    <a:camera prst="orthographicFront">
                      <a:rot lat="0" lon="0" rev="300000"/>
                    </a:camera>
                    <a:lightRig rig="threePt" dir="t"/>
                  </a:scene3d>
                </p:spPr>
                <p:style>
                  <a:lnRef idx="2">
                    <a:schemeClr val="accent1"/>
                  </a:lnRef>
                  <a:fillRef idx="0">
                    <a:schemeClr val="accent1"/>
                  </a:fillRef>
                  <a:effectRef idx="1">
                    <a:schemeClr val="accent1"/>
                  </a:effectRef>
                  <a:fontRef idx="minor">
                    <a:schemeClr val="tx1"/>
                  </a:fontRef>
                </p:style>
                <p:txBody>
                  <a:bodyPr anchor="ctr"/>
                  <a:lstStyle/>
                  <a:p>
                    <a:pPr algn="ctr" defTabSz="457200" fontAlgn="auto">
                      <a:spcBef>
                        <a:spcPts val="0"/>
                      </a:spcBef>
                      <a:spcAft>
                        <a:spcPts val="0"/>
                      </a:spcAft>
                      <a:defRPr/>
                    </a:pPr>
                    <a:endParaRPr lang="en-US"/>
                  </a:p>
                </p:txBody>
              </p:sp>
            </p:grpSp>
            <p:grpSp>
              <p:nvGrpSpPr>
                <p:cNvPr id="12" name="Group 110"/>
                <p:cNvGrpSpPr>
                  <a:grpSpLocks/>
                </p:cNvGrpSpPr>
                <p:nvPr/>
              </p:nvGrpSpPr>
              <p:grpSpPr bwMode="auto">
                <a:xfrm>
                  <a:off x="1802625" y="2599207"/>
                  <a:ext cx="364318" cy="505559"/>
                  <a:chOff x="2013984" y="629961"/>
                  <a:chExt cx="653250" cy="800212"/>
                </a:xfrm>
                <a:solidFill>
                  <a:srgbClr val="D3961B"/>
                </a:solidFill>
              </p:grpSpPr>
              <p:sp>
                <p:nvSpPr>
                  <p:cNvPr id="112" name="Can 111"/>
                  <p:cNvSpPr/>
                  <p:nvPr/>
                </p:nvSpPr>
                <p:spPr>
                  <a:xfrm rot="18184062">
                    <a:off x="1978706" y="736991"/>
                    <a:ext cx="606777" cy="536222"/>
                  </a:xfrm>
                  <a:prstGeom prst="can">
                    <a:avLst/>
                  </a:prstGeom>
                  <a:grpFill/>
                  <a:ln>
                    <a:solidFill>
                      <a:schemeClr val="tx1"/>
                    </a:solidFill>
                  </a:ln>
                  <a:scene3d>
                    <a:camera prst="orthographicFront">
                      <a:rot lat="0" lon="0" rev="300000"/>
                    </a:camera>
                    <a:lightRig rig="threePt" dir="t"/>
                  </a:scene3d>
                  <a:sp3d contourW="12700" prstMaterial="metal">
                    <a:contourClr>
                      <a:schemeClr val="tx1">
                        <a:lumMod val="50000"/>
                        <a:lumOff val="50000"/>
                      </a:schemeClr>
                    </a:contourClr>
                  </a:sp3d>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p>
                </p:txBody>
              </p:sp>
              <p:sp>
                <p:nvSpPr>
                  <p:cNvPr id="113" name="Freeform 112"/>
                  <p:cNvSpPr/>
                  <p:nvPr/>
                </p:nvSpPr>
                <p:spPr>
                  <a:xfrm>
                    <a:off x="2298934" y="698747"/>
                    <a:ext cx="368300" cy="565151"/>
                  </a:xfrm>
                  <a:custGeom>
                    <a:avLst/>
                    <a:gdLst>
                      <a:gd name="connsiteX0" fmla="*/ 0 w 368300"/>
                      <a:gd name="connsiteY0" fmla="*/ 565150 h 565150"/>
                      <a:gd name="connsiteX1" fmla="*/ 330200 w 368300"/>
                      <a:gd name="connsiteY1" fmla="*/ 82550 h 565150"/>
                      <a:gd name="connsiteX2" fmla="*/ 228600 w 368300"/>
                      <a:gd name="connsiteY2" fmla="*/ 69850 h 565150"/>
                    </a:gdLst>
                    <a:ahLst/>
                    <a:cxnLst>
                      <a:cxn ang="0">
                        <a:pos x="connsiteX0" y="connsiteY0"/>
                      </a:cxn>
                      <a:cxn ang="0">
                        <a:pos x="connsiteX1" y="connsiteY1"/>
                      </a:cxn>
                      <a:cxn ang="0">
                        <a:pos x="connsiteX2" y="connsiteY2"/>
                      </a:cxn>
                    </a:cxnLst>
                    <a:rect l="l" t="t" r="r" b="b"/>
                    <a:pathLst>
                      <a:path w="368300" h="565150">
                        <a:moveTo>
                          <a:pt x="0" y="565150"/>
                        </a:moveTo>
                        <a:cubicBezTo>
                          <a:pt x="146050" y="365125"/>
                          <a:pt x="292100" y="165100"/>
                          <a:pt x="330200" y="82550"/>
                        </a:cubicBezTo>
                        <a:cubicBezTo>
                          <a:pt x="368300" y="0"/>
                          <a:pt x="228600" y="69850"/>
                          <a:pt x="228600" y="69850"/>
                        </a:cubicBezTo>
                      </a:path>
                    </a:pathLst>
                  </a:custGeom>
                  <a:noFill/>
                  <a:ln>
                    <a:solidFill>
                      <a:srgbClr val="000000"/>
                    </a:solidFill>
                  </a:ln>
                  <a:scene3d>
                    <a:camera prst="orthographicFront">
                      <a:rot lat="0" lon="0" rev="300000"/>
                    </a:camera>
                    <a:lightRig rig="threePt" dir="t"/>
                  </a:scene3d>
                </p:spPr>
                <p:style>
                  <a:lnRef idx="2">
                    <a:schemeClr val="accent1"/>
                  </a:lnRef>
                  <a:fillRef idx="0">
                    <a:schemeClr val="accent1"/>
                  </a:fillRef>
                  <a:effectRef idx="1">
                    <a:schemeClr val="accent1"/>
                  </a:effectRef>
                  <a:fontRef idx="minor">
                    <a:schemeClr val="tx1"/>
                  </a:fontRef>
                </p:style>
                <p:txBody>
                  <a:bodyPr anchor="ctr"/>
                  <a:lstStyle/>
                  <a:p>
                    <a:pPr algn="ctr" defTabSz="457200" fontAlgn="auto">
                      <a:spcBef>
                        <a:spcPts val="0"/>
                      </a:spcBef>
                      <a:spcAft>
                        <a:spcPts val="0"/>
                      </a:spcAft>
                      <a:defRPr/>
                    </a:pPr>
                    <a:endParaRPr lang="en-US"/>
                  </a:p>
                </p:txBody>
              </p:sp>
              <p:sp>
                <p:nvSpPr>
                  <p:cNvPr id="114" name="Freeform 113"/>
                  <p:cNvSpPr/>
                  <p:nvPr/>
                </p:nvSpPr>
                <p:spPr>
                  <a:xfrm>
                    <a:off x="2202271" y="1252374"/>
                    <a:ext cx="139699" cy="177799"/>
                  </a:xfrm>
                  <a:custGeom>
                    <a:avLst/>
                    <a:gdLst>
                      <a:gd name="connsiteX0" fmla="*/ 139700 w 139700"/>
                      <a:gd name="connsiteY0" fmla="*/ 0 h 177800"/>
                      <a:gd name="connsiteX1" fmla="*/ 25400 w 139700"/>
                      <a:gd name="connsiteY1" fmla="*/ 165100 h 177800"/>
                      <a:gd name="connsiteX2" fmla="*/ 0 w 139700"/>
                      <a:gd name="connsiteY2" fmla="*/ 76200 h 177800"/>
                    </a:gdLst>
                    <a:ahLst/>
                    <a:cxnLst>
                      <a:cxn ang="0">
                        <a:pos x="connsiteX0" y="connsiteY0"/>
                      </a:cxn>
                      <a:cxn ang="0">
                        <a:pos x="connsiteX1" y="connsiteY1"/>
                      </a:cxn>
                      <a:cxn ang="0">
                        <a:pos x="connsiteX2" y="connsiteY2"/>
                      </a:cxn>
                    </a:cxnLst>
                    <a:rect l="l" t="t" r="r" b="b"/>
                    <a:pathLst>
                      <a:path w="139700" h="177800">
                        <a:moveTo>
                          <a:pt x="139700" y="0"/>
                        </a:moveTo>
                        <a:cubicBezTo>
                          <a:pt x="94191" y="76200"/>
                          <a:pt x="48683" y="152400"/>
                          <a:pt x="25400" y="165100"/>
                        </a:cubicBezTo>
                        <a:cubicBezTo>
                          <a:pt x="2117" y="177800"/>
                          <a:pt x="6350" y="91017"/>
                          <a:pt x="0" y="76200"/>
                        </a:cubicBezTo>
                      </a:path>
                    </a:pathLst>
                  </a:custGeom>
                  <a:noFill/>
                  <a:ln>
                    <a:solidFill>
                      <a:srgbClr val="000000"/>
                    </a:solidFill>
                  </a:ln>
                  <a:scene3d>
                    <a:camera prst="orthographicFront">
                      <a:rot lat="0" lon="0" rev="120000"/>
                    </a:camera>
                    <a:lightRig rig="threePt" dir="t"/>
                  </a:scene3d>
                </p:spPr>
                <p:style>
                  <a:lnRef idx="2">
                    <a:schemeClr val="accent1"/>
                  </a:lnRef>
                  <a:fillRef idx="0">
                    <a:schemeClr val="accent1"/>
                  </a:fillRef>
                  <a:effectRef idx="1">
                    <a:schemeClr val="accent1"/>
                  </a:effectRef>
                  <a:fontRef idx="minor">
                    <a:schemeClr val="tx1"/>
                  </a:fontRef>
                </p:style>
                <p:txBody>
                  <a:bodyPr anchor="ctr"/>
                  <a:lstStyle/>
                  <a:p>
                    <a:pPr algn="ctr" defTabSz="457200" fontAlgn="auto">
                      <a:spcBef>
                        <a:spcPts val="0"/>
                      </a:spcBef>
                      <a:spcAft>
                        <a:spcPts val="0"/>
                      </a:spcAft>
                      <a:defRPr/>
                    </a:pPr>
                    <a:endParaRPr lang="en-US"/>
                  </a:p>
                </p:txBody>
              </p:sp>
              <p:sp>
                <p:nvSpPr>
                  <p:cNvPr id="115" name="Freeform 114"/>
                  <p:cNvSpPr/>
                  <p:nvPr/>
                </p:nvSpPr>
                <p:spPr>
                  <a:xfrm>
                    <a:off x="2153982" y="629961"/>
                    <a:ext cx="368300" cy="565150"/>
                  </a:xfrm>
                  <a:custGeom>
                    <a:avLst/>
                    <a:gdLst>
                      <a:gd name="connsiteX0" fmla="*/ 0 w 368300"/>
                      <a:gd name="connsiteY0" fmla="*/ 565150 h 565150"/>
                      <a:gd name="connsiteX1" fmla="*/ 330200 w 368300"/>
                      <a:gd name="connsiteY1" fmla="*/ 82550 h 565150"/>
                      <a:gd name="connsiteX2" fmla="*/ 228600 w 368300"/>
                      <a:gd name="connsiteY2" fmla="*/ 69850 h 565150"/>
                    </a:gdLst>
                    <a:ahLst/>
                    <a:cxnLst>
                      <a:cxn ang="0">
                        <a:pos x="connsiteX0" y="connsiteY0"/>
                      </a:cxn>
                      <a:cxn ang="0">
                        <a:pos x="connsiteX1" y="connsiteY1"/>
                      </a:cxn>
                      <a:cxn ang="0">
                        <a:pos x="connsiteX2" y="connsiteY2"/>
                      </a:cxn>
                    </a:cxnLst>
                    <a:rect l="l" t="t" r="r" b="b"/>
                    <a:pathLst>
                      <a:path w="368300" h="565150">
                        <a:moveTo>
                          <a:pt x="0" y="565150"/>
                        </a:moveTo>
                        <a:cubicBezTo>
                          <a:pt x="146050" y="365125"/>
                          <a:pt x="292100" y="165100"/>
                          <a:pt x="330200" y="82550"/>
                        </a:cubicBezTo>
                        <a:cubicBezTo>
                          <a:pt x="368300" y="0"/>
                          <a:pt x="228600" y="69850"/>
                          <a:pt x="228600" y="69850"/>
                        </a:cubicBezTo>
                      </a:path>
                    </a:pathLst>
                  </a:custGeom>
                  <a:noFill/>
                  <a:ln>
                    <a:solidFill>
                      <a:srgbClr val="000000"/>
                    </a:solidFill>
                  </a:ln>
                  <a:scene3d>
                    <a:camera prst="orthographicFront">
                      <a:rot lat="0" lon="0" rev="300000"/>
                    </a:camera>
                    <a:lightRig rig="threePt" dir="t"/>
                  </a:scene3d>
                </p:spPr>
                <p:style>
                  <a:lnRef idx="2">
                    <a:schemeClr val="accent1"/>
                  </a:lnRef>
                  <a:fillRef idx="0">
                    <a:schemeClr val="accent1"/>
                  </a:fillRef>
                  <a:effectRef idx="1">
                    <a:schemeClr val="accent1"/>
                  </a:effectRef>
                  <a:fontRef idx="minor">
                    <a:schemeClr val="tx1"/>
                  </a:fontRef>
                </p:style>
                <p:txBody>
                  <a:bodyPr anchor="ctr"/>
                  <a:lstStyle/>
                  <a:p>
                    <a:pPr algn="ctr" defTabSz="457200" fontAlgn="auto">
                      <a:spcBef>
                        <a:spcPts val="0"/>
                      </a:spcBef>
                      <a:spcAft>
                        <a:spcPts val="0"/>
                      </a:spcAft>
                      <a:defRPr/>
                    </a:pPr>
                    <a:endParaRPr lang="en-US"/>
                  </a:p>
                </p:txBody>
              </p:sp>
            </p:grpSp>
            <p:grpSp>
              <p:nvGrpSpPr>
                <p:cNvPr id="13" name="Group 115"/>
                <p:cNvGrpSpPr>
                  <a:grpSpLocks/>
                </p:cNvGrpSpPr>
                <p:nvPr/>
              </p:nvGrpSpPr>
              <p:grpSpPr bwMode="auto">
                <a:xfrm>
                  <a:off x="2270220" y="2599207"/>
                  <a:ext cx="355214" cy="503178"/>
                  <a:chOff x="2013984" y="629961"/>
                  <a:chExt cx="654401" cy="796442"/>
                </a:xfrm>
                <a:solidFill>
                  <a:srgbClr val="D3961B"/>
                </a:solidFill>
              </p:grpSpPr>
              <p:sp>
                <p:nvSpPr>
                  <p:cNvPr id="117" name="Can 116"/>
                  <p:cNvSpPr/>
                  <p:nvPr/>
                </p:nvSpPr>
                <p:spPr>
                  <a:xfrm rot="18184062">
                    <a:off x="1978706" y="736991"/>
                    <a:ext cx="606777" cy="536222"/>
                  </a:xfrm>
                  <a:prstGeom prst="can">
                    <a:avLst/>
                  </a:prstGeom>
                  <a:grpFill/>
                  <a:ln>
                    <a:solidFill>
                      <a:schemeClr val="tx1"/>
                    </a:solidFill>
                  </a:ln>
                  <a:scene3d>
                    <a:camera prst="orthographicFront">
                      <a:rot lat="0" lon="0" rev="300000"/>
                    </a:camera>
                    <a:lightRig rig="threePt" dir="t"/>
                  </a:scene3d>
                  <a:sp3d contourW="12700" prstMaterial="metal">
                    <a:contourClr>
                      <a:schemeClr val="tx1">
                        <a:lumMod val="50000"/>
                        <a:lumOff val="50000"/>
                      </a:schemeClr>
                    </a:contourClr>
                  </a:sp3d>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p>
                </p:txBody>
              </p:sp>
              <p:sp>
                <p:nvSpPr>
                  <p:cNvPr id="118" name="Freeform 117"/>
                  <p:cNvSpPr/>
                  <p:nvPr/>
                </p:nvSpPr>
                <p:spPr>
                  <a:xfrm>
                    <a:off x="2300085" y="698747"/>
                    <a:ext cx="368300" cy="565151"/>
                  </a:xfrm>
                  <a:custGeom>
                    <a:avLst/>
                    <a:gdLst>
                      <a:gd name="connsiteX0" fmla="*/ 0 w 368300"/>
                      <a:gd name="connsiteY0" fmla="*/ 565150 h 565150"/>
                      <a:gd name="connsiteX1" fmla="*/ 330200 w 368300"/>
                      <a:gd name="connsiteY1" fmla="*/ 82550 h 565150"/>
                      <a:gd name="connsiteX2" fmla="*/ 228600 w 368300"/>
                      <a:gd name="connsiteY2" fmla="*/ 69850 h 565150"/>
                    </a:gdLst>
                    <a:ahLst/>
                    <a:cxnLst>
                      <a:cxn ang="0">
                        <a:pos x="connsiteX0" y="connsiteY0"/>
                      </a:cxn>
                      <a:cxn ang="0">
                        <a:pos x="connsiteX1" y="connsiteY1"/>
                      </a:cxn>
                      <a:cxn ang="0">
                        <a:pos x="connsiteX2" y="connsiteY2"/>
                      </a:cxn>
                    </a:cxnLst>
                    <a:rect l="l" t="t" r="r" b="b"/>
                    <a:pathLst>
                      <a:path w="368300" h="565150">
                        <a:moveTo>
                          <a:pt x="0" y="565150"/>
                        </a:moveTo>
                        <a:cubicBezTo>
                          <a:pt x="146050" y="365125"/>
                          <a:pt x="292100" y="165100"/>
                          <a:pt x="330200" y="82550"/>
                        </a:cubicBezTo>
                        <a:cubicBezTo>
                          <a:pt x="368300" y="0"/>
                          <a:pt x="228600" y="69850"/>
                          <a:pt x="228600" y="69850"/>
                        </a:cubicBezTo>
                      </a:path>
                    </a:pathLst>
                  </a:custGeom>
                  <a:noFill/>
                  <a:ln>
                    <a:solidFill>
                      <a:srgbClr val="000000"/>
                    </a:solidFill>
                  </a:ln>
                  <a:scene3d>
                    <a:camera prst="orthographicFront">
                      <a:rot lat="0" lon="0" rev="300000"/>
                    </a:camera>
                    <a:lightRig rig="threePt" dir="t"/>
                  </a:scene3d>
                </p:spPr>
                <p:style>
                  <a:lnRef idx="2">
                    <a:schemeClr val="accent1"/>
                  </a:lnRef>
                  <a:fillRef idx="0">
                    <a:schemeClr val="accent1"/>
                  </a:fillRef>
                  <a:effectRef idx="1">
                    <a:schemeClr val="accent1"/>
                  </a:effectRef>
                  <a:fontRef idx="minor">
                    <a:schemeClr val="tx1"/>
                  </a:fontRef>
                </p:style>
                <p:txBody>
                  <a:bodyPr anchor="ctr"/>
                  <a:lstStyle/>
                  <a:p>
                    <a:pPr algn="ctr" defTabSz="457200" fontAlgn="auto">
                      <a:spcBef>
                        <a:spcPts val="0"/>
                      </a:spcBef>
                      <a:spcAft>
                        <a:spcPts val="0"/>
                      </a:spcAft>
                      <a:defRPr/>
                    </a:pPr>
                    <a:endParaRPr lang="en-US"/>
                  </a:p>
                </p:txBody>
              </p:sp>
              <p:sp>
                <p:nvSpPr>
                  <p:cNvPr id="119" name="Freeform 118"/>
                  <p:cNvSpPr/>
                  <p:nvPr/>
                </p:nvSpPr>
                <p:spPr>
                  <a:xfrm>
                    <a:off x="2211632" y="1248603"/>
                    <a:ext cx="139700" cy="177800"/>
                  </a:xfrm>
                  <a:custGeom>
                    <a:avLst/>
                    <a:gdLst>
                      <a:gd name="connsiteX0" fmla="*/ 139700 w 139700"/>
                      <a:gd name="connsiteY0" fmla="*/ 0 h 177800"/>
                      <a:gd name="connsiteX1" fmla="*/ 25400 w 139700"/>
                      <a:gd name="connsiteY1" fmla="*/ 165100 h 177800"/>
                      <a:gd name="connsiteX2" fmla="*/ 0 w 139700"/>
                      <a:gd name="connsiteY2" fmla="*/ 76200 h 177800"/>
                    </a:gdLst>
                    <a:ahLst/>
                    <a:cxnLst>
                      <a:cxn ang="0">
                        <a:pos x="connsiteX0" y="connsiteY0"/>
                      </a:cxn>
                      <a:cxn ang="0">
                        <a:pos x="connsiteX1" y="connsiteY1"/>
                      </a:cxn>
                      <a:cxn ang="0">
                        <a:pos x="connsiteX2" y="connsiteY2"/>
                      </a:cxn>
                    </a:cxnLst>
                    <a:rect l="l" t="t" r="r" b="b"/>
                    <a:pathLst>
                      <a:path w="139700" h="177800">
                        <a:moveTo>
                          <a:pt x="139700" y="0"/>
                        </a:moveTo>
                        <a:cubicBezTo>
                          <a:pt x="94191" y="76200"/>
                          <a:pt x="48683" y="152400"/>
                          <a:pt x="25400" y="165100"/>
                        </a:cubicBezTo>
                        <a:cubicBezTo>
                          <a:pt x="2117" y="177800"/>
                          <a:pt x="6350" y="91017"/>
                          <a:pt x="0" y="76200"/>
                        </a:cubicBezTo>
                      </a:path>
                    </a:pathLst>
                  </a:custGeom>
                  <a:noFill/>
                  <a:ln>
                    <a:solidFill>
                      <a:srgbClr val="000000"/>
                    </a:solidFill>
                  </a:ln>
                  <a:scene3d>
                    <a:camera prst="orthographicFront">
                      <a:rot lat="0" lon="0" rev="120000"/>
                    </a:camera>
                    <a:lightRig rig="threePt" dir="t"/>
                  </a:scene3d>
                </p:spPr>
                <p:style>
                  <a:lnRef idx="2">
                    <a:schemeClr val="accent1"/>
                  </a:lnRef>
                  <a:fillRef idx="0">
                    <a:schemeClr val="accent1"/>
                  </a:fillRef>
                  <a:effectRef idx="1">
                    <a:schemeClr val="accent1"/>
                  </a:effectRef>
                  <a:fontRef idx="minor">
                    <a:schemeClr val="tx1"/>
                  </a:fontRef>
                </p:style>
                <p:txBody>
                  <a:bodyPr anchor="ctr"/>
                  <a:lstStyle/>
                  <a:p>
                    <a:pPr algn="ctr" defTabSz="457200" fontAlgn="auto">
                      <a:spcBef>
                        <a:spcPts val="0"/>
                      </a:spcBef>
                      <a:spcAft>
                        <a:spcPts val="0"/>
                      </a:spcAft>
                      <a:defRPr/>
                    </a:pPr>
                    <a:endParaRPr lang="en-US"/>
                  </a:p>
                </p:txBody>
              </p:sp>
              <p:sp>
                <p:nvSpPr>
                  <p:cNvPr id="120" name="Freeform 119"/>
                  <p:cNvSpPr/>
                  <p:nvPr/>
                </p:nvSpPr>
                <p:spPr>
                  <a:xfrm>
                    <a:off x="2153982" y="629961"/>
                    <a:ext cx="368300" cy="565150"/>
                  </a:xfrm>
                  <a:custGeom>
                    <a:avLst/>
                    <a:gdLst>
                      <a:gd name="connsiteX0" fmla="*/ 0 w 368300"/>
                      <a:gd name="connsiteY0" fmla="*/ 565150 h 565150"/>
                      <a:gd name="connsiteX1" fmla="*/ 330200 w 368300"/>
                      <a:gd name="connsiteY1" fmla="*/ 82550 h 565150"/>
                      <a:gd name="connsiteX2" fmla="*/ 228600 w 368300"/>
                      <a:gd name="connsiteY2" fmla="*/ 69850 h 565150"/>
                    </a:gdLst>
                    <a:ahLst/>
                    <a:cxnLst>
                      <a:cxn ang="0">
                        <a:pos x="connsiteX0" y="connsiteY0"/>
                      </a:cxn>
                      <a:cxn ang="0">
                        <a:pos x="connsiteX1" y="connsiteY1"/>
                      </a:cxn>
                      <a:cxn ang="0">
                        <a:pos x="connsiteX2" y="connsiteY2"/>
                      </a:cxn>
                    </a:cxnLst>
                    <a:rect l="l" t="t" r="r" b="b"/>
                    <a:pathLst>
                      <a:path w="368300" h="565150">
                        <a:moveTo>
                          <a:pt x="0" y="565150"/>
                        </a:moveTo>
                        <a:cubicBezTo>
                          <a:pt x="146050" y="365125"/>
                          <a:pt x="292100" y="165100"/>
                          <a:pt x="330200" y="82550"/>
                        </a:cubicBezTo>
                        <a:cubicBezTo>
                          <a:pt x="368300" y="0"/>
                          <a:pt x="228600" y="69850"/>
                          <a:pt x="228600" y="69850"/>
                        </a:cubicBezTo>
                      </a:path>
                    </a:pathLst>
                  </a:custGeom>
                  <a:noFill/>
                  <a:ln>
                    <a:solidFill>
                      <a:srgbClr val="000000"/>
                    </a:solidFill>
                  </a:ln>
                  <a:scene3d>
                    <a:camera prst="orthographicFront">
                      <a:rot lat="0" lon="0" rev="300000"/>
                    </a:camera>
                    <a:lightRig rig="threePt" dir="t"/>
                  </a:scene3d>
                </p:spPr>
                <p:style>
                  <a:lnRef idx="2">
                    <a:schemeClr val="accent1"/>
                  </a:lnRef>
                  <a:fillRef idx="0">
                    <a:schemeClr val="accent1"/>
                  </a:fillRef>
                  <a:effectRef idx="1">
                    <a:schemeClr val="accent1"/>
                  </a:effectRef>
                  <a:fontRef idx="minor">
                    <a:schemeClr val="tx1"/>
                  </a:fontRef>
                </p:style>
                <p:txBody>
                  <a:bodyPr anchor="ctr"/>
                  <a:lstStyle/>
                  <a:p>
                    <a:pPr algn="ctr" defTabSz="457200" fontAlgn="auto">
                      <a:spcBef>
                        <a:spcPts val="0"/>
                      </a:spcBef>
                      <a:spcAft>
                        <a:spcPts val="0"/>
                      </a:spcAft>
                      <a:defRPr/>
                    </a:pPr>
                    <a:endParaRPr lang="en-US"/>
                  </a:p>
                </p:txBody>
              </p:sp>
            </p:grpSp>
            <p:grpSp>
              <p:nvGrpSpPr>
                <p:cNvPr id="14" name="Group 120"/>
                <p:cNvGrpSpPr>
                  <a:grpSpLocks/>
                </p:cNvGrpSpPr>
                <p:nvPr/>
              </p:nvGrpSpPr>
              <p:grpSpPr bwMode="auto">
                <a:xfrm>
                  <a:off x="2741063" y="2585082"/>
                  <a:ext cx="355214" cy="505559"/>
                  <a:chOff x="2013984" y="629961"/>
                  <a:chExt cx="654402" cy="800210"/>
                </a:xfrm>
                <a:solidFill>
                  <a:srgbClr val="D3961B"/>
                </a:solidFill>
              </p:grpSpPr>
              <p:sp>
                <p:nvSpPr>
                  <p:cNvPr id="122" name="Can 121"/>
                  <p:cNvSpPr/>
                  <p:nvPr/>
                </p:nvSpPr>
                <p:spPr>
                  <a:xfrm rot="18184062">
                    <a:off x="1978706" y="736991"/>
                    <a:ext cx="606777" cy="536222"/>
                  </a:xfrm>
                  <a:prstGeom prst="can">
                    <a:avLst/>
                  </a:prstGeom>
                  <a:grpFill/>
                  <a:ln>
                    <a:solidFill>
                      <a:schemeClr val="tx1"/>
                    </a:solidFill>
                  </a:ln>
                  <a:scene3d>
                    <a:camera prst="orthographicFront">
                      <a:rot lat="0" lon="0" rev="300000"/>
                    </a:camera>
                    <a:lightRig rig="threePt" dir="t"/>
                  </a:scene3d>
                  <a:sp3d contourW="12700" prstMaterial="metal">
                    <a:contourClr>
                      <a:schemeClr val="tx1">
                        <a:lumMod val="50000"/>
                        <a:lumOff val="50000"/>
                      </a:schemeClr>
                    </a:contourClr>
                  </a:sp3d>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p>
                </p:txBody>
              </p:sp>
              <p:sp>
                <p:nvSpPr>
                  <p:cNvPr id="123" name="Freeform 122"/>
                  <p:cNvSpPr/>
                  <p:nvPr/>
                </p:nvSpPr>
                <p:spPr>
                  <a:xfrm>
                    <a:off x="2300086" y="698747"/>
                    <a:ext cx="368300" cy="565151"/>
                  </a:xfrm>
                  <a:custGeom>
                    <a:avLst/>
                    <a:gdLst>
                      <a:gd name="connsiteX0" fmla="*/ 0 w 368300"/>
                      <a:gd name="connsiteY0" fmla="*/ 565150 h 565150"/>
                      <a:gd name="connsiteX1" fmla="*/ 330200 w 368300"/>
                      <a:gd name="connsiteY1" fmla="*/ 82550 h 565150"/>
                      <a:gd name="connsiteX2" fmla="*/ 228600 w 368300"/>
                      <a:gd name="connsiteY2" fmla="*/ 69850 h 565150"/>
                    </a:gdLst>
                    <a:ahLst/>
                    <a:cxnLst>
                      <a:cxn ang="0">
                        <a:pos x="connsiteX0" y="connsiteY0"/>
                      </a:cxn>
                      <a:cxn ang="0">
                        <a:pos x="connsiteX1" y="connsiteY1"/>
                      </a:cxn>
                      <a:cxn ang="0">
                        <a:pos x="connsiteX2" y="connsiteY2"/>
                      </a:cxn>
                    </a:cxnLst>
                    <a:rect l="l" t="t" r="r" b="b"/>
                    <a:pathLst>
                      <a:path w="368300" h="565150">
                        <a:moveTo>
                          <a:pt x="0" y="565150"/>
                        </a:moveTo>
                        <a:cubicBezTo>
                          <a:pt x="146050" y="365125"/>
                          <a:pt x="292100" y="165100"/>
                          <a:pt x="330200" y="82550"/>
                        </a:cubicBezTo>
                        <a:cubicBezTo>
                          <a:pt x="368300" y="0"/>
                          <a:pt x="228600" y="69850"/>
                          <a:pt x="228600" y="69850"/>
                        </a:cubicBezTo>
                      </a:path>
                    </a:pathLst>
                  </a:custGeom>
                  <a:noFill/>
                  <a:ln>
                    <a:solidFill>
                      <a:srgbClr val="000000"/>
                    </a:solidFill>
                  </a:ln>
                  <a:scene3d>
                    <a:camera prst="orthographicFront">
                      <a:rot lat="0" lon="0" rev="300000"/>
                    </a:camera>
                    <a:lightRig rig="threePt" dir="t"/>
                  </a:scene3d>
                </p:spPr>
                <p:style>
                  <a:lnRef idx="2">
                    <a:schemeClr val="accent1"/>
                  </a:lnRef>
                  <a:fillRef idx="0">
                    <a:schemeClr val="accent1"/>
                  </a:fillRef>
                  <a:effectRef idx="1">
                    <a:schemeClr val="accent1"/>
                  </a:effectRef>
                  <a:fontRef idx="minor">
                    <a:schemeClr val="tx1"/>
                  </a:fontRef>
                </p:style>
                <p:txBody>
                  <a:bodyPr anchor="ctr"/>
                  <a:lstStyle/>
                  <a:p>
                    <a:pPr algn="ctr" defTabSz="457200" fontAlgn="auto">
                      <a:spcBef>
                        <a:spcPts val="0"/>
                      </a:spcBef>
                      <a:spcAft>
                        <a:spcPts val="0"/>
                      </a:spcAft>
                      <a:defRPr/>
                    </a:pPr>
                    <a:endParaRPr lang="en-US"/>
                  </a:p>
                </p:txBody>
              </p:sp>
              <p:sp>
                <p:nvSpPr>
                  <p:cNvPr id="124" name="Freeform 123"/>
                  <p:cNvSpPr/>
                  <p:nvPr/>
                </p:nvSpPr>
                <p:spPr>
                  <a:xfrm>
                    <a:off x="2207246" y="1252371"/>
                    <a:ext cx="139700" cy="177800"/>
                  </a:xfrm>
                  <a:custGeom>
                    <a:avLst/>
                    <a:gdLst>
                      <a:gd name="connsiteX0" fmla="*/ 139700 w 139700"/>
                      <a:gd name="connsiteY0" fmla="*/ 0 h 177800"/>
                      <a:gd name="connsiteX1" fmla="*/ 25400 w 139700"/>
                      <a:gd name="connsiteY1" fmla="*/ 165100 h 177800"/>
                      <a:gd name="connsiteX2" fmla="*/ 0 w 139700"/>
                      <a:gd name="connsiteY2" fmla="*/ 76200 h 177800"/>
                    </a:gdLst>
                    <a:ahLst/>
                    <a:cxnLst>
                      <a:cxn ang="0">
                        <a:pos x="connsiteX0" y="connsiteY0"/>
                      </a:cxn>
                      <a:cxn ang="0">
                        <a:pos x="connsiteX1" y="connsiteY1"/>
                      </a:cxn>
                      <a:cxn ang="0">
                        <a:pos x="connsiteX2" y="connsiteY2"/>
                      </a:cxn>
                    </a:cxnLst>
                    <a:rect l="l" t="t" r="r" b="b"/>
                    <a:pathLst>
                      <a:path w="139700" h="177800">
                        <a:moveTo>
                          <a:pt x="139700" y="0"/>
                        </a:moveTo>
                        <a:cubicBezTo>
                          <a:pt x="94191" y="76200"/>
                          <a:pt x="48683" y="152400"/>
                          <a:pt x="25400" y="165100"/>
                        </a:cubicBezTo>
                        <a:cubicBezTo>
                          <a:pt x="2117" y="177800"/>
                          <a:pt x="6350" y="91017"/>
                          <a:pt x="0" y="76200"/>
                        </a:cubicBezTo>
                      </a:path>
                    </a:pathLst>
                  </a:custGeom>
                  <a:noFill/>
                  <a:ln>
                    <a:solidFill>
                      <a:srgbClr val="000000"/>
                    </a:solidFill>
                  </a:ln>
                  <a:scene3d>
                    <a:camera prst="orthographicFront">
                      <a:rot lat="0" lon="0" rev="120000"/>
                    </a:camera>
                    <a:lightRig rig="threePt" dir="t"/>
                  </a:scene3d>
                </p:spPr>
                <p:style>
                  <a:lnRef idx="2">
                    <a:schemeClr val="accent1"/>
                  </a:lnRef>
                  <a:fillRef idx="0">
                    <a:schemeClr val="accent1"/>
                  </a:fillRef>
                  <a:effectRef idx="1">
                    <a:schemeClr val="accent1"/>
                  </a:effectRef>
                  <a:fontRef idx="minor">
                    <a:schemeClr val="tx1"/>
                  </a:fontRef>
                </p:style>
                <p:txBody>
                  <a:bodyPr anchor="ctr"/>
                  <a:lstStyle/>
                  <a:p>
                    <a:pPr algn="ctr" defTabSz="457200" fontAlgn="auto">
                      <a:spcBef>
                        <a:spcPts val="0"/>
                      </a:spcBef>
                      <a:spcAft>
                        <a:spcPts val="0"/>
                      </a:spcAft>
                      <a:defRPr/>
                    </a:pPr>
                    <a:endParaRPr lang="en-US"/>
                  </a:p>
                </p:txBody>
              </p:sp>
              <p:sp>
                <p:nvSpPr>
                  <p:cNvPr id="125" name="Freeform 124"/>
                  <p:cNvSpPr/>
                  <p:nvPr/>
                </p:nvSpPr>
                <p:spPr>
                  <a:xfrm>
                    <a:off x="2153982" y="629961"/>
                    <a:ext cx="368300" cy="565150"/>
                  </a:xfrm>
                  <a:custGeom>
                    <a:avLst/>
                    <a:gdLst>
                      <a:gd name="connsiteX0" fmla="*/ 0 w 368300"/>
                      <a:gd name="connsiteY0" fmla="*/ 565150 h 565150"/>
                      <a:gd name="connsiteX1" fmla="*/ 330200 w 368300"/>
                      <a:gd name="connsiteY1" fmla="*/ 82550 h 565150"/>
                      <a:gd name="connsiteX2" fmla="*/ 228600 w 368300"/>
                      <a:gd name="connsiteY2" fmla="*/ 69850 h 565150"/>
                    </a:gdLst>
                    <a:ahLst/>
                    <a:cxnLst>
                      <a:cxn ang="0">
                        <a:pos x="connsiteX0" y="connsiteY0"/>
                      </a:cxn>
                      <a:cxn ang="0">
                        <a:pos x="connsiteX1" y="connsiteY1"/>
                      </a:cxn>
                      <a:cxn ang="0">
                        <a:pos x="connsiteX2" y="connsiteY2"/>
                      </a:cxn>
                    </a:cxnLst>
                    <a:rect l="l" t="t" r="r" b="b"/>
                    <a:pathLst>
                      <a:path w="368300" h="565150">
                        <a:moveTo>
                          <a:pt x="0" y="565150"/>
                        </a:moveTo>
                        <a:cubicBezTo>
                          <a:pt x="146050" y="365125"/>
                          <a:pt x="292100" y="165100"/>
                          <a:pt x="330200" y="82550"/>
                        </a:cubicBezTo>
                        <a:cubicBezTo>
                          <a:pt x="368300" y="0"/>
                          <a:pt x="228600" y="69850"/>
                          <a:pt x="228600" y="69850"/>
                        </a:cubicBezTo>
                      </a:path>
                    </a:pathLst>
                  </a:custGeom>
                  <a:noFill/>
                  <a:ln>
                    <a:solidFill>
                      <a:srgbClr val="000000"/>
                    </a:solidFill>
                  </a:ln>
                  <a:scene3d>
                    <a:camera prst="orthographicFront">
                      <a:rot lat="0" lon="0" rev="300000"/>
                    </a:camera>
                    <a:lightRig rig="threePt" dir="t"/>
                  </a:scene3d>
                </p:spPr>
                <p:style>
                  <a:lnRef idx="2">
                    <a:schemeClr val="accent1"/>
                  </a:lnRef>
                  <a:fillRef idx="0">
                    <a:schemeClr val="accent1"/>
                  </a:fillRef>
                  <a:effectRef idx="1">
                    <a:schemeClr val="accent1"/>
                  </a:effectRef>
                  <a:fontRef idx="minor">
                    <a:schemeClr val="tx1"/>
                  </a:fontRef>
                </p:style>
                <p:txBody>
                  <a:bodyPr anchor="ctr"/>
                  <a:lstStyle/>
                  <a:p>
                    <a:pPr algn="ctr" defTabSz="457200" fontAlgn="auto">
                      <a:spcBef>
                        <a:spcPts val="0"/>
                      </a:spcBef>
                      <a:spcAft>
                        <a:spcPts val="0"/>
                      </a:spcAft>
                      <a:defRPr/>
                    </a:pPr>
                    <a:endParaRPr lang="en-US"/>
                  </a:p>
                </p:txBody>
              </p:sp>
            </p:grpSp>
            <p:sp>
              <p:nvSpPr>
                <p:cNvPr id="130" name="Freeform 129"/>
                <p:cNvSpPr/>
                <p:nvPr/>
              </p:nvSpPr>
              <p:spPr bwMode="auto">
                <a:xfrm>
                  <a:off x="654843" y="2954338"/>
                  <a:ext cx="323850" cy="177800"/>
                </a:xfrm>
                <a:custGeom>
                  <a:avLst/>
                  <a:gdLst>
                    <a:gd name="connsiteX0" fmla="*/ 0 w 596900"/>
                    <a:gd name="connsiteY0" fmla="*/ 88900 h 281517"/>
                    <a:gd name="connsiteX1" fmla="*/ 342900 w 596900"/>
                    <a:gd name="connsiteY1" fmla="*/ 266700 h 281517"/>
                    <a:gd name="connsiteX2" fmla="*/ 596900 w 596900"/>
                    <a:gd name="connsiteY2" fmla="*/ 0 h 281517"/>
                  </a:gdLst>
                  <a:ahLst/>
                  <a:cxnLst>
                    <a:cxn ang="0">
                      <a:pos x="connsiteX0" y="connsiteY0"/>
                    </a:cxn>
                    <a:cxn ang="0">
                      <a:pos x="connsiteX1" y="connsiteY1"/>
                    </a:cxn>
                    <a:cxn ang="0">
                      <a:pos x="connsiteX2" y="connsiteY2"/>
                    </a:cxn>
                  </a:cxnLst>
                  <a:rect l="l" t="t" r="r" b="b"/>
                  <a:pathLst>
                    <a:path w="596900" h="281517">
                      <a:moveTo>
                        <a:pt x="0" y="88900"/>
                      </a:moveTo>
                      <a:cubicBezTo>
                        <a:pt x="121708" y="185208"/>
                        <a:pt x="243417" y="281517"/>
                        <a:pt x="342900" y="266700"/>
                      </a:cubicBezTo>
                      <a:cubicBezTo>
                        <a:pt x="442383" y="251883"/>
                        <a:pt x="596900" y="0"/>
                        <a:pt x="596900" y="0"/>
                      </a:cubicBezTo>
                    </a:path>
                  </a:pathLst>
                </a:custGeom>
                <a:ln>
                  <a:solidFill>
                    <a:srgbClr val="000000"/>
                  </a:solidFill>
                </a:ln>
                <a:scene3d>
                  <a:camera prst="orthographicFront">
                    <a:rot lat="0" lon="0" rev="21480000"/>
                  </a:camera>
                  <a:lightRig rig="threePt" dir="t"/>
                </a:scene3d>
              </p:spPr>
              <p:style>
                <a:lnRef idx="2">
                  <a:schemeClr val="accent1"/>
                </a:lnRef>
                <a:fillRef idx="0">
                  <a:schemeClr val="accent1"/>
                </a:fillRef>
                <a:effectRef idx="1">
                  <a:schemeClr val="accent1"/>
                </a:effectRef>
                <a:fontRef idx="minor">
                  <a:schemeClr val="tx1"/>
                </a:fontRef>
              </p:style>
              <p:txBody>
                <a:bodyPr anchor="ctr"/>
                <a:lstStyle/>
                <a:p>
                  <a:pPr algn="ctr" defTabSz="457200" fontAlgn="auto">
                    <a:spcBef>
                      <a:spcPts val="0"/>
                    </a:spcBef>
                    <a:spcAft>
                      <a:spcPts val="0"/>
                    </a:spcAft>
                    <a:defRPr/>
                  </a:pPr>
                  <a:endParaRPr lang="en-US"/>
                </a:p>
              </p:txBody>
            </p:sp>
            <p:sp>
              <p:nvSpPr>
                <p:cNvPr id="131" name="Freeform 130"/>
                <p:cNvSpPr/>
                <p:nvPr/>
              </p:nvSpPr>
              <p:spPr bwMode="auto">
                <a:xfrm>
                  <a:off x="1116806" y="2949575"/>
                  <a:ext cx="323850" cy="177800"/>
                </a:xfrm>
                <a:custGeom>
                  <a:avLst/>
                  <a:gdLst>
                    <a:gd name="connsiteX0" fmla="*/ 0 w 596900"/>
                    <a:gd name="connsiteY0" fmla="*/ 88900 h 281517"/>
                    <a:gd name="connsiteX1" fmla="*/ 342900 w 596900"/>
                    <a:gd name="connsiteY1" fmla="*/ 266700 h 281517"/>
                    <a:gd name="connsiteX2" fmla="*/ 596900 w 596900"/>
                    <a:gd name="connsiteY2" fmla="*/ 0 h 281517"/>
                  </a:gdLst>
                  <a:ahLst/>
                  <a:cxnLst>
                    <a:cxn ang="0">
                      <a:pos x="connsiteX0" y="connsiteY0"/>
                    </a:cxn>
                    <a:cxn ang="0">
                      <a:pos x="connsiteX1" y="connsiteY1"/>
                    </a:cxn>
                    <a:cxn ang="0">
                      <a:pos x="connsiteX2" y="connsiteY2"/>
                    </a:cxn>
                  </a:cxnLst>
                  <a:rect l="l" t="t" r="r" b="b"/>
                  <a:pathLst>
                    <a:path w="596900" h="281517">
                      <a:moveTo>
                        <a:pt x="0" y="88900"/>
                      </a:moveTo>
                      <a:cubicBezTo>
                        <a:pt x="121708" y="185208"/>
                        <a:pt x="243417" y="281517"/>
                        <a:pt x="342900" y="266700"/>
                      </a:cubicBezTo>
                      <a:cubicBezTo>
                        <a:pt x="442383" y="251883"/>
                        <a:pt x="596900" y="0"/>
                        <a:pt x="596900" y="0"/>
                      </a:cubicBezTo>
                    </a:path>
                  </a:pathLst>
                </a:custGeom>
                <a:ln>
                  <a:solidFill>
                    <a:srgbClr val="000000"/>
                  </a:solidFill>
                </a:ln>
                <a:scene3d>
                  <a:camera prst="orthographicFront">
                    <a:rot lat="0" lon="0" rev="0"/>
                  </a:camera>
                  <a:lightRig rig="threePt" dir="t"/>
                </a:scene3d>
              </p:spPr>
              <p:style>
                <a:lnRef idx="2">
                  <a:schemeClr val="accent1"/>
                </a:lnRef>
                <a:fillRef idx="0">
                  <a:schemeClr val="accent1"/>
                </a:fillRef>
                <a:effectRef idx="1">
                  <a:schemeClr val="accent1"/>
                </a:effectRef>
                <a:fontRef idx="minor">
                  <a:schemeClr val="tx1"/>
                </a:fontRef>
              </p:style>
              <p:txBody>
                <a:bodyPr anchor="ctr"/>
                <a:lstStyle/>
                <a:p>
                  <a:pPr algn="ctr" defTabSz="457200" fontAlgn="auto">
                    <a:spcBef>
                      <a:spcPts val="0"/>
                    </a:spcBef>
                    <a:spcAft>
                      <a:spcPts val="0"/>
                    </a:spcAft>
                    <a:defRPr/>
                  </a:pPr>
                  <a:endParaRPr lang="en-US"/>
                </a:p>
              </p:txBody>
            </p:sp>
            <p:sp>
              <p:nvSpPr>
                <p:cNvPr id="132" name="Freeform 131"/>
                <p:cNvSpPr/>
                <p:nvPr/>
              </p:nvSpPr>
              <p:spPr bwMode="auto">
                <a:xfrm>
                  <a:off x="1581150" y="2942431"/>
                  <a:ext cx="323850" cy="177800"/>
                </a:xfrm>
                <a:custGeom>
                  <a:avLst/>
                  <a:gdLst>
                    <a:gd name="connsiteX0" fmla="*/ 0 w 596900"/>
                    <a:gd name="connsiteY0" fmla="*/ 88900 h 281517"/>
                    <a:gd name="connsiteX1" fmla="*/ 342900 w 596900"/>
                    <a:gd name="connsiteY1" fmla="*/ 266700 h 281517"/>
                    <a:gd name="connsiteX2" fmla="*/ 596900 w 596900"/>
                    <a:gd name="connsiteY2" fmla="*/ 0 h 281517"/>
                  </a:gdLst>
                  <a:ahLst/>
                  <a:cxnLst>
                    <a:cxn ang="0">
                      <a:pos x="connsiteX0" y="connsiteY0"/>
                    </a:cxn>
                    <a:cxn ang="0">
                      <a:pos x="connsiteX1" y="connsiteY1"/>
                    </a:cxn>
                    <a:cxn ang="0">
                      <a:pos x="connsiteX2" y="connsiteY2"/>
                    </a:cxn>
                  </a:cxnLst>
                  <a:rect l="l" t="t" r="r" b="b"/>
                  <a:pathLst>
                    <a:path w="596900" h="281517">
                      <a:moveTo>
                        <a:pt x="0" y="88900"/>
                      </a:moveTo>
                      <a:cubicBezTo>
                        <a:pt x="121708" y="185208"/>
                        <a:pt x="243417" y="281517"/>
                        <a:pt x="342900" y="266700"/>
                      </a:cubicBezTo>
                      <a:cubicBezTo>
                        <a:pt x="442383" y="251883"/>
                        <a:pt x="596900" y="0"/>
                        <a:pt x="596900" y="0"/>
                      </a:cubicBezTo>
                    </a:path>
                  </a:pathLst>
                </a:custGeom>
                <a:ln>
                  <a:solidFill>
                    <a:srgbClr val="000000"/>
                  </a:solidFill>
                </a:ln>
                <a:scene3d>
                  <a:camera prst="orthographicFront">
                    <a:rot lat="0" lon="0" rev="0"/>
                  </a:camera>
                  <a:lightRig rig="threePt" dir="t"/>
                </a:scene3d>
              </p:spPr>
              <p:style>
                <a:lnRef idx="2">
                  <a:schemeClr val="accent1"/>
                </a:lnRef>
                <a:fillRef idx="0">
                  <a:schemeClr val="accent1"/>
                </a:fillRef>
                <a:effectRef idx="1">
                  <a:schemeClr val="accent1"/>
                </a:effectRef>
                <a:fontRef idx="minor">
                  <a:schemeClr val="tx1"/>
                </a:fontRef>
              </p:style>
              <p:txBody>
                <a:bodyPr anchor="ctr"/>
                <a:lstStyle/>
                <a:p>
                  <a:pPr algn="ctr" defTabSz="457200" fontAlgn="auto">
                    <a:spcBef>
                      <a:spcPts val="0"/>
                    </a:spcBef>
                    <a:spcAft>
                      <a:spcPts val="0"/>
                    </a:spcAft>
                    <a:defRPr/>
                  </a:pPr>
                  <a:endParaRPr lang="en-US"/>
                </a:p>
              </p:txBody>
            </p:sp>
            <p:sp>
              <p:nvSpPr>
                <p:cNvPr id="133" name="Freeform 132"/>
                <p:cNvSpPr>
                  <a:spLocks noChangeArrowheads="1"/>
                </p:cNvSpPr>
                <p:nvPr/>
              </p:nvSpPr>
              <p:spPr bwMode="auto">
                <a:xfrm>
                  <a:off x="2047641" y="2938463"/>
                  <a:ext cx="323861" cy="177800"/>
                </a:xfrm>
                <a:custGeom>
                  <a:avLst/>
                  <a:gdLst>
                    <a:gd name="T0" fmla="*/ 0 w 596900"/>
                    <a:gd name="T1" fmla="*/ 56147 h 281517"/>
                    <a:gd name="T2" fmla="*/ 186048 w 596900"/>
                    <a:gd name="T3" fmla="*/ 168442 h 281517"/>
                    <a:gd name="T4" fmla="*/ 323861 w 596900"/>
                    <a:gd name="T5" fmla="*/ 0 h 281517"/>
                    <a:gd name="T6" fmla="*/ 0 60000 65536"/>
                    <a:gd name="T7" fmla="*/ 0 60000 65536"/>
                    <a:gd name="T8" fmla="*/ 0 60000 65536"/>
                    <a:gd name="T9" fmla="*/ 0 w 596900"/>
                    <a:gd name="T10" fmla="*/ 0 h 281517"/>
                    <a:gd name="T11" fmla="*/ 596900 w 596900"/>
                    <a:gd name="T12" fmla="*/ 281517 h 281517"/>
                  </a:gdLst>
                  <a:ahLst/>
                  <a:cxnLst>
                    <a:cxn ang="T6">
                      <a:pos x="T0" y="T1"/>
                    </a:cxn>
                    <a:cxn ang="T7">
                      <a:pos x="T2" y="T3"/>
                    </a:cxn>
                    <a:cxn ang="T8">
                      <a:pos x="T4" y="T5"/>
                    </a:cxn>
                  </a:cxnLst>
                  <a:rect l="T9" t="T10" r="T11" b="T12"/>
                  <a:pathLst>
                    <a:path w="596900" h="281517">
                      <a:moveTo>
                        <a:pt x="0" y="88900"/>
                      </a:moveTo>
                      <a:cubicBezTo>
                        <a:pt x="121708" y="185208"/>
                        <a:pt x="243417" y="281517"/>
                        <a:pt x="342900" y="266700"/>
                      </a:cubicBezTo>
                      <a:cubicBezTo>
                        <a:pt x="442383" y="251883"/>
                        <a:pt x="596900" y="0"/>
                        <a:pt x="596900" y="0"/>
                      </a:cubicBezTo>
                    </a:path>
                  </a:pathLst>
                </a:custGeom>
                <a:noFill/>
                <a:ln w="25400">
                  <a:solidFill>
                    <a:srgbClr val="000000"/>
                  </a:solidFill>
                  <a:miter lim="800000"/>
                  <a:headEnd/>
                  <a:tailEnd/>
                </a:ln>
                <a:effectLst>
                  <a:outerShdw dist="20000" dir="5400000" rotWithShape="0">
                    <a:srgbClr val="808080">
                      <a:alpha val="37999"/>
                    </a:srgbClr>
                  </a:outerShdw>
                </a:effectLst>
              </p:spPr>
              <p:txBody>
                <a:bodyPr anchor="ctr"/>
                <a:lstStyle/>
                <a:p>
                  <a:pPr algn="ctr" defTabSz="457200" fontAlgn="auto">
                    <a:spcBef>
                      <a:spcPts val="0"/>
                    </a:spcBef>
                    <a:spcAft>
                      <a:spcPts val="0"/>
                    </a:spcAft>
                    <a:defRPr/>
                  </a:pPr>
                  <a:endParaRPr lang="en-US">
                    <a:latin typeface="+mn-lt"/>
                    <a:ea typeface="+mn-ea"/>
                  </a:endParaRPr>
                </a:p>
              </p:txBody>
            </p:sp>
            <p:sp>
              <p:nvSpPr>
                <p:cNvPr id="134" name="Freeform 133"/>
                <p:cNvSpPr>
                  <a:spLocks noChangeArrowheads="1"/>
                </p:cNvSpPr>
                <p:nvPr/>
              </p:nvSpPr>
              <p:spPr bwMode="auto">
                <a:xfrm>
                  <a:off x="2520731" y="2925763"/>
                  <a:ext cx="323861" cy="177800"/>
                </a:xfrm>
                <a:custGeom>
                  <a:avLst/>
                  <a:gdLst>
                    <a:gd name="T0" fmla="*/ 0 w 596900"/>
                    <a:gd name="T1" fmla="*/ 56147 h 281517"/>
                    <a:gd name="T2" fmla="*/ 186048 w 596900"/>
                    <a:gd name="T3" fmla="*/ 168442 h 281517"/>
                    <a:gd name="T4" fmla="*/ 323861 w 596900"/>
                    <a:gd name="T5" fmla="*/ 0 h 281517"/>
                    <a:gd name="T6" fmla="*/ 0 60000 65536"/>
                    <a:gd name="T7" fmla="*/ 0 60000 65536"/>
                    <a:gd name="T8" fmla="*/ 0 60000 65536"/>
                    <a:gd name="T9" fmla="*/ 0 w 596900"/>
                    <a:gd name="T10" fmla="*/ 0 h 281517"/>
                    <a:gd name="T11" fmla="*/ 596900 w 596900"/>
                    <a:gd name="T12" fmla="*/ 281517 h 281517"/>
                  </a:gdLst>
                  <a:ahLst/>
                  <a:cxnLst>
                    <a:cxn ang="T6">
                      <a:pos x="T0" y="T1"/>
                    </a:cxn>
                    <a:cxn ang="T7">
                      <a:pos x="T2" y="T3"/>
                    </a:cxn>
                    <a:cxn ang="T8">
                      <a:pos x="T4" y="T5"/>
                    </a:cxn>
                  </a:cxnLst>
                  <a:rect l="T9" t="T10" r="T11" b="T12"/>
                  <a:pathLst>
                    <a:path w="596900" h="281517">
                      <a:moveTo>
                        <a:pt x="0" y="88900"/>
                      </a:moveTo>
                      <a:cubicBezTo>
                        <a:pt x="121708" y="185208"/>
                        <a:pt x="243417" y="281517"/>
                        <a:pt x="342900" y="266700"/>
                      </a:cubicBezTo>
                      <a:cubicBezTo>
                        <a:pt x="442383" y="251883"/>
                        <a:pt x="596900" y="0"/>
                        <a:pt x="596900" y="0"/>
                      </a:cubicBezTo>
                    </a:path>
                  </a:pathLst>
                </a:custGeom>
                <a:noFill/>
                <a:ln w="25400">
                  <a:solidFill>
                    <a:srgbClr val="000000"/>
                  </a:solidFill>
                  <a:miter lim="800000"/>
                  <a:headEnd/>
                  <a:tailEnd/>
                </a:ln>
                <a:effectLst>
                  <a:outerShdw dist="20000" dir="5400000" rotWithShape="0">
                    <a:srgbClr val="808080">
                      <a:alpha val="37999"/>
                    </a:srgbClr>
                  </a:outerShdw>
                </a:effectLst>
              </p:spPr>
              <p:txBody>
                <a:bodyPr anchor="ctr"/>
                <a:lstStyle/>
                <a:p>
                  <a:pPr algn="ctr" defTabSz="457200" fontAlgn="auto">
                    <a:spcBef>
                      <a:spcPts val="0"/>
                    </a:spcBef>
                    <a:spcAft>
                      <a:spcPts val="0"/>
                    </a:spcAft>
                    <a:defRPr/>
                  </a:pPr>
                  <a:endParaRPr lang="en-US">
                    <a:latin typeface="+mn-lt"/>
                    <a:ea typeface="+mn-ea"/>
                  </a:endParaRPr>
                </a:p>
              </p:txBody>
            </p:sp>
            <p:grpSp>
              <p:nvGrpSpPr>
                <p:cNvPr id="28989" name="Group 537"/>
                <p:cNvGrpSpPr>
                  <a:grpSpLocks/>
                </p:cNvGrpSpPr>
                <p:nvPr/>
              </p:nvGrpSpPr>
              <p:grpSpPr bwMode="auto">
                <a:xfrm>
                  <a:off x="437634" y="2465447"/>
                  <a:ext cx="133525" cy="143704"/>
                  <a:chOff x="770074" y="3306810"/>
                  <a:chExt cx="245990" cy="227458"/>
                </a:xfrm>
              </p:grpSpPr>
              <p:cxnSp>
                <p:nvCxnSpPr>
                  <p:cNvPr id="138" name="Straight Connector 137"/>
                  <p:cNvCxnSpPr/>
                  <p:nvPr/>
                </p:nvCxnSpPr>
                <p:spPr>
                  <a:xfrm rot="5400000">
                    <a:off x="901541" y="3419745"/>
                    <a:ext cx="227458" cy="1588"/>
                  </a:xfrm>
                  <a:prstGeom prst="line">
                    <a:avLst/>
                  </a:prstGeom>
                  <a:ln>
                    <a:solidFill>
                      <a:srgbClr val="000000"/>
                    </a:solidFill>
                  </a:ln>
                  <a:scene3d>
                    <a:camera prst="orthographicFront">
                      <a:rot lat="0" lon="0" rev="5400000"/>
                    </a:camera>
                    <a:lightRig rig="threePt" dir="t"/>
                  </a:scene3d>
                </p:spPr>
                <p:style>
                  <a:lnRef idx="2">
                    <a:schemeClr val="accent1"/>
                  </a:lnRef>
                  <a:fillRef idx="0">
                    <a:schemeClr val="accent1"/>
                  </a:fillRef>
                  <a:effectRef idx="1">
                    <a:schemeClr val="accent1"/>
                  </a:effectRef>
                  <a:fontRef idx="minor">
                    <a:schemeClr val="tx1"/>
                  </a:fontRef>
                </p:style>
              </p:cxnSp>
              <p:sp>
                <p:nvSpPr>
                  <p:cNvPr id="149" name="Oval 148"/>
                  <p:cNvSpPr/>
                  <p:nvPr/>
                </p:nvSpPr>
                <p:spPr>
                  <a:xfrm>
                    <a:off x="770494" y="3331844"/>
                    <a:ext cx="163783" cy="165840"/>
                  </a:xfrm>
                  <a:prstGeom prst="ellipse">
                    <a:avLst/>
                  </a:prstGeom>
                  <a:solidFill>
                    <a:srgbClr val="008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dirty="0">
                      <a:solidFill>
                        <a:srgbClr val="FF0000"/>
                      </a:solidFill>
                    </a:endParaRPr>
                  </a:p>
                </p:txBody>
              </p:sp>
            </p:grpSp>
            <p:grpSp>
              <p:nvGrpSpPr>
                <p:cNvPr id="28990" name="Group 524"/>
                <p:cNvGrpSpPr>
                  <a:grpSpLocks/>
                </p:cNvGrpSpPr>
                <p:nvPr/>
              </p:nvGrpSpPr>
              <p:grpSpPr bwMode="auto">
                <a:xfrm>
                  <a:off x="2926114" y="3109154"/>
                  <a:ext cx="143617" cy="143704"/>
                  <a:chOff x="985620" y="2924311"/>
                  <a:chExt cx="264581" cy="227458"/>
                </a:xfrm>
              </p:grpSpPr>
              <p:cxnSp>
                <p:nvCxnSpPr>
                  <p:cNvPr id="178" name="Straight Connector 177"/>
                  <p:cNvCxnSpPr/>
                  <p:nvPr/>
                </p:nvCxnSpPr>
                <p:spPr>
                  <a:xfrm rot="5400000">
                    <a:off x="872685" y="3037246"/>
                    <a:ext cx="227458" cy="1588"/>
                  </a:xfrm>
                  <a:prstGeom prst="line">
                    <a:avLst/>
                  </a:prstGeom>
                  <a:ln>
                    <a:solidFill>
                      <a:srgbClr val="000000"/>
                    </a:solidFill>
                  </a:ln>
                  <a:scene3d>
                    <a:camera prst="orthographicFront">
                      <a:rot lat="0" lon="0" rev="16200000"/>
                    </a:camera>
                    <a:lightRig rig="threePt" dir="t"/>
                  </a:scene3d>
                </p:spPr>
                <p:style>
                  <a:lnRef idx="2">
                    <a:schemeClr val="accent1"/>
                  </a:lnRef>
                  <a:fillRef idx="0">
                    <a:schemeClr val="accent1"/>
                  </a:fillRef>
                  <a:effectRef idx="1">
                    <a:schemeClr val="accent1"/>
                  </a:effectRef>
                  <a:fontRef idx="minor">
                    <a:schemeClr val="tx1"/>
                  </a:fontRef>
                </p:style>
              </p:cxnSp>
              <p:sp>
                <p:nvSpPr>
                  <p:cNvPr id="179" name="Oval 178"/>
                  <p:cNvSpPr/>
                  <p:nvPr/>
                </p:nvSpPr>
                <p:spPr>
                  <a:xfrm>
                    <a:off x="1085609" y="2949711"/>
                    <a:ext cx="164592" cy="164592"/>
                  </a:xfrm>
                  <a:prstGeom prst="ellipse">
                    <a:avLst/>
                  </a:prstGeom>
                  <a:solidFill>
                    <a:srgbClr val="FF0000"/>
                  </a:solidFill>
                  <a:ln>
                    <a:solidFill>
                      <a:schemeClr val="tx1"/>
                    </a:solidFill>
                  </a:ln>
                  <a:effectLst/>
                  <a:scene3d>
                    <a:camera prst="orthographicFront">
                      <a:rot lat="0" lon="0" rev="14100002"/>
                    </a:camera>
                    <a:lightRig rig="threePt" dir="t"/>
                  </a:scene3d>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dirty="0">
                      <a:solidFill>
                        <a:srgbClr val="FF0000"/>
                      </a:solidFill>
                    </a:endParaRPr>
                  </a:p>
                </p:txBody>
              </p:sp>
            </p:grpSp>
            <p:grpSp>
              <p:nvGrpSpPr>
                <p:cNvPr id="28991" name="Group 330"/>
                <p:cNvGrpSpPr>
                  <a:grpSpLocks/>
                </p:cNvGrpSpPr>
                <p:nvPr/>
              </p:nvGrpSpPr>
              <p:grpSpPr bwMode="auto">
                <a:xfrm>
                  <a:off x="1211901" y="2344738"/>
                  <a:ext cx="89342" cy="235023"/>
                  <a:chOff x="2316243" y="3911601"/>
                  <a:chExt cx="164592" cy="372000"/>
                </a:xfrm>
              </p:grpSpPr>
              <p:cxnSp>
                <p:nvCxnSpPr>
                  <p:cNvPr id="332" name="Straight Connector 331"/>
                  <p:cNvCxnSpPr/>
                  <p:nvPr/>
                </p:nvCxnSpPr>
                <p:spPr>
                  <a:xfrm rot="2700000">
                    <a:off x="2245820" y="4169078"/>
                    <a:ext cx="227458" cy="1588"/>
                  </a:xfrm>
                  <a:prstGeom prst="line">
                    <a:avLst/>
                  </a:prstGeom>
                  <a:ln>
                    <a:solidFill>
                      <a:srgbClr val="000000"/>
                    </a:solidFill>
                  </a:ln>
                  <a:scene3d>
                    <a:camera prst="orthographicFront">
                      <a:rot lat="0" lon="0" rev="18900000"/>
                    </a:camera>
                    <a:lightRig rig="threePt" dir="t"/>
                  </a:scene3d>
                </p:spPr>
                <p:style>
                  <a:lnRef idx="2">
                    <a:schemeClr val="accent1"/>
                  </a:lnRef>
                  <a:fillRef idx="0">
                    <a:schemeClr val="accent1"/>
                  </a:fillRef>
                  <a:effectRef idx="1">
                    <a:schemeClr val="accent1"/>
                  </a:effectRef>
                  <a:fontRef idx="minor">
                    <a:schemeClr val="tx1"/>
                  </a:fontRef>
                </p:style>
              </p:cxnSp>
              <p:sp>
                <p:nvSpPr>
                  <p:cNvPr id="333" name="Isosceles Triangle 332"/>
                  <p:cNvSpPr>
                    <a:spLocks noChangeArrowheads="1"/>
                  </p:cNvSpPr>
                  <p:nvPr/>
                </p:nvSpPr>
                <p:spPr bwMode="auto">
                  <a:xfrm rot="5400000">
                    <a:off x="2317736" y="3911374"/>
                    <a:ext cx="163327" cy="163783"/>
                  </a:xfrm>
                  <a:prstGeom prst="triangle">
                    <a:avLst>
                      <a:gd name="adj" fmla="val 50000"/>
                    </a:avLst>
                  </a:prstGeom>
                  <a:solidFill>
                    <a:srgbClr val="008000"/>
                  </a:solidFill>
                  <a:ln w="9525" algn="ctr">
                    <a:solidFill>
                      <a:schemeClr val="tx1"/>
                    </a:solidFill>
                    <a:miter lim="800000"/>
                    <a:headEnd/>
                    <a:tailEnd/>
                  </a:ln>
                </p:spPr>
                <p:txBody>
                  <a:bodyPr anchor="ctr"/>
                  <a:lstStyle/>
                  <a:p>
                    <a:pPr algn="ctr" defTabSz="457200" fontAlgn="auto">
                      <a:spcBef>
                        <a:spcPts val="0"/>
                      </a:spcBef>
                      <a:spcAft>
                        <a:spcPts val="0"/>
                      </a:spcAft>
                      <a:defRPr/>
                    </a:pPr>
                    <a:endParaRPr lang="en-US">
                      <a:solidFill>
                        <a:schemeClr val="lt1"/>
                      </a:solidFill>
                      <a:latin typeface="+mn-lt"/>
                      <a:ea typeface="ＭＳ Ｐゴシック" charset="-128"/>
                      <a:cs typeface="ＭＳ Ｐゴシック" charset="-128"/>
                    </a:endParaRPr>
                  </a:p>
                </p:txBody>
              </p:sp>
            </p:grpSp>
            <p:grpSp>
              <p:nvGrpSpPr>
                <p:cNvPr id="28992" name="Group 333"/>
                <p:cNvGrpSpPr>
                  <a:grpSpLocks/>
                </p:cNvGrpSpPr>
                <p:nvPr/>
              </p:nvGrpSpPr>
              <p:grpSpPr bwMode="auto">
                <a:xfrm>
                  <a:off x="1666260" y="2347935"/>
                  <a:ext cx="89342" cy="235023"/>
                  <a:chOff x="2316243" y="3911601"/>
                  <a:chExt cx="164592" cy="372000"/>
                </a:xfrm>
              </p:grpSpPr>
              <p:cxnSp>
                <p:nvCxnSpPr>
                  <p:cNvPr id="335" name="Straight Connector 334"/>
                  <p:cNvCxnSpPr/>
                  <p:nvPr/>
                </p:nvCxnSpPr>
                <p:spPr>
                  <a:xfrm rot="2700000">
                    <a:off x="2245820" y="4169078"/>
                    <a:ext cx="227458" cy="1588"/>
                  </a:xfrm>
                  <a:prstGeom prst="line">
                    <a:avLst/>
                  </a:prstGeom>
                  <a:ln>
                    <a:solidFill>
                      <a:srgbClr val="000000"/>
                    </a:solidFill>
                  </a:ln>
                  <a:scene3d>
                    <a:camera prst="orthographicFront">
                      <a:rot lat="0" lon="0" rev="18900000"/>
                    </a:camera>
                    <a:lightRig rig="threePt" dir="t"/>
                  </a:scene3d>
                </p:spPr>
                <p:style>
                  <a:lnRef idx="2">
                    <a:schemeClr val="accent1"/>
                  </a:lnRef>
                  <a:fillRef idx="0">
                    <a:schemeClr val="accent1"/>
                  </a:fillRef>
                  <a:effectRef idx="1">
                    <a:schemeClr val="accent1"/>
                  </a:effectRef>
                  <a:fontRef idx="minor">
                    <a:schemeClr val="tx1"/>
                  </a:fontRef>
                </p:style>
              </p:cxnSp>
              <p:sp>
                <p:nvSpPr>
                  <p:cNvPr id="336" name="Isosceles Triangle 335"/>
                  <p:cNvSpPr>
                    <a:spLocks noChangeArrowheads="1"/>
                  </p:cNvSpPr>
                  <p:nvPr/>
                </p:nvSpPr>
                <p:spPr bwMode="auto">
                  <a:xfrm rot="5400000">
                    <a:off x="2317148" y="3911339"/>
                    <a:ext cx="163327" cy="163783"/>
                  </a:xfrm>
                  <a:prstGeom prst="triangle">
                    <a:avLst>
                      <a:gd name="adj" fmla="val 50000"/>
                    </a:avLst>
                  </a:prstGeom>
                  <a:solidFill>
                    <a:srgbClr val="008000"/>
                  </a:solidFill>
                  <a:ln w="9525" algn="ctr">
                    <a:solidFill>
                      <a:schemeClr val="tx1"/>
                    </a:solidFill>
                    <a:miter lim="800000"/>
                    <a:headEnd/>
                    <a:tailEnd/>
                  </a:ln>
                </p:spPr>
                <p:txBody>
                  <a:bodyPr anchor="ctr"/>
                  <a:lstStyle/>
                  <a:p>
                    <a:pPr algn="ctr" defTabSz="457200" fontAlgn="auto">
                      <a:spcBef>
                        <a:spcPts val="0"/>
                      </a:spcBef>
                      <a:spcAft>
                        <a:spcPts val="0"/>
                      </a:spcAft>
                      <a:defRPr/>
                    </a:pPr>
                    <a:endParaRPr lang="en-US">
                      <a:solidFill>
                        <a:schemeClr val="lt1"/>
                      </a:solidFill>
                      <a:latin typeface="+mn-lt"/>
                      <a:ea typeface="ＭＳ Ｐゴシック" charset="-128"/>
                      <a:cs typeface="ＭＳ Ｐゴシック" charset="-128"/>
                    </a:endParaRPr>
                  </a:p>
                </p:txBody>
              </p:sp>
            </p:grpSp>
            <p:grpSp>
              <p:nvGrpSpPr>
                <p:cNvPr id="28993" name="Group 336"/>
                <p:cNvGrpSpPr>
                  <a:grpSpLocks/>
                </p:cNvGrpSpPr>
                <p:nvPr/>
              </p:nvGrpSpPr>
              <p:grpSpPr bwMode="auto">
                <a:xfrm>
                  <a:off x="2137054" y="2344738"/>
                  <a:ext cx="89342" cy="235023"/>
                  <a:chOff x="2316243" y="3911601"/>
                  <a:chExt cx="164592" cy="372000"/>
                </a:xfrm>
              </p:grpSpPr>
              <p:cxnSp>
                <p:nvCxnSpPr>
                  <p:cNvPr id="338" name="Straight Connector 337"/>
                  <p:cNvCxnSpPr/>
                  <p:nvPr/>
                </p:nvCxnSpPr>
                <p:spPr>
                  <a:xfrm rot="2700000">
                    <a:off x="2245820" y="4169078"/>
                    <a:ext cx="227458" cy="1588"/>
                  </a:xfrm>
                  <a:prstGeom prst="line">
                    <a:avLst/>
                  </a:prstGeom>
                  <a:ln>
                    <a:solidFill>
                      <a:srgbClr val="000000"/>
                    </a:solidFill>
                  </a:ln>
                  <a:scene3d>
                    <a:camera prst="orthographicFront">
                      <a:rot lat="0" lon="0" rev="18900000"/>
                    </a:camera>
                    <a:lightRig rig="threePt" dir="t"/>
                  </a:scene3d>
                </p:spPr>
                <p:style>
                  <a:lnRef idx="2">
                    <a:schemeClr val="accent1"/>
                  </a:lnRef>
                  <a:fillRef idx="0">
                    <a:schemeClr val="accent1"/>
                  </a:fillRef>
                  <a:effectRef idx="1">
                    <a:schemeClr val="accent1"/>
                  </a:effectRef>
                  <a:fontRef idx="minor">
                    <a:schemeClr val="tx1"/>
                  </a:fontRef>
                </p:style>
              </p:cxnSp>
              <p:sp>
                <p:nvSpPr>
                  <p:cNvPr id="339" name="Isosceles Triangle 338"/>
                  <p:cNvSpPr>
                    <a:spLocks noChangeArrowheads="1"/>
                  </p:cNvSpPr>
                  <p:nvPr/>
                </p:nvSpPr>
                <p:spPr bwMode="auto">
                  <a:xfrm rot="5400000">
                    <a:off x="2316993" y="3909911"/>
                    <a:ext cx="163327" cy="166709"/>
                  </a:xfrm>
                  <a:prstGeom prst="triangle">
                    <a:avLst>
                      <a:gd name="adj" fmla="val 50000"/>
                    </a:avLst>
                  </a:prstGeom>
                  <a:solidFill>
                    <a:srgbClr val="008000"/>
                  </a:solidFill>
                  <a:ln w="9525" algn="ctr">
                    <a:solidFill>
                      <a:schemeClr val="tx1"/>
                    </a:solidFill>
                    <a:miter lim="800000"/>
                    <a:headEnd/>
                    <a:tailEnd/>
                  </a:ln>
                </p:spPr>
                <p:txBody>
                  <a:bodyPr anchor="ctr"/>
                  <a:lstStyle/>
                  <a:p>
                    <a:pPr algn="ctr" defTabSz="457200" fontAlgn="auto">
                      <a:spcBef>
                        <a:spcPts val="0"/>
                      </a:spcBef>
                      <a:spcAft>
                        <a:spcPts val="0"/>
                      </a:spcAft>
                      <a:defRPr/>
                    </a:pPr>
                    <a:endParaRPr lang="en-US">
                      <a:solidFill>
                        <a:schemeClr val="lt1"/>
                      </a:solidFill>
                      <a:latin typeface="+mn-lt"/>
                      <a:ea typeface="ＭＳ Ｐゴシック" charset="-128"/>
                      <a:cs typeface="ＭＳ Ｐゴシック" charset="-128"/>
                    </a:endParaRPr>
                  </a:p>
                </p:txBody>
              </p:sp>
            </p:grpSp>
            <p:grpSp>
              <p:nvGrpSpPr>
                <p:cNvPr id="28994" name="Group 339"/>
                <p:cNvGrpSpPr>
                  <a:grpSpLocks/>
                </p:cNvGrpSpPr>
                <p:nvPr/>
              </p:nvGrpSpPr>
              <p:grpSpPr bwMode="auto">
                <a:xfrm>
                  <a:off x="2590004" y="2347934"/>
                  <a:ext cx="89342" cy="235024"/>
                  <a:chOff x="2316243" y="3911599"/>
                  <a:chExt cx="164592" cy="372002"/>
                </a:xfrm>
              </p:grpSpPr>
              <p:cxnSp>
                <p:nvCxnSpPr>
                  <p:cNvPr id="341" name="Straight Connector 340"/>
                  <p:cNvCxnSpPr/>
                  <p:nvPr/>
                </p:nvCxnSpPr>
                <p:spPr>
                  <a:xfrm rot="2700000">
                    <a:off x="2245820" y="4169078"/>
                    <a:ext cx="227458" cy="1588"/>
                  </a:xfrm>
                  <a:prstGeom prst="line">
                    <a:avLst/>
                  </a:prstGeom>
                  <a:ln>
                    <a:solidFill>
                      <a:srgbClr val="000000"/>
                    </a:solidFill>
                  </a:ln>
                  <a:scene3d>
                    <a:camera prst="orthographicFront">
                      <a:rot lat="0" lon="0" rev="18900000"/>
                    </a:camera>
                    <a:lightRig rig="threePt" dir="t"/>
                  </a:scene3d>
                </p:spPr>
                <p:style>
                  <a:lnRef idx="2">
                    <a:schemeClr val="accent1"/>
                  </a:lnRef>
                  <a:fillRef idx="0">
                    <a:schemeClr val="accent1"/>
                  </a:fillRef>
                  <a:effectRef idx="1">
                    <a:schemeClr val="accent1"/>
                  </a:effectRef>
                  <a:fontRef idx="minor">
                    <a:schemeClr val="tx1"/>
                  </a:fontRef>
                </p:style>
              </p:cxnSp>
              <p:sp>
                <p:nvSpPr>
                  <p:cNvPr id="342" name="Isosceles Triangle 341"/>
                  <p:cNvSpPr>
                    <a:spLocks noChangeArrowheads="1"/>
                  </p:cNvSpPr>
                  <p:nvPr/>
                </p:nvSpPr>
                <p:spPr bwMode="auto">
                  <a:xfrm rot="5400000">
                    <a:off x="2317539" y="3911338"/>
                    <a:ext cx="163327" cy="163783"/>
                  </a:xfrm>
                  <a:prstGeom prst="triangle">
                    <a:avLst>
                      <a:gd name="adj" fmla="val 50000"/>
                    </a:avLst>
                  </a:prstGeom>
                  <a:solidFill>
                    <a:srgbClr val="008000"/>
                  </a:solidFill>
                  <a:ln w="9525" algn="ctr">
                    <a:solidFill>
                      <a:schemeClr val="tx1"/>
                    </a:solidFill>
                    <a:miter lim="800000"/>
                    <a:headEnd/>
                    <a:tailEnd/>
                  </a:ln>
                </p:spPr>
                <p:txBody>
                  <a:bodyPr anchor="ctr"/>
                  <a:lstStyle/>
                  <a:p>
                    <a:pPr algn="ctr" defTabSz="457200" fontAlgn="auto">
                      <a:spcBef>
                        <a:spcPts val="0"/>
                      </a:spcBef>
                      <a:spcAft>
                        <a:spcPts val="0"/>
                      </a:spcAft>
                      <a:defRPr/>
                    </a:pPr>
                    <a:endParaRPr lang="en-US">
                      <a:solidFill>
                        <a:schemeClr val="lt1"/>
                      </a:solidFill>
                      <a:latin typeface="+mn-lt"/>
                      <a:ea typeface="ＭＳ Ｐゴシック" charset="-128"/>
                      <a:cs typeface="ＭＳ Ｐゴシック" charset="-128"/>
                    </a:endParaRPr>
                  </a:p>
                </p:txBody>
              </p:sp>
            </p:grpSp>
            <p:grpSp>
              <p:nvGrpSpPr>
                <p:cNvPr id="28995" name="Group 342"/>
                <p:cNvGrpSpPr>
                  <a:grpSpLocks/>
                </p:cNvGrpSpPr>
                <p:nvPr/>
              </p:nvGrpSpPr>
              <p:grpSpPr bwMode="auto">
                <a:xfrm>
                  <a:off x="3065702" y="2350058"/>
                  <a:ext cx="89342" cy="235024"/>
                  <a:chOff x="2316243" y="3911599"/>
                  <a:chExt cx="164592" cy="372002"/>
                </a:xfrm>
              </p:grpSpPr>
              <p:cxnSp>
                <p:nvCxnSpPr>
                  <p:cNvPr id="344" name="Straight Connector 343"/>
                  <p:cNvCxnSpPr/>
                  <p:nvPr/>
                </p:nvCxnSpPr>
                <p:spPr>
                  <a:xfrm rot="2700000">
                    <a:off x="2245820" y="4169078"/>
                    <a:ext cx="227458" cy="1588"/>
                  </a:xfrm>
                  <a:prstGeom prst="line">
                    <a:avLst/>
                  </a:prstGeom>
                  <a:ln>
                    <a:solidFill>
                      <a:srgbClr val="000000"/>
                    </a:solidFill>
                  </a:ln>
                  <a:scene3d>
                    <a:camera prst="orthographicFront">
                      <a:rot lat="0" lon="0" rev="18900000"/>
                    </a:camera>
                    <a:lightRig rig="threePt" dir="t"/>
                  </a:scene3d>
                </p:spPr>
                <p:style>
                  <a:lnRef idx="2">
                    <a:schemeClr val="accent1"/>
                  </a:lnRef>
                  <a:fillRef idx="0">
                    <a:schemeClr val="accent1"/>
                  </a:fillRef>
                  <a:effectRef idx="1">
                    <a:schemeClr val="accent1"/>
                  </a:effectRef>
                  <a:fontRef idx="minor">
                    <a:schemeClr val="tx1"/>
                  </a:fontRef>
                </p:style>
              </p:cxnSp>
              <p:sp>
                <p:nvSpPr>
                  <p:cNvPr id="345" name="Isosceles Triangle 344"/>
                  <p:cNvSpPr>
                    <a:spLocks noChangeArrowheads="1"/>
                  </p:cNvSpPr>
                  <p:nvPr/>
                </p:nvSpPr>
                <p:spPr bwMode="auto">
                  <a:xfrm rot="5400000">
                    <a:off x="2301037" y="3925111"/>
                    <a:ext cx="163329" cy="134536"/>
                  </a:xfrm>
                  <a:prstGeom prst="triangle">
                    <a:avLst>
                      <a:gd name="adj" fmla="val 50000"/>
                    </a:avLst>
                  </a:prstGeom>
                  <a:solidFill>
                    <a:srgbClr val="008000"/>
                  </a:solidFill>
                  <a:ln w="9525" algn="ctr">
                    <a:solidFill>
                      <a:schemeClr val="tx1"/>
                    </a:solidFill>
                    <a:miter lim="800000"/>
                    <a:headEnd/>
                    <a:tailEnd/>
                  </a:ln>
                </p:spPr>
                <p:txBody>
                  <a:bodyPr anchor="ctr"/>
                  <a:lstStyle/>
                  <a:p>
                    <a:pPr algn="ctr" defTabSz="457200" fontAlgn="auto">
                      <a:spcBef>
                        <a:spcPts val="0"/>
                      </a:spcBef>
                      <a:spcAft>
                        <a:spcPts val="0"/>
                      </a:spcAft>
                      <a:defRPr/>
                    </a:pPr>
                    <a:endParaRPr lang="en-US">
                      <a:solidFill>
                        <a:schemeClr val="lt1"/>
                      </a:solidFill>
                      <a:latin typeface="+mn-lt"/>
                      <a:ea typeface="ＭＳ Ｐゴシック" charset="-128"/>
                      <a:cs typeface="ＭＳ Ｐゴシック" charset="-128"/>
                    </a:endParaRPr>
                  </a:p>
                </p:txBody>
              </p:sp>
            </p:grpSp>
            <p:sp>
              <p:nvSpPr>
                <p:cNvPr id="494" name="Bent Arrow 493"/>
                <p:cNvSpPr/>
                <p:nvPr/>
              </p:nvSpPr>
              <p:spPr bwMode="auto">
                <a:xfrm>
                  <a:off x="3174803" y="2638425"/>
                  <a:ext cx="244483" cy="296863"/>
                </a:xfrm>
                <a:prstGeom prst="bentArrow">
                  <a:avLst/>
                </a:prstGeom>
                <a:solidFill>
                  <a:srgbClr val="008000"/>
                </a:solidFill>
                <a:ln w="22225">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solidFill>
                      <a:schemeClr val="tx1"/>
                    </a:solidFill>
                  </a:endParaRPr>
                </a:p>
              </p:txBody>
            </p:sp>
            <p:grpSp>
              <p:nvGrpSpPr>
                <p:cNvPr id="28997" name="Group 525"/>
                <p:cNvGrpSpPr>
                  <a:grpSpLocks/>
                </p:cNvGrpSpPr>
                <p:nvPr/>
              </p:nvGrpSpPr>
              <p:grpSpPr bwMode="auto">
                <a:xfrm>
                  <a:off x="1089850" y="3119071"/>
                  <a:ext cx="143617" cy="143704"/>
                  <a:chOff x="985620" y="2924311"/>
                  <a:chExt cx="264581" cy="227458"/>
                </a:xfrm>
              </p:grpSpPr>
              <p:cxnSp>
                <p:nvCxnSpPr>
                  <p:cNvPr id="527" name="Straight Connector 526"/>
                  <p:cNvCxnSpPr/>
                  <p:nvPr/>
                </p:nvCxnSpPr>
                <p:spPr>
                  <a:xfrm rot="5400000">
                    <a:off x="872685" y="3037246"/>
                    <a:ext cx="227458" cy="1588"/>
                  </a:xfrm>
                  <a:prstGeom prst="line">
                    <a:avLst/>
                  </a:prstGeom>
                  <a:ln>
                    <a:solidFill>
                      <a:srgbClr val="000000"/>
                    </a:solidFill>
                  </a:ln>
                  <a:scene3d>
                    <a:camera prst="orthographicFront">
                      <a:rot lat="0" lon="0" rev="16200000"/>
                    </a:camera>
                    <a:lightRig rig="threePt" dir="t"/>
                  </a:scene3d>
                </p:spPr>
                <p:style>
                  <a:lnRef idx="2">
                    <a:schemeClr val="accent1"/>
                  </a:lnRef>
                  <a:fillRef idx="0">
                    <a:schemeClr val="accent1"/>
                  </a:fillRef>
                  <a:effectRef idx="1">
                    <a:schemeClr val="accent1"/>
                  </a:effectRef>
                  <a:fontRef idx="minor">
                    <a:schemeClr val="tx1"/>
                  </a:fontRef>
                </p:style>
              </p:cxnSp>
              <p:sp>
                <p:nvSpPr>
                  <p:cNvPr id="528" name="Oval 527"/>
                  <p:cNvSpPr/>
                  <p:nvPr/>
                </p:nvSpPr>
                <p:spPr>
                  <a:xfrm>
                    <a:off x="1085609" y="2949711"/>
                    <a:ext cx="164592" cy="164592"/>
                  </a:xfrm>
                  <a:prstGeom prst="ellipse">
                    <a:avLst/>
                  </a:prstGeom>
                  <a:solidFill>
                    <a:srgbClr val="FF0000"/>
                  </a:solidFill>
                  <a:ln>
                    <a:solidFill>
                      <a:schemeClr val="tx1"/>
                    </a:solidFill>
                  </a:ln>
                  <a:effectLst/>
                  <a:scene3d>
                    <a:camera prst="orthographicFront">
                      <a:rot lat="0" lon="0" rev="14100002"/>
                    </a:camera>
                    <a:lightRig rig="threePt" dir="t"/>
                  </a:scene3d>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dirty="0">
                      <a:solidFill>
                        <a:srgbClr val="FF0000"/>
                      </a:solidFill>
                    </a:endParaRPr>
                  </a:p>
                </p:txBody>
              </p:sp>
            </p:grpSp>
            <p:grpSp>
              <p:nvGrpSpPr>
                <p:cNvPr id="28998" name="Group 528"/>
                <p:cNvGrpSpPr>
                  <a:grpSpLocks/>
                </p:cNvGrpSpPr>
                <p:nvPr/>
              </p:nvGrpSpPr>
              <p:grpSpPr bwMode="auto">
                <a:xfrm>
                  <a:off x="609833" y="3119071"/>
                  <a:ext cx="143617" cy="143704"/>
                  <a:chOff x="985620" y="2924311"/>
                  <a:chExt cx="264581" cy="227458"/>
                </a:xfrm>
              </p:grpSpPr>
              <p:cxnSp>
                <p:nvCxnSpPr>
                  <p:cNvPr id="530" name="Straight Connector 529"/>
                  <p:cNvCxnSpPr/>
                  <p:nvPr/>
                </p:nvCxnSpPr>
                <p:spPr>
                  <a:xfrm rot="5400000">
                    <a:off x="872685" y="3037246"/>
                    <a:ext cx="227458" cy="1588"/>
                  </a:xfrm>
                  <a:prstGeom prst="line">
                    <a:avLst/>
                  </a:prstGeom>
                  <a:ln>
                    <a:solidFill>
                      <a:srgbClr val="000000"/>
                    </a:solidFill>
                  </a:ln>
                  <a:scene3d>
                    <a:camera prst="orthographicFront">
                      <a:rot lat="0" lon="0" rev="16200000"/>
                    </a:camera>
                    <a:lightRig rig="threePt" dir="t"/>
                  </a:scene3d>
                </p:spPr>
                <p:style>
                  <a:lnRef idx="2">
                    <a:schemeClr val="accent1"/>
                  </a:lnRef>
                  <a:fillRef idx="0">
                    <a:schemeClr val="accent1"/>
                  </a:fillRef>
                  <a:effectRef idx="1">
                    <a:schemeClr val="accent1"/>
                  </a:effectRef>
                  <a:fontRef idx="minor">
                    <a:schemeClr val="tx1"/>
                  </a:fontRef>
                </p:style>
              </p:cxnSp>
              <p:sp>
                <p:nvSpPr>
                  <p:cNvPr id="531" name="Oval 530"/>
                  <p:cNvSpPr/>
                  <p:nvPr/>
                </p:nvSpPr>
                <p:spPr>
                  <a:xfrm>
                    <a:off x="1085609" y="2949711"/>
                    <a:ext cx="164592" cy="164592"/>
                  </a:xfrm>
                  <a:prstGeom prst="ellipse">
                    <a:avLst/>
                  </a:prstGeom>
                  <a:solidFill>
                    <a:srgbClr val="FF0000"/>
                  </a:solidFill>
                  <a:ln>
                    <a:solidFill>
                      <a:schemeClr val="tx1"/>
                    </a:solidFill>
                  </a:ln>
                  <a:effectLst/>
                  <a:scene3d>
                    <a:camera prst="orthographicFront">
                      <a:rot lat="0" lon="0" rev="14100002"/>
                    </a:camera>
                    <a:lightRig rig="threePt" dir="t"/>
                  </a:scene3d>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dirty="0">
                      <a:solidFill>
                        <a:srgbClr val="FF0000"/>
                      </a:solidFill>
                    </a:endParaRPr>
                  </a:p>
                </p:txBody>
              </p:sp>
            </p:grpSp>
            <p:grpSp>
              <p:nvGrpSpPr>
                <p:cNvPr id="28999" name="Group 531"/>
                <p:cNvGrpSpPr>
                  <a:grpSpLocks/>
                </p:cNvGrpSpPr>
                <p:nvPr/>
              </p:nvGrpSpPr>
              <p:grpSpPr bwMode="auto">
                <a:xfrm>
                  <a:off x="743583" y="2350240"/>
                  <a:ext cx="89342" cy="235023"/>
                  <a:chOff x="2316243" y="3911601"/>
                  <a:chExt cx="164592" cy="372000"/>
                </a:xfrm>
              </p:grpSpPr>
              <p:cxnSp>
                <p:nvCxnSpPr>
                  <p:cNvPr id="533" name="Straight Connector 532"/>
                  <p:cNvCxnSpPr/>
                  <p:nvPr/>
                </p:nvCxnSpPr>
                <p:spPr>
                  <a:xfrm rot="2700000">
                    <a:off x="2245820" y="4169078"/>
                    <a:ext cx="227458" cy="1588"/>
                  </a:xfrm>
                  <a:prstGeom prst="line">
                    <a:avLst/>
                  </a:prstGeom>
                  <a:ln>
                    <a:solidFill>
                      <a:srgbClr val="000000"/>
                    </a:solidFill>
                  </a:ln>
                  <a:scene3d>
                    <a:camera prst="orthographicFront">
                      <a:rot lat="0" lon="0" rev="18900000"/>
                    </a:camera>
                    <a:lightRig rig="threePt" dir="t"/>
                  </a:scene3d>
                </p:spPr>
                <p:style>
                  <a:lnRef idx="2">
                    <a:schemeClr val="accent1"/>
                  </a:lnRef>
                  <a:fillRef idx="0">
                    <a:schemeClr val="accent1"/>
                  </a:fillRef>
                  <a:effectRef idx="1">
                    <a:schemeClr val="accent1"/>
                  </a:effectRef>
                  <a:fontRef idx="minor">
                    <a:schemeClr val="tx1"/>
                  </a:fontRef>
                </p:style>
              </p:cxnSp>
              <p:sp>
                <p:nvSpPr>
                  <p:cNvPr id="534" name="Isosceles Triangle 533"/>
                  <p:cNvSpPr>
                    <a:spLocks noChangeArrowheads="1"/>
                  </p:cNvSpPr>
                  <p:nvPr/>
                </p:nvSpPr>
                <p:spPr bwMode="auto">
                  <a:xfrm rot="5400000">
                    <a:off x="2317718" y="3910202"/>
                    <a:ext cx="163328" cy="163783"/>
                  </a:xfrm>
                  <a:prstGeom prst="triangle">
                    <a:avLst>
                      <a:gd name="adj" fmla="val 50000"/>
                    </a:avLst>
                  </a:prstGeom>
                  <a:solidFill>
                    <a:srgbClr val="008000"/>
                  </a:solidFill>
                  <a:ln w="9525" algn="ctr">
                    <a:solidFill>
                      <a:schemeClr val="tx1"/>
                    </a:solidFill>
                    <a:miter lim="800000"/>
                    <a:headEnd/>
                    <a:tailEnd/>
                  </a:ln>
                </p:spPr>
                <p:txBody>
                  <a:bodyPr anchor="ctr"/>
                  <a:lstStyle/>
                  <a:p>
                    <a:pPr algn="ctr" defTabSz="457200" fontAlgn="auto">
                      <a:spcBef>
                        <a:spcPts val="0"/>
                      </a:spcBef>
                      <a:spcAft>
                        <a:spcPts val="0"/>
                      </a:spcAft>
                      <a:defRPr/>
                    </a:pPr>
                    <a:endParaRPr lang="en-US">
                      <a:solidFill>
                        <a:schemeClr val="lt1"/>
                      </a:solidFill>
                      <a:latin typeface="+mn-lt"/>
                      <a:ea typeface="ＭＳ Ｐゴシック" charset="-128"/>
                      <a:cs typeface="ＭＳ Ｐゴシック" charset="-128"/>
                    </a:endParaRPr>
                  </a:p>
                </p:txBody>
              </p:sp>
            </p:grpSp>
            <p:grpSp>
              <p:nvGrpSpPr>
                <p:cNvPr id="29000" name="Group 538"/>
                <p:cNvGrpSpPr>
                  <a:grpSpLocks/>
                </p:cNvGrpSpPr>
                <p:nvPr/>
              </p:nvGrpSpPr>
              <p:grpSpPr bwMode="auto">
                <a:xfrm>
                  <a:off x="1355584" y="2481494"/>
                  <a:ext cx="133525" cy="143704"/>
                  <a:chOff x="770074" y="3306810"/>
                  <a:chExt cx="245990" cy="227458"/>
                </a:xfrm>
              </p:grpSpPr>
              <p:cxnSp>
                <p:nvCxnSpPr>
                  <p:cNvPr id="540" name="Straight Connector 539"/>
                  <p:cNvCxnSpPr/>
                  <p:nvPr/>
                </p:nvCxnSpPr>
                <p:spPr>
                  <a:xfrm rot="5400000">
                    <a:off x="901541" y="3419745"/>
                    <a:ext cx="227458" cy="1588"/>
                  </a:xfrm>
                  <a:prstGeom prst="line">
                    <a:avLst/>
                  </a:prstGeom>
                  <a:ln>
                    <a:solidFill>
                      <a:srgbClr val="000000"/>
                    </a:solidFill>
                  </a:ln>
                  <a:scene3d>
                    <a:camera prst="orthographicFront">
                      <a:rot lat="0" lon="0" rev="5400000"/>
                    </a:camera>
                    <a:lightRig rig="threePt" dir="t"/>
                  </a:scene3d>
                </p:spPr>
                <p:style>
                  <a:lnRef idx="2">
                    <a:schemeClr val="accent1"/>
                  </a:lnRef>
                  <a:fillRef idx="0">
                    <a:schemeClr val="accent1"/>
                  </a:fillRef>
                  <a:effectRef idx="1">
                    <a:schemeClr val="accent1"/>
                  </a:effectRef>
                  <a:fontRef idx="minor">
                    <a:schemeClr val="tx1"/>
                  </a:fontRef>
                </p:style>
              </p:cxnSp>
              <p:sp>
                <p:nvSpPr>
                  <p:cNvPr id="541" name="Oval 540"/>
                  <p:cNvSpPr/>
                  <p:nvPr/>
                </p:nvSpPr>
                <p:spPr>
                  <a:xfrm>
                    <a:off x="769860" y="3331572"/>
                    <a:ext cx="163783" cy="165840"/>
                  </a:xfrm>
                  <a:prstGeom prst="ellipse">
                    <a:avLst/>
                  </a:prstGeom>
                  <a:solidFill>
                    <a:srgbClr val="008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dirty="0">
                      <a:solidFill>
                        <a:srgbClr val="FF0000"/>
                      </a:solidFill>
                    </a:endParaRPr>
                  </a:p>
                </p:txBody>
              </p:sp>
            </p:grpSp>
            <p:grpSp>
              <p:nvGrpSpPr>
                <p:cNvPr id="29001" name="Group 541"/>
                <p:cNvGrpSpPr>
                  <a:grpSpLocks/>
                </p:cNvGrpSpPr>
                <p:nvPr/>
              </p:nvGrpSpPr>
              <p:grpSpPr bwMode="auto">
                <a:xfrm>
                  <a:off x="2267079" y="2492405"/>
                  <a:ext cx="133525" cy="143704"/>
                  <a:chOff x="770074" y="3306810"/>
                  <a:chExt cx="245990" cy="227458"/>
                </a:xfrm>
              </p:grpSpPr>
              <p:cxnSp>
                <p:nvCxnSpPr>
                  <p:cNvPr id="543" name="Straight Connector 542"/>
                  <p:cNvCxnSpPr/>
                  <p:nvPr/>
                </p:nvCxnSpPr>
                <p:spPr>
                  <a:xfrm rot="5400000">
                    <a:off x="901541" y="3419745"/>
                    <a:ext cx="227458" cy="1588"/>
                  </a:xfrm>
                  <a:prstGeom prst="line">
                    <a:avLst/>
                  </a:prstGeom>
                  <a:ln>
                    <a:solidFill>
                      <a:srgbClr val="000000"/>
                    </a:solidFill>
                  </a:ln>
                  <a:scene3d>
                    <a:camera prst="orthographicFront">
                      <a:rot lat="0" lon="0" rev="5400000"/>
                    </a:camera>
                    <a:lightRig rig="threePt" dir="t"/>
                  </a:scene3d>
                </p:spPr>
                <p:style>
                  <a:lnRef idx="2">
                    <a:schemeClr val="accent1"/>
                  </a:lnRef>
                  <a:fillRef idx="0">
                    <a:schemeClr val="accent1"/>
                  </a:fillRef>
                  <a:effectRef idx="1">
                    <a:schemeClr val="accent1"/>
                  </a:effectRef>
                  <a:fontRef idx="minor">
                    <a:schemeClr val="tx1"/>
                  </a:fontRef>
                </p:style>
              </p:cxnSp>
              <p:sp>
                <p:nvSpPr>
                  <p:cNvPr id="544" name="Oval 543"/>
                  <p:cNvSpPr/>
                  <p:nvPr/>
                </p:nvSpPr>
                <p:spPr>
                  <a:xfrm>
                    <a:off x="769418" y="3331890"/>
                    <a:ext cx="163783" cy="165840"/>
                  </a:xfrm>
                  <a:prstGeom prst="ellipse">
                    <a:avLst/>
                  </a:prstGeom>
                  <a:solidFill>
                    <a:srgbClr val="008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dirty="0">
                      <a:solidFill>
                        <a:srgbClr val="FF0000"/>
                      </a:solidFill>
                    </a:endParaRPr>
                  </a:p>
                </p:txBody>
              </p:sp>
            </p:grpSp>
            <p:grpSp>
              <p:nvGrpSpPr>
                <p:cNvPr id="29002" name="Group 544"/>
                <p:cNvGrpSpPr>
                  <a:grpSpLocks/>
                </p:cNvGrpSpPr>
                <p:nvPr/>
              </p:nvGrpSpPr>
              <p:grpSpPr bwMode="auto">
                <a:xfrm>
                  <a:off x="876488" y="2476358"/>
                  <a:ext cx="133525" cy="143704"/>
                  <a:chOff x="770074" y="3306810"/>
                  <a:chExt cx="245990" cy="227458"/>
                </a:xfrm>
              </p:grpSpPr>
              <p:cxnSp>
                <p:nvCxnSpPr>
                  <p:cNvPr id="546" name="Straight Connector 545"/>
                  <p:cNvCxnSpPr/>
                  <p:nvPr/>
                </p:nvCxnSpPr>
                <p:spPr>
                  <a:xfrm rot="5400000">
                    <a:off x="901541" y="3419745"/>
                    <a:ext cx="227458" cy="1588"/>
                  </a:xfrm>
                  <a:prstGeom prst="line">
                    <a:avLst/>
                  </a:prstGeom>
                  <a:ln>
                    <a:solidFill>
                      <a:srgbClr val="000000"/>
                    </a:solidFill>
                  </a:ln>
                  <a:scene3d>
                    <a:camera prst="orthographicFront">
                      <a:rot lat="0" lon="0" rev="5400000"/>
                    </a:camera>
                    <a:lightRig rig="threePt" dir="t"/>
                  </a:scene3d>
                </p:spPr>
                <p:style>
                  <a:lnRef idx="2">
                    <a:schemeClr val="accent1"/>
                  </a:lnRef>
                  <a:fillRef idx="0">
                    <a:schemeClr val="accent1"/>
                  </a:fillRef>
                  <a:effectRef idx="1">
                    <a:schemeClr val="accent1"/>
                  </a:effectRef>
                  <a:fontRef idx="minor">
                    <a:schemeClr val="tx1"/>
                  </a:fontRef>
                </p:style>
              </p:cxnSp>
              <p:sp>
                <p:nvSpPr>
                  <p:cNvPr id="547" name="Oval 546"/>
                  <p:cNvSpPr/>
                  <p:nvPr/>
                </p:nvSpPr>
                <p:spPr>
                  <a:xfrm>
                    <a:off x="769225" y="3332162"/>
                    <a:ext cx="163783" cy="163328"/>
                  </a:xfrm>
                  <a:prstGeom prst="ellipse">
                    <a:avLst/>
                  </a:prstGeom>
                  <a:solidFill>
                    <a:srgbClr val="008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dirty="0">
                      <a:solidFill>
                        <a:srgbClr val="FF0000"/>
                      </a:solidFill>
                    </a:endParaRPr>
                  </a:p>
                </p:txBody>
              </p:sp>
            </p:grpSp>
            <p:grpSp>
              <p:nvGrpSpPr>
                <p:cNvPr id="29003" name="Group 547"/>
                <p:cNvGrpSpPr>
                  <a:grpSpLocks/>
                </p:cNvGrpSpPr>
                <p:nvPr/>
              </p:nvGrpSpPr>
              <p:grpSpPr bwMode="auto">
                <a:xfrm>
                  <a:off x="2728663" y="2492405"/>
                  <a:ext cx="133525" cy="143704"/>
                  <a:chOff x="770074" y="3306810"/>
                  <a:chExt cx="245990" cy="227458"/>
                </a:xfrm>
              </p:grpSpPr>
              <p:cxnSp>
                <p:nvCxnSpPr>
                  <p:cNvPr id="549" name="Straight Connector 548"/>
                  <p:cNvCxnSpPr/>
                  <p:nvPr/>
                </p:nvCxnSpPr>
                <p:spPr>
                  <a:xfrm rot="5400000">
                    <a:off x="901541" y="3419745"/>
                    <a:ext cx="227458" cy="1588"/>
                  </a:xfrm>
                  <a:prstGeom prst="line">
                    <a:avLst/>
                  </a:prstGeom>
                  <a:ln>
                    <a:solidFill>
                      <a:srgbClr val="000000"/>
                    </a:solidFill>
                  </a:ln>
                  <a:scene3d>
                    <a:camera prst="orthographicFront">
                      <a:rot lat="0" lon="0" rev="5400000"/>
                    </a:camera>
                    <a:lightRig rig="threePt" dir="t"/>
                  </a:scene3d>
                </p:spPr>
                <p:style>
                  <a:lnRef idx="2">
                    <a:schemeClr val="accent1"/>
                  </a:lnRef>
                  <a:fillRef idx="0">
                    <a:schemeClr val="accent1"/>
                  </a:fillRef>
                  <a:effectRef idx="1">
                    <a:schemeClr val="accent1"/>
                  </a:effectRef>
                  <a:fontRef idx="minor">
                    <a:schemeClr val="tx1"/>
                  </a:fontRef>
                </p:style>
              </p:cxnSp>
              <p:sp>
                <p:nvSpPr>
                  <p:cNvPr id="550" name="Oval 549"/>
                  <p:cNvSpPr/>
                  <p:nvPr/>
                </p:nvSpPr>
                <p:spPr>
                  <a:xfrm>
                    <a:off x="770144" y="3331890"/>
                    <a:ext cx="163783" cy="165840"/>
                  </a:xfrm>
                  <a:prstGeom prst="ellipse">
                    <a:avLst/>
                  </a:prstGeom>
                  <a:solidFill>
                    <a:srgbClr val="008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dirty="0">
                      <a:solidFill>
                        <a:srgbClr val="FF0000"/>
                      </a:solidFill>
                    </a:endParaRPr>
                  </a:p>
                </p:txBody>
              </p:sp>
            </p:grpSp>
            <p:grpSp>
              <p:nvGrpSpPr>
                <p:cNvPr id="29004" name="Group 550"/>
                <p:cNvGrpSpPr>
                  <a:grpSpLocks/>
                </p:cNvGrpSpPr>
                <p:nvPr/>
              </p:nvGrpSpPr>
              <p:grpSpPr bwMode="auto">
                <a:xfrm>
                  <a:off x="1804315" y="2494745"/>
                  <a:ext cx="133525" cy="143704"/>
                  <a:chOff x="770074" y="3306810"/>
                  <a:chExt cx="245990" cy="227458"/>
                </a:xfrm>
              </p:grpSpPr>
              <p:cxnSp>
                <p:nvCxnSpPr>
                  <p:cNvPr id="552" name="Straight Connector 551"/>
                  <p:cNvCxnSpPr/>
                  <p:nvPr/>
                </p:nvCxnSpPr>
                <p:spPr>
                  <a:xfrm rot="5400000">
                    <a:off x="901541" y="3419745"/>
                    <a:ext cx="227458" cy="1588"/>
                  </a:xfrm>
                  <a:prstGeom prst="line">
                    <a:avLst/>
                  </a:prstGeom>
                  <a:ln>
                    <a:solidFill>
                      <a:srgbClr val="000000"/>
                    </a:solidFill>
                  </a:ln>
                  <a:scene3d>
                    <a:camera prst="orthographicFront">
                      <a:rot lat="0" lon="0" rev="5400000"/>
                    </a:camera>
                    <a:lightRig rig="threePt" dir="t"/>
                  </a:scene3d>
                </p:spPr>
                <p:style>
                  <a:lnRef idx="2">
                    <a:schemeClr val="accent1"/>
                  </a:lnRef>
                  <a:fillRef idx="0">
                    <a:schemeClr val="accent1"/>
                  </a:fillRef>
                  <a:effectRef idx="1">
                    <a:schemeClr val="accent1"/>
                  </a:effectRef>
                  <a:fontRef idx="minor">
                    <a:schemeClr val="tx1"/>
                  </a:fontRef>
                </p:style>
              </p:cxnSp>
              <p:sp>
                <p:nvSpPr>
                  <p:cNvPr id="553" name="Oval 552"/>
                  <p:cNvSpPr/>
                  <p:nvPr/>
                </p:nvSpPr>
                <p:spPr>
                  <a:xfrm>
                    <a:off x="770868" y="3330700"/>
                    <a:ext cx="163783" cy="165840"/>
                  </a:xfrm>
                  <a:prstGeom prst="ellipse">
                    <a:avLst/>
                  </a:prstGeom>
                  <a:solidFill>
                    <a:srgbClr val="008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dirty="0">
                      <a:solidFill>
                        <a:srgbClr val="FF0000"/>
                      </a:solidFill>
                    </a:endParaRPr>
                  </a:p>
                </p:txBody>
              </p:sp>
            </p:grpSp>
            <p:grpSp>
              <p:nvGrpSpPr>
                <p:cNvPr id="29005" name="Group 564"/>
                <p:cNvGrpSpPr>
                  <a:grpSpLocks/>
                </p:cNvGrpSpPr>
                <p:nvPr/>
              </p:nvGrpSpPr>
              <p:grpSpPr bwMode="auto">
                <a:xfrm>
                  <a:off x="2460812" y="3118334"/>
                  <a:ext cx="143617" cy="143704"/>
                  <a:chOff x="985620" y="2924311"/>
                  <a:chExt cx="264581" cy="227458"/>
                </a:xfrm>
              </p:grpSpPr>
              <p:cxnSp>
                <p:nvCxnSpPr>
                  <p:cNvPr id="566" name="Straight Connector 565"/>
                  <p:cNvCxnSpPr/>
                  <p:nvPr/>
                </p:nvCxnSpPr>
                <p:spPr>
                  <a:xfrm rot="5400000">
                    <a:off x="872685" y="3037246"/>
                    <a:ext cx="227458" cy="1588"/>
                  </a:xfrm>
                  <a:prstGeom prst="line">
                    <a:avLst/>
                  </a:prstGeom>
                  <a:ln>
                    <a:solidFill>
                      <a:srgbClr val="000000"/>
                    </a:solidFill>
                  </a:ln>
                  <a:scene3d>
                    <a:camera prst="orthographicFront">
                      <a:rot lat="0" lon="0" rev="16200000"/>
                    </a:camera>
                    <a:lightRig rig="threePt" dir="t"/>
                  </a:scene3d>
                </p:spPr>
                <p:style>
                  <a:lnRef idx="2">
                    <a:schemeClr val="accent1"/>
                  </a:lnRef>
                  <a:fillRef idx="0">
                    <a:schemeClr val="accent1"/>
                  </a:fillRef>
                  <a:effectRef idx="1">
                    <a:schemeClr val="accent1"/>
                  </a:effectRef>
                  <a:fontRef idx="minor">
                    <a:schemeClr val="tx1"/>
                  </a:fontRef>
                </p:style>
              </p:cxnSp>
              <p:sp>
                <p:nvSpPr>
                  <p:cNvPr id="567" name="Oval 566"/>
                  <p:cNvSpPr/>
                  <p:nvPr/>
                </p:nvSpPr>
                <p:spPr>
                  <a:xfrm>
                    <a:off x="1085609" y="2949711"/>
                    <a:ext cx="164592" cy="164592"/>
                  </a:xfrm>
                  <a:prstGeom prst="ellipse">
                    <a:avLst/>
                  </a:prstGeom>
                  <a:solidFill>
                    <a:srgbClr val="FF0000"/>
                  </a:solidFill>
                  <a:ln>
                    <a:solidFill>
                      <a:schemeClr val="tx1"/>
                    </a:solidFill>
                  </a:ln>
                  <a:effectLst/>
                  <a:scene3d>
                    <a:camera prst="orthographicFront">
                      <a:rot lat="0" lon="0" rev="14100002"/>
                    </a:camera>
                    <a:lightRig rig="threePt" dir="t"/>
                  </a:scene3d>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dirty="0">
                      <a:solidFill>
                        <a:srgbClr val="FF0000"/>
                      </a:solidFill>
                    </a:endParaRPr>
                  </a:p>
                </p:txBody>
              </p:sp>
            </p:grpSp>
            <p:grpSp>
              <p:nvGrpSpPr>
                <p:cNvPr id="29006" name="Group 567"/>
                <p:cNvGrpSpPr>
                  <a:grpSpLocks/>
                </p:cNvGrpSpPr>
                <p:nvPr/>
              </p:nvGrpSpPr>
              <p:grpSpPr bwMode="auto">
                <a:xfrm>
                  <a:off x="1994823" y="3119071"/>
                  <a:ext cx="143617" cy="143704"/>
                  <a:chOff x="985620" y="2924311"/>
                  <a:chExt cx="264581" cy="227458"/>
                </a:xfrm>
              </p:grpSpPr>
              <p:cxnSp>
                <p:nvCxnSpPr>
                  <p:cNvPr id="569" name="Straight Connector 568"/>
                  <p:cNvCxnSpPr/>
                  <p:nvPr/>
                </p:nvCxnSpPr>
                <p:spPr>
                  <a:xfrm rot="5400000">
                    <a:off x="872685" y="3037246"/>
                    <a:ext cx="227458" cy="1588"/>
                  </a:xfrm>
                  <a:prstGeom prst="line">
                    <a:avLst/>
                  </a:prstGeom>
                  <a:ln>
                    <a:solidFill>
                      <a:srgbClr val="000000"/>
                    </a:solidFill>
                  </a:ln>
                  <a:scene3d>
                    <a:camera prst="orthographicFront">
                      <a:rot lat="0" lon="0" rev="16200000"/>
                    </a:camera>
                    <a:lightRig rig="threePt" dir="t"/>
                  </a:scene3d>
                </p:spPr>
                <p:style>
                  <a:lnRef idx="2">
                    <a:schemeClr val="accent1"/>
                  </a:lnRef>
                  <a:fillRef idx="0">
                    <a:schemeClr val="accent1"/>
                  </a:fillRef>
                  <a:effectRef idx="1">
                    <a:schemeClr val="accent1"/>
                  </a:effectRef>
                  <a:fontRef idx="minor">
                    <a:schemeClr val="tx1"/>
                  </a:fontRef>
                </p:style>
              </p:cxnSp>
              <p:sp>
                <p:nvSpPr>
                  <p:cNvPr id="570" name="Oval 569"/>
                  <p:cNvSpPr/>
                  <p:nvPr/>
                </p:nvSpPr>
                <p:spPr>
                  <a:xfrm>
                    <a:off x="1085609" y="2949711"/>
                    <a:ext cx="164592" cy="164592"/>
                  </a:xfrm>
                  <a:prstGeom prst="ellipse">
                    <a:avLst/>
                  </a:prstGeom>
                  <a:solidFill>
                    <a:srgbClr val="FF0000"/>
                  </a:solidFill>
                  <a:ln>
                    <a:solidFill>
                      <a:schemeClr val="tx1"/>
                    </a:solidFill>
                  </a:ln>
                  <a:effectLst/>
                  <a:scene3d>
                    <a:camera prst="orthographicFront">
                      <a:rot lat="0" lon="0" rev="14100002"/>
                    </a:camera>
                    <a:lightRig rig="threePt" dir="t"/>
                  </a:scene3d>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dirty="0">
                      <a:solidFill>
                        <a:srgbClr val="FF0000"/>
                      </a:solidFill>
                    </a:endParaRPr>
                  </a:p>
                </p:txBody>
              </p:sp>
            </p:grpSp>
            <p:grpSp>
              <p:nvGrpSpPr>
                <p:cNvPr id="29007" name="Group 570"/>
                <p:cNvGrpSpPr>
                  <a:grpSpLocks/>
                </p:cNvGrpSpPr>
                <p:nvPr/>
              </p:nvGrpSpPr>
              <p:grpSpPr bwMode="auto">
                <a:xfrm>
                  <a:off x="1542307" y="3118334"/>
                  <a:ext cx="143617" cy="143704"/>
                  <a:chOff x="985620" y="2924311"/>
                  <a:chExt cx="264581" cy="227458"/>
                </a:xfrm>
              </p:grpSpPr>
              <p:cxnSp>
                <p:nvCxnSpPr>
                  <p:cNvPr id="572" name="Straight Connector 571"/>
                  <p:cNvCxnSpPr/>
                  <p:nvPr/>
                </p:nvCxnSpPr>
                <p:spPr>
                  <a:xfrm rot="5400000">
                    <a:off x="872685" y="3037246"/>
                    <a:ext cx="227458" cy="1588"/>
                  </a:xfrm>
                  <a:prstGeom prst="line">
                    <a:avLst/>
                  </a:prstGeom>
                  <a:ln>
                    <a:solidFill>
                      <a:srgbClr val="000000"/>
                    </a:solidFill>
                  </a:ln>
                  <a:scene3d>
                    <a:camera prst="orthographicFront">
                      <a:rot lat="0" lon="0" rev="16200000"/>
                    </a:camera>
                    <a:lightRig rig="threePt" dir="t"/>
                  </a:scene3d>
                </p:spPr>
                <p:style>
                  <a:lnRef idx="2">
                    <a:schemeClr val="accent1"/>
                  </a:lnRef>
                  <a:fillRef idx="0">
                    <a:schemeClr val="accent1"/>
                  </a:fillRef>
                  <a:effectRef idx="1">
                    <a:schemeClr val="accent1"/>
                  </a:effectRef>
                  <a:fontRef idx="minor">
                    <a:schemeClr val="tx1"/>
                  </a:fontRef>
                </p:style>
              </p:cxnSp>
              <p:sp>
                <p:nvSpPr>
                  <p:cNvPr id="573" name="Oval 572"/>
                  <p:cNvSpPr/>
                  <p:nvPr/>
                </p:nvSpPr>
                <p:spPr>
                  <a:xfrm>
                    <a:off x="1085609" y="2949711"/>
                    <a:ext cx="164592" cy="164592"/>
                  </a:xfrm>
                  <a:prstGeom prst="ellipse">
                    <a:avLst/>
                  </a:prstGeom>
                  <a:solidFill>
                    <a:srgbClr val="FF0000"/>
                  </a:solidFill>
                  <a:ln>
                    <a:solidFill>
                      <a:schemeClr val="tx1"/>
                    </a:solidFill>
                  </a:ln>
                  <a:effectLst/>
                  <a:scene3d>
                    <a:camera prst="orthographicFront">
                      <a:rot lat="0" lon="0" rev="14100002"/>
                    </a:camera>
                    <a:lightRig rig="threePt" dir="t"/>
                  </a:scene3d>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dirty="0">
                      <a:solidFill>
                        <a:srgbClr val="FF0000"/>
                      </a:solidFill>
                    </a:endParaRPr>
                  </a:p>
                </p:txBody>
              </p:sp>
            </p:grpSp>
          </p:grpSp>
        </p:grpSp>
        <p:grpSp>
          <p:nvGrpSpPr>
            <p:cNvPr id="28682" name="Group 652"/>
            <p:cNvGrpSpPr>
              <a:grpSpLocks/>
            </p:cNvGrpSpPr>
            <p:nvPr/>
          </p:nvGrpSpPr>
          <p:grpSpPr bwMode="auto">
            <a:xfrm rot="-8495794">
              <a:off x="4712055" y="421240"/>
              <a:ext cx="811213" cy="565150"/>
              <a:chOff x="6413372" y="2755151"/>
              <a:chExt cx="1030719" cy="637058"/>
            </a:xfrm>
          </p:grpSpPr>
          <p:sp>
            <p:nvSpPr>
              <p:cNvPr id="630" name="Pie 629"/>
              <p:cNvSpPr/>
              <p:nvPr/>
            </p:nvSpPr>
            <p:spPr>
              <a:xfrm rot="8268439">
                <a:off x="6754671" y="2755151"/>
                <a:ext cx="668189" cy="637058"/>
              </a:xfrm>
              <a:prstGeom prst="pie">
                <a:avLst/>
              </a:prstGeom>
              <a:solidFill>
                <a:srgbClr val="AB3C23"/>
              </a:solidFill>
              <a:ln>
                <a:solidFill>
                  <a:srgbClr val="000000"/>
                </a:solidFill>
              </a:ln>
              <a:scene3d>
                <a:camera prst="orthographicFront"/>
                <a:lightRig rig="freezing" dir="t"/>
              </a:scene3d>
              <a:sp3d>
                <a:bevelT/>
              </a:sp3d>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200">
                  <a:solidFill>
                    <a:schemeClr val="tx1"/>
                  </a:solidFill>
                </a:endParaRPr>
              </a:p>
            </p:txBody>
          </p:sp>
          <p:sp>
            <p:nvSpPr>
              <p:cNvPr id="28950" name="TextBox 651"/>
              <p:cNvSpPr txBox="1">
                <a:spLocks noChangeArrowheads="1"/>
              </p:cNvSpPr>
              <p:nvPr/>
            </p:nvSpPr>
            <p:spPr bwMode="auto">
              <a:xfrm rot="10784240">
                <a:off x="6413372" y="2844871"/>
                <a:ext cx="1030719" cy="312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defRPr>
                    <a:solidFill>
                      <a:schemeClr val="tx1"/>
                    </a:solidFill>
                    <a:latin typeface="Arial" charset="0"/>
                    <a:ea typeface="ＭＳ Ｐゴシック" pitchFamily="34" charset="-128"/>
                  </a:defRPr>
                </a:lvl1pPr>
                <a:lvl2pPr marL="742950" indent="-285750" defTabSz="457200" eaLnBrk="0" hangingPunct="0">
                  <a:defRPr>
                    <a:solidFill>
                      <a:schemeClr val="tx1"/>
                    </a:solidFill>
                    <a:latin typeface="Arial" charset="0"/>
                    <a:ea typeface="ＭＳ Ｐゴシック" pitchFamily="34" charset="-128"/>
                  </a:defRPr>
                </a:lvl2pPr>
                <a:lvl3pPr marL="1143000" indent="-228600" defTabSz="457200" eaLnBrk="0" hangingPunct="0">
                  <a:defRPr>
                    <a:solidFill>
                      <a:schemeClr val="tx1"/>
                    </a:solidFill>
                    <a:latin typeface="Arial" charset="0"/>
                    <a:ea typeface="ＭＳ Ｐゴシック" pitchFamily="34" charset="-128"/>
                  </a:defRPr>
                </a:lvl3pPr>
                <a:lvl4pPr marL="1600200" indent="-228600" defTabSz="457200" eaLnBrk="0" hangingPunct="0">
                  <a:defRPr>
                    <a:solidFill>
                      <a:schemeClr val="tx1"/>
                    </a:solidFill>
                    <a:latin typeface="Arial" charset="0"/>
                    <a:ea typeface="ＭＳ Ｐゴシック" pitchFamily="34" charset="-128"/>
                  </a:defRPr>
                </a:lvl4pPr>
                <a:lvl5pPr marL="2057400" indent="-228600" defTabSz="4572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altLang="en-US" sz="1200">
                    <a:solidFill>
                      <a:srgbClr val="FFFFFF"/>
                    </a:solidFill>
                    <a:latin typeface="Calibri" pitchFamily="34" charset="0"/>
                  </a:rPr>
                  <a:t>HDAC</a:t>
                </a:r>
              </a:p>
            </p:txBody>
          </p:sp>
        </p:grpSp>
        <p:sp>
          <p:nvSpPr>
            <p:cNvPr id="28683" name="TextBox 630"/>
            <p:cNvSpPr txBox="1">
              <a:spLocks noChangeArrowheads="1"/>
            </p:cNvSpPr>
            <p:nvPr/>
          </p:nvSpPr>
          <p:spPr bwMode="auto">
            <a:xfrm>
              <a:off x="4178300" y="-22225"/>
              <a:ext cx="9413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defRPr>
                  <a:solidFill>
                    <a:schemeClr val="tx1"/>
                  </a:solidFill>
                  <a:latin typeface="Arial" charset="0"/>
                  <a:ea typeface="ＭＳ Ｐゴシック" pitchFamily="34" charset="-128"/>
                </a:defRPr>
              </a:lvl1pPr>
              <a:lvl2pPr marL="742950" indent="-285750" defTabSz="457200" eaLnBrk="0" hangingPunct="0">
                <a:defRPr>
                  <a:solidFill>
                    <a:schemeClr val="tx1"/>
                  </a:solidFill>
                  <a:latin typeface="Arial" charset="0"/>
                  <a:ea typeface="ＭＳ Ｐゴシック" pitchFamily="34" charset="-128"/>
                </a:defRPr>
              </a:lvl2pPr>
              <a:lvl3pPr marL="1143000" indent="-228600" defTabSz="457200" eaLnBrk="0" hangingPunct="0">
                <a:defRPr>
                  <a:solidFill>
                    <a:schemeClr val="tx1"/>
                  </a:solidFill>
                  <a:latin typeface="Arial" charset="0"/>
                  <a:ea typeface="ＭＳ Ｐゴシック" pitchFamily="34" charset="-128"/>
                </a:defRPr>
              </a:lvl3pPr>
              <a:lvl4pPr marL="1600200" indent="-228600" defTabSz="457200" eaLnBrk="0" hangingPunct="0">
                <a:defRPr>
                  <a:solidFill>
                    <a:schemeClr val="tx1"/>
                  </a:solidFill>
                  <a:latin typeface="Arial" charset="0"/>
                  <a:ea typeface="ＭＳ Ｐゴシック" pitchFamily="34" charset="-128"/>
                </a:defRPr>
              </a:lvl4pPr>
              <a:lvl5pPr marL="2057400" indent="-228600" defTabSz="4572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altLang="en-US" sz="1200" b="1">
                  <a:cs typeface="Arial Italic" pitchFamily="34" charset="0"/>
                </a:rPr>
                <a:t>PRC2</a:t>
              </a:r>
            </a:p>
          </p:txBody>
        </p:sp>
        <p:grpSp>
          <p:nvGrpSpPr>
            <p:cNvPr id="28684" name="Group 650"/>
            <p:cNvGrpSpPr>
              <a:grpSpLocks/>
            </p:cNvGrpSpPr>
            <p:nvPr/>
          </p:nvGrpSpPr>
          <p:grpSpPr bwMode="auto">
            <a:xfrm>
              <a:off x="2960687" y="484586"/>
              <a:ext cx="2940045" cy="1741802"/>
              <a:chOff x="-363627" y="1989558"/>
              <a:chExt cx="4630617" cy="2223758"/>
            </a:xfrm>
          </p:grpSpPr>
          <p:sp>
            <p:nvSpPr>
              <p:cNvPr id="649" name="Teardrop 648"/>
              <p:cNvSpPr/>
              <p:nvPr/>
            </p:nvSpPr>
            <p:spPr>
              <a:xfrm rot="10961053">
                <a:off x="-232889" y="2934357"/>
                <a:ext cx="724676" cy="632238"/>
              </a:xfrm>
              <a:prstGeom prst="teardrop">
                <a:avLst/>
              </a:prstGeom>
              <a:solidFill>
                <a:srgbClr val="CC0000"/>
              </a:solidFill>
              <a:ln>
                <a:solidFill>
                  <a:srgbClr val="000000"/>
                </a:solidFill>
              </a:ln>
              <a:scene3d>
                <a:camera prst="orthographicFront"/>
                <a:lightRig rig="freezing" dir="t"/>
              </a:scene3d>
              <a:sp3d>
                <a:bevelT/>
              </a:sp3d>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200"/>
              </a:p>
            </p:txBody>
          </p:sp>
          <p:grpSp>
            <p:nvGrpSpPr>
              <p:cNvPr id="40" name="Group 646"/>
              <p:cNvGrpSpPr/>
              <p:nvPr/>
            </p:nvGrpSpPr>
            <p:grpSpPr>
              <a:xfrm rot="19575835">
                <a:off x="194925" y="1989558"/>
                <a:ext cx="1027336" cy="826177"/>
                <a:chOff x="-10034" y="1362757"/>
                <a:chExt cx="1027336" cy="826177"/>
              </a:xfrm>
              <a:scene3d>
                <a:camera prst="orthographicFront"/>
                <a:lightRig rig="freezing" dir="t"/>
              </a:scene3d>
            </p:grpSpPr>
            <p:sp>
              <p:nvSpPr>
                <p:cNvPr id="633" name="Delay 632"/>
                <p:cNvSpPr/>
                <p:nvPr/>
              </p:nvSpPr>
              <p:spPr>
                <a:xfrm rot="14084779">
                  <a:off x="52991" y="1389146"/>
                  <a:ext cx="826177" cy="773399"/>
                </a:xfrm>
                <a:prstGeom prst="flowChartDelay">
                  <a:avLst/>
                </a:prstGeom>
                <a:solidFill>
                  <a:srgbClr val="FF9900"/>
                </a:solidFill>
                <a:ln>
                  <a:solidFill>
                    <a:srgbClr val="000000"/>
                  </a:solidFill>
                </a:ln>
                <a:sp3d>
                  <a:bevelT/>
                </a:sp3d>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200"/>
                </a:p>
              </p:txBody>
            </p:sp>
            <p:sp>
              <p:nvSpPr>
                <p:cNvPr id="639" name="TextBox 638"/>
                <p:cNvSpPr txBox="1"/>
                <p:nvPr/>
              </p:nvSpPr>
              <p:spPr>
                <a:xfrm rot="2024165">
                  <a:off x="-10034" y="1621481"/>
                  <a:ext cx="1027336" cy="353795"/>
                </a:xfrm>
                <a:prstGeom prst="rect">
                  <a:avLst/>
                </a:prstGeom>
                <a:noFill/>
                <a:sp3d/>
              </p:spPr>
              <p:txBody>
                <a:bodyPr>
                  <a:spAutoFit/>
                </a:bodyPr>
                <a:lstStyle/>
                <a:p>
                  <a:pPr defTabSz="457200" fontAlgn="auto">
                    <a:spcBef>
                      <a:spcPts val="0"/>
                    </a:spcBef>
                    <a:spcAft>
                      <a:spcPts val="0"/>
                    </a:spcAft>
                    <a:defRPr/>
                  </a:pPr>
                  <a:r>
                    <a:rPr lang="en-US" sz="1200" dirty="0">
                      <a:solidFill>
                        <a:srgbClr val="FFFFFF"/>
                      </a:solidFill>
                      <a:latin typeface="Arial Narrow"/>
                      <a:ea typeface="ＭＳ Ｐゴシック" charset="-128"/>
                      <a:cs typeface="Arial Narrow"/>
                    </a:rPr>
                    <a:t>J</a:t>
                  </a:r>
                  <a:r>
                    <a:rPr lang="en-US" sz="1200" dirty="0">
                      <a:solidFill>
                        <a:schemeClr val="bg1"/>
                      </a:solidFill>
                      <a:latin typeface="Arial Narrow"/>
                      <a:ea typeface="ＭＳ Ｐゴシック" charset="-128"/>
                      <a:cs typeface="Arial Narrow"/>
                    </a:rPr>
                    <a:t>ARID2</a:t>
                  </a:r>
                </a:p>
              </p:txBody>
            </p:sp>
          </p:grpSp>
          <p:grpSp>
            <p:nvGrpSpPr>
              <p:cNvPr id="41" name="Group 645"/>
              <p:cNvGrpSpPr/>
              <p:nvPr/>
            </p:nvGrpSpPr>
            <p:grpSpPr>
              <a:xfrm>
                <a:off x="3390350" y="2608567"/>
                <a:ext cx="876640" cy="513306"/>
                <a:chOff x="2002903" y="1609351"/>
                <a:chExt cx="876640" cy="513306"/>
              </a:xfrm>
              <a:scene3d>
                <a:camera prst="orthographicFront"/>
                <a:lightRig rig="freezing" dir="t"/>
              </a:scene3d>
            </p:grpSpPr>
            <p:sp>
              <p:nvSpPr>
                <p:cNvPr id="627" name="Oval 626"/>
                <p:cNvSpPr/>
                <p:nvPr/>
              </p:nvSpPr>
              <p:spPr>
                <a:xfrm>
                  <a:off x="2068288" y="1609351"/>
                  <a:ext cx="648178" cy="513306"/>
                </a:xfrm>
                <a:prstGeom prst="ellipse">
                  <a:avLst/>
                </a:prstGeom>
                <a:solidFill>
                  <a:srgbClr val="800835"/>
                </a:solidFill>
                <a:ln>
                  <a:solidFill>
                    <a:srgbClr val="000000"/>
                  </a:solidFill>
                </a:ln>
                <a:sp3d>
                  <a:bevelT/>
                </a:sp3d>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200"/>
                </a:p>
              </p:txBody>
            </p:sp>
            <p:sp>
              <p:nvSpPr>
                <p:cNvPr id="640" name="TextBox 639"/>
                <p:cNvSpPr txBox="1"/>
                <p:nvPr/>
              </p:nvSpPr>
              <p:spPr>
                <a:xfrm>
                  <a:off x="2002903" y="1679031"/>
                  <a:ext cx="876640" cy="353645"/>
                </a:xfrm>
                <a:prstGeom prst="rect">
                  <a:avLst/>
                </a:prstGeom>
                <a:noFill/>
                <a:sp3d/>
              </p:spPr>
              <p:txBody>
                <a:bodyPr>
                  <a:spAutoFit/>
                </a:bodyPr>
                <a:lstStyle/>
                <a:p>
                  <a:pPr defTabSz="457200" fontAlgn="auto">
                    <a:spcBef>
                      <a:spcPts val="0"/>
                    </a:spcBef>
                    <a:spcAft>
                      <a:spcPts val="0"/>
                    </a:spcAft>
                    <a:defRPr/>
                  </a:pPr>
                  <a:r>
                    <a:rPr lang="en-US" sz="1200" dirty="0">
                      <a:solidFill>
                        <a:srgbClr val="FFFFFF"/>
                      </a:solidFill>
                      <a:latin typeface="Arial Narrow"/>
                      <a:ea typeface="ＭＳ Ｐゴシック" charset="-128"/>
                      <a:cs typeface="Arial Narrow"/>
                    </a:rPr>
                    <a:t>PHF1</a:t>
                  </a:r>
                </a:p>
              </p:txBody>
            </p:sp>
          </p:grpSp>
          <p:grpSp>
            <p:nvGrpSpPr>
              <p:cNvPr id="42" name="Group 644"/>
              <p:cNvGrpSpPr/>
              <p:nvPr/>
            </p:nvGrpSpPr>
            <p:grpSpPr>
              <a:xfrm>
                <a:off x="2614276" y="3353027"/>
                <a:ext cx="1472395" cy="860289"/>
                <a:chOff x="565924" y="2365037"/>
                <a:chExt cx="1472395" cy="860289"/>
              </a:xfrm>
              <a:scene3d>
                <a:camera prst="orthographicFront"/>
                <a:lightRig rig="freezing" dir="t"/>
              </a:scene3d>
            </p:grpSpPr>
            <p:sp>
              <p:nvSpPr>
                <p:cNvPr id="626" name="Oval 625"/>
                <p:cNvSpPr/>
                <p:nvPr/>
              </p:nvSpPr>
              <p:spPr>
                <a:xfrm>
                  <a:off x="587765" y="2365037"/>
                  <a:ext cx="1311599" cy="860289"/>
                </a:xfrm>
                <a:prstGeom prst="ellipse">
                  <a:avLst/>
                </a:prstGeom>
                <a:solidFill>
                  <a:srgbClr val="FF6B65"/>
                </a:solidFill>
                <a:ln>
                  <a:solidFill>
                    <a:srgbClr val="000000"/>
                  </a:solidFill>
                </a:ln>
                <a:sp3d>
                  <a:bevelT/>
                </a:sp3d>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200"/>
                </a:p>
              </p:txBody>
            </p:sp>
            <p:sp>
              <p:nvSpPr>
                <p:cNvPr id="638" name="TextBox 637"/>
                <p:cNvSpPr txBox="1"/>
                <p:nvPr/>
              </p:nvSpPr>
              <p:spPr>
                <a:xfrm>
                  <a:off x="565924" y="2604986"/>
                  <a:ext cx="1472395" cy="353795"/>
                </a:xfrm>
                <a:prstGeom prst="rect">
                  <a:avLst/>
                </a:prstGeom>
                <a:noFill/>
                <a:sp3d/>
              </p:spPr>
              <p:txBody>
                <a:bodyPr>
                  <a:spAutoFit/>
                </a:bodyPr>
                <a:lstStyle/>
                <a:p>
                  <a:pPr defTabSz="457200" fontAlgn="auto">
                    <a:spcBef>
                      <a:spcPts val="0"/>
                    </a:spcBef>
                    <a:spcAft>
                      <a:spcPts val="0"/>
                    </a:spcAft>
                    <a:defRPr/>
                  </a:pPr>
                  <a:r>
                    <a:rPr lang="en-US" sz="1200" dirty="0">
                      <a:solidFill>
                        <a:srgbClr val="FFFFFF"/>
                      </a:solidFill>
                      <a:latin typeface="Arial Narrow"/>
                      <a:ea typeface="ＭＳ Ｐゴシック" charset="-128"/>
                      <a:cs typeface="Arial Narrow"/>
                    </a:rPr>
                    <a:t>RBAP46/48</a:t>
                  </a:r>
                </a:p>
              </p:txBody>
            </p:sp>
          </p:grpSp>
          <p:grpSp>
            <p:nvGrpSpPr>
              <p:cNvPr id="43" name="Group 643"/>
              <p:cNvGrpSpPr/>
              <p:nvPr/>
            </p:nvGrpSpPr>
            <p:grpSpPr>
              <a:xfrm>
                <a:off x="2355896" y="3129709"/>
                <a:ext cx="1121658" cy="480417"/>
                <a:chOff x="1686662" y="3329523"/>
                <a:chExt cx="1121658" cy="480417"/>
              </a:xfrm>
              <a:scene3d>
                <a:camera prst="orthographicFront"/>
                <a:lightRig rig="freezing" dir="t"/>
              </a:scene3d>
            </p:grpSpPr>
            <p:sp>
              <p:nvSpPr>
                <p:cNvPr id="641" name="Oval 640"/>
                <p:cNvSpPr/>
                <p:nvPr/>
              </p:nvSpPr>
              <p:spPr>
                <a:xfrm>
                  <a:off x="1686662" y="3329523"/>
                  <a:ext cx="940157" cy="480417"/>
                </a:xfrm>
                <a:prstGeom prst="ellipse">
                  <a:avLst/>
                </a:prstGeom>
                <a:solidFill>
                  <a:srgbClr val="C22D01"/>
                </a:solidFill>
                <a:ln>
                  <a:solidFill>
                    <a:srgbClr val="000000"/>
                  </a:solidFill>
                </a:ln>
                <a:sp3d>
                  <a:bevelT/>
                </a:sp3d>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200"/>
                </a:p>
              </p:txBody>
            </p:sp>
            <p:sp>
              <p:nvSpPr>
                <p:cNvPr id="642" name="TextBox 641"/>
                <p:cNvSpPr txBox="1"/>
                <p:nvPr/>
              </p:nvSpPr>
              <p:spPr>
                <a:xfrm>
                  <a:off x="1747280" y="3391121"/>
                  <a:ext cx="1061040" cy="353795"/>
                </a:xfrm>
                <a:prstGeom prst="rect">
                  <a:avLst/>
                </a:prstGeom>
                <a:noFill/>
                <a:sp3d/>
              </p:spPr>
              <p:txBody>
                <a:bodyPr>
                  <a:spAutoFit/>
                </a:bodyPr>
                <a:lstStyle/>
                <a:p>
                  <a:pPr defTabSz="457200" fontAlgn="auto">
                    <a:spcBef>
                      <a:spcPts val="0"/>
                    </a:spcBef>
                    <a:spcAft>
                      <a:spcPts val="0"/>
                    </a:spcAft>
                    <a:defRPr/>
                  </a:pPr>
                  <a:r>
                    <a:rPr lang="en-US" sz="1200" dirty="0">
                      <a:solidFill>
                        <a:srgbClr val="FFFFFF"/>
                      </a:solidFill>
                      <a:latin typeface="Arial Narrow"/>
                      <a:ea typeface="ＭＳ Ｐゴシック" charset="-128"/>
                      <a:cs typeface="Arial Narrow"/>
                    </a:rPr>
                    <a:t>SUZ12</a:t>
                  </a:r>
                </a:p>
              </p:txBody>
            </p:sp>
          </p:grpSp>
          <p:grpSp>
            <p:nvGrpSpPr>
              <p:cNvPr id="44" name="Group 642"/>
              <p:cNvGrpSpPr/>
              <p:nvPr/>
            </p:nvGrpSpPr>
            <p:grpSpPr>
              <a:xfrm>
                <a:off x="884082" y="3326647"/>
                <a:ext cx="815299" cy="574494"/>
                <a:chOff x="142068" y="3068289"/>
                <a:chExt cx="815299" cy="574494"/>
              </a:xfrm>
              <a:scene3d>
                <a:camera prst="orthographicFront"/>
                <a:lightRig rig="freezing" dir="t"/>
              </a:scene3d>
            </p:grpSpPr>
            <p:sp>
              <p:nvSpPr>
                <p:cNvPr id="628" name="Oval 627"/>
                <p:cNvSpPr/>
                <p:nvPr/>
              </p:nvSpPr>
              <p:spPr>
                <a:xfrm>
                  <a:off x="185687" y="3068289"/>
                  <a:ext cx="635187" cy="574494"/>
                </a:xfrm>
                <a:prstGeom prst="ellipse">
                  <a:avLst/>
                </a:prstGeom>
                <a:solidFill>
                  <a:srgbClr val="FF6600"/>
                </a:solidFill>
                <a:ln>
                  <a:solidFill>
                    <a:srgbClr val="000000"/>
                  </a:solidFill>
                </a:ln>
                <a:sp3d>
                  <a:bevelT/>
                </a:sp3d>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200"/>
                </a:p>
              </p:txBody>
            </p:sp>
            <p:sp>
              <p:nvSpPr>
                <p:cNvPr id="637" name="TextBox 636"/>
                <p:cNvSpPr txBox="1"/>
                <p:nvPr/>
              </p:nvSpPr>
              <p:spPr>
                <a:xfrm>
                  <a:off x="142068" y="3166623"/>
                  <a:ext cx="815299" cy="353795"/>
                </a:xfrm>
                <a:prstGeom prst="rect">
                  <a:avLst/>
                </a:prstGeom>
                <a:noFill/>
                <a:sp3d/>
              </p:spPr>
              <p:txBody>
                <a:bodyPr>
                  <a:spAutoFit/>
                </a:bodyPr>
                <a:lstStyle/>
                <a:p>
                  <a:pPr defTabSz="457200" fontAlgn="auto">
                    <a:spcBef>
                      <a:spcPts val="0"/>
                    </a:spcBef>
                    <a:spcAft>
                      <a:spcPts val="0"/>
                    </a:spcAft>
                    <a:defRPr/>
                  </a:pPr>
                  <a:r>
                    <a:rPr lang="en-US" sz="1200" dirty="0">
                      <a:solidFill>
                        <a:srgbClr val="FFFFFF"/>
                      </a:solidFill>
                      <a:latin typeface="Arial Narrow"/>
                      <a:ea typeface="ＭＳ Ｐゴシック" charset="-128"/>
                      <a:cs typeface="Arial Narrow"/>
                    </a:rPr>
                    <a:t>EED</a:t>
                  </a:r>
                </a:p>
              </p:txBody>
            </p:sp>
          </p:grpSp>
          <p:sp>
            <p:nvSpPr>
              <p:cNvPr id="629" name="Oval 628"/>
              <p:cNvSpPr/>
              <p:nvPr/>
            </p:nvSpPr>
            <p:spPr>
              <a:xfrm>
                <a:off x="1330752" y="2496909"/>
                <a:ext cx="1235863" cy="1265040"/>
              </a:xfrm>
              <a:prstGeom prst="ellipse">
                <a:avLst/>
              </a:prstGeom>
              <a:solidFill>
                <a:srgbClr val="FF0000"/>
              </a:solidFill>
              <a:ln>
                <a:solidFill>
                  <a:srgbClr val="000000"/>
                </a:solidFill>
              </a:ln>
              <a:scene3d>
                <a:camera prst="orthographicFront"/>
                <a:lightRig rig="freezing" dir="t"/>
              </a:scene3d>
              <a:sp3d>
                <a:bevelT/>
                <a:bevelB prst="relaxedInset"/>
              </a:sp3d>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200" dirty="0">
                  <a:ln>
                    <a:solidFill>
                      <a:srgbClr val="FF6600"/>
                    </a:solidFill>
                  </a:ln>
                  <a:solidFill>
                    <a:srgbClr val="C0504D"/>
                  </a:solidFill>
                </a:endParaRPr>
              </a:p>
            </p:txBody>
          </p:sp>
          <p:sp>
            <p:nvSpPr>
              <p:cNvPr id="28945" name="TextBox 633"/>
              <p:cNvSpPr txBox="1">
                <a:spLocks noChangeArrowheads="1"/>
              </p:cNvSpPr>
              <p:nvPr/>
            </p:nvSpPr>
            <p:spPr bwMode="auto">
              <a:xfrm>
                <a:off x="1434117" y="2836236"/>
                <a:ext cx="1147655" cy="350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defRPr>
                    <a:solidFill>
                      <a:schemeClr val="tx1"/>
                    </a:solidFill>
                    <a:latin typeface="Arial" charset="0"/>
                    <a:ea typeface="ＭＳ Ｐゴシック" pitchFamily="34" charset="-128"/>
                  </a:defRPr>
                </a:lvl1pPr>
                <a:lvl2pPr marL="742950" indent="-285750" defTabSz="457200" eaLnBrk="0" hangingPunct="0">
                  <a:defRPr>
                    <a:solidFill>
                      <a:schemeClr val="tx1"/>
                    </a:solidFill>
                    <a:latin typeface="Arial" charset="0"/>
                    <a:ea typeface="ＭＳ Ｐゴシック" pitchFamily="34" charset="-128"/>
                  </a:defRPr>
                </a:lvl2pPr>
                <a:lvl3pPr marL="1143000" indent="-228600" defTabSz="457200" eaLnBrk="0" hangingPunct="0">
                  <a:defRPr>
                    <a:solidFill>
                      <a:schemeClr val="tx1"/>
                    </a:solidFill>
                    <a:latin typeface="Arial" charset="0"/>
                    <a:ea typeface="ＭＳ Ｐゴシック" pitchFamily="34" charset="-128"/>
                  </a:defRPr>
                </a:lvl3pPr>
                <a:lvl4pPr marL="1600200" indent="-228600" defTabSz="457200" eaLnBrk="0" hangingPunct="0">
                  <a:defRPr>
                    <a:solidFill>
                      <a:schemeClr val="tx1"/>
                    </a:solidFill>
                    <a:latin typeface="Arial" charset="0"/>
                    <a:ea typeface="ＭＳ Ｐゴシック" pitchFamily="34" charset="-128"/>
                  </a:defRPr>
                </a:lvl4pPr>
                <a:lvl5pPr marL="2057400" indent="-228600" defTabSz="4572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altLang="en-US" sz="1200">
                    <a:solidFill>
                      <a:srgbClr val="FFFFFF"/>
                    </a:solidFill>
                    <a:latin typeface="Arial Narrow" pitchFamily="34" charset="0"/>
                  </a:rPr>
                  <a:t>EZH1/2</a:t>
                </a:r>
              </a:p>
            </p:txBody>
          </p:sp>
          <p:sp>
            <p:nvSpPr>
              <p:cNvPr id="635" name="Freeform 634"/>
              <p:cNvSpPr>
                <a:spLocks noChangeArrowheads="1"/>
              </p:cNvSpPr>
              <p:nvPr/>
            </p:nvSpPr>
            <p:spPr bwMode="auto">
              <a:xfrm>
                <a:off x="1513868" y="3340899"/>
                <a:ext cx="992667" cy="233078"/>
              </a:xfrm>
              <a:custGeom>
                <a:avLst/>
                <a:gdLst>
                  <a:gd name="T0" fmla="*/ 0 w 927100"/>
                  <a:gd name="T1" fmla="*/ 233078 h 205317"/>
                  <a:gd name="T2" fmla="*/ 326356 w 927100"/>
                  <a:gd name="T3" fmla="*/ 31238 h 205317"/>
                  <a:gd name="T4" fmla="*/ 992667 w 927100"/>
                  <a:gd name="T5" fmla="*/ 45655 h 205317"/>
                  <a:gd name="T6" fmla="*/ 0 60000 65536"/>
                  <a:gd name="T7" fmla="*/ 0 60000 65536"/>
                  <a:gd name="T8" fmla="*/ 0 60000 65536"/>
                  <a:gd name="T9" fmla="*/ 0 w 927100"/>
                  <a:gd name="T10" fmla="*/ 0 h 205317"/>
                  <a:gd name="T11" fmla="*/ 927100 w 927100"/>
                  <a:gd name="T12" fmla="*/ 205317 h 205317"/>
                </a:gdLst>
                <a:ahLst/>
                <a:cxnLst>
                  <a:cxn ang="T6">
                    <a:pos x="T0" y="T1"/>
                  </a:cxn>
                  <a:cxn ang="T7">
                    <a:pos x="T2" y="T3"/>
                  </a:cxn>
                  <a:cxn ang="T8">
                    <a:pos x="T4" y="T5"/>
                  </a:cxn>
                </a:cxnLst>
                <a:rect l="T9" t="T10" r="T11" b="T12"/>
                <a:pathLst>
                  <a:path w="927100" h="205317">
                    <a:moveTo>
                      <a:pt x="0" y="205317"/>
                    </a:moveTo>
                    <a:cubicBezTo>
                      <a:pt x="75141" y="130175"/>
                      <a:pt x="150283" y="55034"/>
                      <a:pt x="304800" y="27517"/>
                    </a:cubicBezTo>
                    <a:cubicBezTo>
                      <a:pt x="459317" y="0"/>
                      <a:pt x="927100" y="40217"/>
                      <a:pt x="927100" y="40217"/>
                    </a:cubicBezTo>
                  </a:path>
                </a:pathLst>
              </a:custGeom>
              <a:noFill/>
              <a:ln w="25400">
                <a:solidFill>
                  <a:srgbClr val="C4BD97"/>
                </a:solidFill>
                <a:miter lim="800000"/>
                <a:headEnd/>
                <a:tailEnd/>
              </a:ln>
              <a:effectLst>
                <a:outerShdw dist="12700" dir="4920118" algn="tl" rotWithShape="0">
                  <a:srgbClr val="808080">
                    <a:alpha val="37999"/>
                  </a:srgbClr>
                </a:outerShdw>
              </a:effectLst>
            </p:spPr>
            <p:txBody>
              <a:bodyPr anchor="ctr"/>
              <a:lstStyle/>
              <a:p>
                <a:pPr algn="ctr" defTabSz="457200" fontAlgn="auto">
                  <a:spcBef>
                    <a:spcPts val="0"/>
                  </a:spcBef>
                  <a:spcAft>
                    <a:spcPts val="0"/>
                  </a:spcAft>
                  <a:defRPr/>
                </a:pPr>
                <a:endParaRPr lang="en-US" sz="1200">
                  <a:latin typeface="+mn-lt"/>
                  <a:ea typeface="+mn-ea"/>
                </a:endParaRPr>
              </a:p>
            </p:txBody>
          </p:sp>
          <p:sp>
            <p:nvSpPr>
              <p:cNvPr id="28947" name="TextBox 635"/>
              <p:cNvSpPr txBox="1">
                <a:spLocks noChangeArrowheads="1"/>
              </p:cNvSpPr>
              <p:nvPr/>
            </p:nvSpPr>
            <p:spPr bwMode="auto">
              <a:xfrm>
                <a:off x="1669148" y="3363194"/>
                <a:ext cx="710094" cy="350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defRPr>
                    <a:solidFill>
                      <a:schemeClr val="tx1"/>
                    </a:solidFill>
                    <a:latin typeface="Arial" charset="0"/>
                    <a:ea typeface="ＭＳ Ｐゴシック" pitchFamily="34" charset="-128"/>
                  </a:defRPr>
                </a:lvl1pPr>
                <a:lvl2pPr marL="742950" indent="-285750" defTabSz="457200" eaLnBrk="0" hangingPunct="0">
                  <a:defRPr>
                    <a:solidFill>
                      <a:schemeClr val="tx1"/>
                    </a:solidFill>
                    <a:latin typeface="Arial" charset="0"/>
                    <a:ea typeface="ＭＳ Ｐゴシック" pitchFamily="34" charset="-128"/>
                  </a:defRPr>
                </a:lvl2pPr>
                <a:lvl3pPr marL="1143000" indent="-228600" defTabSz="457200" eaLnBrk="0" hangingPunct="0">
                  <a:defRPr>
                    <a:solidFill>
                      <a:schemeClr val="tx1"/>
                    </a:solidFill>
                    <a:latin typeface="Arial" charset="0"/>
                    <a:ea typeface="ＭＳ Ｐゴシック" pitchFamily="34" charset="-128"/>
                  </a:defRPr>
                </a:lvl3pPr>
                <a:lvl4pPr marL="1600200" indent="-228600" defTabSz="457200" eaLnBrk="0" hangingPunct="0">
                  <a:defRPr>
                    <a:solidFill>
                      <a:schemeClr val="tx1"/>
                    </a:solidFill>
                    <a:latin typeface="Arial" charset="0"/>
                    <a:ea typeface="ＭＳ Ｐゴシック" pitchFamily="34" charset="-128"/>
                  </a:defRPr>
                </a:lvl4pPr>
                <a:lvl5pPr marL="2057400" indent="-228600" defTabSz="4572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altLang="en-US" sz="1200">
                    <a:solidFill>
                      <a:srgbClr val="FFFFFF"/>
                    </a:solidFill>
                    <a:latin typeface="Arial Narrow" pitchFamily="34" charset="0"/>
                  </a:rPr>
                  <a:t>SET</a:t>
                </a:r>
              </a:p>
            </p:txBody>
          </p:sp>
          <p:sp>
            <p:nvSpPr>
              <p:cNvPr id="28948" name="TextBox 649"/>
              <p:cNvSpPr txBox="1">
                <a:spLocks noChangeArrowheads="1"/>
              </p:cNvSpPr>
              <p:nvPr/>
            </p:nvSpPr>
            <p:spPr bwMode="auto">
              <a:xfrm>
                <a:off x="-363627" y="3075059"/>
                <a:ext cx="962503" cy="35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defRPr>
                    <a:solidFill>
                      <a:schemeClr val="tx1"/>
                    </a:solidFill>
                    <a:latin typeface="Arial" charset="0"/>
                    <a:ea typeface="ＭＳ Ｐゴシック" pitchFamily="34" charset="-128"/>
                  </a:defRPr>
                </a:lvl1pPr>
                <a:lvl2pPr marL="742950" indent="-285750" defTabSz="457200" eaLnBrk="0" hangingPunct="0">
                  <a:defRPr>
                    <a:solidFill>
                      <a:schemeClr val="tx1"/>
                    </a:solidFill>
                    <a:latin typeface="Arial" charset="0"/>
                    <a:ea typeface="ＭＳ Ｐゴシック" pitchFamily="34" charset="-128"/>
                  </a:defRPr>
                </a:lvl2pPr>
                <a:lvl3pPr marL="1143000" indent="-228600" defTabSz="457200" eaLnBrk="0" hangingPunct="0">
                  <a:defRPr>
                    <a:solidFill>
                      <a:schemeClr val="tx1"/>
                    </a:solidFill>
                    <a:latin typeface="Arial" charset="0"/>
                    <a:ea typeface="ＭＳ Ｐゴシック" pitchFamily="34" charset="-128"/>
                  </a:defRPr>
                </a:lvl3pPr>
                <a:lvl4pPr marL="1600200" indent="-228600" defTabSz="457200" eaLnBrk="0" hangingPunct="0">
                  <a:defRPr>
                    <a:solidFill>
                      <a:schemeClr val="tx1"/>
                    </a:solidFill>
                    <a:latin typeface="Arial" charset="0"/>
                    <a:ea typeface="ＭＳ Ｐゴシック" pitchFamily="34" charset="-128"/>
                  </a:defRPr>
                </a:lvl4pPr>
                <a:lvl5pPr marL="2057400" indent="-228600" defTabSz="4572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altLang="en-US" sz="1200">
                    <a:solidFill>
                      <a:srgbClr val="FFFFFF"/>
                    </a:solidFill>
                    <a:latin typeface="Arial Narrow" pitchFamily="34" charset="0"/>
                  </a:rPr>
                  <a:t>AEBP2</a:t>
                </a:r>
              </a:p>
            </p:txBody>
          </p:sp>
        </p:grpSp>
        <p:cxnSp>
          <p:nvCxnSpPr>
            <p:cNvPr id="28685" name="Straight Connector 1340"/>
            <p:cNvCxnSpPr>
              <a:cxnSpLocks noChangeShapeType="1"/>
            </p:cNvCxnSpPr>
            <p:nvPr/>
          </p:nvCxnSpPr>
          <p:spPr bwMode="auto">
            <a:xfrm rot="5400000">
              <a:off x="3070027" y="284163"/>
              <a:ext cx="128587" cy="1588"/>
            </a:xfrm>
            <a:prstGeom prst="line">
              <a:avLst/>
            </a:prstGeom>
            <a:noFill/>
            <a:ln w="6350">
              <a:solidFill>
                <a:schemeClr val="tx1"/>
              </a:solidFill>
              <a:round/>
              <a:headEnd/>
              <a:tailEn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8686" name="Straight Connector 1342"/>
            <p:cNvCxnSpPr>
              <a:cxnSpLocks noChangeShapeType="1"/>
            </p:cNvCxnSpPr>
            <p:nvPr/>
          </p:nvCxnSpPr>
          <p:spPr bwMode="auto">
            <a:xfrm rot="5400000">
              <a:off x="5728384" y="284956"/>
              <a:ext cx="128588" cy="3175"/>
            </a:xfrm>
            <a:prstGeom prst="line">
              <a:avLst/>
            </a:prstGeom>
            <a:noFill/>
            <a:ln w="6350">
              <a:solidFill>
                <a:schemeClr val="tx1"/>
              </a:solidFill>
              <a:round/>
              <a:headEnd/>
              <a:tailEn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345" name="Straight Connector 1344"/>
            <p:cNvCxnSpPr/>
            <p:nvPr/>
          </p:nvCxnSpPr>
          <p:spPr bwMode="auto">
            <a:xfrm>
              <a:off x="3133527" y="220663"/>
              <a:ext cx="2663913" cy="1587"/>
            </a:xfrm>
            <a:prstGeom prst="line">
              <a:avLst/>
            </a:prstGeom>
            <a:ln w="635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nvGrpSpPr>
            <p:cNvPr id="28688" name="Group 421"/>
            <p:cNvGrpSpPr>
              <a:grpSpLocks/>
            </p:cNvGrpSpPr>
            <p:nvPr/>
          </p:nvGrpSpPr>
          <p:grpSpPr bwMode="auto">
            <a:xfrm>
              <a:off x="3452812" y="3567113"/>
              <a:ext cx="1943101" cy="1528762"/>
              <a:chOff x="3452812" y="3567113"/>
              <a:chExt cx="1943101" cy="1528762"/>
            </a:xfrm>
          </p:grpSpPr>
          <p:grpSp>
            <p:nvGrpSpPr>
              <p:cNvPr id="28918" name="Group 1334"/>
              <p:cNvGrpSpPr>
                <a:grpSpLocks/>
              </p:cNvGrpSpPr>
              <p:nvPr/>
            </p:nvGrpSpPr>
            <p:grpSpPr bwMode="auto">
              <a:xfrm>
                <a:off x="3493666" y="3567113"/>
                <a:ext cx="1902247" cy="1155703"/>
                <a:chOff x="1722361" y="4136638"/>
                <a:chExt cx="2110954" cy="1074027"/>
              </a:xfrm>
            </p:grpSpPr>
            <p:sp>
              <p:nvSpPr>
                <p:cNvPr id="1331" name="Oval 1330"/>
                <p:cNvSpPr/>
                <p:nvPr/>
              </p:nvSpPr>
              <p:spPr>
                <a:xfrm>
                  <a:off x="2390503" y="4138113"/>
                  <a:ext cx="909024" cy="454395"/>
                </a:xfrm>
                <a:prstGeom prst="ellipse">
                  <a:avLst/>
                </a:prstGeom>
                <a:solidFill>
                  <a:srgbClr val="92D050"/>
                </a:solidFill>
                <a:ln>
                  <a:solidFill>
                    <a:srgbClr val="00000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p>
              </p:txBody>
            </p:sp>
            <p:grpSp>
              <p:nvGrpSpPr>
                <p:cNvPr id="28927" name="Group 1325"/>
                <p:cNvGrpSpPr>
                  <a:grpSpLocks/>
                </p:cNvGrpSpPr>
                <p:nvPr/>
              </p:nvGrpSpPr>
              <p:grpSpPr bwMode="auto">
                <a:xfrm>
                  <a:off x="1722361" y="4373741"/>
                  <a:ext cx="1121896" cy="719149"/>
                  <a:chOff x="1722361" y="4373741"/>
                  <a:chExt cx="1121896" cy="719149"/>
                </a:xfrm>
              </p:grpSpPr>
              <p:sp>
                <p:nvSpPr>
                  <p:cNvPr id="1319" name="Oval 1318"/>
                  <p:cNvSpPr/>
                  <p:nvPr/>
                </p:nvSpPr>
                <p:spPr>
                  <a:xfrm>
                    <a:off x="1793949" y="4411492"/>
                    <a:ext cx="833532" cy="607236"/>
                  </a:xfrm>
                  <a:prstGeom prst="ellipse">
                    <a:avLst/>
                  </a:prstGeom>
                  <a:solidFill>
                    <a:srgbClr val="46B849"/>
                  </a:solidFill>
                  <a:ln>
                    <a:solidFill>
                      <a:srgbClr val="000000"/>
                    </a:solidFill>
                  </a:ln>
                  <a:scene3d>
                    <a:camera prst="orthographicFront"/>
                    <a:lightRig rig="freezing" dir="t"/>
                  </a:scene3d>
                  <a:sp3d>
                    <a:bevelT/>
                  </a:sp3d>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p>
                </p:txBody>
              </p:sp>
              <p:sp>
                <p:nvSpPr>
                  <p:cNvPr id="28937" name="TextBox 1324"/>
                  <p:cNvSpPr txBox="1">
                    <a:spLocks noChangeArrowheads="1"/>
                  </p:cNvSpPr>
                  <p:nvPr/>
                </p:nvSpPr>
                <p:spPr bwMode="auto">
                  <a:xfrm>
                    <a:off x="1791909" y="4561827"/>
                    <a:ext cx="1052348" cy="254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defRPr>
                        <a:solidFill>
                          <a:schemeClr val="tx1"/>
                        </a:solidFill>
                        <a:latin typeface="Arial" charset="0"/>
                        <a:ea typeface="ＭＳ Ｐゴシック" pitchFamily="34" charset="-128"/>
                      </a:defRPr>
                    </a:lvl1pPr>
                    <a:lvl2pPr marL="742950" indent="-285750" defTabSz="457200" eaLnBrk="0" hangingPunct="0">
                      <a:defRPr>
                        <a:solidFill>
                          <a:schemeClr val="tx1"/>
                        </a:solidFill>
                        <a:latin typeface="Arial" charset="0"/>
                        <a:ea typeface="ＭＳ Ｐゴシック" pitchFamily="34" charset="-128"/>
                      </a:defRPr>
                    </a:lvl2pPr>
                    <a:lvl3pPr marL="1143000" indent="-228600" defTabSz="457200" eaLnBrk="0" hangingPunct="0">
                      <a:defRPr>
                        <a:solidFill>
                          <a:schemeClr val="tx1"/>
                        </a:solidFill>
                        <a:latin typeface="Arial" charset="0"/>
                        <a:ea typeface="ＭＳ Ｐゴシック" pitchFamily="34" charset="-128"/>
                      </a:defRPr>
                    </a:lvl3pPr>
                    <a:lvl4pPr marL="1600200" indent="-228600" defTabSz="457200" eaLnBrk="0" hangingPunct="0">
                      <a:defRPr>
                        <a:solidFill>
                          <a:schemeClr val="tx1"/>
                        </a:solidFill>
                        <a:latin typeface="Arial" charset="0"/>
                        <a:ea typeface="ＭＳ Ｐゴシック" pitchFamily="34" charset="-128"/>
                      </a:defRPr>
                    </a:lvl4pPr>
                    <a:lvl5pPr marL="2057400" indent="-228600" defTabSz="4572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altLang="en-US" sz="1200">
                        <a:solidFill>
                          <a:srgbClr val="FFFFFF"/>
                        </a:solidFill>
                        <a:latin typeface="Calibri" pitchFamily="34" charset="0"/>
                      </a:rPr>
                      <a:t>RBBP5</a:t>
                    </a:r>
                  </a:p>
                </p:txBody>
              </p:sp>
            </p:grpSp>
            <p:grpSp>
              <p:nvGrpSpPr>
                <p:cNvPr id="28928" name="Group 1323"/>
                <p:cNvGrpSpPr>
                  <a:grpSpLocks/>
                </p:cNvGrpSpPr>
                <p:nvPr/>
              </p:nvGrpSpPr>
              <p:grpSpPr bwMode="auto">
                <a:xfrm>
                  <a:off x="2345301" y="4481989"/>
                  <a:ext cx="1285889" cy="728676"/>
                  <a:chOff x="2345301" y="4481989"/>
                  <a:chExt cx="1285889" cy="728676"/>
                </a:xfrm>
              </p:grpSpPr>
              <p:sp>
                <p:nvSpPr>
                  <p:cNvPr id="1318" name="Oval 1317"/>
                  <p:cNvSpPr/>
                  <p:nvPr/>
                </p:nvSpPr>
                <p:spPr>
                  <a:xfrm>
                    <a:off x="2345301" y="4481989"/>
                    <a:ext cx="1281595" cy="728676"/>
                  </a:xfrm>
                  <a:prstGeom prst="ellipse">
                    <a:avLst/>
                  </a:prstGeom>
                  <a:solidFill>
                    <a:srgbClr val="008000"/>
                  </a:solidFill>
                  <a:ln>
                    <a:solidFill>
                      <a:srgbClr val="000000"/>
                    </a:solidFill>
                  </a:ln>
                  <a:scene3d>
                    <a:camera prst="orthographicFront"/>
                    <a:lightRig rig="freezing" dir="t"/>
                  </a:scene3d>
                  <a:sp3d>
                    <a:bevelT/>
                  </a:sp3d>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p>
                </p:txBody>
              </p:sp>
              <p:sp>
                <p:nvSpPr>
                  <p:cNvPr id="28935" name="TextBox 1319"/>
                  <p:cNvSpPr txBox="1">
                    <a:spLocks noChangeArrowheads="1"/>
                  </p:cNvSpPr>
                  <p:nvPr/>
                </p:nvSpPr>
                <p:spPr bwMode="auto">
                  <a:xfrm>
                    <a:off x="2654562" y="4679532"/>
                    <a:ext cx="976628" cy="257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defRPr>
                        <a:solidFill>
                          <a:schemeClr val="tx1"/>
                        </a:solidFill>
                        <a:latin typeface="Arial" charset="0"/>
                        <a:ea typeface="ＭＳ Ｐゴシック" pitchFamily="34" charset="-128"/>
                      </a:defRPr>
                    </a:lvl1pPr>
                    <a:lvl2pPr marL="742950" indent="-285750" defTabSz="457200" eaLnBrk="0" hangingPunct="0">
                      <a:defRPr>
                        <a:solidFill>
                          <a:schemeClr val="tx1"/>
                        </a:solidFill>
                        <a:latin typeface="Arial" charset="0"/>
                        <a:ea typeface="ＭＳ Ｐゴシック" pitchFamily="34" charset="-128"/>
                      </a:defRPr>
                    </a:lvl2pPr>
                    <a:lvl3pPr marL="1143000" indent="-228600" defTabSz="457200" eaLnBrk="0" hangingPunct="0">
                      <a:defRPr>
                        <a:solidFill>
                          <a:schemeClr val="tx1"/>
                        </a:solidFill>
                        <a:latin typeface="Arial" charset="0"/>
                        <a:ea typeface="ＭＳ Ｐゴシック" pitchFamily="34" charset="-128"/>
                      </a:defRPr>
                    </a:lvl3pPr>
                    <a:lvl4pPr marL="1600200" indent="-228600" defTabSz="457200" eaLnBrk="0" hangingPunct="0">
                      <a:defRPr>
                        <a:solidFill>
                          <a:schemeClr val="tx1"/>
                        </a:solidFill>
                        <a:latin typeface="Arial" charset="0"/>
                        <a:ea typeface="ＭＳ Ｐゴシック" pitchFamily="34" charset="-128"/>
                      </a:defRPr>
                    </a:lvl4pPr>
                    <a:lvl5pPr marL="2057400" indent="-228600" defTabSz="4572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altLang="en-US" sz="1200">
                        <a:solidFill>
                          <a:srgbClr val="FFFFFF"/>
                        </a:solidFill>
                        <a:latin typeface="Calibri" pitchFamily="34" charset="0"/>
                      </a:rPr>
                      <a:t>JMJD3</a:t>
                    </a:r>
                  </a:p>
                </p:txBody>
              </p:sp>
            </p:grpSp>
            <p:grpSp>
              <p:nvGrpSpPr>
                <p:cNvPr id="49" name="Group 1322"/>
                <p:cNvGrpSpPr/>
                <p:nvPr/>
              </p:nvGrpSpPr>
              <p:grpSpPr>
                <a:xfrm>
                  <a:off x="3186506" y="4339052"/>
                  <a:ext cx="616715" cy="419100"/>
                  <a:chOff x="3247182" y="4355441"/>
                  <a:chExt cx="616715" cy="419100"/>
                </a:xfrm>
                <a:scene3d>
                  <a:camera prst="orthographicFront"/>
                  <a:lightRig rig="freezing" dir="t"/>
                </a:scene3d>
              </p:grpSpPr>
              <p:sp>
                <p:nvSpPr>
                  <p:cNvPr id="1321" name="Oval 1320"/>
                  <p:cNvSpPr/>
                  <p:nvPr/>
                </p:nvSpPr>
                <p:spPr>
                  <a:xfrm>
                    <a:off x="3247182" y="4355441"/>
                    <a:ext cx="581407" cy="419100"/>
                  </a:xfrm>
                  <a:prstGeom prst="ellipse">
                    <a:avLst/>
                  </a:prstGeom>
                  <a:solidFill>
                    <a:srgbClr val="14DD4A"/>
                  </a:solidFill>
                  <a:ln>
                    <a:solidFill>
                      <a:srgbClr val="000000"/>
                    </a:solidFill>
                  </a:ln>
                  <a:sp3d>
                    <a:bevelT/>
                  </a:sp3d>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p>
                </p:txBody>
              </p:sp>
              <p:sp>
                <p:nvSpPr>
                  <p:cNvPr id="1322" name="TextBox 1321"/>
                  <p:cNvSpPr txBox="1"/>
                  <p:nvPr/>
                </p:nvSpPr>
                <p:spPr>
                  <a:xfrm>
                    <a:off x="3290644" y="4419059"/>
                    <a:ext cx="573253" cy="257305"/>
                  </a:xfrm>
                  <a:prstGeom prst="rect">
                    <a:avLst/>
                  </a:prstGeom>
                  <a:noFill/>
                  <a:sp3d>
                    <a:bevelT/>
                  </a:sp3d>
                </p:spPr>
                <p:txBody>
                  <a:bodyPr>
                    <a:spAutoFit/>
                  </a:bodyPr>
                  <a:lstStyle/>
                  <a:p>
                    <a:pPr defTabSz="457200" fontAlgn="auto">
                      <a:spcBef>
                        <a:spcPts val="0"/>
                      </a:spcBef>
                      <a:spcAft>
                        <a:spcPts val="0"/>
                      </a:spcAft>
                      <a:defRPr/>
                    </a:pPr>
                    <a:r>
                      <a:rPr lang="en-US" sz="1200" dirty="0">
                        <a:solidFill>
                          <a:srgbClr val="FFFFFF"/>
                        </a:solidFill>
                        <a:latin typeface="+mn-lt"/>
                        <a:ea typeface="ＭＳ Ｐゴシック" charset="-128"/>
                        <a:cs typeface="ＭＳ Ｐゴシック" charset="-128"/>
                      </a:rPr>
                      <a:t>MLL</a:t>
                    </a:r>
                  </a:p>
                </p:txBody>
              </p:sp>
            </p:grpSp>
            <p:grpSp>
              <p:nvGrpSpPr>
                <p:cNvPr id="28930" name="Group 1329"/>
                <p:cNvGrpSpPr>
                  <a:grpSpLocks/>
                </p:cNvGrpSpPr>
                <p:nvPr/>
              </p:nvGrpSpPr>
              <p:grpSpPr bwMode="auto">
                <a:xfrm>
                  <a:off x="1771391" y="4136638"/>
                  <a:ext cx="994080" cy="319331"/>
                  <a:chOff x="1771391" y="4136638"/>
                  <a:chExt cx="994080" cy="319331"/>
                </a:xfrm>
              </p:grpSpPr>
              <p:sp>
                <p:nvSpPr>
                  <p:cNvPr id="1328" name="Stored Data 1327"/>
                  <p:cNvSpPr/>
                  <p:nvPr/>
                </p:nvSpPr>
                <p:spPr>
                  <a:xfrm rot="10800000">
                    <a:off x="1771391" y="4136638"/>
                    <a:ext cx="791879" cy="319331"/>
                  </a:xfrm>
                  <a:prstGeom prst="flowChartOnlineStorage">
                    <a:avLst/>
                  </a:prstGeom>
                  <a:solidFill>
                    <a:srgbClr val="3F9C59"/>
                  </a:solidFill>
                  <a:ln>
                    <a:solidFill>
                      <a:srgbClr val="000000"/>
                    </a:solidFill>
                  </a:ln>
                  <a:scene3d>
                    <a:camera prst="orthographicFront"/>
                    <a:lightRig rig="freezing" dir="t"/>
                  </a:scene3d>
                  <a:sp3d>
                    <a:bevelT/>
                  </a:sp3d>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p>
                </p:txBody>
              </p:sp>
              <p:sp>
                <p:nvSpPr>
                  <p:cNvPr id="28933" name="TextBox 1328"/>
                  <p:cNvSpPr txBox="1">
                    <a:spLocks noChangeArrowheads="1"/>
                  </p:cNvSpPr>
                  <p:nvPr/>
                </p:nvSpPr>
                <p:spPr bwMode="auto">
                  <a:xfrm>
                    <a:off x="1892268" y="4139188"/>
                    <a:ext cx="873203" cy="257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defRPr>
                        <a:solidFill>
                          <a:schemeClr val="tx1"/>
                        </a:solidFill>
                        <a:latin typeface="Arial" charset="0"/>
                        <a:ea typeface="ＭＳ Ｐゴシック" pitchFamily="34" charset="-128"/>
                      </a:defRPr>
                    </a:lvl1pPr>
                    <a:lvl2pPr marL="742950" indent="-285750" defTabSz="457200" eaLnBrk="0" hangingPunct="0">
                      <a:defRPr>
                        <a:solidFill>
                          <a:schemeClr val="tx1"/>
                        </a:solidFill>
                        <a:latin typeface="Arial" charset="0"/>
                        <a:ea typeface="ＭＳ Ｐゴシック" pitchFamily="34" charset="-128"/>
                      </a:defRPr>
                    </a:lvl2pPr>
                    <a:lvl3pPr marL="1143000" indent="-228600" defTabSz="457200" eaLnBrk="0" hangingPunct="0">
                      <a:defRPr>
                        <a:solidFill>
                          <a:schemeClr val="tx1"/>
                        </a:solidFill>
                        <a:latin typeface="Arial" charset="0"/>
                        <a:ea typeface="ＭＳ Ｐゴシック" pitchFamily="34" charset="-128"/>
                      </a:defRPr>
                    </a:lvl3pPr>
                    <a:lvl4pPr marL="1600200" indent="-228600" defTabSz="457200" eaLnBrk="0" hangingPunct="0">
                      <a:defRPr>
                        <a:solidFill>
                          <a:schemeClr val="tx1"/>
                        </a:solidFill>
                        <a:latin typeface="Arial" charset="0"/>
                        <a:ea typeface="ＭＳ Ｐゴシック" pitchFamily="34" charset="-128"/>
                      </a:defRPr>
                    </a:lvl4pPr>
                    <a:lvl5pPr marL="2057400" indent="-228600" defTabSz="4572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altLang="en-US" sz="1200">
                        <a:solidFill>
                          <a:srgbClr val="FFFFFF"/>
                        </a:solidFill>
                        <a:latin typeface="Calibri" pitchFamily="34" charset="0"/>
                      </a:rPr>
                      <a:t>ASH2L</a:t>
                    </a:r>
                  </a:p>
                </p:txBody>
              </p:sp>
            </p:grpSp>
            <p:sp>
              <p:nvSpPr>
                <p:cNvPr id="28931" name="TextBox 1333"/>
                <p:cNvSpPr txBox="1">
                  <a:spLocks noChangeArrowheads="1"/>
                </p:cNvSpPr>
                <p:nvPr/>
              </p:nvSpPr>
              <p:spPr bwMode="auto">
                <a:xfrm>
                  <a:off x="2563941" y="4205769"/>
                  <a:ext cx="982840" cy="257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defRPr>
                      <a:solidFill>
                        <a:schemeClr val="tx1"/>
                      </a:solidFill>
                      <a:latin typeface="Arial" charset="0"/>
                      <a:ea typeface="ＭＳ Ｐゴシック" pitchFamily="34" charset="-128"/>
                    </a:defRPr>
                  </a:lvl1pPr>
                  <a:lvl2pPr marL="742950" indent="-285750" defTabSz="457200" eaLnBrk="0" hangingPunct="0">
                    <a:defRPr>
                      <a:solidFill>
                        <a:schemeClr val="tx1"/>
                      </a:solidFill>
                      <a:latin typeface="Arial" charset="0"/>
                      <a:ea typeface="ＭＳ Ｐゴシック" pitchFamily="34" charset="-128"/>
                    </a:defRPr>
                  </a:lvl2pPr>
                  <a:lvl3pPr marL="1143000" indent="-228600" defTabSz="457200" eaLnBrk="0" hangingPunct="0">
                    <a:defRPr>
                      <a:solidFill>
                        <a:schemeClr val="tx1"/>
                      </a:solidFill>
                      <a:latin typeface="Arial" charset="0"/>
                      <a:ea typeface="ＭＳ Ｐゴシック" pitchFamily="34" charset="-128"/>
                    </a:defRPr>
                  </a:lvl3pPr>
                  <a:lvl4pPr marL="1600200" indent="-228600" defTabSz="457200" eaLnBrk="0" hangingPunct="0">
                    <a:defRPr>
                      <a:solidFill>
                        <a:schemeClr val="tx1"/>
                      </a:solidFill>
                      <a:latin typeface="Arial" charset="0"/>
                      <a:ea typeface="ＭＳ Ｐゴシック" pitchFamily="34" charset="-128"/>
                    </a:defRPr>
                  </a:lvl4pPr>
                  <a:lvl5pPr marL="2057400" indent="-228600" defTabSz="4572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altLang="en-US" sz="1200">
                      <a:solidFill>
                        <a:srgbClr val="FFFFFF"/>
                      </a:solidFill>
                      <a:latin typeface="Calibri" pitchFamily="34" charset="0"/>
                    </a:rPr>
                    <a:t>WDR5</a:t>
                  </a:r>
                </a:p>
              </p:txBody>
            </p:sp>
          </p:grpSp>
          <p:grpSp>
            <p:nvGrpSpPr>
              <p:cNvPr id="28919" name="Group 1347"/>
              <p:cNvGrpSpPr>
                <a:grpSpLocks/>
              </p:cNvGrpSpPr>
              <p:nvPr/>
            </p:nvGrpSpPr>
            <p:grpSpPr bwMode="auto">
              <a:xfrm rot="10800000">
                <a:off x="3452812" y="4686298"/>
                <a:ext cx="1928812" cy="152402"/>
                <a:chOff x="256497" y="1320850"/>
                <a:chExt cx="2116003" cy="188070"/>
              </a:xfrm>
            </p:grpSpPr>
            <p:cxnSp>
              <p:nvCxnSpPr>
                <p:cNvPr id="28921" name="Straight Connector 1348"/>
                <p:cNvCxnSpPr>
                  <a:cxnSpLocks noChangeShapeType="1"/>
                </p:cNvCxnSpPr>
                <p:nvPr/>
              </p:nvCxnSpPr>
              <p:spPr bwMode="auto">
                <a:xfrm rot="5400000">
                  <a:off x="175660" y="1417931"/>
                  <a:ext cx="188068" cy="1742"/>
                </a:xfrm>
                <a:prstGeom prst="line">
                  <a:avLst/>
                </a:prstGeom>
                <a:noFill/>
                <a:ln w="9525">
                  <a:solidFill>
                    <a:schemeClr val="tx1"/>
                  </a:solidFill>
                  <a:round/>
                  <a:headEnd/>
                  <a:tailEn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8922" name="Straight Connector 1349"/>
                <p:cNvCxnSpPr>
                  <a:cxnSpLocks noChangeShapeType="1"/>
                </p:cNvCxnSpPr>
                <p:nvPr/>
              </p:nvCxnSpPr>
              <p:spPr bwMode="auto">
                <a:xfrm rot="5400000">
                  <a:off x="2283026" y="1417931"/>
                  <a:ext cx="188068" cy="1742"/>
                </a:xfrm>
                <a:prstGeom prst="line">
                  <a:avLst/>
                </a:prstGeom>
                <a:noFill/>
                <a:ln w="9525">
                  <a:solidFill>
                    <a:schemeClr val="tx1"/>
                  </a:solidFill>
                  <a:round/>
                  <a:headEnd/>
                  <a:tailEn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8923" name="Straight Connector 1350"/>
                <p:cNvCxnSpPr>
                  <a:cxnSpLocks noChangeShapeType="1"/>
                </p:cNvCxnSpPr>
                <p:nvPr/>
              </p:nvCxnSpPr>
              <p:spPr bwMode="auto">
                <a:xfrm>
                  <a:off x="267082" y="1338481"/>
                  <a:ext cx="2116073" cy="1960"/>
                </a:xfrm>
                <a:prstGeom prst="line">
                  <a:avLst/>
                </a:prstGeom>
                <a:noFill/>
                <a:ln w="9525">
                  <a:solidFill>
                    <a:schemeClr val="tx1"/>
                  </a:solidFill>
                  <a:round/>
                  <a:headEnd/>
                  <a:tailEn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grpSp>
          <p:sp>
            <p:nvSpPr>
              <p:cNvPr id="28920" name="TextBox 1352"/>
              <p:cNvSpPr txBox="1">
                <a:spLocks noChangeArrowheads="1"/>
              </p:cNvSpPr>
              <p:nvPr/>
            </p:nvSpPr>
            <p:spPr bwMode="auto">
              <a:xfrm>
                <a:off x="4041776" y="4821237"/>
                <a:ext cx="855662"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defRPr>
                    <a:solidFill>
                      <a:schemeClr val="tx1"/>
                    </a:solidFill>
                    <a:latin typeface="Arial" charset="0"/>
                    <a:ea typeface="ＭＳ Ｐゴシック" pitchFamily="34" charset="-128"/>
                  </a:defRPr>
                </a:lvl1pPr>
                <a:lvl2pPr marL="742950" indent="-285750" defTabSz="457200" eaLnBrk="0" hangingPunct="0">
                  <a:defRPr>
                    <a:solidFill>
                      <a:schemeClr val="tx1"/>
                    </a:solidFill>
                    <a:latin typeface="Arial" charset="0"/>
                    <a:ea typeface="ＭＳ Ｐゴシック" pitchFamily="34" charset="-128"/>
                  </a:defRPr>
                </a:lvl2pPr>
                <a:lvl3pPr marL="1143000" indent="-228600" defTabSz="457200" eaLnBrk="0" hangingPunct="0">
                  <a:defRPr>
                    <a:solidFill>
                      <a:schemeClr val="tx1"/>
                    </a:solidFill>
                    <a:latin typeface="Arial" charset="0"/>
                    <a:ea typeface="ＭＳ Ｐゴシック" pitchFamily="34" charset="-128"/>
                  </a:defRPr>
                </a:lvl3pPr>
                <a:lvl4pPr marL="1600200" indent="-228600" defTabSz="457200" eaLnBrk="0" hangingPunct="0">
                  <a:defRPr>
                    <a:solidFill>
                      <a:schemeClr val="tx1"/>
                    </a:solidFill>
                    <a:latin typeface="Arial" charset="0"/>
                    <a:ea typeface="ＭＳ Ｐゴシック" pitchFamily="34" charset="-128"/>
                  </a:defRPr>
                </a:lvl4pPr>
                <a:lvl5pPr marL="2057400" indent="-228600" defTabSz="4572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altLang="en-US" sz="1200" b="1">
                    <a:cs typeface="Arial Italic" pitchFamily="34" charset="0"/>
                  </a:rPr>
                  <a:t>Trithorax</a:t>
                </a:r>
              </a:p>
            </p:txBody>
          </p:sp>
        </p:grpSp>
        <p:sp>
          <p:nvSpPr>
            <p:cNvPr id="28689" name="TextBox 1335"/>
            <p:cNvSpPr txBox="1">
              <a:spLocks noChangeArrowheads="1"/>
            </p:cNvSpPr>
            <p:nvPr/>
          </p:nvSpPr>
          <p:spPr bwMode="auto">
            <a:xfrm>
              <a:off x="3702050" y="2522538"/>
              <a:ext cx="158115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defRPr>
                  <a:solidFill>
                    <a:schemeClr val="tx1"/>
                  </a:solidFill>
                  <a:latin typeface="Arial" charset="0"/>
                  <a:ea typeface="ＭＳ Ｐゴシック" pitchFamily="34" charset="-128"/>
                </a:defRPr>
              </a:lvl1pPr>
              <a:lvl2pPr marL="742950" indent="-285750" defTabSz="457200" eaLnBrk="0" hangingPunct="0">
                <a:defRPr>
                  <a:solidFill>
                    <a:schemeClr val="tx1"/>
                  </a:solidFill>
                  <a:latin typeface="Arial" charset="0"/>
                  <a:ea typeface="ＭＳ Ｐゴシック" pitchFamily="34" charset="-128"/>
                </a:defRPr>
              </a:lvl2pPr>
              <a:lvl3pPr marL="1143000" indent="-228600" defTabSz="457200" eaLnBrk="0" hangingPunct="0">
                <a:defRPr>
                  <a:solidFill>
                    <a:schemeClr val="tx1"/>
                  </a:solidFill>
                  <a:latin typeface="Arial" charset="0"/>
                  <a:ea typeface="ＭＳ Ｐゴシック" pitchFamily="34" charset="-128"/>
                </a:defRPr>
              </a:lvl3pPr>
              <a:lvl4pPr marL="1600200" indent="-228600" defTabSz="457200" eaLnBrk="0" hangingPunct="0">
                <a:defRPr>
                  <a:solidFill>
                    <a:schemeClr val="tx1"/>
                  </a:solidFill>
                  <a:latin typeface="Arial" charset="0"/>
                  <a:ea typeface="ＭＳ Ｐゴシック" pitchFamily="34" charset="-128"/>
                </a:defRPr>
              </a:lvl4pPr>
              <a:lvl5pPr marL="2057400" indent="-228600" defTabSz="4572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altLang="en-US" sz="1200" b="1">
                  <a:solidFill>
                    <a:schemeClr val="bg1"/>
                  </a:solidFill>
                  <a:cs typeface="Arial" charset="0"/>
                </a:rPr>
                <a:t>H3K27 methylation</a:t>
              </a:r>
            </a:p>
          </p:txBody>
        </p:sp>
        <p:grpSp>
          <p:nvGrpSpPr>
            <p:cNvPr id="28690" name="Group 419"/>
            <p:cNvGrpSpPr>
              <a:grpSpLocks/>
            </p:cNvGrpSpPr>
            <p:nvPr/>
          </p:nvGrpSpPr>
          <p:grpSpPr bwMode="auto">
            <a:xfrm>
              <a:off x="6597650" y="1130300"/>
              <a:ext cx="1520825" cy="588963"/>
              <a:chOff x="6625882" y="1462986"/>
              <a:chExt cx="1520862" cy="589259"/>
            </a:xfrm>
          </p:grpSpPr>
          <p:sp>
            <p:nvSpPr>
              <p:cNvPr id="28916" name="TextBox 1316"/>
              <p:cNvSpPr txBox="1">
                <a:spLocks noChangeArrowheads="1"/>
              </p:cNvSpPr>
              <p:nvPr/>
            </p:nvSpPr>
            <p:spPr bwMode="auto">
              <a:xfrm>
                <a:off x="6625882" y="1467751"/>
                <a:ext cx="1520862" cy="581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defRPr>
                    <a:solidFill>
                      <a:schemeClr val="tx1"/>
                    </a:solidFill>
                    <a:latin typeface="Arial" charset="0"/>
                    <a:ea typeface="ＭＳ Ｐゴシック" pitchFamily="34" charset="-128"/>
                  </a:defRPr>
                </a:lvl1pPr>
                <a:lvl2pPr marL="742950" indent="-285750" defTabSz="457200" eaLnBrk="0" hangingPunct="0">
                  <a:defRPr>
                    <a:solidFill>
                      <a:schemeClr val="tx1"/>
                    </a:solidFill>
                    <a:latin typeface="Arial" charset="0"/>
                    <a:ea typeface="ＭＳ Ｐゴシック" pitchFamily="34" charset="-128"/>
                  </a:defRPr>
                </a:lvl2pPr>
                <a:lvl3pPr marL="1143000" indent="-228600" defTabSz="457200" eaLnBrk="0" hangingPunct="0">
                  <a:defRPr>
                    <a:solidFill>
                      <a:schemeClr val="tx1"/>
                    </a:solidFill>
                    <a:latin typeface="Arial" charset="0"/>
                    <a:ea typeface="ＭＳ Ｐゴシック" pitchFamily="34" charset="-128"/>
                  </a:defRPr>
                </a:lvl3pPr>
                <a:lvl4pPr marL="1600200" indent="-228600" defTabSz="457200" eaLnBrk="0" hangingPunct="0">
                  <a:defRPr>
                    <a:solidFill>
                      <a:schemeClr val="tx1"/>
                    </a:solidFill>
                    <a:latin typeface="Arial" charset="0"/>
                    <a:ea typeface="ＭＳ Ｐゴシック" pitchFamily="34" charset="-128"/>
                  </a:defRPr>
                </a:lvl4pPr>
                <a:lvl5pPr marL="2057400" indent="-228600" defTabSz="4572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en-US" altLang="en-US" sz="1600">
                    <a:latin typeface="Arial Bold" pitchFamily="34" charset="0"/>
                    <a:cs typeface="Arial Bold" pitchFamily="34" charset="0"/>
                  </a:rPr>
                  <a:t>Metastatic Melanoma</a:t>
                </a:r>
              </a:p>
            </p:txBody>
          </p:sp>
          <p:sp>
            <p:nvSpPr>
              <p:cNvPr id="419" name="Rounded Rectangle 418"/>
              <p:cNvSpPr>
                <a:spLocks noChangeArrowheads="1"/>
              </p:cNvSpPr>
              <p:nvPr/>
            </p:nvSpPr>
            <p:spPr bwMode="auto">
              <a:xfrm>
                <a:off x="6738517" y="1462986"/>
                <a:ext cx="1251022" cy="589259"/>
              </a:xfrm>
              <a:prstGeom prst="roundRect">
                <a:avLst>
                  <a:gd name="adj" fmla="val 16667"/>
                </a:avLst>
              </a:prstGeom>
              <a:noFill/>
              <a:ln w="9525">
                <a:solidFill>
                  <a:schemeClr val="tx1"/>
                </a:solidFill>
                <a:round/>
                <a:headEnd/>
                <a:tailEnd/>
              </a:ln>
              <a:effectLst/>
            </p:spPr>
            <p:txBody>
              <a:bodyPr anchor="ctr"/>
              <a:lstStyle/>
              <a:p>
                <a:pPr algn="ctr" defTabSz="457200" fontAlgn="auto">
                  <a:spcBef>
                    <a:spcPts val="0"/>
                  </a:spcBef>
                  <a:spcAft>
                    <a:spcPts val="0"/>
                  </a:spcAft>
                  <a:defRPr/>
                </a:pPr>
                <a:endParaRPr lang="en-US">
                  <a:solidFill>
                    <a:schemeClr val="lt1"/>
                  </a:solidFill>
                  <a:latin typeface="+mn-lt"/>
                  <a:ea typeface="+mn-ea"/>
                </a:endParaRPr>
              </a:p>
            </p:txBody>
          </p:sp>
        </p:grpSp>
        <p:grpSp>
          <p:nvGrpSpPr>
            <p:cNvPr id="28691" name="Group 422"/>
            <p:cNvGrpSpPr>
              <a:grpSpLocks/>
            </p:cNvGrpSpPr>
            <p:nvPr/>
          </p:nvGrpSpPr>
          <p:grpSpPr bwMode="auto">
            <a:xfrm>
              <a:off x="1119188" y="1193800"/>
              <a:ext cx="1503362" cy="541338"/>
              <a:chOff x="1052646" y="1564804"/>
              <a:chExt cx="1503797" cy="542424"/>
            </a:xfrm>
          </p:grpSpPr>
          <p:sp>
            <p:nvSpPr>
              <p:cNvPr id="28914" name="TextBox 1315"/>
              <p:cNvSpPr txBox="1">
                <a:spLocks noChangeArrowheads="1"/>
              </p:cNvSpPr>
              <p:nvPr/>
            </p:nvSpPr>
            <p:spPr bwMode="auto">
              <a:xfrm>
                <a:off x="1052646" y="1571167"/>
                <a:ext cx="1503797" cy="51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defRPr>
                    <a:solidFill>
                      <a:schemeClr val="tx1"/>
                    </a:solidFill>
                    <a:latin typeface="Arial" charset="0"/>
                    <a:ea typeface="ＭＳ Ｐゴシック" pitchFamily="34" charset="-128"/>
                  </a:defRPr>
                </a:lvl1pPr>
                <a:lvl2pPr marL="742950" indent="-285750" defTabSz="457200" eaLnBrk="0" hangingPunct="0">
                  <a:defRPr>
                    <a:solidFill>
                      <a:schemeClr val="tx1"/>
                    </a:solidFill>
                    <a:latin typeface="Arial" charset="0"/>
                    <a:ea typeface="ＭＳ Ｐゴシック" pitchFamily="34" charset="-128"/>
                  </a:defRPr>
                </a:lvl2pPr>
                <a:lvl3pPr marL="1143000" indent="-228600" defTabSz="457200" eaLnBrk="0" hangingPunct="0">
                  <a:defRPr>
                    <a:solidFill>
                      <a:schemeClr val="tx1"/>
                    </a:solidFill>
                    <a:latin typeface="Arial" charset="0"/>
                    <a:ea typeface="ＭＳ Ｐゴシック" pitchFamily="34" charset="-128"/>
                  </a:defRPr>
                </a:lvl3pPr>
                <a:lvl4pPr marL="1600200" indent="-228600" defTabSz="457200" eaLnBrk="0" hangingPunct="0">
                  <a:defRPr>
                    <a:solidFill>
                      <a:schemeClr val="tx1"/>
                    </a:solidFill>
                    <a:latin typeface="Arial" charset="0"/>
                    <a:ea typeface="ＭＳ Ｐゴシック" pitchFamily="34" charset="-128"/>
                  </a:defRPr>
                </a:lvl4pPr>
                <a:lvl5pPr marL="2057400" indent="-228600" defTabSz="4572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en-US" altLang="en-US" sz="1400">
                    <a:latin typeface="Arial Bold" pitchFamily="34" charset="0"/>
                    <a:cs typeface="Arial Bold" pitchFamily="34" charset="0"/>
                  </a:rPr>
                  <a:t>Early Stage Melanoma</a:t>
                </a:r>
              </a:p>
            </p:txBody>
          </p:sp>
          <p:sp>
            <p:nvSpPr>
              <p:cNvPr id="421" name="Rounded Rectangle 420"/>
              <p:cNvSpPr>
                <a:spLocks noChangeArrowheads="1"/>
              </p:cNvSpPr>
              <p:nvPr/>
            </p:nvSpPr>
            <p:spPr bwMode="auto">
              <a:xfrm>
                <a:off x="1236590" y="1564804"/>
                <a:ext cx="1135428" cy="542424"/>
              </a:xfrm>
              <a:prstGeom prst="roundRect">
                <a:avLst>
                  <a:gd name="adj" fmla="val 16667"/>
                </a:avLst>
              </a:prstGeom>
              <a:noFill/>
              <a:ln w="9525">
                <a:solidFill>
                  <a:schemeClr val="tx1"/>
                </a:solidFill>
                <a:round/>
                <a:headEnd/>
                <a:tailEnd/>
              </a:ln>
              <a:effectLst/>
            </p:spPr>
            <p:txBody>
              <a:bodyPr anchor="ctr"/>
              <a:lstStyle/>
              <a:p>
                <a:pPr algn="ctr" defTabSz="457200" fontAlgn="auto">
                  <a:spcBef>
                    <a:spcPts val="0"/>
                  </a:spcBef>
                  <a:spcAft>
                    <a:spcPts val="0"/>
                  </a:spcAft>
                  <a:defRPr/>
                </a:pPr>
                <a:endParaRPr lang="en-US">
                  <a:solidFill>
                    <a:schemeClr val="lt1"/>
                  </a:solidFill>
                  <a:latin typeface="+mn-lt"/>
                  <a:ea typeface="+mn-ea"/>
                </a:endParaRPr>
              </a:p>
            </p:txBody>
          </p:sp>
        </p:grpSp>
        <p:grpSp>
          <p:nvGrpSpPr>
            <p:cNvPr id="28692" name="Group 431"/>
            <p:cNvGrpSpPr>
              <a:grpSpLocks/>
            </p:cNvGrpSpPr>
            <p:nvPr/>
          </p:nvGrpSpPr>
          <p:grpSpPr bwMode="auto">
            <a:xfrm>
              <a:off x="762000" y="3505200"/>
              <a:ext cx="2124075" cy="1452563"/>
              <a:chOff x="1073150" y="4206875"/>
              <a:chExt cx="2124075" cy="1452563"/>
            </a:xfrm>
          </p:grpSpPr>
          <p:sp>
            <p:nvSpPr>
              <p:cNvPr id="28912" name="TextBox 176"/>
              <p:cNvSpPr txBox="1">
                <a:spLocks noChangeArrowheads="1"/>
              </p:cNvSpPr>
              <p:nvPr/>
            </p:nvSpPr>
            <p:spPr bwMode="auto">
              <a:xfrm>
                <a:off x="1373188" y="4411663"/>
                <a:ext cx="18240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defRPr>
                    <a:solidFill>
                      <a:schemeClr val="tx1"/>
                    </a:solidFill>
                    <a:latin typeface="Arial" charset="0"/>
                    <a:ea typeface="ＭＳ Ｐゴシック" pitchFamily="34" charset="-128"/>
                  </a:defRPr>
                </a:lvl1pPr>
                <a:lvl2pPr marL="742950" indent="-285750" defTabSz="457200" eaLnBrk="0" hangingPunct="0">
                  <a:defRPr>
                    <a:solidFill>
                      <a:schemeClr val="tx1"/>
                    </a:solidFill>
                    <a:latin typeface="Arial" charset="0"/>
                    <a:ea typeface="ＭＳ Ｐゴシック" pitchFamily="34" charset="-128"/>
                  </a:defRPr>
                </a:lvl2pPr>
                <a:lvl3pPr marL="1143000" indent="-228600" defTabSz="457200" eaLnBrk="0" hangingPunct="0">
                  <a:defRPr>
                    <a:solidFill>
                      <a:schemeClr val="tx1"/>
                    </a:solidFill>
                    <a:latin typeface="Arial" charset="0"/>
                    <a:ea typeface="ＭＳ Ｐゴシック" pitchFamily="34" charset="-128"/>
                  </a:defRPr>
                </a:lvl3pPr>
                <a:lvl4pPr marL="1600200" indent="-228600" defTabSz="457200" eaLnBrk="0" hangingPunct="0">
                  <a:defRPr>
                    <a:solidFill>
                      <a:schemeClr val="tx1"/>
                    </a:solidFill>
                    <a:latin typeface="Arial" charset="0"/>
                    <a:ea typeface="ＭＳ Ｐゴシック" pitchFamily="34" charset="-128"/>
                  </a:defRPr>
                </a:lvl4pPr>
                <a:lvl5pPr marL="2057400" indent="-228600" defTabSz="4572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altLang="en-US" sz="1200" b="1">
                    <a:cs typeface="Arial Bold" pitchFamily="34" charset="0"/>
                  </a:rPr>
                  <a:t>H3K27 methylation</a:t>
                </a:r>
              </a:p>
            </p:txBody>
          </p:sp>
          <p:grpSp>
            <p:nvGrpSpPr>
              <p:cNvPr id="55" name="Group 709"/>
              <p:cNvGrpSpPr>
                <a:grpSpLocks/>
              </p:cNvGrpSpPr>
              <p:nvPr/>
            </p:nvGrpSpPr>
            <p:grpSpPr bwMode="auto">
              <a:xfrm>
                <a:off x="1073150" y="4206875"/>
                <a:ext cx="1835150" cy="1452563"/>
                <a:chOff x="676" y="2650"/>
                <a:chExt cx="1156" cy="915"/>
              </a:xfrm>
              <a:effectLst>
                <a:outerShdw blurRad="50800" dist="38100" dir="5400000" algn="t" rotWithShape="0">
                  <a:prstClr val="black">
                    <a:alpha val="40000"/>
                  </a:prstClr>
                </a:outerShdw>
              </a:effectLst>
            </p:grpSpPr>
            <p:grpSp>
              <p:nvGrpSpPr>
                <p:cNvPr id="56" name="Group 486"/>
                <p:cNvGrpSpPr>
                  <a:grpSpLocks/>
                </p:cNvGrpSpPr>
                <p:nvPr/>
              </p:nvGrpSpPr>
              <p:grpSpPr bwMode="auto">
                <a:xfrm>
                  <a:off x="756" y="3023"/>
                  <a:ext cx="70" cy="173"/>
                  <a:chOff x="7861189" y="2218717"/>
                  <a:chExt cx="164592" cy="369332"/>
                </a:xfrm>
              </p:grpSpPr>
              <p:cxnSp>
                <p:nvCxnSpPr>
                  <p:cNvPr id="146" name="Straight Connector 145"/>
                  <p:cNvCxnSpPr/>
                  <p:nvPr/>
                </p:nvCxnSpPr>
                <p:spPr>
                  <a:xfrm rot="5400000">
                    <a:off x="7830447" y="2472657"/>
                    <a:ext cx="228430" cy="2351"/>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151" name="Oval 150"/>
                  <p:cNvSpPr/>
                  <p:nvPr/>
                </p:nvSpPr>
                <p:spPr>
                  <a:xfrm>
                    <a:off x="7861189" y="2218717"/>
                    <a:ext cx="164592" cy="164384"/>
                  </a:xfrm>
                  <a:prstGeom prst="ellipse">
                    <a:avLst/>
                  </a:prstGeom>
                  <a:solidFill>
                    <a:srgbClr val="008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dirty="0">
                      <a:solidFill>
                        <a:srgbClr val="FF0000"/>
                      </a:solidFill>
                    </a:endParaRPr>
                  </a:p>
                </p:txBody>
              </p:sp>
            </p:grpSp>
            <p:sp>
              <p:nvSpPr>
                <p:cNvPr id="13712" name="TextBox 174"/>
                <p:cNvSpPr txBox="1">
                  <a:spLocks noChangeArrowheads="1"/>
                </p:cNvSpPr>
                <p:nvPr/>
              </p:nvSpPr>
              <p:spPr bwMode="auto">
                <a:xfrm>
                  <a:off x="864" y="3035"/>
                  <a:ext cx="960" cy="173"/>
                </a:xfrm>
                <a:prstGeom prst="rect">
                  <a:avLst/>
                </a:prstGeom>
                <a:noFill/>
                <a:ln w="9525">
                  <a:noFill/>
                  <a:miter lim="800000"/>
                  <a:headEnd/>
                  <a:tailEnd/>
                </a:ln>
                <a:effectLst/>
              </p:spPr>
              <p:txBody>
                <a:bodyPr>
                  <a:spAutoFit/>
                </a:bodyPr>
                <a:lstStyle/>
                <a:p>
                  <a:pPr defTabSz="457200">
                    <a:defRPr/>
                  </a:pPr>
                  <a:r>
                    <a:rPr lang="en-US" sz="1200" b="1" dirty="0">
                      <a:ea typeface="Arial Bold"/>
                      <a:cs typeface="Arial Bold"/>
                    </a:rPr>
                    <a:t>H3K4 methylation</a:t>
                  </a:r>
                </a:p>
              </p:txBody>
            </p:sp>
            <p:grpSp>
              <p:nvGrpSpPr>
                <p:cNvPr id="57" name="Group 485"/>
                <p:cNvGrpSpPr>
                  <a:grpSpLocks/>
                </p:cNvGrpSpPr>
                <p:nvPr/>
              </p:nvGrpSpPr>
              <p:grpSpPr bwMode="auto">
                <a:xfrm>
                  <a:off x="757" y="2756"/>
                  <a:ext cx="70" cy="175"/>
                  <a:chOff x="8758778" y="996917"/>
                  <a:chExt cx="164592" cy="372850"/>
                </a:xfrm>
              </p:grpSpPr>
              <p:cxnSp>
                <p:nvCxnSpPr>
                  <p:cNvPr id="145" name="Straight Connector 144"/>
                  <p:cNvCxnSpPr/>
                  <p:nvPr/>
                </p:nvCxnSpPr>
                <p:spPr>
                  <a:xfrm rot="2700000">
                    <a:off x="8739250" y="1255245"/>
                    <a:ext cx="227457" cy="1587"/>
                  </a:xfrm>
                  <a:prstGeom prst="line">
                    <a:avLst/>
                  </a:prstGeom>
                  <a:ln>
                    <a:solidFill>
                      <a:srgbClr val="000000"/>
                    </a:solidFill>
                  </a:ln>
                  <a:effectLst/>
                  <a:scene3d>
                    <a:camera prst="orthographicFront">
                      <a:rot lat="0" lon="0" rev="18900000"/>
                    </a:camera>
                    <a:lightRig rig="threePt" dir="t"/>
                  </a:scene3d>
                </p:spPr>
                <p:style>
                  <a:lnRef idx="2">
                    <a:schemeClr val="accent1"/>
                  </a:lnRef>
                  <a:fillRef idx="0">
                    <a:schemeClr val="accent1"/>
                  </a:fillRef>
                  <a:effectRef idx="1">
                    <a:schemeClr val="accent1"/>
                  </a:effectRef>
                  <a:fontRef idx="minor">
                    <a:schemeClr val="tx1"/>
                  </a:fontRef>
                </p:style>
              </p:cxnSp>
              <p:sp>
                <p:nvSpPr>
                  <p:cNvPr id="176" name="Oval 175"/>
                  <p:cNvSpPr/>
                  <p:nvPr/>
                </p:nvSpPr>
                <p:spPr>
                  <a:xfrm>
                    <a:off x="8758778" y="996917"/>
                    <a:ext cx="164592" cy="164054"/>
                  </a:xfrm>
                  <a:prstGeom prst="ellipse">
                    <a:avLst/>
                  </a:prstGeom>
                  <a:solidFill>
                    <a:srgbClr val="FF0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dirty="0">
                      <a:solidFill>
                        <a:srgbClr val="FF0000"/>
                      </a:solidFill>
                    </a:endParaRPr>
                  </a:p>
                </p:txBody>
              </p:sp>
            </p:grpSp>
            <p:grpSp>
              <p:nvGrpSpPr>
                <p:cNvPr id="58" name="Group 484"/>
                <p:cNvGrpSpPr>
                  <a:grpSpLocks/>
                </p:cNvGrpSpPr>
                <p:nvPr/>
              </p:nvGrpSpPr>
              <p:grpSpPr bwMode="auto">
                <a:xfrm>
                  <a:off x="775" y="3293"/>
                  <a:ext cx="70" cy="174"/>
                  <a:chOff x="3956022" y="5223078"/>
                  <a:chExt cx="164592" cy="372001"/>
                </a:xfrm>
              </p:grpSpPr>
              <p:cxnSp>
                <p:nvCxnSpPr>
                  <p:cNvPr id="482" name="Straight Connector 481"/>
                  <p:cNvCxnSpPr/>
                  <p:nvPr/>
                </p:nvCxnSpPr>
                <p:spPr>
                  <a:xfrm rot="2700000">
                    <a:off x="3876416" y="5480556"/>
                    <a:ext cx="227458" cy="1588"/>
                  </a:xfrm>
                  <a:prstGeom prst="line">
                    <a:avLst/>
                  </a:prstGeom>
                  <a:ln>
                    <a:solidFill>
                      <a:schemeClr val="tx1"/>
                    </a:solidFill>
                  </a:ln>
                  <a:effectLst/>
                  <a:scene3d>
                    <a:camera prst="orthographicFront">
                      <a:rot lat="0" lon="0" rev="18900000"/>
                    </a:camera>
                    <a:lightRig rig="threePt" dir="t"/>
                  </a:scene3d>
                </p:spPr>
                <p:style>
                  <a:lnRef idx="2">
                    <a:schemeClr val="accent1"/>
                  </a:lnRef>
                  <a:fillRef idx="0">
                    <a:schemeClr val="accent1"/>
                  </a:fillRef>
                  <a:effectRef idx="1">
                    <a:schemeClr val="accent1"/>
                  </a:effectRef>
                  <a:fontRef idx="minor">
                    <a:schemeClr val="tx1"/>
                  </a:fontRef>
                </p:style>
              </p:cxnSp>
              <p:sp>
                <p:nvSpPr>
                  <p:cNvPr id="483" name="Isosceles Triangle 482"/>
                  <p:cNvSpPr>
                    <a:spLocks noChangeArrowheads="1"/>
                  </p:cNvSpPr>
                  <p:nvPr/>
                </p:nvSpPr>
                <p:spPr bwMode="auto">
                  <a:xfrm rot="5400000">
                    <a:off x="3956022" y="5223078"/>
                    <a:ext cx="164592" cy="164592"/>
                  </a:xfrm>
                  <a:prstGeom prst="triangle">
                    <a:avLst>
                      <a:gd name="adj" fmla="val 50000"/>
                    </a:avLst>
                  </a:prstGeom>
                  <a:solidFill>
                    <a:srgbClr val="008000"/>
                  </a:solidFill>
                  <a:ln w="9525" algn="ctr">
                    <a:solidFill>
                      <a:schemeClr val="tx1"/>
                    </a:solidFill>
                    <a:miter lim="800000"/>
                    <a:headEnd/>
                    <a:tailEnd/>
                  </a:ln>
                  <a:effectLst/>
                </p:spPr>
                <p:txBody>
                  <a:bodyPr anchor="ctr"/>
                  <a:lstStyle/>
                  <a:p>
                    <a:pPr algn="ctr" defTabSz="457200" fontAlgn="auto">
                      <a:spcBef>
                        <a:spcPts val="0"/>
                      </a:spcBef>
                      <a:spcAft>
                        <a:spcPts val="0"/>
                      </a:spcAft>
                      <a:defRPr/>
                    </a:pPr>
                    <a:endParaRPr lang="en-US">
                      <a:solidFill>
                        <a:schemeClr val="lt1"/>
                      </a:solidFill>
                      <a:latin typeface="+mn-lt"/>
                      <a:ea typeface="ＭＳ Ｐゴシック" charset="-128"/>
                      <a:cs typeface="ＭＳ Ｐゴシック" charset="-128"/>
                    </a:endParaRPr>
                  </a:p>
                </p:txBody>
              </p:sp>
            </p:grpSp>
            <p:sp>
              <p:nvSpPr>
                <p:cNvPr id="13720" name="TextBox 483"/>
                <p:cNvSpPr txBox="1">
                  <a:spLocks noChangeArrowheads="1"/>
                </p:cNvSpPr>
                <p:nvPr/>
              </p:nvSpPr>
              <p:spPr bwMode="auto">
                <a:xfrm>
                  <a:off x="867" y="3299"/>
                  <a:ext cx="957" cy="173"/>
                </a:xfrm>
                <a:prstGeom prst="rect">
                  <a:avLst/>
                </a:prstGeom>
                <a:noFill/>
                <a:ln w="9525">
                  <a:noFill/>
                  <a:miter lim="800000"/>
                  <a:headEnd/>
                  <a:tailEnd/>
                </a:ln>
                <a:effectLst/>
              </p:spPr>
              <p:txBody>
                <a:bodyPr>
                  <a:spAutoFit/>
                </a:bodyPr>
                <a:lstStyle/>
                <a:p>
                  <a:pPr defTabSz="457200">
                    <a:defRPr/>
                  </a:pPr>
                  <a:r>
                    <a:rPr lang="en-US" sz="1200" b="1" dirty="0">
                      <a:ea typeface="Arial Bold"/>
                      <a:cs typeface="Arial Bold"/>
                    </a:rPr>
                    <a:t>H3 Acetylation</a:t>
                  </a:r>
                </a:p>
              </p:txBody>
            </p:sp>
            <p:sp>
              <p:nvSpPr>
                <p:cNvPr id="424" name="Rounded Rectangle 423"/>
                <p:cNvSpPr/>
                <p:nvPr/>
              </p:nvSpPr>
              <p:spPr>
                <a:xfrm>
                  <a:off x="676" y="2650"/>
                  <a:ext cx="1156" cy="915"/>
                </a:xfrm>
                <a:prstGeom prst="round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p>
              </p:txBody>
            </p:sp>
          </p:grpSp>
        </p:grpSp>
        <p:grpSp>
          <p:nvGrpSpPr>
            <p:cNvPr id="28693" name="Group 427"/>
            <p:cNvGrpSpPr>
              <a:grpSpLocks/>
            </p:cNvGrpSpPr>
            <p:nvPr/>
          </p:nvGrpSpPr>
          <p:grpSpPr bwMode="auto">
            <a:xfrm>
              <a:off x="5326856" y="1995489"/>
              <a:ext cx="3880647" cy="1531938"/>
              <a:chOff x="5326856" y="1995489"/>
              <a:chExt cx="3880647" cy="1531938"/>
            </a:xfrm>
          </p:grpSpPr>
          <p:sp>
            <p:nvSpPr>
              <p:cNvPr id="887" name="Freeform 886"/>
              <p:cNvSpPr>
                <a:spLocks noChangeArrowheads="1"/>
              </p:cNvSpPr>
              <p:nvPr/>
            </p:nvSpPr>
            <p:spPr bwMode="auto">
              <a:xfrm rot="-1454544">
                <a:off x="8393089" y="2706688"/>
                <a:ext cx="533418" cy="450850"/>
              </a:xfrm>
              <a:custGeom>
                <a:avLst/>
                <a:gdLst>
                  <a:gd name="T0" fmla="*/ 533418 w 692150"/>
                  <a:gd name="T1" fmla="*/ 450850 h 444500"/>
                  <a:gd name="T2" fmla="*/ 376818 w 692150"/>
                  <a:gd name="T3" fmla="*/ 154577 h 444500"/>
                  <a:gd name="T4" fmla="*/ 141919 w 692150"/>
                  <a:gd name="T5" fmla="*/ 193221 h 444500"/>
                  <a:gd name="T6" fmla="*/ 14681 w 692150"/>
                  <a:gd name="T7" fmla="*/ 103051 h 444500"/>
                  <a:gd name="T8" fmla="*/ 53831 w 692150"/>
                  <a:gd name="T9" fmla="*/ 0 h 444500"/>
                  <a:gd name="T10" fmla="*/ 0 60000 65536"/>
                  <a:gd name="T11" fmla="*/ 0 60000 65536"/>
                  <a:gd name="T12" fmla="*/ 0 60000 65536"/>
                  <a:gd name="T13" fmla="*/ 0 60000 65536"/>
                  <a:gd name="T14" fmla="*/ 0 60000 65536"/>
                  <a:gd name="T15" fmla="*/ 0 w 692150"/>
                  <a:gd name="T16" fmla="*/ 0 h 444500"/>
                  <a:gd name="T17" fmla="*/ 692150 w 692150"/>
                  <a:gd name="T18" fmla="*/ 444500 h 444500"/>
                </a:gdLst>
                <a:ahLst/>
                <a:cxnLst>
                  <a:cxn ang="T10">
                    <a:pos x="T0" y="T1"/>
                  </a:cxn>
                  <a:cxn ang="T11">
                    <a:pos x="T2" y="T3"/>
                  </a:cxn>
                  <a:cxn ang="T12">
                    <a:pos x="T4" y="T5"/>
                  </a:cxn>
                  <a:cxn ang="T13">
                    <a:pos x="T6" y="T7"/>
                  </a:cxn>
                  <a:cxn ang="T14">
                    <a:pos x="T8" y="T9"/>
                  </a:cxn>
                </a:cxnLst>
                <a:rect l="T15" t="T16" r="T17" b="T18"/>
                <a:pathLst>
                  <a:path w="692150" h="444500">
                    <a:moveTo>
                      <a:pt x="692150" y="444500"/>
                    </a:moveTo>
                    <a:cubicBezTo>
                      <a:pt x="632883" y="319616"/>
                      <a:pt x="573617" y="194733"/>
                      <a:pt x="488950" y="152400"/>
                    </a:cubicBezTo>
                    <a:cubicBezTo>
                      <a:pt x="404283" y="110067"/>
                      <a:pt x="262467" y="198967"/>
                      <a:pt x="184150" y="190500"/>
                    </a:cubicBezTo>
                    <a:cubicBezTo>
                      <a:pt x="105833" y="182033"/>
                      <a:pt x="38100" y="133350"/>
                      <a:pt x="19050" y="101600"/>
                    </a:cubicBezTo>
                    <a:cubicBezTo>
                      <a:pt x="0" y="69850"/>
                      <a:pt x="69850" y="0"/>
                      <a:pt x="69850" y="0"/>
                    </a:cubicBezTo>
                  </a:path>
                </a:pathLst>
              </a:custGeom>
              <a:noFill/>
              <a:ln w="25400">
                <a:solidFill>
                  <a:srgbClr val="000000"/>
                </a:solidFill>
                <a:miter lim="800000"/>
                <a:headEnd/>
                <a:tailEnd/>
              </a:ln>
              <a:effectLst>
                <a:outerShdw dist="20000" dir="5400000" rotWithShape="0">
                  <a:srgbClr val="808080">
                    <a:alpha val="37999"/>
                  </a:srgbClr>
                </a:outerShdw>
              </a:effectLst>
            </p:spPr>
            <p:txBody>
              <a:bodyPr anchor="ctr"/>
              <a:lstStyle/>
              <a:p>
                <a:pPr algn="ctr" defTabSz="457200" fontAlgn="auto">
                  <a:spcBef>
                    <a:spcPts val="0"/>
                  </a:spcBef>
                  <a:spcAft>
                    <a:spcPts val="0"/>
                  </a:spcAft>
                  <a:defRPr/>
                </a:pPr>
                <a:endParaRPr lang="en-US">
                  <a:latin typeface="+mn-lt"/>
                  <a:ea typeface="+mn-ea"/>
                </a:endParaRPr>
              </a:p>
            </p:txBody>
          </p:sp>
          <p:grpSp>
            <p:nvGrpSpPr>
              <p:cNvPr id="28695" name="Group 426"/>
              <p:cNvGrpSpPr>
                <a:grpSpLocks/>
              </p:cNvGrpSpPr>
              <p:nvPr/>
            </p:nvGrpSpPr>
            <p:grpSpPr bwMode="auto">
              <a:xfrm>
                <a:off x="5326856" y="1995489"/>
                <a:ext cx="3880647" cy="1531938"/>
                <a:chOff x="5326856" y="1995489"/>
                <a:chExt cx="3880647" cy="1531938"/>
              </a:xfrm>
            </p:grpSpPr>
            <p:sp>
              <p:nvSpPr>
                <p:cNvPr id="966" name="Bent Arrow 965"/>
                <p:cNvSpPr>
                  <a:spLocks noChangeArrowheads="1"/>
                </p:cNvSpPr>
                <p:nvPr/>
              </p:nvSpPr>
              <p:spPr bwMode="auto">
                <a:xfrm>
                  <a:off x="8669323" y="2481263"/>
                  <a:ext cx="279409" cy="330200"/>
                </a:xfrm>
                <a:custGeom>
                  <a:avLst/>
                  <a:gdLst>
                    <a:gd name="T0" fmla="*/ 209557 w 279409"/>
                    <a:gd name="T1" fmla="*/ 0 h 330200"/>
                    <a:gd name="T2" fmla="*/ 209557 w 279409"/>
                    <a:gd name="T3" fmla="*/ 139705 h 330200"/>
                    <a:gd name="T4" fmla="*/ 34926 w 279409"/>
                    <a:gd name="T5" fmla="*/ 330200 h 330200"/>
                    <a:gd name="T6" fmla="*/ 279409 w 279409"/>
                    <a:gd name="T7" fmla="*/ 69852 h 330200"/>
                    <a:gd name="T8" fmla="*/ 3 60000 65536"/>
                    <a:gd name="T9" fmla="*/ 1 60000 65536"/>
                    <a:gd name="T10" fmla="*/ 1 60000 65536"/>
                    <a:gd name="T11" fmla="*/ 0 60000 65536"/>
                    <a:gd name="T12" fmla="*/ 0 w 279409"/>
                    <a:gd name="T13" fmla="*/ 0 h 330200"/>
                    <a:gd name="T14" fmla="*/ 279409 w 279409"/>
                    <a:gd name="T15" fmla="*/ 330200 h 330200"/>
                  </a:gdLst>
                  <a:ahLst/>
                  <a:cxnLst>
                    <a:cxn ang="T8">
                      <a:pos x="T0" y="T1"/>
                    </a:cxn>
                    <a:cxn ang="T9">
                      <a:pos x="T2" y="T3"/>
                    </a:cxn>
                    <a:cxn ang="T10">
                      <a:pos x="T4" y="T5"/>
                    </a:cxn>
                    <a:cxn ang="T11">
                      <a:pos x="T6" y="T7"/>
                    </a:cxn>
                  </a:cxnLst>
                  <a:rect l="T12" t="T13" r="T14" b="T15"/>
                  <a:pathLst>
                    <a:path w="279409" h="330200">
                      <a:moveTo>
                        <a:pt x="0" y="330200"/>
                      </a:moveTo>
                      <a:lnTo>
                        <a:pt x="0" y="157168"/>
                      </a:lnTo>
                      <a:cubicBezTo>
                        <a:pt x="0" y="89656"/>
                        <a:pt x="54729" y="34927"/>
                        <a:pt x="122240" y="34927"/>
                      </a:cubicBezTo>
                      <a:lnTo>
                        <a:pt x="209557" y="34926"/>
                      </a:lnTo>
                      <a:lnTo>
                        <a:pt x="209557" y="0"/>
                      </a:lnTo>
                      <a:lnTo>
                        <a:pt x="279409" y="69852"/>
                      </a:lnTo>
                      <a:lnTo>
                        <a:pt x="209557" y="139705"/>
                      </a:lnTo>
                      <a:lnTo>
                        <a:pt x="209557" y="104778"/>
                      </a:lnTo>
                      <a:lnTo>
                        <a:pt x="122241" y="104778"/>
                      </a:lnTo>
                      <a:lnTo>
                        <a:pt x="122240" y="104778"/>
                      </a:lnTo>
                      <a:cubicBezTo>
                        <a:pt x="93307" y="104778"/>
                        <a:pt x="69852" y="128233"/>
                        <a:pt x="69852" y="157166"/>
                      </a:cubicBezTo>
                      <a:lnTo>
                        <a:pt x="69852" y="330200"/>
                      </a:lnTo>
                      <a:close/>
                    </a:path>
                  </a:pathLst>
                </a:custGeom>
                <a:solidFill>
                  <a:srgbClr val="008000"/>
                </a:solidFill>
                <a:ln w="22225">
                  <a:solidFill>
                    <a:srgbClr val="000000"/>
                  </a:solidFill>
                  <a:miter lim="800000"/>
                  <a:headEnd/>
                  <a:tailEnd/>
                </a:ln>
                <a:effectLst>
                  <a:outerShdw dist="23000" dir="5400000" rotWithShape="0">
                    <a:srgbClr val="808080">
                      <a:alpha val="34999"/>
                    </a:srgbClr>
                  </a:outerShdw>
                </a:effectLst>
              </p:spPr>
              <p:txBody>
                <a:bodyPr anchor="ctr"/>
                <a:lstStyle/>
                <a:p>
                  <a:pPr algn="ctr" defTabSz="457200" fontAlgn="auto">
                    <a:spcBef>
                      <a:spcPts val="0"/>
                    </a:spcBef>
                    <a:spcAft>
                      <a:spcPts val="0"/>
                    </a:spcAft>
                    <a:defRPr/>
                  </a:pPr>
                  <a:endParaRPr lang="en-US">
                    <a:latin typeface="+mn-lt"/>
                    <a:ea typeface="+mn-ea"/>
                  </a:endParaRPr>
                </a:p>
              </p:txBody>
            </p:sp>
            <p:grpSp>
              <p:nvGrpSpPr>
                <p:cNvPr id="28697" name="Group 425"/>
                <p:cNvGrpSpPr>
                  <a:grpSpLocks/>
                </p:cNvGrpSpPr>
                <p:nvPr/>
              </p:nvGrpSpPr>
              <p:grpSpPr bwMode="auto">
                <a:xfrm>
                  <a:off x="5326856" y="1995489"/>
                  <a:ext cx="3880647" cy="1531938"/>
                  <a:chOff x="5326856" y="1995489"/>
                  <a:chExt cx="3880647" cy="1531938"/>
                </a:xfrm>
              </p:grpSpPr>
              <p:grpSp>
                <p:nvGrpSpPr>
                  <p:cNvPr id="28698" name="Group 424"/>
                  <p:cNvGrpSpPr>
                    <a:grpSpLocks/>
                  </p:cNvGrpSpPr>
                  <p:nvPr/>
                </p:nvGrpSpPr>
                <p:grpSpPr bwMode="auto">
                  <a:xfrm>
                    <a:off x="5691188" y="1995489"/>
                    <a:ext cx="3516315" cy="1531938"/>
                    <a:chOff x="5691188" y="1995489"/>
                    <a:chExt cx="3516315" cy="1531938"/>
                  </a:xfrm>
                </p:grpSpPr>
                <p:grpSp>
                  <p:nvGrpSpPr>
                    <p:cNvPr id="63" name="Group 195"/>
                    <p:cNvGrpSpPr>
                      <a:grpSpLocks/>
                    </p:cNvGrpSpPr>
                    <p:nvPr/>
                  </p:nvGrpSpPr>
                  <p:grpSpPr bwMode="auto">
                    <a:xfrm>
                      <a:off x="5691188" y="2360613"/>
                      <a:ext cx="333375" cy="557212"/>
                      <a:chOff x="2013984" y="629961"/>
                      <a:chExt cx="645631" cy="791417"/>
                    </a:xfrm>
                    <a:solidFill>
                      <a:srgbClr val="E3A221"/>
                    </a:solidFill>
                  </p:grpSpPr>
                  <p:sp>
                    <p:nvSpPr>
                      <p:cNvPr id="1091" name="Can 196"/>
                      <p:cNvSpPr/>
                      <p:nvPr/>
                    </p:nvSpPr>
                    <p:spPr>
                      <a:xfrm rot="18184062">
                        <a:off x="1978706" y="736991"/>
                        <a:ext cx="606777" cy="536222"/>
                      </a:xfrm>
                      <a:prstGeom prst="can">
                        <a:avLst/>
                      </a:prstGeom>
                      <a:grpFill/>
                      <a:ln>
                        <a:solidFill>
                          <a:schemeClr val="tx1"/>
                        </a:solidFill>
                      </a:ln>
                      <a:scene3d>
                        <a:camera prst="orthographicFront">
                          <a:rot lat="0" lon="0" rev="300000"/>
                        </a:camera>
                        <a:lightRig rig="threePt" dir="t"/>
                      </a:scene3d>
                      <a:sp3d contourW="12700" prstMaterial="metal">
                        <a:contourClr>
                          <a:schemeClr val="tx1">
                            <a:lumMod val="50000"/>
                            <a:lumOff val="50000"/>
                          </a:schemeClr>
                        </a:contourClr>
                      </a:sp3d>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p>
                    </p:txBody>
                  </p:sp>
                  <p:sp>
                    <p:nvSpPr>
                      <p:cNvPr id="1092" name="Freeform 197"/>
                      <p:cNvSpPr/>
                      <p:nvPr/>
                    </p:nvSpPr>
                    <p:spPr>
                      <a:xfrm>
                        <a:off x="2291315" y="721359"/>
                        <a:ext cx="368300" cy="565150"/>
                      </a:xfrm>
                      <a:custGeom>
                        <a:avLst/>
                        <a:gdLst>
                          <a:gd name="connsiteX0" fmla="*/ 0 w 368300"/>
                          <a:gd name="connsiteY0" fmla="*/ 565150 h 565150"/>
                          <a:gd name="connsiteX1" fmla="*/ 330200 w 368300"/>
                          <a:gd name="connsiteY1" fmla="*/ 82550 h 565150"/>
                          <a:gd name="connsiteX2" fmla="*/ 228600 w 368300"/>
                          <a:gd name="connsiteY2" fmla="*/ 69850 h 565150"/>
                        </a:gdLst>
                        <a:ahLst/>
                        <a:cxnLst>
                          <a:cxn ang="0">
                            <a:pos x="connsiteX0" y="connsiteY0"/>
                          </a:cxn>
                          <a:cxn ang="0">
                            <a:pos x="connsiteX1" y="connsiteY1"/>
                          </a:cxn>
                          <a:cxn ang="0">
                            <a:pos x="connsiteX2" y="connsiteY2"/>
                          </a:cxn>
                        </a:cxnLst>
                        <a:rect l="l" t="t" r="r" b="b"/>
                        <a:pathLst>
                          <a:path w="368300" h="565150">
                            <a:moveTo>
                              <a:pt x="0" y="565150"/>
                            </a:moveTo>
                            <a:cubicBezTo>
                              <a:pt x="146050" y="365125"/>
                              <a:pt x="292100" y="165100"/>
                              <a:pt x="330200" y="82550"/>
                            </a:cubicBezTo>
                            <a:cubicBezTo>
                              <a:pt x="368300" y="0"/>
                              <a:pt x="228600" y="69850"/>
                              <a:pt x="228600" y="69850"/>
                            </a:cubicBezTo>
                          </a:path>
                        </a:pathLst>
                      </a:custGeom>
                      <a:grpFill/>
                      <a:ln>
                        <a:solidFill>
                          <a:srgbClr val="000000"/>
                        </a:solidFill>
                      </a:ln>
                      <a:scene3d>
                        <a:camera prst="orthographicFront">
                          <a:rot lat="0" lon="0" rev="300000"/>
                        </a:camera>
                        <a:lightRig rig="threePt" dir="t"/>
                      </a:scene3d>
                    </p:spPr>
                    <p:style>
                      <a:lnRef idx="2">
                        <a:schemeClr val="accent1"/>
                      </a:lnRef>
                      <a:fillRef idx="0">
                        <a:schemeClr val="accent1"/>
                      </a:fillRef>
                      <a:effectRef idx="1">
                        <a:schemeClr val="accent1"/>
                      </a:effectRef>
                      <a:fontRef idx="minor">
                        <a:schemeClr val="tx1"/>
                      </a:fontRef>
                    </p:style>
                    <p:txBody>
                      <a:bodyPr anchor="ctr"/>
                      <a:lstStyle/>
                      <a:p>
                        <a:pPr algn="ctr" defTabSz="457200" fontAlgn="auto">
                          <a:spcBef>
                            <a:spcPts val="0"/>
                          </a:spcBef>
                          <a:spcAft>
                            <a:spcPts val="0"/>
                          </a:spcAft>
                          <a:defRPr/>
                        </a:pPr>
                        <a:endParaRPr lang="en-US"/>
                      </a:p>
                    </p:txBody>
                  </p:sp>
                  <p:sp>
                    <p:nvSpPr>
                      <p:cNvPr id="1093" name="Freeform 198"/>
                      <p:cNvSpPr/>
                      <p:nvPr/>
                    </p:nvSpPr>
                    <p:spPr>
                      <a:xfrm>
                        <a:off x="2217482" y="1243578"/>
                        <a:ext cx="139700" cy="177800"/>
                      </a:xfrm>
                      <a:custGeom>
                        <a:avLst/>
                        <a:gdLst>
                          <a:gd name="connsiteX0" fmla="*/ 139700 w 139700"/>
                          <a:gd name="connsiteY0" fmla="*/ 0 h 177800"/>
                          <a:gd name="connsiteX1" fmla="*/ 25400 w 139700"/>
                          <a:gd name="connsiteY1" fmla="*/ 165100 h 177800"/>
                          <a:gd name="connsiteX2" fmla="*/ 0 w 139700"/>
                          <a:gd name="connsiteY2" fmla="*/ 76200 h 177800"/>
                        </a:gdLst>
                        <a:ahLst/>
                        <a:cxnLst>
                          <a:cxn ang="0">
                            <a:pos x="connsiteX0" y="connsiteY0"/>
                          </a:cxn>
                          <a:cxn ang="0">
                            <a:pos x="connsiteX1" y="connsiteY1"/>
                          </a:cxn>
                          <a:cxn ang="0">
                            <a:pos x="connsiteX2" y="connsiteY2"/>
                          </a:cxn>
                        </a:cxnLst>
                        <a:rect l="l" t="t" r="r" b="b"/>
                        <a:pathLst>
                          <a:path w="139700" h="177800">
                            <a:moveTo>
                              <a:pt x="139700" y="0"/>
                            </a:moveTo>
                            <a:cubicBezTo>
                              <a:pt x="94191" y="76200"/>
                              <a:pt x="48683" y="152400"/>
                              <a:pt x="25400" y="165100"/>
                            </a:cubicBezTo>
                            <a:cubicBezTo>
                              <a:pt x="2117" y="177800"/>
                              <a:pt x="6350" y="91017"/>
                              <a:pt x="0" y="76200"/>
                            </a:cubicBezTo>
                          </a:path>
                        </a:pathLst>
                      </a:custGeom>
                      <a:grpFill/>
                      <a:ln>
                        <a:solidFill>
                          <a:srgbClr val="000000"/>
                        </a:solidFill>
                      </a:ln>
                      <a:scene3d>
                        <a:camera prst="orthographicFront">
                          <a:rot lat="0" lon="0" rev="300000"/>
                        </a:camera>
                        <a:lightRig rig="threePt" dir="t"/>
                      </a:scene3d>
                    </p:spPr>
                    <p:style>
                      <a:lnRef idx="2">
                        <a:schemeClr val="accent1"/>
                      </a:lnRef>
                      <a:fillRef idx="0">
                        <a:schemeClr val="accent1"/>
                      </a:fillRef>
                      <a:effectRef idx="1">
                        <a:schemeClr val="accent1"/>
                      </a:effectRef>
                      <a:fontRef idx="minor">
                        <a:schemeClr val="tx1"/>
                      </a:fontRef>
                    </p:style>
                    <p:txBody>
                      <a:bodyPr anchor="ctr"/>
                      <a:lstStyle/>
                      <a:p>
                        <a:pPr algn="ctr" defTabSz="457200" fontAlgn="auto">
                          <a:spcBef>
                            <a:spcPts val="0"/>
                          </a:spcBef>
                          <a:spcAft>
                            <a:spcPts val="0"/>
                          </a:spcAft>
                          <a:defRPr/>
                        </a:pPr>
                        <a:endParaRPr lang="en-US"/>
                      </a:p>
                    </p:txBody>
                  </p:sp>
                  <p:sp>
                    <p:nvSpPr>
                      <p:cNvPr id="1094" name="Freeform 199"/>
                      <p:cNvSpPr/>
                      <p:nvPr/>
                    </p:nvSpPr>
                    <p:spPr>
                      <a:xfrm>
                        <a:off x="2153982" y="629961"/>
                        <a:ext cx="368300" cy="565150"/>
                      </a:xfrm>
                      <a:custGeom>
                        <a:avLst/>
                        <a:gdLst>
                          <a:gd name="connsiteX0" fmla="*/ 0 w 368300"/>
                          <a:gd name="connsiteY0" fmla="*/ 565150 h 565150"/>
                          <a:gd name="connsiteX1" fmla="*/ 330200 w 368300"/>
                          <a:gd name="connsiteY1" fmla="*/ 82550 h 565150"/>
                          <a:gd name="connsiteX2" fmla="*/ 228600 w 368300"/>
                          <a:gd name="connsiteY2" fmla="*/ 69850 h 565150"/>
                        </a:gdLst>
                        <a:ahLst/>
                        <a:cxnLst>
                          <a:cxn ang="0">
                            <a:pos x="connsiteX0" y="connsiteY0"/>
                          </a:cxn>
                          <a:cxn ang="0">
                            <a:pos x="connsiteX1" y="connsiteY1"/>
                          </a:cxn>
                          <a:cxn ang="0">
                            <a:pos x="connsiteX2" y="connsiteY2"/>
                          </a:cxn>
                        </a:cxnLst>
                        <a:rect l="l" t="t" r="r" b="b"/>
                        <a:pathLst>
                          <a:path w="368300" h="565150">
                            <a:moveTo>
                              <a:pt x="0" y="565150"/>
                            </a:moveTo>
                            <a:cubicBezTo>
                              <a:pt x="146050" y="365125"/>
                              <a:pt x="292100" y="165100"/>
                              <a:pt x="330200" y="82550"/>
                            </a:cubicBezTo>
                            <a:cubicBezTo>
                              <a:pt x="368300" y="0"/>
                              <a:pt x="228600" y="69850"/>
                              <a:pt x="228600" y="69850"/>
                            </a:cubicBezTo>
                          </a:path>
                        </a:pathLst>
                      </a:custGeom>
                      <a:noFill/>
                      <a:ln>
                        <a:solidFill>
                          <a:srgbClr val="000000"/>
                        </a:solidFill>
                      </a:ln>
                      <a:scene3d>
                        <a:camera prst="orthographicFront">
                          <a:rot lat="0" lon="0" rev="300000"/>
                        </a:camera>
                        <a:lightRig rig="threePt" dir="t"/>
                      </a:scene3d>
                    </p:spPr>
                    <p:style>
                      <a:lnRef idx="2">
                        <a:schemeClr val="accent1"/>
                      </a:lnRef>
                      <a:fillRef idx="0">
                        <a:schemeClr val="accent1"/>
                      </a:fillRef>
                      <a:effectRef idx="1">
                        <a:schemeClr val="accent1"/>
                      </a:effectRef>
                      <a:fontRef idx="minor">
                        <a:schemeClr val="tx1"/>
                      </a:fontRef>
                    </p:style>
                    <p:txBody>
                      <a:bodyPr anchor="ctr"/>
                      <a:lstStyle/>
                      <a:p>
                        <a:pPr algn="ctr" defTabSz="457200" fontAlgn="auto">
                          <a:spcBef>
                            <a:spcPts val="0"/>
                          </a:spcBef>
                          <a:spcAft>
                            <a:spcPts val="0"/>
                          </a:spcAft>
                          <a:defRPr/>
                        </a:pPr>
                        <a:endParaRPr lang="en-US"/>
                      </a:p>
                    </p:txBody>
                  </p:sp>
                </p:grpSp>
                <p:grpSp>
                  <p:nvGrpSpPr>
                    <p:cNvPr id="28701" name="Group 422"/>
                    <p:cNvGrpSpPr>
                      <a:grpSpLocks/>
                    </p:cNvGrpSpPr>
                    <p:nvPr/>
                  </p:nvGrpSpPr>
                  <p:grpSpPr bwMode="auto">
                    <a:xfrm>
                      <a:off x="5761038" y="1995489"/>
                      <a:ext cx="3446465" cy="1531938"/>
                      <a:chOff x="5761038" y="1995489"/>
                      <a:chExt cx="3446465" cy="1531938"/>
                    </a:xfrm>
                  </p:grpSpPr>
                  <p:sp>
                    <p:nvSpPr>
                      <p:cNvPr id="28702" name="TextBox 966"/>
                      <p:cNvSpPr txBox="1">
                        <a:spLocks noChangeArrowheads="1"/>
                      </p:cNvSpPr>
                      <p:nvPr/>
                    </p:nvSpPr>
                    <p:spPr bwMode="auto">
                      <a:xfrm>
                        <a:off x="8774115" y="2572550"/>
                        <a:ext cx="4333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defRPr>
                            <a:solidFill>
                              <a:schemeClr val="tx1"/>
                            </a:solidFill>
                            <a:latin typeface="Arial" charset="0"/>
                            <a:ea typeface="ＭＳ Ｐゴシック" pitchFamily="34" charset="-128"/>
                          </a:defRPr>
                        </a:lvl1pPr>
                        <a:lvl2pPr marL="742950" indent="-285750" defTabSz="457200" eaLnBrk="0" hangingPunct="0">
                          <a:defRPr>
                            <a:solidFill>
                              <a:schemeClr val="tx1"/>
                            </a:solidFill>
                            <a:latin typeface="Arial" charset="0"/>
                            <a:ea typeface="ＭＳ Ｐゴシック" pitchFamily="34" charset="-128"/>
                          </a:defRPr>
                        </a:lvl2pPr>
                        <a:lvl3pPr marL="1143000" indent="-228600" defTabSz="457200" eaLnBrk="0" hangingPunct="0">
                          <a:defRPr>
                            <a:solidFill>
                              <a:schemeClr val="tx1"/>
                            </a:solidFill>
                            <a:latin typeface="Arial" charset="0"/>
                            <a:ea typeface="ＭＳ Ｐゴシック" pitchFamily="34" charset="-128"/>
                          </a:defRPr>
                        </a:lvl3pPr>
                        <a:lvl4pPr marL="1600200" indent="-228600" defTabSz="457200" eaLnBrk="0" hangingPunct="0">
                          <a:defRPr>
                            <a:solidFill>
                              <a:schemeClr val="tx1"/>
                            </a:solidFill>
                            <a:latin typeface="Arial" charset="0"/>
                            <a:ea typeface="ＭＳ Ｐゴシック" pitchFamily="34" charset="-128"/>
                          </a:defRPr>
                        </a:lvl4pPr>
                        <a:lvl5pPr marL="2057400" indent="-228600" defTabSz="4572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altLang="en-US" sz="1200" b="1">
                            <a:latin typeface="Arial Narrow" pitchFamily="34" charset="0"/>
                          </a:rPr>
                          <a:t>OFF</a:t>
                        </a:r>
                      </a:p>
                    </p:txBody>
                  </p:sp>
                  <p:grpSp>
                    <p:nvGrpSpPr>
                      <p:cNvPr id="28703" name="Group 706"/>
                      <p:cNvGrpSpPr>
                        <a:grpSpLocks/>
                      </p:cNvGrpSpPr>
                      <p:nvPr/>
                    </p:nvGrpSpPr>
                    <p:grpSpPr bwMode="auto">
                      <a:xfrm>
                        <a:off x="5761038" y="1995489"/>
                        <a:ext cx="3081338" cy="1531938"/>
                        <a:chOff x="3629" y="1257"/>
                        <a:chExt cx="1941" cy="965"/>
                      </a:xfrm>
                    </p:grpSpPr>
                    <p:sp>
                      <p:nvSpPr>
                        <p:cNvPr id="877" name="Freeform 876"/>
                        <p:cNvSpPr/>
                        <p:nvPr/>
                      </p:nvSpPr>
                      <p:spPr>
                        <a:xfrm rot="20940724">
                          <a:off x="3667" y="1920"/>
                          <a:ext cx="90" cy="107"/>
                        </a:xfrm>
                        <a:custGeom>
                          <a:avLst/>
                          <a:gdLst>
                            <a:gd name="connsiteX0" fmla="*/ 203200 w 275167"/>
                            <a:gd name="connsiteY0" fmla="*/ 241300 h 241300"/>
                            <a:gd name="connsiteX1" fmla="*/ 254000 w 275167"/>
                            <a:gd name="connsiteY1" fmla="*/ 50800 h 241300"/>
                            <a:gd name="connsiteX2" fmla="*/ 76200 w 275167"/>
                            <a:gd name="connsiteY2" fmla="*/ 25400 h 241300"/>
                            <a:gd name="connsiteX3" fmla="*/ 0 w 275167"/>
                            <a:gd name="connsiteY3" fmla="*/ 203200 h 241300"/>
                          </a:gdLst>
                          <a:ahLst/>
                          <a:cxnLst>
                            <a:cxn ang="0">
                              <a:pos x="connsiteX0" y="connsiteY0"/>
                            </a:cxn>
                            <a:cxn ang="0">
                              <a:pos x="connsiteX1" y="connsiteY1"/>
                            </a:cxn>
                            <a:cxn ang="0">
                              <a:pos x="connsiteX2" y="connsiteY2"/>
                            </a:cxn>
                            <a:cxn ang="0">
                              <a:pos x="connsiteX3" y="connsiteY3"/>
                            </a:cxn>
                          </a:cxnLst>
                          <a:rect l="l" t="t" r="r" b="b"/>
                          <a:pathLst>
                            <a:path w="275167" h="241300">
                              <a:moveTo>
                                <a:pt x="203200" y="241300"/>
                              </a:moveTo>
                              <a:cubicBezTo>
                                <a:pt x="239183" y="164041"/>
                                <a:pt x="275167" y="86783"/>
                                <a:pt x="254000" y="50800"/>
                              </a:cubicBezTo>
                              <a:cubicBezTo>
                                <a:pt x="232833" y="14817"/>
                                <a:pt x="118533" y="0"/>
                                <a:pt x="76200" y="25400"/>
                              </a:cubicBezTo>
                              <a:cubicBezTo>
                                <a:pt x="33867" y="50800"/>
                                <a:pt x="0" y="203200"/>
                                <a:pt x="0" y="203200"/>
                              </a:cubicBezTo>
                            </a:path>
                          </a:pathLst>
                        </a:custGeom>
                        <a:ln>
                          <a:solidFill>
                            <a:srgbClr val="FF6600"/>
                          </a:solidFill>
                        </a:ln>
                        <a:scene3d>
                          <a:camera prst="orthographicFront">
                            <a:rot lat="0" lon="0" rev="10799999"/>
                          </a:camera>
                          <a:lightRig rig="threePt" dir="t"/>
                        </a:scene3d>
                      </p:spPr>
                      <p:style>
                        <a:lnRef idx="2">
                          <a:schemeClr val="accent1"/>
                        </a:lnRef>
                        <a:fillRef idx="0">
                          <a:schemeClr val="accent1"/>
                        </a:fillRef>
                        <a:effectRef idx="1">
                          <a:schemeClr val="accent1"/>
                        </a:effectRef>
                        <a:fontRef idx="minor">
                          <a:schemeClr val="tx1"/>
                        </a:fontRef>
                      </p:style>
                      <p:txBody>
                        <a:bodyPr anchor="ctr"/>
                        <a:lstStyle/>
                        <a:p>
                          <a:pPr algn="ctr" defTabSz="457200" fontAlgn="auto">
                            <a:spcBef>
                              <a:spcPts val="0"/>
                            </a:spcBef>
                            <a:spcAft>
                              <a:spcPts val="0"/>
                            </a:spcAft>
                            <a:defRPr/>
                          </a:pPr>
                          <a:endParaRPr lang="en-US"/>
                        </a:p>
                      </p:txBody>
                    </p:sp>
                    <p:sp>
                      <p:nvSpPr>
                        <p:cNvPr id="878" name="Freeform 877"/>
                        <p:cNvSpPr/>
                        <p:nvPr/>
                      </p:nvSpPr>
                      <p:spPr>
                        <a:xfrm>
                          <a:off x="4954" y="1959"/>
                          <a:ext cx="90" cy="107"/>
                        </a:xfrm>
                        <a:custGeom>
                          <a:avLst/>
                          <a:gdLst>
                            <a:gd name="connsiteX0" fmla="*/ 203200 w 275167"/>
                            <a:gd name="connsiteY0" fmla="*/ 241300 h 241300"/>
                            <a:gd name="connsiteX1" fmla="*/ 254000 w 275167"/>
                            <a:gd name="connsiteY1" fmla="*/ 50800 h 241300"/>
                            <a:gd name="connsiteX2" fmla="*/ 76200 w 275167"/>
                            <a:gd name="connsiteY2" fmla="*/ 25400 h 241300"/>
                            <a:gd name="connsiteX3" fmla="*/ 0 w 275167"/>
                            <a:gd name="connsiteY3" fmla="*/ 203200 h 241300"/>
                          </a:gdLst>
                          <a:ahLst/>
                          <a:cxnLst>
                            <a:cxn ang="0">
                              <a:pos x="connsiteX0" y="connsiteY0"/>
                            </a:cxn>
                            <a:cxn ang="0">
                              <a:pos x="connsiteX1" y="connsiteY1"/>
                            </a:cxn>
                            <a:cxn ang="0">
                              <a:pos x="connsiteX2" y="connsiteY2"/>
                            </a:cxn>
                            <a:cxn ang="0">
                              <a:pos x="connsiteX3" y="connsiteY3"/>
                            </a:cxn>
                          </a:cxnLst>
                          <a:rect l="l" t="t" r="r" b="b"/>
                          <a:pathLst>
                            <a:path w="275167" h="241300">
                              <a:moveTo>
                                <a:pt x="203200" y="241300"/>
                              </a:moveTo>
                              <a:cubicBezTo>
                                <a:pt x="239183" y="164041"/>
                                <a:pt x="275167" y="86783"/>
                                <a:pt x="254000" y="50800"/>
                              </a:cubicBezTo>
                              <a:cubicBezTo>
                                <a:pt x="232833" y="14817"/>
                                <a:pt x="118533" y="0"/>
                                <a:pt x="76200" y="25400"/>
                              </a:cubicBezTo>
                              <a:cubicBezTo>
                                <a:pt x="33867" y="50800"/>
                                <a:pt x="0" y="203200"/>
                                <a:pt x="0" y="203200"/>
                              </a:cubicBezTo>
                            </a:path>
                          </a:pathLst>
                        </a:custGeom>
                        <a:ln>
                          <a:solidFill>
                            <a:srgbClr val="FF6600"/>
                          </a:solidFill>
                        </a:ln>
                        <a:scene3d>
                          <a:camera prst="orthographicFront">
                            <a:rot lat="0" lon="0" rev="10799999"/>
                          </a:camera>
                          <a:lightRig rig="threePt" dir="t"/>
                        </a:scene3d>
                      </p:spPr>
                      <p:style>
                        <a:lnRef idx="2">
                          <a:schemeClr val="accent1"/>
                        </a:lnRef>
                        <a:fillRef idx="0">
                          <a:schemeClr val="accent1"/>
                        </a:fillRef>
                        <a:effectRef idx="1">
                          <a:schemeClr val="accent1"/>
                        </a:effectRef>
                        <a:fontRef idx="minor">
                          <a:schemeClr val="tx1"/>
                        </a:fontRef>
                      </p:style>
                      <p:txBody>
                        <a:bodyPr anchor="ctr"/>
                        <a:lstStyle/>
                        <a:p>
                          <a:pPr algn="ctr" defTabSz="457200" fontAlgn="auto">
                            <a:spcBef>
                              <a:spcPts val="0"/>
                            </a:spcBef>
                            <a:spcAft>
                              <a:spcPts val="0"/>
                            </a:spcAft>
                            <a:defRPr/>
                          </a:pPr>
                          <a:endParaRPr lang="en-US"/>
                        </a:p>
                      </p:txBody>
                    </p:sp>
                    <p:sp>
                      <p:nvSpPr>
                        <p:cNvPr id="879" name="Freeform 878"/>
                        <p:cNvSpPr/>
                        <p:nvPr/>
                      </p:nvSpPr>
                      <p:spPr>
                        <a:xfrm>
                          <a:off x="4633" y="1948"/>
                          <a:ext cx="91" cy="106"/>
                        </a:xfrm>
                        <a:custGeom>
                          <a:avLst/>
                          <a:gdLst>
                            <a:gd name="connsiteX0" fmla="*/ 203200 w 275167"/>
                            <a:gd name="connsiteY0" fmla="*/ 241300 h 241300"/>
                            <a:gd name="connsiteX1" fmla="*/ 254000 w 275167"/>
                            <a:gd name="connsiteY1" fmla="*/ 50800 h 241300"/>
                            <a:gd name="connsiteX2" fmla="*/ 76200 w 275167"/>
                            <a:gd name="connsiteY2" fmla="*/ 25400 h 241300"/>
                            <a:gd name="connsiteX3" fmla="*/ 0 w 275167"/>
                            <a:gd name="connsiteY3" fmla="*/ 203200 h 241300"/>
                          </a:gdLst>
                          <a:ahLst/>
                          <a:cxnLst>
                            <a:cxn ang="0">
                              <a:pos x="connsiteX0" y="connsiteY0"/>
                            </a:cxn>
                            <a:cxn ang="0">
                              <a:pos x="connsiteX1" y="connsiteY1"/>
                            </a:cxn>
                            <a:cxn ang="0">
                              <a:pos x="connsiteX2" y="connsiteY2"/>
                            </a:cxn>
                            <a:cxn ang="0">
                              <a:pos x="connsiteX3" y="connsiteY3"/>
                            </a:cxn>
                          </a:cxnLst>
                          <a:rect l="l" t="t" r="r" b="b"/>
                          <a:pathLst>
                            <a:path w="275167" h="241300">
                              <a:moveTo>
                                <a:pt x="203200" y="241300"/>
                              </a:moveTo>
                              <a:cubicBezTo>
                                <a:pt x="239183" y="164041"/>
                                <a:pt x="275167" y="86783"/>
                                <a:pt x="254000" y="50800"/>
                              </a:cubicBezTo>
                              <a:cubicBezTo>
                                <a:pt x="232833" y="14817"/>
                                <a:pt x="118533" y="0"/>
                                <a:pt x="76200" y="25400"/>
                              </a:cubicBezTo>
                              <a:cubicBezTo>
                                <a:pt x="33867" y="50800"/>
                                <a:pt x="0" y="203200"/>
                                <a:pt x="0" y="203200"/>
                              </a:cubicBezTo>
                            </a:path>
                          </a:pathLst>
                        </a:custGeom>
                        <a:ln>
                          <a:solidFill>
                            <a:srgbClr val="FF6600"/>
                          </a:solidFill>
                        </a:ln>
                        <a:scene3d>
                          <a:camera prst="orthographicFront">
                            <a:rot lat="0" lon="0" rev="10799999"/>
                          </a:camera>
                          <a:lightRig rig="threePt" dir="t"/>
                        </a:scene3d>
                      </p:spPr>
                      <p:style>
                        <a:lnRef idx="2">
                          <a:schemeClr val="accent1"/>
                        </a:lnRef>
                        <a:fillRef idx="0">
                          <a:schemeClr val="accent1"/>
                        </a:fillRef>
                        <a:effectRef idx="1">
                          <a:schemeClr val="accent1"/>
                        </a:effectRef>
                        <a:fontRef idx="minor">
                          <a:schemeClr val="tx1"/>
                        </a:fontRef>
                      </p:style>
                      <p:txBody>
                        <a:bodyPr anchor="ctr"/>
                        <a:lstStyle/>
                        <a:p>
                          <a:pPr algn="ctr" defTabSz="457200" fontAlgn="auto">
                            <a:spcBef>
                              <a:spcPts val="0"/>
                            </a:spcBef>
                            <a:spcAft>
                              <a:spcPts val="0"/>
                            </a:spcAft>
                            <a:defRPr/>
                          </a:pPr>
                          <a:endParaRPr lang="en-US"/>
                        </a:p>
                      </p:txBody>
                    </p:sp>
                    <p:sp>
                      <p:nvSpPr>
                        <p:cNvPr id="880" name="Freeform 879"/>
                        <p:cNvSpPr/>
                        <p:nvPr/>
                      </p:nvSpPr>
                      <p:spPr>
                        <a:xfrm rot="21211005">
                          <a:off x="4316" y="1944"/>
                          <a:ext cx="89" cy="107"/>
                        </a:xfrm>
                        <a:custGeom>
                          <a:avLst/>
                          <a:gdLst>
                            <a:gd name="connsiteX0" fmla="*/ 203200 w 275167"/>
                            <a:gd name="connsiteY0" fmla="*/ 241300 h 241300"/>
                            <a:gd name="connsiteX1" fmla="*/ 254000 w 275167"/>
                            <a:gd name="connsiteY1" fmla="*/ 50800 h 241300"/>
                            <a:gd name="connsiteX2" fmla="*/ 76200 w 275167"/>
                            <a:gd name="connsiteY2" fmla="*/ 25400 h 241300"/>
                            <a:gd name="connsiteX3" fmla="*/ 0 w 275167"/>
                            <a:gd name="connsiteY3" fmla="*/ 203200 h 241300"/>
                          </a:gdLst>
                          <a:ahLst/>
                          <a:cxnLst>
                            <a:cxn ang="0">
                              <a:pos x="connsiteX0" y="connsiteY0"/>
                            </a:cxn>
                            <a:cxn ang="0">
                              <a:pos x="connsiteX1" y="connsiteY1"/>
                            </a:cxn>
                            <a:cxn ang="0">
                              <a:pos x="connsiteX2" y="connsiteY2"/>
                            </a:cxn>
                            <a:cxn ang="0">
                              <a:pos x="connsiteX3" y="connsiteY3"/>
                            </a:cxn>
                          </a:cxnLst>
                          <a:rect l="l" t="t" r="r" b="b"/>
                          <a:pathLst>
                            <a:path w="275167" h="241300">
                              <a:moveTo>
                                <a:pt x="203200" y="241300"/>
                              </a:moveTo>
                              <a:cubicBezTo>
                                <a:pt x="239183" y="164041"/>
                                <a:pt x="275167" y="86783"/>
                                <a:pt x="254000" y="50800"/>
                              </a:cubicBezTo>
                              <a:cubicBezTo>
                                <a:pt x="232833" y="14817"/>
                                <a:pt x="118533" y="0"/>
                                <a:pt x="76200" y="25400"/>
                              </a:cubicBezTo>
                              <a:cubicBezTo>
                                <a:pt x="33867" y="50800"/>
                                <a:pt x="0" y="203200"/>
                                <a:pt x="0" y="203200"/>
                              </a:cubicBezTo>
                            </a:path>
                          </a:pathLst>
                        </a:custGeom>
                        <a:ln>
                          <a:solidFill>
                            <a:srgbClr val="FF6600"/>
                          </a:solidFill>
                        </a:ln>
                        <a:scene3d>
                          <a:camera prst="orthographicFront">
                            <a:rot lat="0" lon="0" rev="10799999"/>
                          </a:camera>
                          <a:lightRig rig="threePt" dir="t"/>
                        </a:scene3d>
                      </p:spPr>
                      <p:style>
                        <a:lnRef idx="2">
                          <a:schemeClr val="accent1"/>
                        </a:lnRef>
                        <a:fillRef idx="0">
                          <a:schemeClr val="accent1"/>
                        </a:fillRef>
                        <a:effectRef idx="1">
                          <a:schemeClr val="accent1"/>
                        </a:effectRef>
                        <a:fontRef idx="minor">
                          <a:schemeClr val="tx1"/>
                        </a:fontRef>
                      </p:style>
                      <p:txBody>
                        <a:bodyPr anchor="ctr"/>
                        <a:lstStyle/>
                        <a:p>
                          <a:pPr algn="ctr" defTabSz="457200" fontAlgn="auto">
                            <a:spcBef>
                              <a:spcPts val="0"/>
                            </a:spcBef>
                            <a:spcAft>
                              <a:spcPts val="0"/>
                            </a:spcAft>
                            <a:defRPr/>
                          </a:pPr>
                          <a:endParaRPr lang="en-US"/>
                        </a:p>
                      </p:txBody>
                    </p:sp>
                    <p:sp>
                      <p:nvSpPr>
                        <p:cNvPr id="881" name="Freeform 880"/>
                        <p:cNvSpPr/>
                        <p:nvPr/>
                      </p:nvSpPr>
                      <p:spPr>
                        <a:xfrm rot="21068084">
                          <a:off x="3990" y="1937"/>
                          <a:ext cx="89" cy="107"/>
                        </a:xfrm>
                        <a:custGeom>
                          <a:avLst/>
                          <a:gdLst>
                            <a:gd name="connsiteX0" fmla="*/ 203200 w 275167"/>
                            <a:gd name="connsiteY0" fmla="*/ 241300 h 241300"/>
                            <a:gd name="connsiteX1" fmla="*/ 254000 w 275167"/>
                            <a:gd name="connsiteY1" fmla="*/ 50800 h 241300"/>
                            <a:gd name="connsiteX2" fmla="*/ 76200 w 275167"/>
                            <a:gd name="connsiteY2" fmla="*/ 25400 h 241300"/>
                            <a:gd name="connsiteX3" fmla="*/ 0 w 275167"/>
                            <a:gd name="connsiteY3" fmla="*/ 203200 h 241300"/>
                          </a:gdLst>
                          <a:ahLst/>
                          <a:cxnLst>
                            <a:cxn ang="0">
                              <a:pos x="connsiteX0" y="connsiteY0"/>
                            </a:cxn>
                            <a:cxn ang="0">
                              <a:pos x="connsiteX1" y="connsiteY1"/>
                            </a:cxn>
                            <a:cxn ang="0">
                              <a:pos x="connsiteX2" y="connsiteY2"/>
                            </a:cxn>
                            <a:cxn ang="0">
                              <a:pos x="connsiteX3" y="connsiteY3"/>
                            </a:cxn>
                          </a:cxnLst>
                          <a:rect l="l" t="t" r="r" b="b"/>
                          <a:pathLst>
                            <a:path w="275167" h="241300">
                              <a:moveTo>
                                <a:pt x="203200" y="241300"/>
                              </a:moveTo>
                              <a:cubicBezTo>
                                <a:pt x="239183" y="164041"/>
                                <a:pt x="275167" y="86783"/>
                                <a:pt x="254000" y="50800"/>
                              </a:cubicBezTo>
                              <a:cubicBezTo>
                                <a:pt x="232833" y="14817"/>
                                <a:pt x="118533" y="0"/>
                                <a:pt x="76200" y="25400"/>
                              </a:cubicBezTo>
                              <a:cubicBezTo>
                                <a:pt x="33867" y="50800"/>
                                <a:pt x="0" y="203200"/>
                                <a:pt x="0" y="203200"/>
                              </a:cubicBezTo>
                            </a:path>
                          </a:pathLst>
                        </a:custGeom>
                        <a:ln>
                          <a:solidFill>
                            <a:srgbClr val="FF6600"/>
                          </a:solidFill>
                        </a:ln>
                        <a:scene3d>
                          <a:camera prst="orthographicFront">
                            <a:rot lat="0" lon="0" rev="10799999"/>
                          </a:camera>
                          <a:lightRig rig="threePt" dir="t"/>
                        </a:scene3d>
                      </p:spPr>
                      <p:style>
                        <a:lnRef idx="2">
                          <a:schemeClr val="accent1"/>
                        </a:lnRef>
                        <a:fillRef idx="0">
                          <a:schemeClr val="accent1"/>
                        </a:fillRef>
                        <a:effectRef idx="1">
                          <a:schemeClr val="accent1"/>
                        </a:effectRef>
                        <a:fontRef idx="minor">
                          <a:schemeClr val="tx1"/>
                        </a:fontRef>
                      </p:style>
                      <p:txBody>
                        <a:bodyPr anchor="ctr"/>
                        <a:lstStyle/>
                        <a:p>
                          <a:pPr algn="ctr" defTabSz="457200" fontAlgn="auto">
                            <a:spcBef>
                              <a:spcPts val="0"/>
                            </a:spcBef>
                            <a:spcAft>
                              <a:spcPts val="0"/>
                            </a:spcAft>
                            <a:defRPr/>
                          </a:pPr>
                          <a:endParaRPr lang="en-US"/>
                        </a:p>
                      </p:txBody>
                    </p:sp>
                    <p:sp>
                      <p:nvSpPr>
                        <p:cNvPr id="882" name="Freeform 881"/>
                        <p:cNvSpPr>
                          <a:spLocks noChangeArrowheads="1"/>
                        </p:cNvSpPr>
                        <p:nvPr/>
                      </p:nvSpPr>
                      <p:spPr bwMode="auto">
                        <a:xfrm>
                          <a:off x="3973" y="1408"/>
                          <a:ext cx="89" cy="107"/>
                        </a:xfrm>
                        <a:custGeom>
                          <a:avLst/>
                          <a:gdLst>
                            <a:gd name="T0" fmla="*/ 66 w 275167"/>
                            <a:gd name="T1" fmla="*/ 107 h 241300"/>
                            <a:gd name="T2" fmla="*/ 82 w 275167"/>
                            <a:gd name="T3" fmla="*/ 23 h 241300"/>
                            <a:gd name="T4" fmla="*/ 25 w 275167"/>
                            <a:gd name="T5" fmla="*/ 11 h 241300"/>
                            <a:gd name="T6" fmla="*/ 0 w 275167"/>
                            <a:gd name="T7" fmla="*/ 90 h 241300"/>
                            <a:gd name="T8" fmla="*/ 0 60000 65536"/>
                            <a:gd name="T9" fmla="*/ 0 60000 65536"/>
                            <a:gd name="T10" fmla="*/ 0 60000 65536"/>
                            <a:gd name="T11" fmla="*/ 0 60000 65536"/>
                            <a:gd name="T12" fmla="*/ 0 w 275167"/>
                            <a:gd name="T13" fmla="*/ 0 h 241300"/>
                            <a:gd name="T14" fmla="*/ 275167 w 275167"/>
                            <a:gd name="T15" fmla="*/ 241300 h 241300"/>
                          </a:gdLst>
                          <a:ahLst/>
                          <a:cxnLst>
                            <a:cxn ang="T8">
                              <a:pos x="T0" y="T1"/>
                            </a:cxn>
                            <a:cxn ang="T9">
                              <a:pos x="T2" y="T3"/>
                            </a:cxn>
                            <a:cxn ang="T10">
                              <a:pos x="T4" y="T5"/>
                            </a:cxn>
                            <a:cxn ang="T11">
                              <a:pos x="T6" y="T7"/>
                            </a:cxn>
                          </a:cxnLst>
                          <a:rect l="T12" t="T13" r="T14" b="T15"/>
                          <a:pathLst>
                            <a:path w="275167" h="241300">
                              <a:moveTo>
                                <a:pt x="203200" y="241300"/>
                              </a:moveTo>
                              <a:cubicBezTo>
                                <a:pt x="239183" y="164041"/>
                                <a:pt x="275167" y="86783"/>
                                <a:pt x="254000" y="50800"/>
                              </a:cubicBezTo>
                              <a:cubicBezTo>
                                <a:pt x="232833" y="14817"/>
                                <a:pt x="118533" y="0"/>
                                <a:pt x="76200" y="25400"/>
                              </a:cubicBezTo>
                              <a:cubicBezTo>
                                <a:pt x="33867" y="50800"/>
                                <a:pt x="0" y="203200"/>
                                <a:pt x="0" y="203200"/>
                              </a:cubicBezTo>
                            </a:path>
                          </a:pathLst>
                        </a:custGeom>
                        <a:noFill/>
                        <a:ln w="25400">
                          <a:solidFill>
                            <a:srgbClr val="FF6600"/>
                          </a:solidFill>
                          <a:miter lim="800000"/>
                          <a:headEnd/>
                          <a:tailEnd/>
                        </a:ln>
                        <a:effectLst>
                          <a:outerShdw dist="20000" dir="5400000" rotWithShape="0">
                            <a:srgbClr val="808080">
                              <a:alpha val="37999"/>
                            </a:srgbClr>
                          </a:outerShdw>
                        </a:effectLst>
                      </p:spPr>
                      <p:txBody>
                        <a:bodyPr anchor="ctr"/>
                        <a:lstStyle/>
                        <a:p>
                          <a:pPr algn="ctr" defTabSz="457200" fontAlgn="auto">
                            <a:spcBef>
                              <a:spcPts val="0"/>
                            </a:spcBef>
                            <a:spcAft>
                              <a:spcPts val="0"/>
                            </a:spcAft>
                            <a:defRPr/>
                          </a:pPr>
                          <a:endParaRPr lang="en-US">
                            <a:latin typeface="+mn-lt"/>
                            <a:ea typeface="+mn-ea"/>
                          </a:endParaRPr>
                        </a:p>
                      </p:txBody>
                    </p:sp>
                    <p:sp>
                      <p:nvSpPr>
                        <p:cNvPr id="883" name="Freeform 882"/>
                        <p:cNvSpPr>
                          <a:spLocks noChangeArrowheads="1"/>
                        </p:cNvSpPr>
                        <p:nvPr/>
                      </p:nvSpPr>
                      <p:spPr bwMode="auto">
                        <a:xfrm>
                          <a:off x="4939" y="1450"/>
                          <a:ext cx="90" cy="107"/>
                        </a:xfrm>
                        <a:custGeom>
                          <a:avLst/>
                          <a:gdLst>
                            <a:gd name="T0" fmla="*/ 66 w 275167"/>
                            <a:gd name="T1" fmla="*/ 107 h 241300"/>
                            <a:gd name="T2" fmla="*/ 83 w 275167"/>
                            <a:gd name="T3" fmla="*/ 23 h 241300"/>
                            <a:gd name="T4" fmla="*/ 25 w 275167"/>
                            <a:gd name="T5" fmla="*/ 11 h 241300"/>
                            <a:gd name="T6" fmla="*/ 0 w 275167"/>
                            <a:gd name="T7" fmla="*/ 90 h 241300"/>
                            <a:gd name="T8" fmla="*/ 0 60000 65536"/>
                            <a:gd name="T9" fmla="*/ 0 60000 65536"/>
                            <a:gd name="T10" fmla="*/ 0 60000 65536"/>
                            <a:gd name="T11" fmla="*/ 0 60000 65536"/>
                            <a:gd name="T12" fmla="*/ 0 w 275167"/>
                            <a:gd name="T13" fmla="*/ 0 h 241300"/>
                            <a:gd name="T14" fmla="*/ 275167 w 275167"/>
                            <a:gd name="T15" fmla="*/ 241300 h 241300"/>
                          </a:gdLst>
                          <a:ahLst/>
                          <a:cxnLst>
                            <a:cxn ang="T8">
                              <a:pos x="T0" y="T1"/>
                            </a:cxn>
                            <a:cxn ang="T9">
                              <a:pos x="T2" y="T3"/>
                            </a:cxn>
                            <a:cxn ang="T10">
                              <a:pos x="T4" y="T5"/>
                            </a:cxn>
                            <a:cxn ang="T11">
                              <a:pos x="T6" y="T7"/>
                            </a:cxn>
                          </a:cxnLst>
                          <a:rect l="T12" t="T13" r="T14" b="T15"/>
                          <a:pathLst>
                            <a:path w="275167" h="241300">
                              <a:moveTo>
                                <a:pt x="203200" y="241300"/>
                              </a:moveTo>
                              <a:cubicBezTo>
                                <a:pt x="239183" y="164041"/>
                                <a:pt x="275167" y="86783"/>
                                <a:pt x="254000" y="50800"/>
                              </a:cubicBezTo>
                              <a:cubicBezTo>
                                <a:pt x="232833" y="14817"/>
                                <a:pt x="118533" y="0"/>
                                <a:pt x="76200" y="25400"/>
                              </a:cubicBezTo>
                              <a:cubicBezTo>
                                <a:pt x="33867" y="50800"/>
                                <a:pt x="0" y="203200"/>
                                <a:pt x="0" y="203200"/>
                              </a:cubicBezTo>
                            </a:path>
                          </a:pathLst>
                        </a:custGeom>
                        <a:noFill/>
                        <a:ln w="25400">
                          <a:solidFill>
                            <a:srgbClr val="FF6600"/>
                          </a:solidFill>
                          <a:miter lim="800000"/>
                          <a:headEnd/>
                          <a:tailEnd/>
                        </a:ln>
                        <a:effectLst>
                          <a:outerShdw dist="20000" dir="5400000" rotWithShape="0">
                            <a:srgbClr val="808080">
                              <a:alpha val="37999"/>
                            </a:srgbClr>
                          </a:outerShdw>
                        </a:effectLst>
                      </p:spPr>
                      <p:txBody>
                        <a:bodyPr anchor="ctr"/>
                        <a:lstStyle/>
                        <a:p>
                          <a:pPr algn="ctr" defTabSz="457200" fontAlgn="auto">
                            <a:spcBef>
                              <a:spcPts val="0"/>
                            </a:spcBef>
                            <a:spcAft>
                              <a:spcPts val="0"/>
                            </a:spcAft>
                            <a:defRPr/>
                          </a:pPr>
                          <a:endParaRPr lang="en-US">
                            <a:latin typeface="+mn-lt"/>
                            <a:ea typeface="+mn-ea"/>
                          </a:endParaRPr>
                        </a:p>
                      </p:txBody>
                    </p:sp>
                    <p:sp>
                      <p:nvSpPr>
                        <p:cNvPr id="884" name="Freeform 883"/>
                        <p:cNvSpPr>
                          <a:spLocks noChangeArrowheads="1"/>
                        </p:cNvSpPr>
                        <p:nvPr/>
                      </p:nvSpPr>
                      <p:spPr bwMode="auto">
                        <a:xfrm>
                          <a:off x="5260" y="1443"/>
                          <a:ext cx="90" cy="107"/>
                        </a:xfrm>
                        <a:custGeom>
                          <a:avLst/>
                          <a:gdLst>
                            <a:gd name="T0" fmla="*/ 66 w 275167"/>
                            <a:gd name="T1" fmla="*/ 107 h 241300"/>
                            <a:gd name="T2" fmla="*/ 83 w 275167"/>
                            <a:gd name="T3" fmla="*/ 23 h 241300"/>
                            <a:gd name="T4" fmla="*/ 25 w 275167"/>
                            <a:gd name="T5" fmla="*/ 11 h 241300"/>
                            <a:gd name="T6" fmla="*/ 0 w 275167"/>
                            <a:gd name="T7" fmla="*/ 90 h 241300"/>
                            <a:gd name="T8" fmla="*/ 0 60000 65536"/>
                            <a:gd name="T9" fmla="*/ 0 60000 65536"/>
                            <a:gd name="T10" fmla="*/ 0 60000 65536"/>
                            <a:gd name="T11" fmla="*/ 0 60000 65536"/>
                            <a:gd name="T12" fmla="*/ 0 w 275167"/>
                            <a:gd name="T13" fmla="*/ 0 h 241300"/>
                            <a:gd name="T14" fmla="*/ 275167 w 275167"/>
                            <a:gd name="T15" fmla="*/ 241300 h 241300"/>
                          </a:gdLst>
                          <a:ahLst/>
                          <a:cxnLst>
                            <a:cxn ang="T8">
                              <a:pos x="T0" y="T1"/>
                            </a:cxn>
                            <a:cxn ang="T9">
                              <a:pos x="T2" y="T3"/>
                            </a:cxn>
                            <a:cxn ang="T10">
                              <a:pos x="T4" y="T5"/>
                            </a:cxn>
                            <a:cxn ang="T11">
                              <a:pos x="T6" y="T7"/>
                            </a:cxn>
                          </a:cxnLst>
                          <a:rect l="T12" t="T13" r="T14" b="T15"/>
                          <a:pathLst>
                            <a:path w="275167" h="241300">
                              <a:moveTo>
                                <a:pt x="203200" y="241300"/>
                              </a:moveTo>
                              <a:cubicBezTo>
                                <a:pt x="239183" y="164041"/>
                                <a:pt x="275167" y="86783"/>
                                <a:pt x="254000" y="50800"/>
                              </a:cubicBezTo>
                              <a:cubicBezTo>
                                <a:pt x="232833" y="14817"/>
                                <a:pt x="118533" y="0"/>
                                <a:pt x="76200" y="25400"/>
                              </a:cubicBezTo>
                              <a:cubicBezTo>
                                <a:pt x="33867" y="50800"/>
                                <a:pt x="0" y="203200"/>
                                <a:pt x="0" y="203200"/>
                              </a:cubicBezTo>
                            </a:path>
                          </a:pathLst>
                        </a:custGeom>
                        <a:noFill/>
                        <a:ln w="25400">
                          <a:solidFill>
                            <a:srgbClr val="FF6600"/>
                          </a:solidFill>
                          <a:miter lim="800000"/>
                          <a:headEnd/>
                          <a:tailEnd/>
                        </a:ln>
                        <a:effectLst>
                          <a:outerShdw dist="20000" dir="5400000" rotWithShape="0">
                            <a:srgbClr val="808080">
                              <a:alpha val="37999"/>
                            </a:srgbClr>
                          </a:outerShdw>
                        </a:effectLst>
                      </p:spPr>
                      <p:txBody>
                        <a:bodyPr anchor="ctr"/>
                        <a:lstStyle/>
                        <a:p>
                          <a:pPr algn="ctr" defTabSz="457200" fontAlgn="auto">
                            <a:spcBef>
                              <a:spcPts val="0"/>
                            </a:spcBef>
                            <a:spcAft>
                              <a:spcPts val="0"/>
                            </a:spcAft>
                            <a:defRPr/>
                          </a:pPr>
                          <a:endParaRPr lang="en-US">
                            <a:latin typeface="+mn-lt"/>
                            <a:ea typeface="+mn-ea"/>
                          </a:endParaRPr>
                        </a:p>
                      </p:txBody>
                    </p:sp>
                    <p:sp>
                      <p:nvSpPr>
                        <p:cNvPr id="885" name="Freeform 884"/>
                        <p:cNvSpPr>
                          <a:spLocks noChangeArrowheads="1"/>
                        </p:cNvSpPr>
                        <p:nvPr/>
                      </p:nvSpPr>
                      <p:spPr bwMode="auto">
                        <a:xfrm>
                          <a:off x="4293" y="1419"/>
                          <a:ext cx="90" cy="107"/>
                        </a:xfrm>
                        <a:custGeom>
                          <a:avLst/>
                          <a:gdLst>
                            <a:gd name="T0" fmla="*/ 66 w 275167"/>
                            <a:gd name="T1" fmla="*/ 107 h 241300"/>
                            <a:gd name="T2" fmla="*/ 83 w 275167"/>
                            <a:gd name="T3" fmla="*/ 23 h 241300"/>
                            <a:gd name="T4" fmla="*/ 25 w 275167"/>
                            <a:gd name="T5" fmla="*/ 11 h 241300"/>
                            <a:gd name="T6" fmla="*/ 0 w 275167"/>
                            <a:gd name="T7" fmla="*/ 90 h 241300"/>
                            <a:gd name="T8" fmla="*/ 0 60000 65536"/>
                            <a:gd name="T9" fmla="*/ 0 60000 65536"/>
                            <a:gd name="T10" fmla="*/ 0 60000 65536"/>
                            <a:gd name="T11" fmla="*/ 0 60000 65536"/>
                            <a:gd name="T12" fmla="*/ 0 w 275167"/>
                            <a:gd name="T13" fmla="*/ 0 h 241300"/>
                            <a:gd name="T14" fmla="*/ 275167 w 275167"/>
                            <a:gd name="T15" fmla="*/ 241300 h 241300"/>
                          </a:gdLst>
                          <a:ahLst/>
                          <a:cxnLst>
                            <a:cxn ang="T8">
                              <a:pos x="T0" y="T1"/>
                            </a:cxn>
                            <a:cxn ang="T9">
                              <a:pos x="T2" y="T3"/>
                            </a:cxn>
                            <a:cxn ang="T10">
                              <a:pos x="T4" y="T5"/>
                            </a:cxn>
                            <a:cxn ang="T11">
                              <a:pos x="T6" y="T7"/>
                            </a:cxn>
                          </a:cxnLst>
                          <a:rect l="T12" t="T13" r="T14" b="T15"/>
                          <a:pathLst>
                            <a:path w="275167" h="241300">
                              <a:moveTo>
                                <a:pt x="203200" y="241300"/>
                              </a:moveTo>
                              <a:cubicBezTo>
                                <a:pt x="239183" y="164041"/>
                                <a:pt x="275167" y="86783"/>
                                <a:pt x="254000" y="50800"/>
                              </a:cubicBezTo>
                              <a:cubicBezTo>
                                <a:pt x="232833" y="14817"/>
                                <a:pt x="118533" y="0"/>
                                <a:pt x="76200" y="25400"/>
                              </a:cubicBezTo>
                              <a:cubicBezTo>
                                <a:pt x="33867" y="50800"/>
                                <a:pt x="0" y="203200"/>
                                <a:pt x="0" y="203200"/>
                              </a:cubicBezTo>
                            </a:path>
                          </a:pathLst>
                        </a:custGeom>
                        <a:noFill/>
                        <a:ln w="25400">
                          <a:solidFill>
                            <a:srgbClr val="FF6600"/>
                          </a:solidFill>
                          <a:miter lim="800000"/>
                          <a:headEnd/>
                          <a:tailEnd/>
                        </a:ln>
                        <a:effectLst>
                          <a:outerShdw dist="20000" dir="5400000" rotWithShape="0">
                            <a:srgbClr val="808080">
                              <a:alpha val="37999"/>
                            </a:srgbClr>
                          </a:outerShdw>
                        </a:effectLst>
                      </p:spPr>
                      <p:txBody>
                        <a:bodyPr anchor="ctr"/>
                        <a:lstStyle/>
                        <a:p>
                          <a:pPr algn="ctr" defTabSz="457200" fontAlgn="auto">
                            <a:spcBef>
                              <a:spcPts val="0"/>
                            </a:spcBef>
                            <a:spcAft>
                              <a:spcPts val="0"/>
                            </a:spcAft>
                            <a:defRPr/>
                          </a:pPr>
                          <a:endParaRPr lang="en-US">
                            <a:latin typeface="+mn-lt"/>
                            <a:ea typeface="+mn-ea"/>
                          </a:endParaRPr>
                        </a:p>
                      </p:txBody>
                    </p:sp>
                    <p:sp>
                      <p:nvSpPr>
                        <p:cNvPr id="886" name="Freeform 885"/>
                        <p:cNvSpPr>
                          <a:spLocks noChangeArrowheads="1"/>
                        </p:cNvSpPr>
                        <p:nvPr/>
                      </p:nvSpPr>
                      <p:spPr bwMode="auto">
                        <a:xfrm>
                          <a:off x="4613" y="1437"/>
                          <a:ext cx="90" cy="107"/>
                        </a:xfrm>
                        <a:custGeom>
                          <a:avLst/>
                          <a:gdLst>
                            <a:gd name="T0" fmla="*/ 66 w 275167"/>
                            <a:gd name="T1" fmla="*/ 107 h 241300"/>
                            <a:gd name="T2" fmla="*/ 83 w 275167"/>
                            <a:gd name="T3" fmla="*/ 23 h 241300"/>
                            <a:gd name="T4" fmla="*/ 25 w 275167"/>
                            <a:gd name="T5" fmla="*/ 11 h 241300"/>
                            <a:gd name="T6" fmla="*/ 0 w 275167"/>
                            <a:gd name="T7" fmla="*/ 90 h 241300"/>
                            <a:gd name="T8" fmla="*/ 0 60000 65536"/>
                            <a:gd name="T9" fmla="*/ 0 60000 65536"/>
                            <a:gd name="T10" fmla="*/ 0 60000 65536"/>
                            <a:gd name="T11" fmla="*/ 0 60000 65536"/>
                            <a:gd name="T12" fmla="*/ 0 w 275167"/>
                            <a:gd name="T13" fmla="*/ 0 h 241300"/>
                            <a:gd name="T14" fmla="*/ 275167 w 275167"/>
                            <a:gd name="T15" fmla="*/ 241300 h 241300"/>
                          </a:gdLst>
                          <a:ahLst/>
                          <a:cxnLst>
                            <a:cxn ang="T8">
                              <a:pos x="T0" y="T1"/>
                            </a:cxn>
                            <a:cxn ang="T9">
                              <a:pos x="T2" y="T3"/>
                            </a:cxn>
                            <a:cxn ang="T10">
                              <a:pos x="T4" y="T5"/>
                            </a:cxn>
                            <a:cxn ang="T11">
                              <a:pos x="T6" y="T7"/>
                            </a:cxn>
                          </a:cxnLst>
                          <a:rect l="T12" t="T13" r="T14" b="T15"/>
                          <a:pathLst>
                            <a:path w="275167" h="241300">
                              <a:moveTo>
                                <a:pt x="203200" y="241300"/>
                              </a:moveTo>
                              <a:cubicBezTo>
                                <a:pt x="239183" y="164041"/>
                                <a:pt x="275167" y="86783"/>
                                <a:pt x="254000" y="50800"/>
                              </a:cubicBezTo>
                              <a:cubicBezTo>
                                <a:pt x="232833" y="14817"/>
                                <a:pt x="118533" y="0"/>
                                <a:pt x="76200" y="25400"/>
                              </a:cubicBezTo>
                              <a:cubicBezTo>
                                <a:pt x="33867" y="50800"/>
                                <a:pt x="0" y="203200"/>
                                <a:pt x="0" y="203200"/>
                              </a:cubicBezTo>
                            </a:path>
                          </a:pathLst>
                        </a:custGeom>
                        <a:noFill/>
                        <a:ln w="25400">
                          <a:solidFill>
                            <a:srgbClr val="FF6600"/>
                          </a:solidFill>
                          <a:miter lim="800000"/>
                          <a:headEnd/>
                          <a:tailEnd/>
                        </a:ln>
                        <a:effectLst>
                          <a:outerShdw dist="20000" dir="5400000" rotWithShape="0">
                            <a:srgbClr val="808080">
                              <a:alpha val="37999"/>
                            </a:srgbClr>
                          </a:outerShdw>
                        </a:effectLst>
                      </p:spPr>
                      <p:txBody>
                        <a:bodyPr anchor="ctr"/>
                        <a:lstStyle/>
                        <a:p>
                          <a:pPr algn="ctr" defTabSz="457200" fontAlgn="auto">
                            <a:spcBef>
                              <a:spcPts val="0"/>
                            </a:spcBef>
                            <a:spcAft>
                              <a:spcPts val="0"/>
                            </a:spcAft>
                            <a:defRPr/>
                          </a:pPr>
                          <a:endParaRPr lang="en-US">
                            <a:latin typeface="+mn-lt"/>
                            <a:ea typeface="+mn-ea"/>
                          </a:endParaRPr>
                        </a:p>
                      </p:txBody>
                    </p:sp>
                    <p:grpSp>
                      <p:nvGrpSpPr>
                        <p:cNvPr id="28714" name="Group 220"/>
                        <p:cNvGrpSpPr>
                          <a:grpSpLocks/>
                        </p:cNvGrpSpPr>
                        <p:nvPr/>
                      </p:nvGrpSpPr>
                      <p:grpSpPr bwMode="auto">
                        <a:xfrm>
                          <a:off x="3637" y="1430"/>
                          <a:ext cx="459" cy="582"/>
                          <a:chOff x="1949548" y="2089478"/>
                          <a:chExt cx="1419626" cy="1313030"/>
                        </a:xfrm>
                      </p:grpSpPr>
                      <p:grpSp>
                        <p:nvGrpSpPr>
                          <p:cNvPr id="28892" name="Group 200"/>
                          <p:cNvGrpSpPr>
                            <a:grpSpLocks/>
                          </p:cNvGrpSpPr>
                          <p:nvPr/>
                        </p:nvGrpSpPr>
                        <p:grpSpPr bwMode="auto">
                          <a:xfrm>
                            <a:off x="2194449" y="2089478"/>
                            <a:ext cx="664042" cy="791417"/>
                            <a:chOff x="2013984" y="629961"/>
                            <a:chExt cx="664042" cy="791417"/>
                          </a:xfrm>
                        </p:grpSpPr>
                        <p:sp>
                          <p:nvSpPr>
                            <p:cNvPr id="1087" name="Can 1086"/>
                            <p:cNvSpPr/>
                            <p:nvPr/>
                          </p:nvSpPr>
                          <p:spPr>
                            <a:xfrm rot="18184062">
                              <a:off x="1978706" y="736991"/>
                              <a:ext cx="606777" cy="536222"/>
                            </a:xfrm>
                            <a:prstGeom prst="can">
                              <a:avLst/>
                            </a:prstGeom>
                            <a:solidFill>
                              <a:srgbClr val="E3A221"/>
                            </a:solidFill>
                            <a:ln>
                              <a:solidFill>
                                <a:schemeClr val="tx1"/>
                              </a:solidFill>
                            </a:ln>
                            <a:scene3d>
                              <a:camera prst="orthographicFront">
                                <a:rot lat="0" lon="0" rev="300000"/>
                              </a:camera>
                              <a:lightRig rig="threePt" dir="t"/>
                            </a:scene3d>
                            <a:sp3d contourW="12700" prstMaterial="metal">
                              <a:contourClr>
                                <a:schemeClr val="tx1">
                                  <a:lumMod val="50000"/>
                                  <a:lumOff val="50000"/>
                                </a:schemeClr>
                              </a:contourClr>
                            </a:sp3d>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p>
                          </p:txBody>
                        </p:sp>
                        <p:sp>
                          <p:nvSpPr>
                            <p:cNvPr id="1088" name="Freeform 1087"/>
                            <p:cNvSpPr/>
                            <p:nvPr/>
                          </p:nvSpPr>
                          <p:spPr>
                            <a:xfrm>
                              <a:off x="2309726" y="680806"/>
                              <a:ext cx="368300" cy="565150"/>
                            </a:xfrm>
                            <a:custGeom>
                              <a:avLst/>
                              <a:gdLst>
                                <a:gd name="connsiteX0" fmla="*/ 0 w 368300"/>
                                <a:gd name="connsiteY0" fmla="*/ 565150 h 565150"/>
                                <a:gd name="connsiteX1" fmla="*/ 330200 w 368300"/>
                                <a:gd name="connsiteY1" fmla="*/ 82550 h 565150"/>
                                <a:gd name="connsiteX2" fmla="*/ 228600 w 368300"/>
                                <a:gd name="connsiteY2" fmla="*/ 69850 h 565150"/>
                              </a:gdLst>
                              <a:ahLst/>
                              <a:cxnLst>
                                <a:cxn ang="0">
                                  <a:pos x="connsiteX0" y="connsiteY0"/>
                                </a:cxn>
                                <a:cxn ang="0">
                                  <a:pos x="connsiteX1" y="connsiteY1"/>
                                </a:cxn>
                                <a:cxn ang="0">
                                  <a:pos x="connsiteX2" y="connsiteY2"/>
                                </a:cxn>
                              </a:cxnLst>
                              <a:rect l="l" t="t" r="r" b="b"/>
                              <a:pathLst>
                                <a:path w="368300" h="565150">
                                  <a:moveTo>
                                    <a:pt x="0" y="565150"/>
                                  </a:moveTo>
                                  <a:cubicBezTo>
                                    <a:pt x="146050" y="365125"/>
                                    <a:pt x="292100" y="165100"/>
                                    <a:pt x="330200" y="82550"/>
                                  </a:cubicBezTo>
                                  <a:cubicBezTo>
                                    <a:pt x="368300" y="0"/>
                                    <a:pt x="228600" y="69850"/>
                                    <a:pt x="228600" y="69850"/>
                                  </a:cubicBezTo>
                                </a:path>
                              </a:pathLst>
                            </a:custGeom>
                            <a:ln>
                              <a:solidFill>
                                <a:srgbClr val="000000"/>
                              </a:solidFill>
                            </a:ln>
                            <a:scene3d>
                              <a:camera prst="orthographicFront">
                                <a:rot lat="0" lon="0" rev="300000"/>
                              </a:camera>
                              <a:lightRig rig="threePt" dir="t"/>
                            </a:scene3d>
                          </p:spPr>
                          <p:style>
                            <a:lnRef idx="2">
                              <a:schemeClr val="accent1"/>
                            </a:lnRef>
                            <a:fillRef idx="0">
                              <a:schemeClr val="accent1"/>
                            </a:fillRef>
                            <a:effectRef idx="1">
                              <a:schemeClr val="accent1"/>
                            </a:effectRef>
                            <a:fontRef idx="minor">
                              <a:schemeClr val="tx1"/>
                            </a:fontRef>
                          </p:style>
                          <p:txBody>
                            <a:bodyPr anchor="ctr"/>
                            <a:lstStyle/>
                            <a:p>
                              <a:pPr algn="ctr" defTabSz="457200" fontAlgn="auto">
                                <a:spcBef>
                                  <a:spcPts val="0"/>
                                </a:spcBef>
                                <a:spcAft>
                                  <a:spcPts val="0"/>
                                </a:spcAft>
                                <a:defRPr/>
                              </a:pPr>
                              <a:endParaRPr lang="en-US"/>
                            </a:p>
                          </p:txBody>
                        </p:sp>
                        <p:sp>
                          <p:nvSpPr>
                            <p:cNvPr id="1089" name="Freeform 1088"/>
                            <p:cNvSpPr/>
                            <p:nvPr/>
                          </p:nvSpPr>
                          <p:spPr>
                            <a:xfrm>
                              <a:off x="2217482" y="1243578"/>
                              <a:ext cx="139700" cy="177800"/>
                            </a:xfrm>
                            <a:custGeom>
                              <a:avLst/>
                              <a:gdLst>
                                <a:gd name="connsiteX0" fmla="*/ 139700 w 139700"/>
                                <a:gd name="connsiteY0" fmla="*/ 0 h 177800"/>
                                <a:gd name="connsiteX1" fmla="*/ 25400 w 139700"/>
                                <a:gd name="connsiteY1" fmla="*/ 165100 h 177800"/>
                                <a:gd name="connsiteX2" fmla="*/ 0 w 139700"/>
                                <a:gd name="connsiteY2" fmla="*/ 76200 h 177800"/>
                              </a:gdLst>
                              <a:ahLst/>
                              <a:cxnLst>
                                <a:cxn ang="0">
                                  <a:pos x="connsiteX0" y="connsiteY0"/>
                                </a:cxn>
                                <a:cxn ang="0">
                                  <a:pos x="connsiteX1" y="connsiteY1"/>
                                </a:cxn>
                                <a:cxn ang="0">
                                  <a:pos x="connsiteX2" y="connsiteY2"/>
                                </a:cxn>
                              </a:cxnLst>
                              <a:rect l="l" t="t" r="r" b="b"/>
                              <a:pathLst>
                                <a:path w="139700" h="177800">
                                  <a:moveTo>
                                    <a:pt x="139700" y="0"/>
                                  </a:moveTo>
                                  <a:cubicBezTo>
                                    <a:pt x="94191" y="76200"/>
                                    <a:pt x="48683" y="152400"/>
                                    <a:pt x="25400" y="165100"/>
                                  </a:cubicBezTo>
                                  <a:cubicBezTo>
                                    <a:pt x="2117" y="177800"/>
                                    <a:pt x="6350" y="91017"/>
                                    <a:pt x="0" y="76200"/>
                                  </a:cubicBezTo>
                                </a:path>
                              </a:pathLst>
                            </a:custGeom>
                            <a:ln>
                              <a:solidFill>
                                <a:srgbClr val="000000"/>
                              </a:solidFill>
                            </a:ln>
                            <a:scene3d>
                              <a:camera prst="orthographicFront">
                                <a:rot lat="0" lon="0" rev="300000"/>
                              </a:camera>
                              <a:lightRig rig="threePt" dir="t"/>
                            </a:scene3d>
                          </p:spPr>
                          <p:style>
                            <a:lnRef idx="2">
                              <a:schemeClr val="accent1"/>
                            </a:lnRef>
                            <a:fillRef idx="0">
                              <a:schemeClr val="accent1"/>
                            </a:fillRef>
                            <a:effectRef idx="1">
                              <a:schemeClr val="accent1"/>
                            </a:effectRef>
                            <a:fontRef idx="minor">
                              <a:schemeClr val="tx1"/>
                            </a:fontRef>
                          </p:style>
                          <p:txBody>
                            <a:bodyPr anchor="ctr"/>
                            <a:lstStyle/>
                            <a:p>
                              <a:pPr algn="ctr" defTabSz="457200" fontAlgn="auto">
                                <a:spcBef>
                                  <a:spcPts val="0"/>
                                </a:spcBef>
                                <a:spcAft>
                                  <a:spcPts val="0"/>
                                </a:spcAft>
                                <a:defRPr/>
                              </a:pPr>
                              <a:endParaRPr lang="en-US"/>
                            </a:p>
                          </p:txBody>
                        </p:sp>
                        <p:sp>
                          <p:nvSpPr>
                            <p:cNvPr id="1090" name="Freeform 1089"/>
                            <p:cNvSpPr/>
                            <p:nvPr/>
                          </p:nvSpPr>
                          <p:spPr>
                            <a:xfrm>
                              <a:off x="2153982" y="629961"/>
                              <a:ext cx="368300" cy="565150"/>
                            </a:xfrm>
                            <a:custGeom>
                              <a:avLst/>
                              <a:gdLst>
                                <a:gd name="connsiteX0" fmla="*/ 0 w 368300"/>
                                <a:gd name="connsiteY0" fmla="*/ 565150 h 565150"/>
                                <a:gd name="connsiteX1" fmla="*/ 330200 w 368300"/>
                                <a:gd name="connsiteY1" fmla="*/ 82550 h 565150"/>
                                <a:gd name="connsiteX2" fmla="*/ 228600 w 368300"/>
                                <a:gd name="connsiteY2" fmla="*/ 69850 h 565150"/>
                              </a:gdLst>
                              <a:ahLst/>
                              <a:cxnLst>
                                <a:cxn ang="0">
                                  <a:pos x="connsiteX0" y="connsiteY0"/>
                                </a:cxn>
                                <a:cxn ang="0">
                                  <a:pos x="connsiteX1" y="connsiteY1"/>
                                </a:cxn>
                                <a:cxn ang="0">
                                  <a:pos x="connsiteX2" y="connsiteY2"/>
                                </a:cxn>
                              </a:cxnLst>
                              <a:rect l="l" t="t" r="r" b="b"/>
                              <a:pathLst>
                                <a:path w="368300" h="565150">
                                  <a:moveTo>
                                    <a:pt x="0" y="565150"/>
                                  </a:moveTo>
                                  <a:cubicBezTo>
                                    <a:pt x="146050" y="365125"/>
                                    <a:pt x="292100" y="165100"/>
                                    <a:pt x="330200" y="82550"/>
                                  </a:cubicBezTo>
                                  <a:cubicBezTo>
                                    <a:pt x="368300" y="0"/>
                                    <a:pt x="228600" y="69850"/>
                                    <a:pt x="228600" y="69850"/>
                                  </a:cubicBezTo>
                                </a:path>
                              </a:pathLst>
                            </a:custGeom>
                            <a:ln>
                              <a:solidFill>
                                <a:srgbClr val="000000"/>
                              </a:solidFill>
                            </a:ln>
                            <a:scene3d>
                              <a:camera prst="orthographicFront">
                                <a:rot lat="0" lon="0" rev="300000"/>
                              </a:camera>
                              <a:lightRig rig="threePt" dir="t"/>
                            </a:scene3d>
                          </p:spPr>
                          <p:style>
                            <a:lnRef idx="2">
                              <a:schemeClr val="accent1"/>
                            </a:lnRef>
                            <a:fillRef idx="0">
                              <a:schemeClr val="accent1"/>
                            </a:fillRef>
                            <a:effectRef idx="1">
                              <a:schemeClr val="accent1"/>
                            </a:effectRef>
                            <a:fontRef idx="minor">
                              <a:schemeClr val="tx1"/>
                            </a:fontRef>
                          </p:style>
                          <p:txBody>
                            <a:bodyPr anchor="ctr"/>
                            <a:lstStyle/>
                            <a:p>
                              <a:pPr algn="ctr" defTabSz="457200" fontAlgn="auto">
                                <a:spcBef>
                                  <a:spcPts val="0"/>
                                </a:spcBef>
                                <a:spcAft>
                                  <a:spcPts val="0"/>
                                </a:spcAft>
                                <a:defRPr/>
                              </a:pPr>
                              <a:endParaRPr lang="en-US"/>
                            </a:p>
                          </p:txBody>
                        </p:sp>
                      </p:grpSp>
                      <p:grpSp>
                        <p:nvGrpSpPr>
                          <p:cNvPr id="28893" name="Group 205"/>
                          <p:cNvGrpSpPr>
                            <a:grpSpLocks/>
                          </p:cNvGrpSpPr>
                          <p:nvPr/>
                        </p:nvGrpSpPr>
                        <p:grpSpPr bwMode="auto">
                          <a:xfrm>
                            <a:off x="1949548" y="2549717"/>
                            <a:ext cx="681523" cy="788128"/>
                            <a:chOff x="2013984" y="629961"/>
                            <a:chExt cx="681523" cy="788128"/>
                          </a:xfrm>
                        </p:grpSpPr>
                        <p:sp>
                          <p:nvSpPr>
                            <p:cNvPr id="1083" name="Can 1082"/>
                            <p:cNvSpPr/>
                            <p:nvPr/>
                          </p:nvSpPr>
                          <p:spPr>
                            <a:xfrm rot="18184062">
                              <a:off x="1978706" y="736991"/>
                              <a:ext cx="606777" cy="536222"/>
                            </a:xfrm>
                            <a:prstGeom prst="can">
                              <a:avLst/>
                            </a:prstGeom>
                            <a:solidFill>
                              <a:srgbClr val="E3A221"/>
                            </a:solidFill>
                            <a:ln>
                              <a:solidFill>
                                <a:schemeClr val="tx1"/>
                              </a:solidFill>
                            </a:ln>
                            <a:scene3d>
                              <a:camera prst="orthographicFront">
                                <a:rot lat="0" lon="0" rev="300000"/>
                              </a:camera>
                              <a:lightRig rig="threePt" dir="t"/>
                            </a:scene3d>
                            <a:sp3d contourW="12700" prstMaterial="metal">
                              <a:contourClr>
                                <a:schemeClr val="tx1">
                                  <a:lumMod val="50000"/>
                                  <a:lumOff val="50000"/>
                                </a:schemeClr>
                              </a:contourClr>
                            </a:sp3d>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p>
                          </p:txBody>
                        </p:sp>
                        <p:sp>
                          <p:nvSpPr>
                            <p:cNvPr id="1084" name="Freeform 1083"/>
                            <p:cNvSpPr/>
                            <p:nvPr/>
                          </p:nvSpPr>
                          <p:spPr>
                            <a:xfrm>
                              <a:off x="2324374" y="682057"/>
                              <a:ext cx="371133" cy="564174"/>
                            </a:xfrm>
                            <a:custGeom>
                              <a:avLst/>
                              <a:gdLst>
                                <a:gd name="connsiteX0" fmla="*/ 0 w 368300"/>
                                <a:gd name="connsiteY0" fmla="*/ 565150 h 565150"/>
                                <a:gd name="connsiteX1" fmla="*/ 330200 w 368300"/>
                                <a:gd name="connsiteY1" fmla="*/ 82550 h 565150"/>
                                <a:gd name="connsiteX2" fmla="*/ 228600 w 368300"/>
                                <a:gd name="connsiteY2" fmla="*/ 69850 h 565150"/>
                              </a:gdLst>
                              <a:ahLst/>
                              <a:cxnLst>
                                <a:cxn ang="0">
                                  <a:pos x="connsiteX0" y="connsiteY0"/>
                                </a:cxn>
                                <a:cxn ang="0">
                                  <a:pos x="connsiteX1" y="connsiteY1"/>
                                </a:cxn>
                                <a:cxn ang="0">
                                  <a:pos x="connsiteX2" y="connsiteY2"/>
                                </a:cxn>
                              </a:cxnLst>
                              <a:rect l="l" t="t" r="r" b="b"/>
                              <a:pathLst>
                                <a:path w="368300" h="565150">
                                  <a:moveTo>
                                    <a:pt x="0" y="565150"/>
                                  </a:moveTo>
                                  <a:cubicBezTo>
                                    <a:pt x="146050" y="365125"/>
                                    <a:pt x="292100" y="165100"/>
                                    <a:pt x="330200" y="82550"/>
                                  </a:cubicBezTo>
                                  <a:cubicBezTo>
                                    <a:pt x="368300" y="0"/>
                                    <a:pt x="228600" y="69850"/>
                                    <a:pt x="228600" y="69850"/>
                                  </a:cubicBezTo>
                                </a:path>
                              </a:pathLst>
                            </a:custGeom>
                            <a:ln>
                              <a:solidFill>
                                <a:srgbClr val="000000"/>
                              </a:solidFill>
                            </a:ln>
                            <a:scene3d>
                              <a:camera prst="orthographicFront">
                                <a:rot lat="0" lon="0" rev="300000"/>
                              </a:camera>
                              <a:lightRig rig="threePt" dir="t"/>
                            </a:scene3d>
                          </p:spPr>
                          <p:style>
                            <a:lnRef idx="2">
                              <a:schemeClr val="accent1"/>
                            </a:lnRef>
                            <a:fillRef idx="0">
                              <a:schemeClr val="accent1"/>
                            </a:fillRef>
                            <a:effectRef idx="1">
                              <a:schemeClr val="accent1"/>
                            </a:effectRef>
                            <a:fontRef idx="minor">
                              <a:schemeClr val="tx1"/>
                            </a:fontRef>
                          </p:style>
                          <p:txBody>
                            <a:bodyPr anchor="ctr"/>
                            <a:lstStyle/>
                            <a:p>
                              <a:pPr algn="ctr" defTabSz="457200" fontAlgn="auto">
                                <a:spcBef>
                                  <a:spcPts val="0"/>
                                </a:spcBef>
                                <a:spcAft>
                                  <a:spcPts val="0"/>
                                </a:spcAft>
                                <a:defRPr/>
                              </a:pPr>
                              <a:endParaRPr lang="en-US"/>
                            </a:p>
                          </p:txBody>
                        </p:sp>
                        <p:sp>
                          <p:nvSpPr>
                            <p:cNvPr id="1085" name="Freeform 1084"/>
                            <p:cNvSpPr/>
                            <p:nvPr/>
                          </p:nvSpPr>
                          <p:spPr>
                            <a:xfrm>
                              <a:off x="2236057" y="1240596"/>
                              <a:ext cx="140774" cy="177493"/>
                            </a:xfrm>
                            <a:custGeom>
                              <a:avLst/>
                              <a:gdLst>
                                <a:gd name="connsiteX0" fmla="*/ 139700 w 139700"/>
                                <a:gd name="connsiteY0" fmla="*/ 0 h 177800"/>
                                <a:gd name="connsiteX1" fmla="*/ 25400 w 139700"/>
                                <a:gd name="connsiteY1" fmla="*/ 165100 h 177800"/>
                                <a:gd name="connsiteX2" fmla="*/ 0 w 139700"/>
                                <a:gd name="connsiteY2" fmla="*/ 76200 h 177800"/>
                              </a:gdLst>
                              <a:ahLst/>
                              <a:cxnLst>
                                <a:cxn ang="0">
                                  <a:pos x="connsiteX0" y="connsiteY0"/>
                                </a:cxn>
                                <a:cxn ang="0">
                                  <a:pos x="connsiteX1" y="connsiteY1"/>
                                </a:cxn>
                                <a:cxn ang="0">
                                  <a:pos x="connsiteX2" y="connsiteY2"/>
                                </a:cxn>
                              </a:cxnLst>
                              <a:rect l="l" t="t" r="r" b="b"/>
                              <a:pathLst>
                                <a:path w="139700" h="177800">
                                  <a:moveTo>
                                    <a:pt x="139700" y="0"/>
                                  </a:moveTo>
                                  <a:cubicBezTo>
                                    <a:pt x="94191" y="76200"/>
                                    <a:pt x="48683" y="152400"/>
                                    <a:pt x="25400" y="165100"/>
                                  </a:cubicBezTo>
                                  <a:cubicBezTo>
                                    <a:pt x="2117" y="177800"/>
                                    <a:pt x="6350" y="91017"/>
                                    <a:pt x="0" y="76200"/>
                                  </a:cubicBezTo>
                                </a:path>
                              </a:pathLst>
                            </a:custGeom>
                            <a:ln>
                              <a:solidFill>
                                <a:srgbClr val="000000"/>
                              </a:solidFill>
                            </a:ln>
                            <a:scene3d>
                              <a:camera prst="orthographicFront">
                                <a:rot lat="0" lon="0" rev="300000"/>
                              </a:camera>
                              <a:lightRig rig="threePt" dir="t"/>
                            </a:scene3d>
                          </p:spPr>
                          <p:style>
                            <a:lnRef idx="2">
                              <a:schemeClr val="accent1"/>
                            </a:lnRef>
                            <a:fillRef idx="0">
                              <a:schemeClr val="accent1"/>
                            </a:fillRef>
                            <a:effectRef idx="1">
                              <a:schemeClr val="accent1"/>
                            </a:effectRef>
                            <a:fontRef idx="minor">
                              <a:schemeClr val="tx1"/>
                            </a:fontRef>
                          </p:style>
                          <p:txBody>
                            <a:bodyPr anchor="ctr"/>
                            <a:lstStyle/>
                            <a:p>
                              <a:pPr algn="ctr" defTabSz="457200" fontAlgn="auto">
                                <a:spcBef>
                                  <a:spcPts val="0"/>
                                </a:spcBef>
                                <a:spcAft>
                                  <a:spcPts val="0"/>
                                </a:spcAft>
                                <a:defRPr/>
                              </a:pPr>
                              <a:endParaRPr lang="en-US"/>
                            </a:p>
                          </p:txBody>
                        </p:sp>
                        <p:sp>
                          <p:nvSpPr>
                            <p:cNvPr id="1086" name="Freeform 1085"/>
                            <p:cNvSpPr/>
                            <p:nvPr/>
                          </p:nvSpPr>
                          <p:spPr>
                            <a:xfrm>
                              <a:off x="2153982" y="629961"/>
                              <a:ext cx="368300" cy="565150"/>
                            </a:xfrm>
                            <a:custGeom>
                              <a:avLst/>
                              <a:gdLst>
                                <a:gd name="connsiteX0" fmla="*/ 0 w 368300"/>
                                <a:gd name="connsiteY0" fmla="*/ 565150 h 565150"/>
                                <a:gd name="connsiteX1" fmla="*/ 330200 w 368300"/>
                                <a:gd name="connsiteY1" fmla="*/ 82550 h 565150"/>
                                <a:gd name="connsiteX2" fmla="*/ 228600 w 368300"/>
                                <a:gd name="connsiteY2" fmla="*/ 69850 h 565150"/>
                              </a:gdLst>
                              <a:ahLst/>
                              <a:cxnLst>
                                <a:cxn ang="0">
                                  <a:pos x="connsiteX0" y="connsiteY0"/>
                                </a:cxn>
                                <a:cxn ang="0">
                                  <a:pos x="connsiteX1" y="connsiteY1"/>
                                </a:cxn>
                                <a:cxn ang="0">
                                  <a:pos x="connsiteX2" y="connsiteY2"/>
                                </a:cxn>
                              </a:cxnLst>
                              <a:rect l="l" t="t" r="r" b="b"/>
                              <a:pathLst>
                                <a:path w="368300" h="565150">
                                  <a:moveTo>
                                    <a:pt x="0" y="565150"/>
                                  </a:moveTo>
                                  <a:cubicBezTo>
                                    <a:pt x="146050" y="365125"/>
                                    <a:pt x="292100" y="165100"/>
                                    <a:pt x="330200" y="82550"/>
                                  </a:cubicBezTo>
                                  <a:cubicBezTo>
                                    <a:pt x="368300" y="0"/>
                                    <a:pt x="228600" y="69850"/>
                                    <a:pt x="228600" y="69850"/>
                                  </a:cubicBezTo>
                                </a:path>
                              </a:pathLst>
                            </a:custGeom>
                            <a:ln>
                              <a:solidFill>
                                <a:srgbClr val="000000"/>
                              </a:solidFill>
                            </a:ln>
                            <a:scene3d>
                              <a:camera prst="orthographicFront">
                                <a:rot lat="0" lon="0" rev="300000"/>
                              </a:camera>
                              <a:lightRig rig="threePt" dir="t"/>
                            </a:scene3d>
                          </p:spPr>
                          <p:style>
                            <a:lnRef idx="2">
                              <a:schemeClr val="accent1"/>
                            </a:lnRef>
                            <a:fillRef idx="0">
                              <a:schemeClr val="accent1"/>
                            </a:fillRef>
                            <a:effectRef idx="1">
                              <a:schemeClr val="accent1"/>
                            </a:effectRef>
                            <a:fontRef idx="minor">
                              <a:schemeClr val="tx1"/>
                            </a:fontRef>
                          </p:style>
                          <p:txBody>
                            <a:bodyPr anchor="ctr"/>
                            <a:lstStyle/>
                            <a:p>
                              <a:pPr algn="ctr" defTabSz="457200" fontAlgn="auto">
                                <a:spcBef>
                                  <a:spcPts val="0"/>
                                </a:spcBef>
                                <a:spcAft>
                                  <a:spcPts val="0"/>
                                </a:spcAft>
                                <a:defRPr/>
                              </a:pPr>
                              <a:endParaRPr lang="en-US"/>
                            </a:p>
                          </p:txBody>
                        </p:sp>
                      </p:grpSp>
                      <p:grpSp>
                        <p:nvGrpSpPr>
                          <p:cNvPr id="28894" name="Group 210"/>
                          <p:cNvGrpSpPr>
                            <a:grpSpLocks/>
                          </p:cNvGrpSpPr>
                          <p:nvPr/>
                        </p:nvGrpSpPr>
                        <p:grpSpPr bwMode="auto">
                          <a:xfrm>
                            <a:off x="2682018" y="2114878"/>
                            <a:ext cx="687156" cy="774470"/>
                            <a:chOff x="2013984" y="629961"/>
                            <a:chExt cx="687156" cy="774470"/>
                          </a:xfrm>
                        </p:grpSpPr>
                        <p:sp>
                          <p:nvSpPr>
                            <p:cNvPr id="1079" name="Can 1078"/>
                            <p:cNvSpPr/>
                            <p:nvPr/>
                          </p:nvSpPr>
                          <p:spPr>
                            <a:xfrm rot="18184062">
                              <a:off x="1978706" y="736991"/>
                              <a:ext cx="606777" cy="536222"/>
                            </a:xfrm>
                            <a:prstGeom prst="can">
                              <a:avLst/>
                            </a:prstGeom>
                            <a:solidFill>
                              <a:srgbClr val="E3A221"/>
                            </a:solidFill>
                            <a:ln>
                              <a:solidFill>
                                <a:schemeClr val="tx1"/>
                              </a:solidFill>
                            </a:ln>
                            <a:scene3d>
                              <a:camera prst="orthographicFront">
                                <a:rot lat="0" lon="0" rev="300000"/>
                              </a:camera>
                              <a:lightRig rig="threePt" dir="t"/>
                            </a:scene3d>
                            <a:sp3d contourW="12700" prstMaterial="metal">
                              <a:contourClr>
                                <a:schemeClr val="tx1">
                                  <a:lumMod val="50000"/>
                                  <a:lumOff val="50000"/>
                                </a:schemeClr>
                              </a:contourClr>
                            </a:sp3d>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p>
                          </p:txBody>
                        </p:sp>
                        <p:sp>
                          <p:nvSpPr>
                            <p:cNvPr id="1080" name="Freeform 1079"/>
                            <p:cNvSpPr/>
                            <p:nvPr/>
                          </p:nvSpPr>
                          <p:spPr>
                            <a:xfrm>
                              <a:off x="2330410" y="687463"/>
                              <a:ext cx="370730" cy="565150"/>
                            </a:xfrm>
                            <a:custGeom>
                              <a:avLst/>
                              <a:gdLst>
                                <a:gd name="connsiteX0" fmla="*/ 0 w 368300"/>
                                <a:gd name="connsiteY0" fmla="*/ 565150 h 565150"/>
                                <a:gd name="connsiteX1" fmla="*/ 330200 w 368300"/>
                                <a:gd name="connsiteY1" fmla="*/ 82550 h 565150"/>
                                <a:gd name="connsiteX2" fmla="*/ 228600 w 368300"/>
                                <a:gd name="connsiteY2" fmla="*/ 69850 h 565150"/>
                              </a:gdLst>
                              <a:ahLst/>
                              <a:cxnLst>
                                <a:cxn ang="0">
                                  <a:pos x="connsiteX0" y="connsiteY0"/>
                                </a:cxn>
                                <a:cxn ang="0">
                                  <a:pos x="connsiteX1" y="connsiteY1"/>
                                </a:cxn>
                                <a:cxn ang="0">
                                  <a:pos x="connsiteX2" y="connsiteY2"/>
                                </a:cxn>
                              </a:cxnLst>
                              <a:rect l="l" t="t" r="r" b="b"/>
                              <a:pathLst>
                                <a:path w="368300" h="565150">
                                  <a:moveTo>
                                    <a:pt x="0" y="565150"/>
                                  </a:moveTo>
                                  <a:cubicBezTo>
                                    <a:pt x="146050" y="365125"/>
                                    <a:pt x="292100" y="165100"/>
                                    <a:pt x="330200" y="82550"/>
                                  </a:cubicBezTo>
                                  <a:cubicBezTo>
                                    <a:pt x="368300" y="0"/>
                                    <a:pt x="228600" y="69850"/>
                                    <a:pt x="228600" y="69850"/>
                                  </a:cubicBezTo>
                                </a:path>
                              </a:pathLst>
                            </a:custGeom>
                            <a:ln>
                              <a:solidFill>
                                <a:srgbClr val="000000"/>
                              </a:solidFill>
                            </a:ln>
                            <a:scene3d>
                              <a:camera prst="orthographicFront">
                                <a:rot lat="0" lon="0" rev="300000"/>
                              </a:camera>
                              <a:lightRig rig="threePt" dir="t"/>
                            </a:scene3d>
                          </p:spPr>
                          <p:style>
                            <a:lnRef idx="2">
                              <a:schemeClr val="accent1"/>
                            </a:lnRef>
                            <a:fillRef idx="0">
                              <a:schemeClr val="accent1"/>
                            </a:fillRef>
                            <a:effectRef idx="1">
                              <a:schemeClr val="accent1"/>
                            </a:effectRef>
                            <a:fontRef idx="minor">
                              <a:schemeClr val="tx1"/>
                            </a:fontRef>
                          </p:style>
                          <p:txBody>
                            <a:bodyPr anchor="ctr"/>
                            <a:lstStyle/>
                            <a:p>
                              <a:pPr algn="ctr" defTabSz="457200" fontAlgn="auto">
                                <a:spcBef>
                                  <a:spcPts val="0"/>
                                </a:spcBef>
                                <a:spcAft>
                                  <a:spcPts val="0"/>
                                </a:spcAft>
                                <a:defRPr/>
                              </a:pPr>
                              <a:endParaRPr lang="en-US"/>
                            </a:p>
                          </p:txBody>
                        </p:sp>
                        <p:sp>
                          <p:nvSpPr>
                            <p:cNvPr id="1081" name="Freeform 1080"/>
                            <p:cNvSpPr/>
                            <p:nvPr/>
                          </p:nvSpPr>
                          <p:spPr>
                            <a:xfrm>
                              <a:off x="2217480" y="1226631"/>
                              <a:ext cx="139700" cy="177800"/>
                            </a:xfrm>
                            <a:custGeom>
                              <a:avLst/>
                              <a:gdLst>
                                <a:gd name="connsiteX0" fmla="*/ 139700 w 139700"/>
                                <a:gd name="connsiteY0" fmla="*/ 0 h 177800"/>
                                <a:gd name="connsiteX1" fmla="*/ 25400 w 139700"/>
                                <a:gd name="connsiteY1" fmla="*/ 165100 h 177800"/>
                                <a:gd name="connsiteX2" fmla="*/ 0 w 139700"/>
                                <a:gd name="connsiteY2" fmla="*/ 76200 h 177800"/>
                              </a:gdLst>
                              <a:ahLst/>
                              <a:cxnLst>
                                <a:cxn ang="0">
                                  <a:pos x="connsiteX0" y="connsiteY0"/>
                                </a:cxn>
                                <a:cxn ang="0">
                                  <a:pos x="connsiteX1" y="connsiteY1"/>
                                </a:cxn>
                                <a:cxn ang="0">
                                  <a:pos x="connsiteX2" y="connsiteY2"/>
                                </a:cxn>
                              </a:cxnLst>
                              <a:rect l="l" t="t" r="r" b="b"/>
                              <a:pathLst>
                                <a:path w="139700" h="177800">
                                  <a:moveTo>
                                    <a:pt x="139700" y="0"/>
                                  </a:moveTo>
                                  <a:cubicBezTo>
                                    <a:pt x="94191" y="76200"/>
                                    <a:pt x="48683" y="152400"/>
                                    <a:pt x="25400" y="165100"/>
                                  </a:cubicBezTo>
                                  <a:cubicBezTo>
                                    <a:pt x="2117" y="177800"/>
                                    <a:pt x="6350" y="91017"/>
                                    <a:pt x="0" y="76200"/>
                                  </a:cubicBezTo>
                                </a:path>
                              </a:pathLst>
                            </a:custGeom>
                            <a:ln>
                              <a:solidFill>
                                <a:srgbClr val="000000"/>
                              </a:solidFill>
                            </a:ln>
                            <a:scene3d>
                              <a:camera prst="orthographicFront">
                                <a:rot lat="0" lon="0" rev="300000"/>
                              </a:camera>
                              <a:lightRig rig="threePt" dir="t"/>
                            </a:scene3d>
                          </p:spPr>
                          <p:style>
                            <a:lnRef idx="2">
                              <a:schemeClr val="accent1"/>
                            </a:lnRef>
                            <a:fillRef idx="0">
                              <a:schemeClr val="accent1"/>
                            </a:fillRef>
                            <a:effectRef idx="1">
                              <a:schemeClr val="accent1"/>
                            </a:effectRef>
                            <a:fontRef idx="minor">
                              <a:schemeClr val="tx1"/>
                            </a:fontRef>
                          </p:style>
                          <p:txBody>
                            <a:bodyPr anchor="ctr"/>
                            <a:lstStyle/>
                            <a:p>
                              <a:pPr algn="ctr" defTabSz="457200" fontAlgn="auto">
                                <a:spcBef>
                                  <a:spcPts val="0"/>
                                </a:spcBef>
                                <a:spcAft>
                                  <a:spcPts val="0"/>
                                </a:spcAft>
                                <a:defRPr/>
                              </a:pPr>
                              <a:endParaRPr lang="en-US"/>
                            </a:p>
                          </p:txBody>
                        </p:sp>
                        <p:sp>
                          <p:nvSpPr>
                            <p:cNvPr id="1082" name="Freeform 1081"/>
                            <p:cNvSpPr/>
                            <p:nvPr/>
                          </p:nvSpPr>
                          <p:spPr>
                            <a:xfrm>
                              <a:off x="2153982" y="629961"/>
                              <a:ext cx="368300" cy="565150"/>
                            </a:xfrm>
                            <a:custGeom>
                              <a:avLst/>
                              <a:gdLst>
                                <a:gd name="connsiteX0" fmla="*/ 0 w 368300"/>
                                <a:gd name="connsiteY0" fmla="*/ 565150 h 565150"/>
                                <a:gd name="connsiteX1" fmla="*/ 330200 w 368300"/>
                                <a:gd name="connsiteY1" fmla="*/ 82550 h 565150"/>
                                <a:gd name="connsiteX2" fmla="*/ 228600 w 368300"/>
                                <a:gd name="connsiteY2" fmla="*/ 69850 h 565150"/>
                              </a:gdLst>
                              <a:ahLst/>
                              <a:cxnLst>
                                <a:cxn ang="0">
                                  <a:pos x="connsiteX0" y="connsiteY0"/>
                                </a:cxn>
                                <a:cxn ang="0">
                                  <a:pos x="connsiteX1" y="connsiteY1"/>
                                </a:cxn>
                                <a:cxn ang="0">
                                  <a:pos x="connsiteX2" y="connsiteY2"/>
                                </a:cxn>
                              </a:cxnLst>
                              <a:rect l="l" t="t" r="r" b="b"/>
                              <a:pathLst>
                                <a:path w="368300" h="565150">
                                  <a:moveTo>
                                    <a:pt x="0" y="565150"/>
                                  </a:moveTo>
                                  <a:cubicBezTo>
                                    <a:pt x="146050" y="365125"/>
                                    <a:pt x="292100" y="165100"/>
                                    <a:pt x="330200" y="82550"/>
                                  </a:cubicBezTo>
                                  <a:cubicBezTo>
                                    <a:pt x="368300" y="0"/>
                                    <a:pt x="228600" y="69850"/>
                                    <a:pt x="228600" y="69850"/>
                                  </a:cubicBezTo>
                                </a:path>
                              </a:pathLst>
                            </a:custGeom>
                            <a:ln>
                              <a:solidFill>
                                <a:srgbClr val="000000"/>
                              </a:solidFill>
                            </a:ln>
                            <a:scene3d>
                              <a:camera prst="orthographicFront">
                                <a:rot lat="0" lon="0" rev="300000"/>
                              </a:camera>
                              <a:lightRig rig="threePt" dir="t"/>
                            </a:scene3d>
                          </p:spPr>
                          <p:style>
                            <a:lnRef idx="2">
                              <a:schemeClr val="accent1"/>
                            </a:lnRef>
                            <a:fillRef idx="0">
                              <a:schemeClr val="accent1"/>
                            </a:fillRef>
                            <a:effectRef idx="1">
                              <a:schemeClr val="accent1"/>
                            </a:effectRef>
                            <a:fontRef idx="minor">
                              <a:schemeClr val="tx1"/>
                            </a:fontRef>
                          </p:style>
                          <p:txBody>
                            <a:bodyPr anchor="ctr"/>
                            <a:lstStyle/>
                            <a:p>
                              <a:pPr algn="ctr" defTabSz="457200" fontAlgn="auto">
                                <a:spcBef>
                                  <a:spcPts val="0"/>
                                </a:spcBef>
                                <a:spcAft>
                                  <a:spcPts val="0"/>
                                </a:spcAft>
                                <a:defRPr/>
                              </a:pPr>
                              <a:endParaRPr lang="en-US"/>
                            </a:p>
                          </p:txBody>
                        </p:sp>
                      </p:grpSp>
                      <p:grpSp>
                        <p:nvGrpSpPr>
                          <p:cNvPr id="28895" name="Group 215"/>
                          <p:cNvGrpSpPr>
                            <a:grpSpLocks/>
                          </p:cNvGrpSpPr>
                          <p:nvPr/>
                        </p:nvGrpSpPr>
                        <p:grpSpPr bwMode="auto">
                          <a:xfrm>
                            <a:off x="2425700" y="2604316"/>
                            <a:ext cx="659438" cy="798192"/>
                            <a:chOff x="2013984" y="629961"/>
                            <a:chExt cx="659438" cy="798192"/>
                          </a:xfrm>
                        </p:grpSpPr>
                        <p:sp>
                          <p:nvSpPr>
                            <p:cNvPr id="1075" name="Can 1074"/>
                            <p:cNvSpPr/>
                            <p:nvPr/>
                          </p:nvSpPr>
                          <p:spPr>
                            <a:xfrm rot="18184062">
                              <a:off x="1978706" y="736991"/>
                              <a:ext cx="606777" cy="536222"/>
                            </a:xfrm>
                            <a:prstGeom prst="can">
                              <a:avLst/>
                            </a:prstGeom>
                            <a:solidFill>
                              <a:srgbClr val="E3A221"/>
                            </a:solidFill>
                            <a:ln>
                              <a:solidFill>
                                <a:schemeClr val="tx1"/>
                              </a:solidFill>
                            </a:ln>
                            <a:scene3d>
                              <a:camera prst="orthographicFront">
                                <a:rot lat="0" lon="0" rev="300000"/>
                              </a:camera>
                              <a:lightRig rig="threePt" dir="t"/>
                            </a:scene3d>
                            <a:sp3d contourW="12700" prstMaterial="metal">
                              <a:contourClr>
                                <a:schemeClr val="tx1">
                                  <a:lumMod val="50000"/>
                                  <a:lumOff val="50000"/>
                                </a:schemeClr>
                              </a:contourClr>
                            </a:sp3d>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p>
                          </p:txBody>
                        </p:sp>
                        <p:sp>
                          <p:nvSpPr>
                            <p:cNvPr id="1076" name="Freeform 1075"/>
                            <p:cNvSpPr/>
                            <p:nvPr/>
                          </p:nvSpPr>
                          <p:spPr>
                            <a:xfrm>
                              <a:off x="2305122" y="690852"/>
                              <a:ext cx="368300" cy="565150"/>
                            </a:xfrm>
                            <a:custGeom>
                              <a:avLst/>
                              <a:gdLst>
                                <a:gd name="connsiteX0" fmla="*/ 0 w 368300"/>
                                <a:gd name="connsiteY0" fmla="*/ 565150 h 565150"/>
                                <a:gd name="connsiteX1" fmla="*/ 330200 w 368300"/>
                                <a:gd name="connsiteY1" fmla="*/ 82550 h 565150"/>
                                <a:gd name="connsiteX2" fmla="*/ 228600 w 368300"/>
                                <a:gd name="connsiteY2" fmla="*/ 69850 h 565150"/>
                              </a:gdLst>
                              <a:ahLst/>
                              <a:cxnLst>
                                <a:cxn ang="0">
                                  <a:pos x="connsiteX0" y="connsiteY0"/>
                                </a:cxn>
                                <a:cxn ang="0">
                                  <a:pos x="connsiteX1" y="connsiteY1"/>
                                </a:cxn>
                                <a:cxn ang="0">
                                  <a:pos x="connsiteX2" y="connsiteY2"/>
                                </a:cxn>
                              </a:cxnLst>
                              <a:rect l="l" t="t" r="r" b="b"/>
                              <a:pathLst>
                                <a:path w="368300" h="565150">
                                  <a:moveTo>
                                    <a:pt x="0" y="565150"/>
                                  </a:moveTo>
                                  <a:cubicBezTo>
                                    <a:pt x="146050" y="365125"/>
                                    <a:pt x="292100" y="165100"/>
                                    <a:pt x="330200" y="82550"/>
                                  </a:cubicBezTo>
                                  <a:cubicBezTo>
                                    <a:pt x="368300" y="0"/>
                                    <a:pt x="228600" y="69850"/>
                                    <a:pt x="228600" y="69850"/>
                                  </a:cubicBezTo>
                                </a:path>
                              </a:pathLst>
                            </a:custGeom>
                            <a:ln>
                              <a:solidFill>
                                <a:srgbClr val="000000"/>
                              </a:solidFill>
                            </a:ln>
                            <a:scene3d>
                              <a:camera prst="orthographicFront">
                                <a:rot lat="0" lon="0" rev="300000"/>
                              </a:camera>
                              <a:lightRig rig="threePt" dir="t"/>
                            </a:scene3d>
                          </p:spPr>
                          <p:style>
                            <a:lnRef idx="2">
                              <a:schemeClr val="accent1"/>
                            </a:lnRef>
                            <a:fillRef idx="0">
                              <a:schemeClr val="accent1"/>
                            </a:fillRef>
                            <a:effectRef idx="1">
                              <a:schemeClr val="accent1"/>
                            </a:effectRef>
                            <a:fontRef idx="minor">
                              <a:schemeClr val="tx1"/>
                            </a:fontRef>
                          </p:style>
                          <p:txBody>
                            <a:bodyPr anchor="ctr"/>
                            <a:lstStyle/>
                            <a:p>
                              <a:pPr algn="ctr" defTabSz="457200" fontAlgn="auto">
                                <a:spcBef>
                                  <a:spcPts val="0"/>
                                </a:spcBef>
                                <a:spcAft>
                                  <a:spcPts val="0"/>
                                </a:spcAft>
                                <a:defRPr/>
                              </a:pPr>
                              <a:endParaRPr lang="en-US"/>
                            </a:p>
                          </p:txBody>
                        </p:sp>
                        <p:sp>
                          <p:nvSpPr>
                            <p:cNvPr id="1077" name="Freeform 1076"/>
                            <p:cNvSpPr/>
                            <p:nvPr/>
                          </p:nvSpPr>
                          <p:spPr>
                            <a:xfrm>
                              <a:off x="2207244" y="1250659"/>
                              <a:ext cx="140774" cy="177494"/>
                            </a:xfrm>
                            <a:custGeom>
                              <a:avLst/>
                              <a:gdLst>
                                <a:gd name="connsiteX0" fmla="*/ 139700 w 139700"/>
                                <a:gd name="connsiteY0" fmla="*/ 0 h 177800"/>
                                <a:gd name="connsiteX1" fmla="*/ 25400 w 139700"/>
                                <a:gd name="connsiteY1" fmla="*/ 165100 h 177800"/>
                                <a:gd name="connsiteX2" fmla="*/ 0 w 139700"/>
                                <a:gd name="connsiteY2" fmla="*/ 76200 h 177800"/>
                              </a:gdLst>
                              <a:ahLst/>
                              <a:cxnLst>
                                <a:cxn ang="0">
                                  <a:pos x="connsiteX0" y="connsiteY0"/>
                                </a:cxn>
                                <a:cxn ang="0">
                                  <a:pos x="connsiteX1" y="connsiteY1"/>
                                </a:cxn>
                                <a:cxn ang="0">
                                  <a:pos x="connsiteX2" y="connsiteY2"/>
                                </a:cxn>
                              </a:cxnLst>
                              <a:rect l="l" t="t" r="r" b="b"/>
                              <a:pathLst>
                                <a:path w="139700" h="177800">
                                  <a:moveTo>
                                    <a:pt x="139700" y="0"/>
                                  </a:moveTo>
                                  <a:cubicBezTo>
                                    <a:pt x="94191" y="76200"/>
                                    <a:pt x="48683" y="152400"/>
                                    <a:pt x="25400" y="165100"/>
                                  </a:cubicBezTo>
                                  <a:cubicBezTo>
                                    <a:pt x="2117" y="177800"/>
                                    <a:pt x="6350" y="91017"/>
                                    <a:pt x="0" y="76200"/>
                                  </a:cubicBezTo>
                                </a:path>
                              </a:pathLst>
                            </a:custGeom>
                            <a:ln>
                              <a:solidFill>
                                <a:srgbClr val="000000"/>
                              </a:solidFill>
                            </a:ln>
                            <a:scene3d>
                              <a:camera prst="orthographicFront">
                                <a:rot lat="0" lon="0" rev="120000"/>
                              </a:camera>
                              <a:lightRig rig="threePt" dir="t"/>
                            </a:scene3d>
                          </p:spPr>
                          <p:style>
                            <a:lnRef idx="2">
                              <a:schemeClr val="accent1"/>
                            </a:lnRef>
                            <a:fillRef idx="0">
                              <a:schemeClr val="accent1"/>
                            </a:fillRef>
                            <a:effectRef idx="1">
                              <a:schemeClr val="accent1"/>
                            </a:effectRef>
                            <a:fontRef idx="minor">
                              <a:schemeClr val="tx1"/>
                            </a:fontRef>
                          </p:style>
                          <p:txBody>
                            <a:bodyPr anchor="ctr"/>
                            <a:lstStyle/>
                            <a:p>
                              <a:pPr algn="ctr" defTabSz="457200" fontAlgn="auto">
                                <a:spcBef>
                                  <a:spcPts val="0"/>
                                </a:spcBef>
                                <a:spcAft>
                                  <a:spcPts val="0"/>
                                </a:spcAft>
                                <a:defRPr/>
                              </a:pPr>
                              <a:endParaRPr lang="en-US"/>
                            </a:p>
                          </p:txBody>
                        </p:sp>
                        <p:sp>
                          <p:nvSpPr>
                            <p:cNvPr id="1078" name="Freeform 1077"/>
                            <p:cNvSpPr/>
                            <p:nvPr/>
                          </p:nvSpPr>
                          <p:spPr>
                            <a:xfrm>
                              <a:off x="2153982" y="629961"/>
                              <a:ext cx="368300" cy="565150"/>
                            </a:xfrm>
                            <a:custGeom>
                              <a:avLst/>
                              <a:gdLst>
                                <a:gd name="connsiteX0" fmla="*/ 0 w 368300"/>
                                <a:gd name="connsiteY0" fmla="*/ 565150 h 565150"/>
                                <a:gd name="connsiteX1" fmla="*/ 330200 w 368300"/>
                                <a:gd name="connsiteY1" fmla="*/ 82550 h 565150"/>
                                <a:gd name="connsiteX2" fmla="*/ 228600 w 368300"/>
                                <a:gd name="connsiteY2" fmla="*/ 69850 h 565150"/>
                              </a:gdLst>
                              <a:ahLst/>
                              <a:cxnLst>
                                <a:cxn ang="0">
                                  <a:pos x="connsiteX0" y="connsiteY0"/>
                                </a:cxn>
                                <a:cxn ang="0">
                                  <a:pos x="connsiteX1" y="connsiteY1"/>
                                </a:cxn>
                                <a:cxn ang="0">
                                  <a:pos x="connsiteX2" y="connsiteY2"/>
                                </a:cxn>
                              </a:cxnLst>
                              <a:rect l="l" t="t" r="r" b="b"/>
                              <a:pathLst>
                                <a:path w="368300" h="565150">
                                  <a:moveTo>
                                    <a:pt x="0" y="565150"/>
                                  </a:moveTo>
                                  <a:cubicBezTo>
                                    <a:pt x="146050" y="365125"/>
                                    <a:pt x="292100" y="165100"/>
                                    <a:pt x="330200" y="82550"/>
                                  </a:cubicBezTo>
                                  <a:cubicBezTo>
                                    <a:pt x="368300" y="0"/>
                                    <a:pt x="228600" y="69850"/>
                                    <a:pt x="228600" y="69850"/>
                                  </a:cubicBezTo>
                                </a:path>
                              </a:pathLst>
                            </a:custGeom>
                            <a:ln>
                              <a:solidFill>
                                <a:srgbClr val="000000"/>
                              </a:solidFill>
                            </a:ln>
                            <a:scene3d>
                              <a:camera prst="orthographicFront">
                                <a:rot lat="0" lon="0" rev="300000"/>
                              </a:camera>
                              <a:lightRig rig="threePt" dir="t"/>
                            </a:scene3d>
                          </p:spPr>
                          <p:style>
                            <a:lnRef idx="2">
                              <a:schemeClr val="accent1"/>
                            </a:lnRef>
                            <a:fillRef idx="0">
                              <a:schemeClr val="accent1"/>
                            </a:fillRef>
                            <a:effectRef idx="1">
                              <a:schemeClr val="accent1"/>
                            </a:effectRef>
                            <a:fontRef idx="minor">
                              <a:schemeClr val="tx1"/>
                            </a:fontRef>
                          </p:style>
                          <p:txBody>
                            <a:bodyPr anchor="ctr"/>
                            <a:lstStyle/>
                            <a:p>
                              <a:pPr algn="ctr" defTabSz="457200" fontAlgn="auto">
                                <a:spcBef>
                                  <a:spcPts val="0"/>
                                </a:spcBef>
                                <a:spcAft>
                                  <a:spcPts val="0"/>
                                </a:spcAft>
                                <a:defRPr/>
                              </a:pPr>
                              <a:endParaRPr lang="en-US"/>
                            </a:p>
                          </p:txBody>
                        </p:sp>
                      </p:grpSp>
                    </p:grpSp>
                    <p:grpSp>
                      <p:nvGrpSpPr>
                        <p:cNvPr id="28715" name="Group 221"/>
                        <p:cNvGrpSpPr>
                          <a:grpSpLocks/>
                        </p:cNvGrpSpPr>
                        <p:nvPr/>
                      </p:nvGrpSpPr>
                      <p:grpSpPr bwMode="auto">
                        <a:xfrm>
                          <a:off x="3961" y="1442"/>
                          <a:ext cx="458" cy="584"/>
                          <a:chOff x="1949548" y="2089478"/>
                          <a:chExt cx="1410344" cy="1323182"/>
                        </a:xfrm>
                      </p:grpSpPr>
                      <p:grpSp>
                        <p:nvGrpSpPr>
                          <p:cNvPr id="28872" name="Group 200"/>
                          <p:cNvGrpSpPr>
                            <a:grpSpLocks/>
                          </p:cNvGrpSpPr>
                          <p:nvPr/>
                        </p:nvGrpSpPr>
                        <p:grpSpPr bwMode="auto">
                          <a:xfrm>
                            <a:off x="2194449" y="2089478"/>
                            <a:ext cx="659438" cy="791417"/>
                            <a:chOff x="2013984" y="629961"/>
                            <a:chExt cx="659438" cy="791417"/>
                          </a:xfrm>
                        </p:grpSpPr>
                        <p:sp>
                          <p:nvSpPr>
                            <p:cNvPr id="1067" name="Can 1066"/>
                            <p:cNvSpPr/>
                            <p:nvPr/>
                          </p:nvSpPr>
                          <p:spPr>
                            <a:xfrm rot="18184062">
                              <a:off x="1978706" y="736991"/>
                              <a:ext cx="606777" cy="536222"/>
                            </a:xfrm>
                            <a:prstGeom prst="can">
                              <a:avLst/>
                            </a:prstGeom>
                            <a:solidFill>
                              <a:srgbClr val="E3A221"/>
                            </a:solidFill>
                            <a:ln>
                              <a:solidFill>
                                <a:schemeClr val="tx1"/>
                              </a:solidFill>
                            </a:ln>
                            <a:scene3d>
                              <a:camera prst="orthographicFront">
                                <a:rot lat="0" lon="0" rev="300000"/>
                              </a:camera>
                              <a:lightRig rig="threePt" dir="t"/>
                            </a:scene3d>
                            <a:sp3d contourW="12700" prstMaterial="metal">
                              <a:contourClr>
                                <a:schemeClr val="tx1">
                                  <a:lumMod val="50000"/>
                                  <a:lumOff val="50000"/>
                                </a:schemeClr>
                              </a:contourClr>
                            </a:sp3d>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p>
                          </p:txBody>
                        </p:sp>
                        <p:sp>
                          <p:nvSpPr>
                            <p:cNvPr id="1068" name="Freeform 1067"/>
                            <p:cNvSpPr/>
                            <p:nvPr/>
                          </p:nvSpPr>
                          <p:spPr>
                            <a:xfrm>
                              <a:off x="2305122" y="687463"/>
                              <a:ext cx="368300" cy="565150"/>
                            </a:xfrm>
                            <a:custGeom>
                              <a:avLst/>
                              <a:gdLst>
                                <a:gd name="connsiteX0" fmla="*/ 0 w 368300"/>
                                <a:gd name="connsiteY0" fmla="*/ 565150 h 565150"/>
                                <a:gd name="connsiteX1" fmla="*/ 330200 w 368300"/>
                                <a:gd name="connsiteY1" fmla="*/ 82550 h 565150"/>
                                <a:gd name="connsiteX2" fmla="*/ 228600 w 368300"/>
                                <a:gd name="connsiteY2" fmla="*/ 69850 h 565150"/>
                              </a:gdLst>
                              <a:ahLst/>
                              <a:cxnLst>
                                <a:cxn ang="0">
                                  <a:pos x="connsiteX0" y="connsiteY0"/>
                                </a:cxn>
                                <a:cxn ang="0">
                                  <a:pos x="connsiteX1" y="connsiteY1"/>
                                </a:cxn>
                                <a:cxn ang="0">
                                  <a:pos x="connsiteX2" y="connsiteY2"/>
                                </a:cxn>
                              </a:cxnLst>
                              <a:rect l="l" t="t" r="r" b="b"/>
                              <a:pathLst>
                                <a:path w="368300" h="565150">
                                  <a:moveTo>
                                    <a:pt x="0" y="565150"/>
                                  </a:moveTo>
                                  <a:cubicBezTo>
                                    <a:pt x="146050" y="365125"/>
                                    <a:pt x="292100" y="165100"/>
                                    <a:pt x="330200" y="82550"/>
                                  </a:cubicBezTo>
                                  <a:cubicBezTo>
                                    <a:pt x="368300" y="0"/>
                                    <a:pt x="228600" y="69850"/>
                                    <a:pt x="228600" y="69850"/>
                                  </a:cubicBezTo>
                                </a:path>
                              </a:pathLst>
                            </a:custGeom>
                            <a:ln>
                              <a:solidFill>
                                <a:srgbClr val="000000"/>
                              </a:solidFill>
                            </a:ln>
                            <a:scene3d>
                              <a:camera prst="orthographicFront">
                                <a:rot lat="0" lon="0" rev="300000"/>
                              </a:camera>
                              <a:lightRig rig="threePt" dir="t"/>
                            </a:scene3d>
                          </p:spPr>
                          <p:style>
                            <a:lnRef idx="2">
                              <a:schemeClr val="accent1"/>
                            </a:lnRef>
                            <a:fillRef idx="0">
                              <a:schemeClr val="accent1"/>
                            </a:fillRef>
                            <a:effectRef idx="1">
                              <a:schemeClr val="accent1"/>
                            </a:effectRef>
                            <a:fontRef idx="minor">
                              <a:schemeClr val="tx1"/>
                            </a:fontRef>
                          </p:style>
                          <p:txBody>
                            <a:bodyPr anchor="ctr"/>
                            <a:lstStyle/>
                            <a:p>
                              <a:pPr algn="ctr" defTabSz="457200" fontAlgn="auto">
                                <a:spcBef>
                                  <a:spcPts val="0"/>
                                </a:spcBef>
                                <a:spcAft>
                                  <a:spcPts val="0"/>
                                </a:spcAft>
                                <a:defRPr/>
                              </a:pPr>
                              <a:endParaRPr lang="en-US"/>
                            </a:p>
                          </p:txBody>
                        </p:sp>
                        <p:sp>
                          <p:nvSpPr>
                            <p:cNvPr id="1069" name="Freeform 1068"/>
                            <p:cNvSpPr/>
                            <p:nvPr/>
                          </p:nvSpPr>
                          <p:spPr>
                            <a:xfrm>
                              <a:off x="2217482" y="1243578"/>
                              <a:ext cx="139700" cy="177800"/>
                            </a:xfrm>
                            <a:custGeom>
                              <a:avLst/>
                              <a:gdLst>
                                <a:gd name="connsiteX0" fmla="*/ 139700 w 139700"/>
                                <a:gd name="connsiteY0" fmla="*/ 0 h 177800"/>
                                <a:gd name="connsiteX1" fmla="*/ 25400 w 139700"/>
                                <a:gd name="connsiteY1" fmla="*/ 165100 h 177800"/>
                                <a:gd name="connsiteX2" fmla="*/ 0 w 139700"/>
                                <a:gd name="connsiteY2" fmla="*/ 76200 h 177800"/>
                              </a:gdLst>
                              <a:ahLst/>
                              <a:cxnLst>
                                <a:cxn ang="0">
                                  <a:pos x="connsiteX0" y="connsiteY0"/>
                                </a:cxn>
                                <a:cxn ang="0">
                                  <a:pos x="connsiteX1" y="connsiteY1"/>
                                </a:cxn>
                                <a:cxn ang="0">
                                  <a:pos x="connsiteX2" y="connsiteY2"/>
                                </a:cxn>
                              </a:cxnLst>
                              <a:rect l="l" t="t" r="r" b="b"/>
                              <a:pathLst>
                                <a:path w="139700" h="177800">
                                  <a:moveTo>
                                    <a:pt x="139700" y="0"/>
                                  </a:moveTo>
                                  <a:cubicBezTo>
                                    <a:pt x="94191" y="76200"/>
                                    <a:pt x="48683" y="152400"/>
                                    <a:pt x="25400" y="165100"/>
                                  </a:cubicBezTo>
                                  <a:cubicBezTo>
                                    <a:pt x="2117" y="177800"/>
                                    <a:pt x="6350" y="91017"/>
                                    <a:pt x="0" y="76200"/>
                                  </a:cubicBezTo>
                                </a:path>
                              </a:pathLst>
                            </a:custGeom>
                            <a:ln>
                              <a:solidFill>
                                <a:srgbClr val="000000"/>
                              </a:solidFill>
                            </a:ln>
                            <a:scene3d>
                              <a:camera prst="orthographicFront">
                                <a:rot lat="0" lon="0" rev="300000"/>
                              </a:camera>
                              <a:lightRig rig="threePt" dir="t"/>
                            </a:scene3d>
                          </p:spPr>
                          <p:style>
                            <a:lnRef idx="2">
                              <a:schemeClr val="accent1"/>
                            </a:lnRef>
                            <a:fillRef idx="0">
                              <a:schemeClr val="accent1"/>
                            </a:fillRef>
                            <a:effectRef idx="1">
                              <a:schemeClr val="accent1"/>
                            </a:effectRef>
                            <a:fontRef idx="minor">
                              <a:schemeClr val="tx1"/>
                            </a:fontRef>
                          </p:style>
                          <p:txBody>
                            <a:bodyPr anchor="ctr"/>
                            <a:lstStyle/>
                            <a:p>
                              <a:pPr algn="ctr" defTabSz="457200" fontAlgn="auto">
                                <a:spcBef>
                                  <a:spcPts val="0"/>
                                </a:spcBef>
                                <a:spcAft>
                                  <a:spcPts val="0"/>
                                </a:spcAft>
                                <a:defRPr/>
                              </a:pPr>
                              <a:endParaRPr lang="en-US"/>
                            </a:p>
                          </p:txBody>
                        </p:sp>
                        <p:sp>
                          <p:nvSpPr>
                            <p:cNvPr id="1070" name="Freeform 1069"/>
                            <p:cNvSpPr/>
                            <p:nvPr/>
                          </p:nvSpPr>
                          <p:spPr>
                            <a:xfrm>
                              <a:off x="2153982" y="629961"/>
                              <a:ext cx="368300" cy="565150"/>
                            </a:xfrm>
                            <a:custGeom>
                              <a:avLst/>
                              <a:gdLst>
                                <a:gd name="connsiteX0" fmla="*/ 0 w 368300"/>
                                <a:gd name="connsiteY0" fmla="*/ 565150 h 565150"/>
                                <a:gd name="connsiteX1" fmla="*/ 330200 w 368300"/>
                                <a:gd name="connsiteY1" fmla="*/ 82550 h 565150"/>
                                <a:gd name="connsiteX2" fmla="*/ 228600 w 368300"/>
                                <a:gd name="connsiteY2" fmla="*/ 69850 h 565150"/>
                              </a:gdLst>
                              <a:ahLst/>
                              <a:cxnLst>
                                <a:cxn ang="0">
                                  <a:pos x="connsiteX0" y="connsiteY0"/>
                                </a:cxn>
                                <a:cxn ang="0">
                                  <a:pos x="connsiteX1" y="connsiteY1"/>
                                </a:cxn>
                                <a:cxn ang="0">
                                  <a:pos x="connsiteX2" y="connsiteY2"/>
                                </a:cxn>
                              </a:cxnLst>
                              <a:rect l="l" t="t" r="r" b="b"/>
                              <a:pathLst>
                                <a:path w="368300" h="565150">
                                  <a:moveTo>
                                    <a:pt x="0" y="565150"/>
                                  </a:moveTo>
                                  <a:cubicBezTo>
                                    <a:pt x="146050" y="365125"/>
                                    <a:pt x="292100" y="165100"/>
                                    <a:pt x="330200" y="82550"/>
                                  </a:cubicBezTo>
                                  <a:cubicBezTo>
                                    <a:pt x="368300" y="0"/>
                                    <a:pt x="228600" y="69850"/>
                                    <a:pt x="228600" y="69850"/>
                                  </a:cubicBezTo>
                                </a:path>
                              </a:pathLst>
                            </a:custGeom>
                            <a:ln>
                              <a:solidFill>
                                <a:srgbClr val="000000"/>
                              </a:solidFill>
                            </a:ln>
                            <a:scene3d>
                              <a:camera prst="orthographicFront">
                                <a:rot lat="0" lon="0" rev="300000"/>
                              </a:camera>
                              <a:lightRig rig="threePt" dir="t"/>
                            </a:scene3d>
                          </p:spPr>
                          <p:style>
                            <a:lnRef idx="2">
                              <a:schemeClr val="accent1"/>
                            </a:lnRef>
                            <a:fillRef idx="0">
                              <a:schemeClr val="accent1"/>
                            </a:fillRef>
                            <a:effectRef idx="1">
                              <a:schemeClr val="accent1"/>
                            </a:effectRef>
                            <a:fontRef idx="minor">
                              <a:schemeClr val="tx1"/>
                            </a:fontRef>
                          </p:style>
                          <p:txBody>
                            <a:bodyPr anchor="ctr"/>
                            <a:lstStyle/>
                            <a:p>
                              <a:pPr algn="ctr" defTabSz="457200" fontAlgn="auto">
                                <a:spcBef>
                                  <a:spcPts val="0"/>
                                </a:spcBef>
                                <a:spcAft>
                                  <a:spcPts val="0"/>
                                </a:spcAft>
                                <a:defRPr/>
                              </a:pPr>
                              <a:endParaRPr lang="en-US"/>
                            </a:p>
                          </p:txBody>
                        </p:sp>
                      </p:grpSp>
                      <p:grpSp>
                        <p:nvGrpSpPr>
                          <p:cNvPr id="28873" name="Group 205"/>
                          <p:cNvGrpSpPr>
                            <a:grpSpLocks/>
                          </p:cNvGrpSpPr>
                          <p:nvPr/>
                        </p:nvGrpSpPr>
                        <p:grpSpPr bwMode="auto">
                          <a:xfrm>
                            <a:off x="1949548" y="2549717"/>
                            <a:ext cx="650233" cy="784608"/>
                            <a:chOff x="2013984" y="629961"/>
                            <a:chExt cx="650233" cy="784608"/>
                          </a:xfrm>
                        </p:grpSpPr>
                        <p:sp>
                          <p:nvSpPr>
                            <p:cNvPr id="1063" name="Can 1062"/>
                            <p:cNvSpPr/>
                            <p:nvPr/>
                          </p:nvSpPr>
                          <p:spPr>
                            <a:xfrm rot="18184062">
                              <a:off x="1978706" y="736991"/>
                              <a:ext cx="606777" cy="536222"/>
                            </a:xfrm>
                            <a:prstGeom prst="can">
                              <a:avLst/>
                            </a:prstGeom>
                            <a:solidFill>
                              <a:srgbClr val="E3A221"/>
                            </a:solidFill>
                            <a:ln>
                              <a:solidFill>
                                <a:schemeClr val="tx1"/>
                              </a:solidFill>
                            </a:ln>
                            <a:scene3d>
                              <a:camera prst="orthographicFront">
                                <a:rot lat="0" lon="0" rev="300000"/>
                              </a:camera>
                              <a:lightRig rig="threePt" dir="t"/>
                            </a:scene3d>
                            <a:sp3d contourW="12700" prstMaterial="metal">
                              <a:contourClr>
                                <a:schemeClr val="tx1">
                                  <a:lumMod val="50000"/>
                                  <a:lumOff val="50000"/>
                                </a:schemeClr>
                              </a:contourClr>
                            </a:sp3d>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p>
                          </p:txBody>
                        </p:sp>
                        <p:sp>
                          <p:nvSpPr>
                            <p:cNvPr id="1064" name="Freeform 1063"/>
                            <p:cNvSpPr/>
                            <p:nvPr/>
                          </p:nvSpPr>
                          <p:spPr>
                            <a:xfrm>
                              <a:off x="2295916" y="694900"/>
                              <a:ext cx="368301" cy="567079"/>
                            </a:xfrm>
                            <a:custGeom>
                              <a:avLst/>
                              <a:gdLst>
                                <a:gd name="connsiteX0" fmla="*/ 0 w 368300"/>
                                <a:gd name="connsiteY0" fmla="*/ 565150 h 565150"/>
                                <a:gd name="connsiteX1" fmla="*/ 330200 w 368300"/>
                                <a:gd name="connsiteY1" fmla="*/ 82550 h 565150"/>
                                <a:gd name="connsiteX2" fmla="*/ 228600 w 368300"/>
                                <a:gd name="connsiteY2" fmla="*/ 69850 h 565150"/>
                              </a:gdLst>
                              <a:ahLst/>
                              <a:cxnLst>
                                <a:cxn ang="0">
                                  <a:pos x="connsiteX0" y="connsiteY0"/>
                                </a:cxn>
                                <a:cxn ang="0">
                                  <a:pos x="connsiteX1" y="connsiteY1"/>
                                </a:cxn>
                                <a:cxn ang="0">
                                  <a:pos x="connsiteX2" y="connsiteY2"/>
                                </a:cxn>
                              </a:cxnLst>
                              <a:rect l="l" t="t" r="r" b="b"/>
                              <a:pathLst>
                                <a:path w="368300" h="565150">
                                  <a:moveTo>
                                    <a:pt x="0" y="565150"/>
                                  </a:moveTo>
                                  <a:cubicBezTo>
                                    <a:pt x="146050" y="365125"/>
                                    <a:pt x="292100" y="165100"/>
                                    <a:pt x="330200" y="82550"/>
                                  </a:cubicBezTo>
                                  <a:cubicBezTo>
                                    <a:pt x="368300" y="0"/>
                                    <a:pt x="228600" y="69850"/>
                                    <a:pt x="228600" y="69850"/>
                                  </a:cubicBezTo>
                                </a:path>
                              </a:pathLst>
                            </a:custGeom>
                            <a:ln>
                              <a:solidFill>
                                <a:srgbClr val="000000"/>
                              </a:solidFill>
                            </a:ln>
                            <a:scene3d>
                              <a:camera prst="orthographicFront">
                                <a:rot lat="0" lon="0" rev="300000"/>
                              </a:camera>
                              <a:lightRig rig="threePt" dir="t"/>
                            </a:scene3d>
                          </p:spPr>
                          <p:style>
                            <a:lnRef idx="2">
                              <a:schemeClr val="accent1"/>
                            </a:lnRef>
                            <a:fillRef idx="0">
                              <a:schemeClr val="accent1"/>
                            </a:fillRef>
                            <a:effectRef idx="1">
                              <a:schemeClr val="accent1"/>
                            </a:effectRef>
                            <a:fontRef idx="minor">
                              <a:schemeClr val="tx1"/>
                            </a:fontRef>
                          </p:style>
                          <p:txBody>
                            <a:bodyPr anchor="ctr"/>
                            <a:lstStyle/>
                            <a:p>
                              <a:pPr algn="ctr" defTabSz="457200" fontAlgn="auto">
                                <a:spcBef>
                                  <a:spcPts val="0"/>
                                </a:spcBef>
                                <a:spcAft>
                                  <a:spcPts val="0"/>
                                </a:spcAft>
                                <a:defRPr/>
                              </a:pPr>
                              <a:endParaRPr lang="en-US"/>
                            </a:p>
                          </p:txBody>
                        </p:sp>
                        <p:sp>
                          <p:nvSpPr>
                            <p:cNvPr id="1065" name="Freeform 1064"/>
                            <p:cNvSpPr/>
                            <p:nvPr/>
                          </p:nvSpPr>
                          <p:spPr>
                            <a:xfrm>
                              <a:off x="2214021" y="1236769"/>
                              <a:ext cx="139701" cy="177800"/>
                            </a:xfrm>
                            <a:custGeom>
                              <a:avLst/>
                              <a:gdLst>
                                <a:gd name="connsiteX0" fmla="*/ 139700 w 139700"/>
                                <a:gd name="connsiteY0" fmla="*/ 0 h 177800"/>
                                <a:gd name="connsiteX1" fmla="*/ 25400 w 139700"/>
                                <a:gd name="connsiteY1" fmla="*/ 165100 h 177800"/>
                                <a:gd name="connsiteX2" fmla="*/ 0 w 139700"/>
                                <a:gd name="connsiteY2" fmla="*/ 76200 h 177800"/>
                              </a:gdLst>
                              <a:ahLst/>
                              <a:cxnLst>
                                <a:cxn ang="0">
                                  <a:pos x="connsiteX0" y="connsiteY0"/>
                                </a:cxn>
                                <a:cxn ang="0">
                                  <a:pos x="connsiteX1" y="connsiteY1"/>
                                </a:cxn>
                                <a:cxn ang="0">
                                  <a:pos x="connsiteX2" y="connsiteY2"/>
                                </a:cxn>
                              </a:cxnLst>
                              <a:rect l="l" t="t" r="r" b="b"/>
                              <a:pathLst>
                                <a:path w="139700" h="177800">
                                  <a:moveTo>
                                    <a:pt x="139700" y="0"/>
                                  </a:moveTo>
                                  <a:cubicBezTo>
                                    <a:pt x="94191" y="76200"/>
                                    <a:pt x="48683" y="152400"/>
                                    <a:pt x="25400" y="165100"/>
                                  </a:cubicBezTo>
                                  <a:cubicBezTo>
                                    <a:pt x="2117" y="177800"/>
                                    <a:pt x="6350" y="91017"/>
                                    <a:pt x="0" y="76200"/>
                                  </a:cubicBezTo>
                                </a:path>
                              </a:pathLst>
                            </a:custGeom>
                            <a:ln>
                              <a:solidFill>
                                <a:srgbClr val="000000"/>
                              </a:solidFill>
                            </a:ln>
                            <a:scene3d>
                              <a:camera prst="orthographicFront">
                                <a:rot lat="0" lon="0" rev="180000"/>
                              </a:camera>
                              <a:lightRig rig="threePt" dir="t"/>
                            </a:scene3d>
                          </p:spPr>
                          <p:style>
                            <a:lnRef idx="2">
                              <a:schemeClr val="accent1"/>
                            </a:lnRef>
                            <a:fillRef idx="0">
                              <a:schemeClr val="accent1"/>
                            </a:fillRef>
                            <a:effectRef idx="1">
                              <a:schemeClr val="accent1"/>
                            </a:effectRef>
                            <a:fontRef idx="minor">
                              <a:schemeClr val="tx1"/>
                            </a:fontRef>
                          </p:style>
                          <p:txBody>
                            <a:bodyPr anchor="ctr"/>
                            <a:lstStyle/>
                            <a:p>
                              <a:pPr algn="ctr" defTabSz="457200" fontAlgn="auto">
                                <a:spcBef>
                                  <a:spcPts val="0"/>
                                </a:spcBef>
                                <a:spcAft>
                                  <a:spcPts val="0"/>
                                </a:spcAft>
                                <a:defRPr/>
                              </a:pPr>
                              <a:endParaRPr lang="en-US"/>
                            </a:p>
                          </p:txBody>
                        </p:sp>
                        <p:sp>
                          <p:nvSpPr>
                            <p:cNvPr id="1066" name="Freeform 1065"/>
                            <p:cNvSpPr/>
                            <p:nvPr/>
                          </p:nvSpPr>
                          <p:spPr>
                            <a:xfrm>
                              <a:off x="2153982" y="629961"/>
                              <a:ext cx="368300" cy="565150"/>
                            </a:xfrm>
                            <a:custGeom>
                              <a:avLst/>
                              <a:gdLst>
                                <a:gd name="connsiteX0" fmla="*/ 0 w 368300"/>
                                <a:gd name="connsiteY0" fmla="*/ 565150 h 565150"/>
                                <a:gd name="connsiteX1" fmla="*/ 330200 w 368300"/>
                                <a:gd name="connsiteY1" fmla="*/ 82550 h 565150"/>
                                <a:gd name="connsiteX2" fmla="*/ 228600 w 368300"/>
                                <a:gd name="connsiteY2" fmla="*/ 69850 h 565150"/>
                              </a:gdLst>
                              <a:ahLst/>
                              <a:cxnLst>
                                <a:cxn ang="0">
                                  <a:pos x="connsiteX0" y="connsiteY0"/>
                                </a:cxn>
                                <a:cxn ang="0">
                                  <a:pos x="connsiteX1" y="connsiteY1"/>
                                </a:cxn>
                                <a:cxn ang="0">
                                  <a:pos x="connsiteX2" y="connsiteY2"/>
                                </a:cxn>
                              </a:cxnLst>
                              <a:rect l="l" t="t" r="r" b="b"/>
                              <a:pathLst>
                                <a:path w="368300" h="565150">
                                  <a:moveTo>
                                    <a:pt x="0" y="565150"/>
                                  </a:moveTo>
                                  <a:cubicBezTo>
                                    <a:pt x="146050" y="365125"/>
                                    <a:pt x="292100" y="165100"/>
                                    <a:pt x="330200" y="82550"/>
                                  </a:cubicBezTo>
                                  <a:cubicBezTo>
                                    <a:pt x="368300" y="0"/>
                                    <a:pt x="228600" y="69850"/>
                                    <a:pt x="228600" y="69850"/>
                                  </a:cubicBezTo>
                                </a:path>
                              </a:pathLst>
                            </a:custGeom>
                            <a:ln>
                              <a:solidFill>
                                <a:srgbClr val="000000"/>
                              </a:solidFill>
                            </a:ln>
                            <a:scene3d>
                              <a:camera prst="orthographicFront">
                                <a:rot lat="0" lon="0" rev="300000"/>
                              </a:camera>
                              <a:lightRig rig="threePt" dir="t"/>
                            </a:scene3d>
                          </p:spPr>
                          <p:style>
                            <a:lnRef idx="2">
                              <a:schemeClr val="accent1"/>
                            </a:lnRef>
                            <a:fillRef idx="0">
                              <a:schemeClr val="accent1"/>
                            </a:fillRef>
                            <a:effectRef idx="1">
                              <a:schemeClr val="accent1"/>
                            </a:effectRef>
                            <a:fontRef idx="minor">
                              <a:schemeClr val="tx1"/>
                            </a:fontRef>
                          </p:style>
                          <p:txBody>
                            <a:bodyPr anchor="ctr"/>
                            <a:lstStyle/>
                            <a:p>
                              <a:pPr algn="ctr" defTabSz="457200" fontAlgn="auto">
                                <a:spcBef>
                                  <a:spcPts val="0"/>
                                </a:spcBef>
                                <a:spcAft>
                                  <a:spcPts val="0"/>
                                </a:spcAft>
                                <a:defRPr/>
                              </a:pPr>
                              <a:endParaRPr lang="en-US"/>
                            </a:p>
                          </p:txBody>
                        </p:sp>
                      </p:grpSp>
                      <p:grpSp>
                        <p:nvGrpSpPr>
                          <p:cNvPr id="28874" name="Group 210"/>
                          <p:cNvGrpSpPr>
                            <a:grpSpLocks/>
                          </p:cNvGrpSpPr>
                          <p:nvPr/>
                        </p:nvGrpSpPr>
                        <p:grpSpPr bwMode="auto">
                          <a:xfrm>
                            <a:off x="2682018" y="2114878"/>
                            <a:ext cx="677874" cy="791417"/>
                            <a:chOff x="2013984" y="629961"/>
                            <a:chExt cx="677874" cy="791417"/>
                          </a:xfrm>
                        </p:grpSpPr>
                        <p:sp>
                          <p:nvSpPr>
                            <p:cNvPr id="1059" name="Can 1058"/>
                            <p:cNvSpPr/>
                            <p:nvPr/>
                          </p:nvSpPr>
                          <p:spPr>
                            <a:xfrm rot="18184062">
                              <a:off x="1978706" y="736991"/>
                              <a:ext cx="606777" cy="536222"/>
                            </a:xfrm>
                            <a:prstGeom prst="can">
                              <a:avLst/>
                            </a:prstGeom>
                            <a:solidFill>
                              <a:srgbClr val="E3A221"/>
                            </a:solidFill>
                            <a:ln>
                              <a:solidFill>
                                <a:schemeClr val="tx1"/>
                              </a:solidFill>
                            </a:ln>
                            <a:scene3d>
                              <a:camera prst="orthographicFront">
                                <a:rot lat="0" lon="0" rev="300000"/>
                              </a:camera>
                              <a:lightRig rig="threePt" dir="t"/>
                            </a:scene3d>
                            <a:sp3d contourW="12700" prstMaterial="metal">
                              <a:contourClr>
                                <a:schemeClr val="tx1">
                                  <a:lumMod val="50000"/>
                                  <a:lumOff val="50000"/>
                                </a:schemeClr>
                              </a:contourClr>
                            </a:sp3d>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p>
                          </p:txBody>
                        </p:sp>
                        <p:sp>
                          <p:nvSpPr>
                            <p:cNvPr id="1060" name="Freeform 1059"/>
                            <p:cNvSpPr/>
                            <p:nvPr/>
                          </p:nvSpPr>
                          <p:spPr>
                            <a:xfrm>
                              <a:off x="2322749" y="703619"/>
                              <a:ext cx="369109" cy="567079"/>
                            </a:xfrm>
                            <a:custGeom>
                              <a:avLst/>
                              <a:gdLst>
                                <a:gd name="connsiteX0" fmla="*/ 0 w 368300"/>
                                <a:gd name="connsiteY0" fmla="*/ 565150 h 565150"/>
                                <a:gd name="connsiteX1" fmla="*/ 330200 w 368300"/>
                                <a:gd name="connsiteY1" fmla="*/ 82550 h 565150"/>
                                <a:gd name="connsiteX2" fmla="*/ 228600 w 368300"/>
                                <a:gd name="connsiteY2" fmla="*/ 69850 h 565150"/>
                              </a:gdLst>
                              <a:ahLst/>
                              <a:cxnLst>
                                <a:cxn ang="0">
                                  <a:pos x="connsiteX0" y="connsiteY0"/>
                                </a:cxn>
                                <a:cxn ang="0">
                                  <a:pos x="connsiteX1" y="connsiteY1"/>
                                </a:cxn>
                                <a:cxn ang="0">
                                  <a:pos x="connsiteX2" y="connsiteY2"/>
                                </a:cxn>
                              </a:cxnLst>
                              <a:rect l="l" t="t" r="r" b="b"/>
                              <a:pathLst>
                                <a:path w="368300" h="565150">
                                  <a:moveTo>
                                    <a:pt x="0" y="565150"/>
                                  </a:moveTo>
                                  <a:cubicBezTo>
                                    <a:pt x="146050" y="365125"/>
                                    <a:pt x="292100" y="165100"/>
                                    <a:pt x="330200" y="82550"/>
                                  </a:cubicBezTo>
                                  <a:cubicBezTo>
                                    <a:pt x="368300" y="0"/>
                                    <a:pt x="228600" y="69850"/>
                                    <a:pt x="228600" y="69850"/>
                                  </a:cubicBezTo>
                                </a:path>
                              </a:pathLst>
                            </a:custGeom>
                            <a:ln>
                              <a:solidFill>
                                <a:srgbClr val="000000"/>
                              </a:solidFill>
                            </a:ln>
                            <a:scene3d>
                              <a:camera prst="orthographicFront">
                                <a:rot lat="0" lon="0" rev="300000"/>
                              </a:camera>
                              <a:lightRig rig="threePt" dir="t"/>
                            </a:scene3d>
                          </p:spPr>
                          <p:style>
                            <a:lnRef idx="2">
                              <a:schemeClr val="accent1"/>
                            </a:lnRef>
                            <a:fillRef idx="0">
                              <a:schemeClr val="accent1"/>
                            </a:fillRef>
                            <a:effectRef idx="1">
                              <a:schemeClr val="accent1"/>
                            </a:effectRef>
                            <a:fontRef idx="minor">
                              <a:schemeClr val="tx1"/>
                            </a:fontRef>
                          </p:style>
                          <p:txBody>
                            <a:bodyPr anchor="ctr"/>
                            <a:lstStyle/>
                            <a:p>
                              <a:pPr algn="ctr" defTabSz="457200" fontAlgn="auto">
                                <a:spcBef>
                                  <a:spcPts val="0"/>
                                </a:spcBef>
                                <a:spcAft>
                                  <a:spcPts val="0"/>
                                </a:spcAft>
                                <a:defRPr/>
                              </a:pPr>
                              <a:endParaRPr lang="en-US"/>
                            </a:p>
                          </p:txBody>
                        </p:sp>
                        <p:sp>
                          <p:nvSpPr>
                            <p:cNvPr id="1061" name="Freeform 1060"/>
                            <p:cNvSpPr/>
                            <p:nvPr/>
                          </p:nvSpPr>
                          <p:spPr>
                            <a:xfrm>
                              <a:off x="2217482" y="1243578"/>
                              <a:ext cx="139700" cy="177800"/>
                            </a:xfrm>
                            <a:custGeom>
                              <a:avLst/>
                              <a:gdLst>
                                <a:gd name="connsiteX0" fmla="*/ 139700 w 139700"/>
                                <a:gd name="connsiteY0" fmla="*/ 0 h 177800"/>
                                <a:gd name="connsiteX1" fmla="*/ 25400 w 139700"/>
                                <a:gd name="connsiteY1" fmla="*/ 165100 h 177800"/>
                                <a:gd name="connsiteX2" fmla="*/ 0 w 139700"/>
                                <a:gd name="connsiteY2" fmla="*/ 76200 h 177800"/>
                              </a:gdLst>
                              <a:ahLst/>
                              <a:cxnLst>
                                <a:cxn ang="0">
                                  <a:pos x="connsiteX0" y="connsiteY0"/>
                                </a:cxn>
                                <a:cxn ang="0">
                                  <a:pos x="connsiteX1" y="connsiteY1"/>
                                </a:cxn>
                                <a:cxn ang="0">
                                  <a:pos x="connsiteX2" y="connsiteY2"/>
                                </a:cxn>
                              </a:cxnLst>
                              <a:rect l="l" t="t" r="r" b="b"/>
                              <a:pathLst>
                                <a:path w="139700" h="177800">
                                  <a:moveTo>
                                    <a:pt x="139700" y="0"/>
                                  </a:moveTo>
                                  <a:cubicBezTo>
                                    <a:pt x="94191" y="76200"/>
                                    <a:pt x="48683" y="152400"/>
                                    <a:pt x="25400" y="165100"/>
                                  </a:cubicBezTo>
                                  <a:cubicBezTo>
                                    <a:pt x="2117" y="177800"/>
                                    <a:pt x="6350" y="91017"/>
                                    <a:pt x="0" y="76200"/>
                                  </a:cubicBezTo>
                                </a:path>
                              </a:pathLst>
                            </a:custGeom>
                            <a:ln>
                              <a:solidFill>
                                <a:srgbClr val="000000"/>
                              </a:solidFill>
                            </a:ln>
                            <a:scene3d>
                              <a:camera prst="orthographicFront">
                                <a:rot lat="0" lon="0" rev="300000"/>
                              </a:camera>
                              <a:lightRig rig="threePt" dir="t"/>
                            </a:scene3d>
                          </p:spPr>
                          <p:style>
                            <a:lnRef idx="2">
                              <a:schemeClr val="accent1"/>
                            </a:lnRef>
                            <a:fillRef idx="0">
                              <a:schemeClr val="accent1"/>
                            </a:fillRef>
                            <a:effectRef idx="1">
                              <a:schemeClr val="accent1"/>
                            </a:effectRef>
                            <a:fontRef idx="minor">
                              <a:schemeClr val="tx1"/>
                            </a:fontRef>
                          </p:style>
                          <p:txBody>
                            <a:bodyPr anchor="ctr"/>
                            <a:lstStyle/>
                            <a:p>
                              <a:pPr algn="ctr" defTabSz="457200" fontAlgn="auto">
                                <a:spcBef>
                                  <a:spcPts val="0"/>
                                </a:spcBef>
                                <a:spcAft>
                                  <a:spcPts val="0"/>
                                </a:spcAft>
                                <a:defRPr/>
                              </a:pPr>
                              <a:endParaRPr lang="en-US"/>
                            </a:p>
                          </p:txBody>
                        </p:sp>
                        <p:sp>
                          <p:nvSpPr>
                            <p:cNvPr id="1062" name="Freeform 1061"/>
                            <p:cNvSpPr/>
                            <p:nvPr/>
                          </p:nvSpPr>
                          <p:spPr>
                            <a:xfrm>
                              <a:off x="2153982" y="629961"/>
                              <a:ext cx="368300" cy="565150"/>
                            </a:xfrm>
                            <a:custGeom>
                              <a:avLst/>
                              <a:gdLst>
                                <a:gd name="connsiteX0" fmla="*/ 0 w 368300"/>
                                <a:gd name="connsiteY0" fmla="*/ 565150 h 565150"/>
                                <a:gd name="connsiteX1" fmla="*/ 330200 w 368300"/>
                                <a:gd name="connsiteY1" fmla="*/ 82550 h 565150"/>
                                <a:gd name="connsiteX2" fmla="*/ 228600 w 368300"/>
                                <a:gd name="connsiteY2" fmla="*/ 69850 h 565150"/>
                              </a:gdLst>
                              <a:ahLst/>
                              <a:cxnLst>
                                <a:cxn ang="0">
                                  <a:pos x="connsiteX0" y="connsiteY0"/>
                                </a:cxn>
                                <a:cxn ang="0">
                                  <a:pos x="connsiteX1" y="connsiteY1"/>
                                </a:cxn>
                                <a:cxn ang="0">
                                  <a:pos x="connsiteX2" y="connsiteY2"/>
                                </a:cxn>
                              </a:cxnLst>
                              <a:rect l="l" t="t" r="r" b="b"/>
                              <a:pathLst>
                                <a:path w="368300" h="565150">
                                  <a:moveTo>
                                    <a:pt x="0" y="565150"/>
                                  </a:moveTo>
                                  <a:cubicBezTo>
                                    <a:pt x="146050" y="365125"/>
                                    <a:pt x="292100" y="165100"/>
                                    <a:pt x="330200" y="82550"/>
                                  </a:cubicBezTo>
                                  <a:cubicBezTo>
                                    <a:pt x="368300" y="0"/>
                                    <a:pt x="228600" y="69850"/>
                                    <a:pt x="228600" y="69850"/>
                                  </a:cubicBezTo>
                                </a:path>
                              </a:pathLst>
                            </a:custGeom>
                            <a:ln>
                              <a:solidFill>
                                <a:srgbClr val="000000"/>
                              </a:solidFill>
                            </a:ln>
                            <a:scene3d>
                              <a:camera prst="orthographicFront">
                                <a:rot lat="0" lon="0" rev="300000"/>
                              </a:camera>
                              <a:lightRig rig="threePt" dir="t"/>
                            </a:scene3d>
                          </p:spPr>
                          <p:style>
                            <a:lnRef idx="2">
                              <a:schemeClr val="accent1"/>
                            </a:lnRef>
                            <a:fillRef idx="0">
                              <a:schemeClr val="accent1"/>
                            </a:fillRef>
                            <a:effectRef idx="1">
                              <a:schemeClr val="accent1"/>
                            </a:effectRef>
                            <a:fontRef idx="minor">
                              <a:schemeClr val="tx1"/>
                            </a:fontRef>
                          </p:style>
                          <p:txBody>
                            <a:bodyPr anchor="ctr"/>
                            <a:lstStyle/>
                            <a:p>
                              <a:pPr algn="ctr" defTabSz="457200" fontAlgn="auto">
                                <a:spcBef>
                                  <a:spcPts val="0"/>
                                </a:spcBef>
                                <a:spcAft>
                                  <a:spcPts val="0"/>
                                </a:spcAft>
                                <a:defRPr/>
                              </a:pPr>
                              <a:endParaRPr lang="en-US"/>
                            </a:p>
                          </p:txBody>
                        </p:sp>
                      </p:grpSp>
                      <p:grpSp>
                        <p:nvGrpSpPr>
                          <p:cNvPr id="28875" name="Group 215"/>
                          <p:cNvGrpSpPr>
                            <a:grpSpLocks/>
                          </p:cNvGrpSpPr>
                          <p:nvPr/>
                        </p:nvGrpSpPr>
                        <p:grpSpPr bwMode="auto">
                          <a:xfrm>
                            <a:off x="2425700" y="2604316"/>
                            <a:ext cx="672411" cy="808344"/>
                            <a:chOff x="2013984" y="629961"/>
                            <a:chExt cx="672411" cy="808344"/>
                          </a:xfrm>
                        </p:grpSpPr>
                        <p:sp>
                          <p:nvSpPr>
                            <p:cNvPr id="1055" name="Can 1054"/>
                            <p:cNvSpPr/>
                            <p:nvPr/>
                          </p:nvSpPr>
                          <p:spPr>
                            <a:xfrm rot="18184062">
                              <a:off x="1978706" y="736991"/>
                              <a:ext cx="606777" cy="536222"/>
                            </a:xfrm>
                            <a:prstGeom prst="can">
                              <a:avLst/>
                            </a:prstGeom>
                            <a:solidFill>
                              <a:srgbClr val="E3A221"/>
                            </a:solidFill>
                            <a:ln>
                              <a:solidFill>
                                <a:schemeClr val="tx1"/>
                              </a:solidFill>
                            </a:ln>
                            <a:scene3d>
                              <a:camera prst="orthographicFront">
                                <a:rot lat="0" lon="0" rev="300000"/>
                              </a:camera>
                              <a:lightRig rig="threePt" dir="t"/>
                            </a:scene3d>
                            <a:sp3d contourW="12700" prstMaterial="metal">
                              <a:contourClr>
                                <a:schemeClr val="tx1">
                                  <a:lumMod val="50000"/>
                                  <a:lumOff val="50000"/>
                                </a:schemeClr>
                              </a:contourClr>
                            </a:sp3d>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p>
                          </p:txBody>
                        </p:sp>
                        <p:sp>
                          <p:nvSpPr>
                            <p:cNvPr id="1056" name="Freeform 1055"/>
                            <p:cNvSpPr/>
                            <p:nvPr/>
                          </p:nvSpPr>
                          <p:spPr>
                            <a:xfrm>
                              <a:off x="2316884" y="701887"/>
                              <a:ext cx="369511" cy="567079"/>
                            </a:xfrm>
                            <a:custGeom>
                              <a:avLst/>
                              <a:gdLst>
                                <a:gd name="connsiteX0" fmla="*/ 0 w 368300"/>
                                <a:gd name="connsiteY0" fmla="*/ 565150 h 565150"/>
                                <a:gd name="connsiteX1" fmla="*/ 330200 w 368300"/>
                                <a:gd name="connsiteY1" fmla="*/ 82550 h 565150"/>
                                <a:gd name="connsiteX2" fmla="*/ 228600 w 368300"/>
                                <a:gd name="connsiteY2" fmla="*/ 69850 h 565150"/>
                              </a:gdLst>
                              <a:ahLst/>
                              <a:cxnLst>
                                <a:cxn ang="0">
                                  <a:pos x="connsiteX0" y="connsiteY0"/>
                                </a:cxn>
                                <a:cxn ang="0">
                                  <a:pos x="connsiteX1" y="connsiteY1"/>
                                </a:cxn>
                                <a:cxn ang="0">
                                  <a:pos x="connsiteX2" y="connsiteY2"/>
                                </a:cxn>
                              </a:cxnLst>
                              <a:rect l="l" t="t" r="r" b="b"/>
                              <a:pathLst>
                                <a:path w="368300" h="565150">
                                  <a:moveTo>
                                    <a:pt x="0" y="565150"/>
                                  </a:moveTo>
                                  <a:cubicBezTo>
                                    <a:pt x="146050" y="365125"/>
                                    <a:pt x="292100" y="165100"/>
                                    <a:pt x="330200" y="82550"/>
                                  </a:cubicBezTo>
                                  <a:cubicBezTo>
                                    <a:pt x="368300" y="0"/>
                                    <a:pt x="228600" y="69850"/>
                                    <a:pt x="228600" y="69850"/>
                                  </a:cubicBezTo>
                                </a:path>
                              </a:pathLst>
                            </a:custGeom>
                            <a:ln>
                              <a:solidFill>
                                <a:srgbClr val="000000"/>
                              </a:solidFill>
                            </a:ln>
                            <a:scene3d>
                              <a:camera prst="orthographicFront">
                                <a:rot lat="0" lon="0" rev="300000"/>
                              </a:camera>
                              <a:lightRig rig="threePt" dir="t"/>
                            </a:scene3d>
                          </p:spPr>
                          <p:style>
                            <a:lnRef idx="2">
                              <a:schemeClr val="accent1"/>
                            </a:lnRef>
                            <a:fillRef idx="0">
                              <a:schemeClr val="accent1"/>
                            </a:fillRef>
                            <a:effectRef idx="1">
                              <a:schemeClr val="accent1"/>
                            </a:effectRef>
                            <a:fontRef idx="minor">
                              <a:schemeClr val="tx1"/>
                            </a:fontRef>
                          </p:style>
                          <p:txBody>
                            <a:bodyPr anchor="ctr"/>
                            <a:lstStyle/>
                            <a:p>
                              <a:pPr algn="ctr" defTabSz="457200" fontAlgn="auto">
                                <a:spcBef>
                                  <a:spcPts val="0"/>
                                </a:spcBef>
                                <a:spcAft>
                                  <a:spcPts val="0"/>
                                </a:spcAft>
                                <a:defRPr/>
                              </a:pPr>
                              <a:endParaRPr lang="en-US"/>
                            </a:p>
                          </p:txBody>
                        </p:sp>
                        <p:sp>
                          <p:nvSpPr>
                            <p:cNvPr id="1057" name="Freeform 1056"/>
                            <p:cNvSpPr/>
                            <p:nvPr/>
                          </p:nvSpPr>
                          <p:spPr>
                            <a:xfrm>
                              <a:off x="2219716" y="1260050"/>
                              <a:ext cx="140159" cy="178255"/>
                            </a:xfrm>
                            <a:custGeom>
                              <a:avLst/>
                              <a:gdLst>
                                <a:gd name="connsiteX0" fmla="*/ 139700 w 139700"/>
                                <a:gd name="connsiteY0" fmla="*/ 0 h 177800"/>
                                <a:gd name="connsiteX1" fmla="*/ 25400 w 139700"/>
                                <a:gd name="connsiteY1" fmla="*/ 165100 h 177800"/>
                                <a:gd name="connsiteX2" fmla="*/ 0 w 139700"/>
                                <a:gd name="connsiteY2" fmla="*/ 76200 h 177800"/>
                              </a:gdLst>
                              <a:ahLst/>
                              <a:cxnLst>
                                <a:cxn ang="0">
                                  <a:pos x="connsiteX0" y="connsiteY0"/>
                                </a:cxn>
                                <a:cxn ang="0">
                                  <a:pos x="connsiteX1" y="connsiteY1"/>
                                </a:cxn>
                                <a:cxn ang="0">
                                  <a:pos x="connsiteX2" y="connsiteY2"/>
                                </a:cxn>
                              </a:cxnLst>
                              <a:rect l="l" t="t" r="r" b="b"/>
                              <a:pathLst>
                                <a:path w="139700" h="177800">
                                  <a:moveTo>
                                    <a:pt x="139700" y="0"/>
                                  </a:moveTo>
                                  <a:cubicBezTo>
                                    <a:pt x="94191" y="76200"/>
                                    <a:pt x="48683" y="152400"/>
                                    <a:pt x="25400" y="165100"/>
                                  </a:cubicBezTo>
                                  <a:cubicBezTo>
                                    <a:pt x="2117" y="177800"/>
                                    <a:pt x="6350" y="91017"/>
                                    <a:pt x="0" y="76200"/>
                                  </a:cubicBezTo>
                                </a:path>
                              </a:pathLst>
                            </a:custGeom>
                            <a:ln>
                              <a:solidFill>
                                <a:srgbClr val="000000"/>
                              </a:solidFill>
                            </a:ln>
                            <a:scene3d>
                              <a:camera prst="orthographicFront">
                                <a:rot lat="0" lon="0" rev="120000"/>
                              </a:camera>
                              <a:lightRig rig="threePt" dir="t"/>
                            </a:scene3d>
                          </p:spPr>
                          <p:style>
                            <a:lnRef idx="2">
                              <a:schemeClr val="accent1"/>
                            </a:lnRef>
                            <a:fillRef idx="0">
                              <a:schemeClr val="accent1"/>
                            </a:fillRef>
                            <a:effectRef idx="1">
                              <a:schemeClr val="accent1"/>
                            </a:effectRef>
                            <a:fontRef idx="minor">
                              <a:schemeClr val="tx1"/>
                            </a:fontRef>
                          </p:style>
                          <p:txBody>
                            <a:bodyPr anchor="ctr"/>
                            <a:lstStyle/>
                            <a:p>
                              <a:pPr algn="ctr" defTabSz="457200" fontAlgn="auto">
                                <a:spcBef>
                                  <a:spcPts val="0"/>
                                </a:spcBef>
                                <a:spcAft>
                                  <a:spcPts val="0"/>
                                </a:spcAft>
                                <a:defRPr/>
                              </a:pPr>
                              <a:endParaRPr lang="en-US"/>
                            </a:p>
                          </p:txBody>
                        </p:sp>
                        <p:sp>
                          <p:nvSpPr>
                            <p:cNvPr id="1058" name="Freeform 1057"/>
                            <p:cNvSpPr/>
                            <p:nvPr/>
                          </p:nvSpPr>
                          <p:spPr>
                            <a:xfrm>
                              <a:off x="2153982" y="629961"/>
                              <a:ext cx="368300" cy="565150"/>
                            </a:xfrm>
                            <a:custGeom>
                              <a:avLst/>
                              <a:gdLst>
                                <a:gd name="connsiteX0" fmla="*/ 0 w 368300"/>
                                <a:gd name="connsiteY0" fmla="*/ 565150 h 565150"/>
                                <a:gd name="connsiteX1" fmla="*/ 330200 w 368300"/>
                                <a:gd name="connsiteY1" fmla="*/ 82550 h 565150"/>
                                <a:gd name="connsiteX2" fmla="*/ 228600 w 368300"/>
                                <a:gd name="connsiteY2" fmla="*/ 69850 h 565150"/>
                              </a:gdLst>
                              <a:ahLst/>
                              <a:cxnLst>
                                <a:cxn ang="0">
                                  <a:pos x="connsiteX0" y="connsiteY0"/>
                                </a:cxn>
                                <a:cxn ang="0">
                                  <a:pos x="connsiteX1" y="connsiteY1"/>
                                </a:cxn>
                                <a:cxn ang="0">
                                  <a:pos x="connsiteX2" y="connsiteY2"/>
                                </a:cxn>
                              </a:cxnLst>
                              <a:rect l="l" t="t" r="r" b="b"/>
                              <a:pathLst>
                                <a:path w="368300" h="565150">
                                  <a:moveTo>
                                    <a:pt x="0" y="565150"/>
                                  </a:moveTo>
                                  <a:cubicBezTo>
                                    <a:pt x="146050" y="365125"/>
                                    <a:pt x="292100" y="165100"/>
                                    <a:pt x="330200" y="82550"/>
                                  </a:cubicBezTo>
                                  <a:cubicBezTo>
                                    <a:pt x="368300" y="0"/>
                                    <a:pt x="228600" y="69850"/>
                                    <a:pt x="228600" y="69850"/>
                                  </a:cubicBezTo>
                                </a:path>
                              </a:pathLst>
                            </a:custGeom>
                            <a:ln>
                              <a:solidFill>
                                <a:srgbClr val="000000"/>
                              </a:solidFill>
                            </a:ln>
                            <a:scene3d>
                              <a:camera prst="orthographicFront">
                                <a:rot lat="0" lon="0" rev="300000"/>
                              </a:camera>
                              <a:lightRig rig="threePt" dir="t"/>
                            </a:scene3d>
                          </p:spPr>
                          <p:style>
                            <a:lnRef idx="2">
                              <a:schemeClr val="accent1"/>
                            </a:lnRef>
                            <a:fillRef idx="0">
                              <a:schemeClr val="accent1"/>
                            </a:fillRef>
                            <a:effectRef idx="1">
                              <a:schemeClr val="accent1"/>
                            </a:effectRef>
                            <a:fontRef idx="minor">
                              <a:schemeClr val="tx1"/>
                            </a:fontRef>
                          </p:style>
                          <p:txBody>
                            <a:bodyPr anchor="ctr"/>
                            <a:lstStyle/>
                            <a:p>
                              <a:pPr algn="ctr" defTabSz="457200" fontAlgn="auto">
                                <a:spcBef>
                                  <a:spcPts val="0"/>
                                </a:spcBef>
                                <a:spcAft>
                                  <a:spcPts val="0"/>
                                </a:spcAft>
                                <a:defRPr/>
                              </a:pPr>
                              <a:endParaRPr lang="en-US"/>
                            </a:p>
                          </p:txBody>
                        </p:sp>
                      </p:grpSp>
                    </p:grpSp>
                    <p:grpSp>
                      <p:nvGrpSpPr>
                        <p:cNvPr id="28716" name="Group 242"/>
                        <p:cNvGrpSpPr>
                          <a:grpSpLocks/>
                        </p:cNvGrpSpPr>
                        <p:nvPr/>
                      </p:nvGrpSpPr>
                      <p:grpSpPr bwMode="auto">
                        <a:xfrm>
                          <a:off x="4286" y="1459"/>
                          <a:ext cx="453" cy="579"/>
                          <a:chOff x="1949548" y="2089478"/>
                          <a:chExt cx="1391898" cy="1306255"/>
                        </a:xfrm>
                      </p:grpSpPr>
                      <p:grpSp>
                        <p:nvGrpSpPr>
                          <p:cNvPr id="28852" name="Group 200"/>
                          <p:cNvGrpSpPr>
                            <a:grpSpLocks/>
                          </p:cNvGrpSpPr>
                          <p:nvPr/>
                        </p:nvGrpSpPr>
                        <p:grpSpPr bwMode="auto">
                          <a:xfrm>
                            <a:off x="2194449" y="2089478"/>
                            <a:ext cx="659411" cy="791417"/>
                            <a:chOff x="2013984" y="629961"/>
                            <a:chExt cx="659411" cy="791417"/>
                          </a:xfrm>
                        </p:grpSpPr>
                        <p:sp>
                          <p:nvSpPr>
                            <p:cNvPr id="1047" name="Can 1046"/>
                            <p:cNvSpPr/>
                            <p:nvPr/>
                          </p:nvSpPr>
                          <p:spPr>
                            <a:xfrm rot="18184062">
                              <a:off x="1978706" y="736991"/>
                              <a:ext cx="606777" cy="536222"/>
                            </a:xfrm>
                            <a:prstGeom prst="can">
                              <a:avLst/>
                            </a:prstGeom>
                            <a:solidFill>
                              <a:srgbClr val="E3A221"/>
                            </a:solidFill>
                            <a:ln>
                              <a:solidFill>
                                <a:schemeClr val="tx1"/>
                              </a:solidFill>
                            </a:ln>
                            <a:scene3d>
                              <a:camera prst="orthographicFront">
                                <a:rot lat="0" lon="0" rev="300000"/>
                              </a:camera>
                              <a:lightRig rig="threePt" dir="t"/>
                            </a:scene3d>
                            <a:sp3d contourW="12700" prstMaterial="metal">
                              <a:contourClr>
                                <a:schemeClr val="tx1">
                                  <a:lumMod val="50000"/>
                                  <a:lumOff val="50000"/>
                                </a:schemeClr>
                              </a:contourClr>
                            </a:sp3d>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p>
                          </p:txBody>
                        </p:sp>
                        <p:sp>
                          <p:nvSpPr>
                            <p:cNvPr id="1048" name="Freeform 1047"/>
                            <p:cNvSpPr/>
                            <p:nvPr/>
                          </p:nvSpPr>
                          <p:spPr>
                            <a:xfrm>
                              <a:off x="2305095" y="687521"/>
                              <a:ext cx="368300" cy="565150"/>
                            </a:xfrm>
                            <a:custGeom>
                              <a:avLst/>
                              <a:gdLst>
                                <a:gd name="connsiteX0" fmla="*/ 0 w 368300"/>
                                <a:gd name="connsiteY0" fmla="*/ 565150 h 565150"/>
                                <a:gd name="connsiteX1" fmla="*/ 330200 w 368300"/>
                                <a:gd name="connsiteY1" fmla="*/ 82550 h 565150"/>
                                <a:gd name="connsiteX2" fmla="*/ 228600 w 368300"/>
                                <a:gd name="connsiteY2" fmla="*/ 69850 h 565150"/>
                              </a:gdLst>
                              <a:ahLst/>
                              <a:cxnLst>
                                <a:cxn ang="0">
                                  <a:pos x="connsiteX0" y="connsiteY0"/>
                                </a:cxn>
                                <a:cxn ang="0">
                                  <a:pos x="connsiteX1" y="connsiteY1"/>
                                </a:cxn>
                                <a:cxn ang="0">
                                  <a:pos x="connsiteX2" y="connsiteY2"/>
                                </a:cxn>
                              </a:cxnLst>
                              <a:rect l="l" t="t" r="r" b="b"/>
                              <a:pathLst>
                                <a:path w="368300" h="565150">
                                  <a:moveTo>
                                    <a:pt x="0" y="565150"/>
                                  </a:moveTo>
                                  <a:cubicBezTo>
                                    <a:pt x="146050" y="365125"/>
                                    <a:pt x="292100" y="165100"/>
                                    <a:pt x="330200" y="82550"/>
                                  </a:cubicBezTo>
                                  <a:cubicBezTo>
                                    <a:pt x="368300" y="0"/>
                                    <a:pt x="228600" y="69850"/>
                                    <a:pt x="228600" y="69850"/>
                                  </a:cubicBezTo>
                                </a:path>
                              </a:pathLst>
                            </a:custGeom>
                            <a:ln>
                              <a:solidFill>
                                <a:srgbClr val="000000"/>
                              </a:solidFill>
                            </a:ln>
                            <a:scene3d>
                              <a:camera prst="orthographicFront">
                                <a:rot lat="0" lon="0" rev="300000"/>
                              </a:camera>
                              <a:lightRig rig="threePt" dir="t"/>
                            </a:scene3d>
                          </p:spPr>
                          <p:style>
                            <a:lnRef idx="2">
                              <a:schemeClr val="accent1"/>
                            </a:lnRef>
                            <a:fillRef idx="0">
                              <a:schemeClr val="accent1"/>
                            </a:fillRef>
                            <a:effectRef idx="1">
                              <a:schemeClr val="accent1"/>
                            </a:effectRef>
                            <a:fontRef idx="minor">
                              <a:schemeClr val="tx1"/>
                            </a:fontRef>
                          </p:style>
                          <p:txBody>
                            <a:bodyPr anchor="ctr"/>
                            <a:lstStyle/>
                            <a:p>
                              <a:pPr algn="ctr" defTabSz="457200" fontAlgn="auto">
                                <a:spcBef>
                                  <a:spcPts val="0"/>
                                </a:spcBef>
                                <a:spcAft>
                                  <a:spcPts val="0"/>
                                </a:spcAft>
                                <a:defRPr/>
                              </a:pPr>
                              <a:endParaRPr lang="en-US"/>
                            </a:p>
                          </p:txBody>
                        </p:sp>
                        <p:sp>
                          <p:nvSpPr>
                            <p:cNvPr id="1049" name="Freeform 1048"/>
                            <p:cNvSpPr/>
                            <p:nvPr/>
                          </p:nvSpPr>
                          <p:spPr>
                            <a:xfrm>
                              <a:off x="2217482" y="1243578"/>
                              <a:ext cx="139700" cy="177800"/>
                            </a:xfrm>
                            <a:custGeom>
                              <a:avLst/>
                              <a:gdLst>
                                <a:gd name="connsiteX0" fmla="*/ 139700 w 139700"/>
                                <a:gd name="connsiteY0" fmla="*/ 0 h 177800"/>
                                <a:gd name="connsiteX1" fmla="*/ 25400 w 139700"/>
                                <a:gd name="connsiteY1" fmla="*/ 165100 h 177800"/>
                                <a:gd name="connsiteX2" fmla="*/ 0 w 139700"/>
                                <a:gd name="connsiteY2" fmla="*/ 76200 h 177800"/>
                              </a:gdLst>
                              <a:ahLst/>
                              <a:cxnLst>
                                <a:cxn ang="0">
                                  <a:pos x="connsiteX0" y="connsiteY0"/>
                                </a:cxn>
                                <a:cxn ang="0">
                                  <a:pos x="connsiteX1" y="connsiteY1"/>
                                </a:cxn>
                                <a:cxn ang="0">
                                  <a:pos x="connsiteX2" y="connsiteY2"/>
                                </a:cxn>
                              </a:cxnLst>
                              <a:rect l="l" t="t" r="r" b="b"/>
                              <a:pathLst>
                                <a:path w="139700" h="177800">
                                  <a:moveTo>
                                    <a:pt x="139700" y="0"/>
                                  </a:moveTo>
                                  <a:cubicBezTo>
                                    <a:pt x="94191" y="76200"/>
                                    <a:pt x="48683" y="152400"/>
                                    <a:pt x="25400" y="165100"/>
                                  </a:cubicBezTo>
                                  <a:cubicBezTo>
                                    <a:pt x="2117" y="177800"/>
                                    <a:pt x="6350" y="91017"/>
                                    <a:pt x="0" y="76200"/>
                                  </a:cubicBezTo>
                                </a:path>
                              </a:pathLst>
                            </a:custGeom>
                            <a:ln>
                              <a:solidFill>
                                <a:srgbClr val="000000"/>
                              </a:solidFill>
                            </a:ln>
                            <a:scene3d>
                              <a:camera prst="orthographicFront">
                                <a:rot lat="0" lon="0" rev="300000"/>
                              </a:camera>
                              <a:lightRig rig="threePt" dir="t"/>
                            </a:scene3d>
                          </p:spPr>
                          <p:style>
                            <a:lnRef idx="2">
                              <a:schemeClr val="accent1"/>
                            </a:lnRef>
                            <a:fillRef idx="0">
                              <a:schemeClr val="accent1"/>
                            </a:fillRef>
                            <a:effectRef idx="1">
                              <a:schemeClr val="accent1"/>
                            </a:effectRef>
                            <a:fontRef idx="minor">
                              <a:schemeClr val="tx1"/>
                            </a:fontRef>
                          </p:style>
                          <p:txBody>
                            <a:bodyPr anchor="ctr"/>
                            <a:lstStyle/>
                            <a:p>
                              <a:pPr algn="ctr" defTabSz="457200" fontAlgn="auto">
                                <a:spcBef>
                                  <a:spcPts val="0"/>
                                </a:spcBef>
                                <a:spcAft>
                                  <a:spcPts val="0"/>
                                </a:spcAft>
                                <a:defRPr/>
                              </a:pPr>
                              <a:endParaRPr lang="en-US"/>
                            </a:p>
                          </p:txBody>
                        </p:sp>
                        <p:sp>
                          <p:nvSpPr>
                            <p:cNvPr id="1050" name="Freeform 1049"/>
                            <p:cNvSpPr/>
                            <p:nvPr/>
                          </p:nvSpPr>
                          <p:spPr>
                            <a:xfrm>
                              <a:off x="2153982" y="629961"/>
                              <a:ext cx="368300" cy="565150"/>
                            </a:xfrm>
                            <a:custGeom>
                              <a:avLst/>
                              <a:gdLst>
                                <a:gd name="connsiteX0" fmla="*/ 0 w 368300"/>
                                <a:gd name="connsiteY0" fmla="*/ 565150 h 565150"/>
                                <a:gd name="connsiteX1" fmla="*/ 330200 w 368300"/>
                                <a:gd name="connsiteY1" fmla="*/ 82550 h 565150"/>
                                <a:gd name="connsiteX2" fmla="*/ 228600 w 368300"/>
                                <a:gd name="connsiteY2" fmla="*/ 69850 h 565150"/>
                              </a:gdLst>
                              <a:ahLst/>
                              <a:cxnLst>
                                <a:cxn ang="0">
                                  <a:pos x="connsiteX0" y="connsiteY0"/>
                                </a:cxn>
                                <a:cxn ang="0">
                                  <a:pos x="connsiteX1" y="connsiteY1"/>
                                </a:cxn>
                                <a:cxn ang="0">
                                  <a:pos x="connsiteX2" y="connsiteY2"/>
                                </a:cxn>
                              </a:cxnLst>
                              <a:rect l="l" t="t" r="r" b="b"/>
                              <a:pathLst>
                                <a:path w="368300" h="565150">
                                  <a:moveTo>
                                    <a:pt x="0" y="565150"/>
                                  </a:moveTo>
                                  <a:cubicBezTo>
                                    <a:pt x="146050" y="365125"/>
                                    <a:pt x="292100" y="165100"/>
                                    <a:pt x="330200" y="82550"/>
                                  </a:cubicBezTo>
                                  <a:cubicBezTo>
                                    <a:pt x="368300" y="0"/>
                                    <a:pt x="228600" y="69850"/>
                                    <a:pt x="228600" y="69850"/>
                                  </a:cubicBezTo>
                                </a:path>
                              </a:pathLst>
                            </a:custGeom>
                            <a:ln>
                              <a:solidFill>
                                <a:srgbClr val="000000"/>
                              </a:solidFill>
                            </a:ln>
                            <a:scene3d>
                              <a:camera prst="orthographicFront">
                                <a:rot lat="0" lon="0" rev="300000"/>
                              </a:camera>
                              <a:lightRig rig="threePt" dir="t"/>
                            </a:scene3d>
                          </p:spPr>
                          <p:style>
                            <a:lnRef idx="2">
                              <a:schemeClr val="accent1"/>
                            </a:lnRef>
                            <a:fillRef idx="0">
                              <a:schemeClr val="accent1"/>
                            </a:fillRef>
                            <a:effectRef idx="1">
                              <a:schemeClr val="accent1"/>
                            </a:effectRef>
                            <a:fontRef idx="minor">
                              <a:schemeClr val="tx1"/>
                            </a:fontRef>
                          </p:style>
                          <p:txBody>
                            <a:bodyPr anchor="ctr"/>
                            <a:lstStyle/>
                            <a:p>
                              <a:pPr algn="ctr" defTabSz="457200" fontAlgn="auto">
                                <a:spcBef>
                                  <a:spcPts val="0"/>
                                </a:spcBef>
                                <a:spcAft>
                                  <a:spcPts val="0"/>
                                </a:spcAft>
                                <a:defRPr/>
                              </a:pPr>
                              <a:endParaRPr lang="en-US"/>
                            </a:p>
                          </p:txBody>
                        </p:sp>
                      </p:grpSp>
                      <p:grpSp>
                        <p:nvGrpSpPr>
                          <p:cNvPr id="28853" name="Group 205"/>
                          <p:cNvGrpSpPr>
                            <a:grpSpLocks/>
                          </p:cNvGrpSpPr>
                          <p:nvPr/>
                        </p:nvGrpSpPr>
                        <p:grpSpPr bwMode="auto">
                          <a:xfrm>
                            <a:off x="1949548" y="2549717"/>
                            <a:ext cx="659411" cy="791417"/>
                            <a:chOff x="2013984" y="629961"/>
                            <a:chExt cx="659411" cy="791417"/>
                          </a:xfrm>
                        </p:grpSpPr>
                        <p:sp>
                          <p:nvSpPr>
                            <p:cNvPr id="1043" name="Can 1042"/>
                            <p:cNvSpPr/>
                            <p:nvPr/>
                          </p:nvSpPr>
                          <p:spPr>
                            <a:xfrm rot="18184062">
                              <a:off x="1978706" y="736991"/>
                              <a:ext cx="606777" cy="536222"/>
                            </a:xfrm>
                            <a:prstGeom prst="can">
                              <a:avLst/>
                            </a:prstGeom>
                            <a:solidFill>
                              <a:srgbClr val="E3A221"/>
                            </a:solidFill>
                            <a:ln>
                              <a:solidFill>
                                <a:schemeClr val="tx1"/>
                              </a:solidFill>
                            </a:ln>
                            <a:scene3d>
                              <a:camera prst="orthographicFront">
                                <a:rot lat="0" lon="0" rev="300000"/>
                              </a:camera>
                              <a:lightRig rig="threePt" dir="t"/>
                            </a:scene3d>
                            <a:sp3d contourW="12700" prstMaterial="metal">
                              <a:contourClr>
                                <a:schemeClr val="tx1">
                                  <a:lumMod val="50000"/>
                                  <a:lumOff val="50000"/>
                                </a:schemeClr>
                              </a:contourClr>
                            </a:sp3d>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p>
                          </p:txBody>
                        </p:sp>
                        <p:sp>
                          <p:nvSpPr>
                            <p:cNvPr id="1044" name="Freeform 1043"/>
                            <p:cNvSpPr/>
                            <p:nvPr/>
                          </p:nvSpPr>
                          <p:spPr>
                            <a:xfrm>
                              <a:off x="2305095" y="690905"/>
                              <a:ext cx="368300" cy="565150"/>
                            </a:xfrm>
                            <a:custGeom>
                              <a:avLst/>
                              <a:gdLst>
                                <a:gd name="connsiteX0" fmla="*/ 0 w 368300"/>
                                <a:gd name="connsiteY0" fmla="*/ 565150 h 565150"/>
                                <a:gd name="connsiteX1" fmla="*/ 330200 w 368300"/>
                                <a:gd name="connsiteY1" fmla="*/ 82550 h 565150"/>
                                <a:gd name="connsiteX2" fmla="*/ 228600 w 368300"/>
                                <a:gd name="connsiteY2" fmla="*/ 69850 h 565150"/>
                              </a:gdLst>
                              <a:ahLst/>
                              <a:cxnLst>
                                <a:cxn ang="0">
                                  <a:pos x="connsiteX0" y="connsiteY0"/>
                                </a:cxn>
                                <a:cxn ang="0">
                                  <a:pos x="connsiteX1" y="connsiteY1"/>
                                </a:cxn>
                                <a:cxn ang="0">
                                  <a:pos x="connsiteX2" y="connsiteY2"/>
                                </a:cxn>
                              </a:cxnLst>
                              <a:rect l="l" t="t" r="r" b="b"/>
                              <a:pathLst>
                                <a:path w="368300" h="565150">
                                  <a:moveTo>
                                    <a:pt x="0" y="565150"/>
                                  </a:moveTo>
                                  <a:cubicBezTo>
                                    <a:pt x="146050" y="365125"/>
                                    <a:pt x="292100" y="165100"/>
                                    <a:pt x="330200" y="82550"/>
                                  </a:cubicBezTo>
                                  <a:cubicBezTo>
                                    <a:pt x="368300" y="0"/>
                                    <a:pt x="228600" y="69850"/>
                                    <a:pt x="228600" y="69850"/>
                                  </a:cubicBezTo>
                                </a:path>
                              </a:pathLst>
                            </a:custGeom>
                            <a:ln>
                              <a:solidFill>
                                <a:srgbClr val="000000"/>
                              </a:solidFill>
                            </a:ln>
                            <a:scene3d>
                              <a:camera prst="orthographicFront">
                                <a:rot lat="0" lon="0" rev="300000"/>
                              </a:camera>
                              <a:lightRig rig="threePt" dir="t"/>
                            </a:scene3d>
                          </p:spPr>
                          <p:style>
                            <a:lnRef idx="2">
                              <a:schemeClr val="accent1"/>
                            </a:lnRef>
                            <a:fillRef idx="0">
                              <a:schemeClr val="accent1"/>
                            </a:fillRef>
                            <a:effectRef idx="1">
                              <a:schemeClr val="accent1"/>
                            </a:effectRef>
                            <a:fontRef idx="minor">
                              <a:schemeClr val="tx1"/>
                            </a:fontRef>
                          </p:style>
                          <p:txBody>
                            <a:bodyPr anchor="ctr"/>
                            <a:lstStyle/>
                            <a:p>
                              <a:pPr algn="ctr" defTabSz="457200" fontAlgn="auto">
                                <a:spcBef>
                                  <a:spcPts val="0"/>
                                </a:spcBef>
                                <a:spcAft>
                                  <a:spcPts val="0"/>
                                </a:spcAft>
                                <a:defRPr/>
                              </a:pPr>
                              <a:endParaRPr lang="en-US"/>
                            </a:p>
                          </p:txBody>
                        </p:sp>
                        <p:sp>
                          <p:nvSpPr>
                            <p:cNvPr id="1045" name="Freeform 1044"/>
                            <p:cNvSpPr/>
                            <p:nvPr/>
                          </p:nvSpPr>
                          <p:spPr>
                            <a:xfrm>
                              <a:off x="2217482" y="1243578"/>
                              <a:ext cx="139700" cy="177800"/>
                            </a:xfrm>
                            <a:custGeom>
                              <a:avLst/>
                              <a:gdLst>
                                <a:gd name="connsiteX0" fmla="*/ 139700 w 139700"/>
                                <a:gd name="connsiteY0" fmla="*/ 0 h 177800"/>
                                <a:gd name="connsiteX1" fmla="*/ 25400 w 139700"/>
                                <a:gd name="connsiteY1" fmla="*/ 165100 h 177800"/>
                                <a:gd name="connsiteX2" fmla="*/ 0 w 139700"/>
                                <a:gd name="connsiteY2" fmla="*/ 76200 h 177800"/>
                              </a:gdLst>
                              <a:ahLst/>
                              <a:cxnLst>
                                <a:cxn ang="0">
                                  <a:pos x="connsiteX0" y="connsiteY0"/>
                                </a:cxn>
                                <a:cxn ang="0">
                                  <a:pos x="connsiteX1" y="connsiteY1"/>
                                </a:cxn>
                                <a:cxn ang="0">
                                  <a:pos x="connsiteX2" y="connsiteY2"/>
                                </a:cxn>
                              </a:cxnLst>
                              <a:rect l="l" t="t" r="r" b="b"/>
                              <a:pathLst>
                                <a:path w="139700" h="177800">
                                  <a:moveTo>
                                    <a:pt x="139700" y="0"/>
                                  </a:moveTo>
                                  <a:cubicBezTo>
                                    <a:pt x="94191" y="76200"/>
                                    <a:pt x="48683" y="152400"/>
                                    <a:pt x="25400" y="165100"/>
                                  </a:cubicBezTo>
                                  <a:cubicBezTo>
                                    <a:pt x="2117" y="177800"/>
                                    <a:pt x="6350" y="91017"/>
                                    <a:pt x="0" y="76200"/>
                                  </a:cubicBezTo>
                                </a:path>
                              </a:pathLst>
                            </a:custGeom>
                            <a:ln>
                              <a:solidFill>
                                <a:srgbClr val="000000"/>
                              </a:solidFill>
                            </a:ln>
                            <a:scene3d>
                              <a:camera prst="orthographicFront">
                                <a:rot lat="0" lon="0" rev="300000"/>
                              </a:camera>
                              <a:lightRig rig="threePt" dir="t"/>
                            </a:scene3d>
                          </p:spPr>
                          <p:style>
                            <a:lnRef idx="2">
                              <a:schemeClr val="accent1"/>
                            </a:lnRef>
                            <a:fillRef idx="0">
                              <a:schemeClr val="accent1"/>
                            </a:fillRef>
                            <a:effectRef idx="1">
                              <a:schemeClr val="accent1"/>
                            </a:effectRef>
                            <a:fontRef idx="minor">
                              <a:schemeClr val="tx1"/>
                            </a:fontRef>
                          </p:style>
                          <p:txBody>
                            <a:bodyPr anchor="ctr"/>
                            <a:lstStyle/>
                            <a:p>
                              <a:pPr algn="ctr" defTabSz="457200" fontAlgn="auto">
                                <a:spcBef>
                                  <a:spcPts val="0"/>
                                </a:spcBef>
                                <a:spcAft>
                                  <a:spcPts val="0"/>
                                </a:spcAft>
                                <a:defRPr/>
                              </a:pPr>
                              <a:endParaRPr lang="en-US"/>
                            </a:p>
                          </p:txBody>
                        </p:sp>
                        <p:sp>
                          <p:nvSpPr>
                            <p:cNvPr id="1046" name="Freeform 1045"/>
                            <p:cNvSpPr/>
                            <p:nvPr/>
                          </p:nvSpPr>
                          <p:spPr>
                            <a:xfrm>
                              <a:off x="2153982" y="629961"/>
                              <a:ext cx="368300" cy="565150"/>
                            </a:xfrm>
                            <a:custGeom>
                              <a:avLst/>
                              <a:gdLst>
                                <a:gd name="connsiteX0" fmla="*/ 0 w 368300"/>
                                <a:gd name="connsiteY0" fmla="*/ 565150 h 565150"/>
                                <a:gd name="connsiteX1" fmla="*/ 330200 w 368300"/>
                                <a:gd name="connsiteY1" fmla="*/ 82550 h 565150"/>
                                <a:gd name="connsiteX2" fmla="*/ 228600 w 368300"/>
                                <a:gd name="connsiteY2" fmla="*/ 69850 h 565150"/>
                              </a:gdLst>
                              <a:ahLst/>
                              <a:cxnLst>
                                <a:cxn ang="0">
                                  <a:pos x="connsiteX0" y="connsiteY0"/>
                                </a:cxn>
                                <a:cxn ang="0">
                                  <a:pos x="connsiteX1" y="connsiteY1"/>
                                </a:cxn>
                                <a:cxn ang="0">
                                  <a:pos x="connsiteX2" y="connsiteY2"/>
                                </a:cxn>
                              </a:cxnLst>
                              <a:rect l="l" t="t" r="r" b="b"/>
                              <a:pathLst>
                                <a:path w="368300" h="565150">
                                  <a:moveTo>
                                    <a:pt x="0" y="565150"/>
                                  </a:moveTo>
                                  <a:cubicBezTo>
                                    <a:pt x="146050" y="365125"/>
                                    <a:pt x="292100" y="165100"/>
                                    <a:pt x="330200" y="82550"/>
                                  </a:cubicBezTo>
                                  <a:cubicBezTo>
                                    <a:pt x="368300" y="0"/>
                                    <a:pt x="228600" y="69850"/>
                                    <a:pt x="228600" y="69850"/>
                                  </a:cubicBezTo>
                                </a:path>
                              </a:pathLst>
                            </a:custGeom>
                            <a:ln>
                              <a:solidFill>
                                <a:srgbClr val="000000"/>
                              </a:solidFill>
                            </a:ln>
                            <a:scene3d>
                              <a:camera prst="orthographicFront">
                                <a:rot lat="0" lon="0" rev="300000"/>
                              </a:camera>
                              <a:lightRig rig="threePt" dir="t"/>
                            </a:scene3d>
                          </p:spPr>
                          <p:style>
                            <a:lnRef idx="2">
                              <a:schemeClr val="accent1"/>
                            </a:lnRef>
                            <a:fillRef idx="0">
                              <a:schemeClr val="accent1"/>
                            </a:fillRef>
                            <a:effectRef idx="1">
                              <a:schemeClr val="accent1"/>
                            </a:effectRef>
                            <a:fontRef idx="minor">
                              <a:schemeClr val="tx1"/>
                            </a:fontRef>
                          </p:style>
                          <p:txBody>
                            <a:bodyPr anchor="ctr"/>
                            <a:lstStyle/>
                            <a:p>
                              <a:pPr algn="ctr" defTabSz="457200" fontAlgn="auto">
                                <a:spcBef>
                                  <a:spcPts val="0"/>
                                </a:spcBef>
                                <a:spcAft>
                                  <a:spcPts val="0"/>
                                </a:spcAft>
                                <a:defRPr/>
                              </a:pPr>
                              <a:endParaRPr lang="en-US"/>
                            </a:p>
                          </p:txBody>
                        </p:sp>
                      </p:grpSp>
                      <p:grpSp>
                        <p:nvGrpSpPr>
                          <p:cNvPr id="28854" name="Group 210"/>
                          <p:cNvGrpSpPr>
                            <a:grpSpLocks/>
                          </p:cNvGrpSpPr>
                          <p:nvPr/>
                        </p:nvGrpSpPr>
                        <p:grpSpPr bwMode="auto">
                          <a:xfrm>
                            <a:off x="2682018" y="2114878"/>
                            <a:ext cx="659428" cy="791417"/>
                            <a:chOff x="2013984" y="629961"/>
                            <a:chExt cx="659428" cy="791417"/>
                          </a:xfrm>
                        </p:grpSpPr>
                        <p:sp>
                          <p:nvSpPr>
                            <p:cNvPr id="1039" name="Can 1038"/>
                            <p:cNvSpPr/>
                            <p:nvPr/>
                          </p:nvSpPr>
                          <p:spPr>
                            <a:xfrm rot="18184062">
                              <a:off x="1978706" y="736991"/>
                              <a:ext cx="606777" cy="536222"/>
                            </a:xfrm>
                            <a:prstGeom prst="can">
                              <a:avLst/>
                            </a:prstGeom>
                            <a:solidFill>
                              <a:srgbClr val="E3A221"/>
                            </a:solidFill>
                            <a:ln>
                              <a:solidFill>
                                <a:schemeClr val="tx1"/>
                              </a:solidFill>
                            </a:ln>
                            <a:scene3d>
                              <a:camera prst="orthographicFront">
                                <a:rot lat="0" lon="0" rev="300000"/>
                              </a:camera>
                              <a:lightRig rig="threePt" dir="t"/>
                            </a:scene3d>
                            <a:sp3d contourW="12700" prstMaterial="metal">
                              <a:contourClr>
                                <a:schemeClr val="tx1">
                                  <a:lumMod val="50000"/>
                                  <a:lumOff val="50000"/>
                                </a:schemeClr>
                              </a:contourClr>
                            </a:sp3d>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p>
                          </p:txBody>
                        </p:sp>
                        <p:sp>
                          <p:nvSpPr>
                            <p:cNvPr id="1040" name="Freeform 1039"/>
                            <p:cNvSpPr/>
                            <p:nvPr/>
                          </p:nvSpPr>
                          <p:spPr>
                            <a:xfrm>
                              <a:off x="2303888" y="684137"/>
                              <a:ext cx="369524" cy="565150"/>
                            </a:xfrm>
                            <a:custGeom>
                              <a:avLst/>
                              <a:gdLst>
                                <a:gd name="connsiteX0" fmla="*/ 0 w 368300"/>
                                <a:gd name="connsiteY0" fmla="*/ 565150 h 565150"/>
                                <a:gd name="connsiteX1" fmla="*/ 330200 w 368300"/>
                                <a:gd name="connsiteY1" fmla="*/ 82550 h 565150"/>
                                <a:gd name="connsiteX2" fmla="*/ 228600 w 368300"/>
                                <a:gd name="connsiteY2" fmla="*/ 69850 h 565150"/>
                              </a:gdLst>
                              <a:ahLst/>
                              <a:cxnLst>
                                <a:cxn ang="0">
                                  <a:pos x="connsiteX0" y="connsiteY0"/>
                                </a:cxn>
                                <a:cxn ang="0">
                                  <a:pos x="connsiteX1" y="connsiteY1"/>
                                </a:cxn>
                                <a:cxn ang="0">
                                  <a:pos x="connsiteX2" y="connsiteY2"/>
                                </a:cxn>
                              </a:cxnLst>
                              <a:rect l="l" t="t" r="r" b="b"/>
                              <a:pathLst>
                                <a:path w="368300" h="565150">
                                  <a:moveTo>
                                    <a:pt x="0" y="565150"/>
                                  </a:moveTo>
                                  <a:cubicBezTo>
                                    <a:pt x="146050" y="365125"/>
                                    <a:pt x="292100" y="165100"/>
                                    <a:pt x="330200" y="82550"/>
                                  </a:cubicBezTo>
                                  <a:cubicBezTo>
                                    <a:pt x="368300" y="0"/>
                                    <a:pt x="228600" y="69850"/>
                                    <a:pt x="228600" y="69850"/>
                                  </a:cubicBezTo>
                                </a:path>
                              </a:pathLst>
                            </a:custGeom>
                            <a:ln>
                              <a:solidFill>
                                <a:srgbClr val="000000"/>
                              </a:solidFill>
                            </a:ln>
                            <a:scene3d>
                              <a:camera prst="orthographicFront">
                                <a:rot lat="0" lon="0" rev="300000"/>
                              </a:camera>
                              <a:lightRig rig="threePt" dir="t"/>
                            </a:scene3d>
                          </p:spPr>
                          <p:style>
                            <a:lnRef idx="2">
                              <a:schemeClr val="accent1"/>
                            </a:lnRef>
                            <a:fillRef idx="0">
                              <a:schemeClr val="accent1"/>
                            </a:fillRef>
                            <a:effectRef idx="1">
                              <a:schemeClr val="accent1"/>
                            </a:effectRef>
                            <a:fontRef idx="minor">
                              <a:schemeClr val="tx1"/>
                            </a:fontRef>
                          </p:style>
                          <p:txBody>
                            <a:bodyPr anchor="ctr"/>
                            <a:lstStyle/>
                            <a:p>
                              <a:pPr algn="ctr" defTabSz="457200" fontAlgn="auto">
                                <a:spcBef>
                                  <a:spcPts val="0"/>
                                </a:spcBef>
                                <a:spcAft>
                                  <a:spcPts val="0"/>
                                </a:spcAft>
                                <a:defRPr/>
                              </a:pPr>
                              <a:endParaRPr lang="en-US"/>
                            </a:p>
                          </p:txBody>
                        </p:sp>
                        <p:sp>
                          <p:nvSpPr>
                            <p:cNvPr id="1041" name="Freeform 1040"/>
                            <p:cNvSpPr/>
                            <p:nvPr/>
                          </p:nvSpPr>
                          <p:spPr>
                            <a:xfrm>
                              <a:off x="2217482" y="1243578"/>
                              <a:ext cx="139700" cy="177800"/>
                            </a:xfrm>
                            <a:custGeom>
                              <a:avLst/>
                              <a:gdLst>
                                <a:gd name="connsiteX0" fmla="*/ 139700 w 139700"/>
                                <a:gd name="connsiteY0" fmla="*/ 0 h 177800"/>
                                <a:gd name="connsiteX1" fmla="*/ 25400 w 139700"/>
                                <a:gd name="connsiteY1" fmla="*/ 165100 h 177800"/>
                                <a:gd name="connsiteX2" fmla="*/ 0 w 139700"/>
                                <a:gd name="connsiteY2" fmla="*/ 76200 h 177800"/>
                              </a:gdLst>
                              <a:ahLst/>
                              <a:cxnLst>
                                <a:cxn ang="0">
                                  <a:pos x="connsiteX0" y="connsiteY0"/>
                                </a:cxn>
                                <a:cxn ang="0">
                                  <a:pos x="connsiteX1" y="connsiteY1"/>
                                </a:cxn>
                                <a:cxn ang="0">
                                  <a:pos x="connsiteX2" y="connsiteY2"/>
                                </a:cxn>
                              </a:cxnLst>
                              <a:rect l="l" t="t" r="r" b="b"/>
                              <a:pathLst>
                                <a:path w="139700" h="177800">
                                  <a:moveTo>
                                    <a:pt x="139700" y="0"/>
                                  </a:moveTo>
                                  <a:cubicBezTo>
                                    <a:pt x="94191" y="76200"/>
                                    <a:pt x="48683" y="152400"/>
                                    <a:pt x="25400" y="165100"/>
                                  </a:cubicBezTo>
                                  <a:cubicBezTo>
                                    <a:pt x="2117" y="177800"/>
                                    <a:pt x="6350" y="91017"/>
                                    <a:pt x="0" y="76200"/>
                                  </a:cubicBezTo>
                                </a:path>
                              </a:pathLst>
                            </a:custGeom>
                            <a:ln>
                              <a:solidFill>
                                <a:srgbClr val="000000"/>
                              </a:solidFill>
                            </a:ln>
                            <a:scene3d>
                              <a:camera prst="orthographicFront">
                                <a:rot lat="0" lon="0" rev="300000"/>
                              </a:camera>
                              <a:lightRig rig="threePt" dir="t"/>
                            </a:scene3d>
                          </p:spPr>
                          <p:style>
                            <a:lnRef idx="2">
                              <a:schemeClr val="accent1"/>
                            </a:lnRef>
                            <a:fillRef idx="0">
                              <a:schemeClr val="accent1"/>
                            </a:fillRef>
                            <a:effectRef idx="1">
                              <a:schemeClr val="accent1"/>
                            </a:effectRef>
                            <a:fontRef idx="minor">
                              <a:schemeClr val="tx1"/>
                            </a:fontRef>
                          </p:style>
                          <p:txBody>
                            <a:bodyPr anchor="ctr"/>
                            <a:lstStyle/>
                            <a:p>
                              <a:pPr algn="ctr" defTabSz="457200" fontAlgn="auto">
                                <a:spcBef>
                                  <a:spcPts val="0"/>
                                </a:spcBef>
                                <a:spcAft>
                                  <a:spcPts val="0"/>
                                </a:spcAft>
                                <a:defRPr/>
                              </a:pPr>
                              <a:endParaRPr lang="en-US"/>
                            </a:p>
                          </p:txBody>
                        </p:sp>
                        <p:sp>
                          <p:nvSpPr>
                            <p:cNvPr id="1042" name="Freeform 1041"/>
                            <p:cNvSpPr/>
                            <p:nvPr/>
                          </p:nvSpPr>
                          <p:spPr>
                            <a:xfrm>
                              <a:off x="2153982" y="629961"/>
                              <a:ext cx="368300" cy="565150"/>
                            </a:xfrm>
                            <a:custGeom>
                              <a:avLst/>
                              <a:gdLst>
                                <a:gd name="connsiteX0" fmla="*/ 0 w 368300"/>
                                <a:gd name="connsiteY0" fmla="*/ 565150 h 565150"/>
                                <a:gd name="connsiteX1" fmla="*/ 330200 w 368300"/>
                                <a:gd name="connsiteY1" fmla="*/ 82550 h 565150"/>
                                <a:gd name="connsiteX2" fmla="*/ 228600 w 368300"/>
                                <a:gd name="connsiteY2" fmla="*/ 69850 h 565150"/>
                              </a:gdLst>
                              <a:ahLst/>
                              <a:cxnLst>
                                <a:cxn ang="0">
                                  <a:pos x="connsiteX0" y="connsiteY0"/>
                                </a:cxn>
                                <a:cxn ang="0">
                                  <a:pos x="connsiteX1" y="connsiteY1"/>
                                </a:cxn>
                                <a:cxn ang="0">
                                  <a:pos x="connsiteX2" y="connsiteY2"/>
                                </a:cxn>
                              </a:cxnLst>
                              <a:rect l="l" t="t" r="r" b="b"/>
                              <a:pathLst>
                                <a:path w="368300" h="565150">
                                  <a:moveTo>
                                    <a:pt x="0" y="565150"/>
                                  </a:moveTo>
                                  <a:cubicBezTo>
                                    <a:pt x="146050" y="365125"/>
                                    <a:pt x="292100" y="165100"/>
                                    <a:pt x="330200" y="82550"/>
                                  </a:cubicBezTo>
                                  <a:cubicBezTo>
                                    <a:pt x="368300" y="0"/>
                                    <a:pt x="228600" y="69850"/>
                                    <a:pt x="228600" y="69850"/>
                                  </a:cubicBezTo>
                                </a:path>
                              </a:pathLst>
                            </a:custGeom>
                            <a:ln>
                              <a:solidFill>
                                <a:srgbClr val="000000"/>
                              </a:solidFill>
                            </a:ln>
                            <a:scene3d>
                              <a:camera prst="orthographicFront">
                                <a:rot lat="0" lon="0" rev="300000"/>
                              </a:camera>
                              <a:lightRig rig="threePt" dir="t"/>
                            </a:scene3d>
                          </p:spPr>
                          <p:style>
                            <a:lnRef idx="2">
                              <a:schemeClr val="accent1"/>
                            </a:lnRef>
                            <a:fillRef idx="0">
                              <a:schemeClr val="accent1"/>
                            </a:fillRef>
                            <a:effectRef idx="1">
                              <a:schemeClr val="accent1"/>
                            </a:effectRef>
                            <a:fontRef idx="minor">
                              <a:schemeClr val="tx1"/>
                            </a:fontRef>
                          </p:style>
                          <p:txBody>
                            <a:bodyPr anchor="ctr"/>
                            <a:lstStyle/>
                            <a:p>
                              <a:pPr algn="ctr" defTabSz="457200" fontAlgn="auto">
                                <a:spcBef>
                                  <a:spcPts val="0"/>
                                </a:spcBef>
                                <a:spcAft>
                                  <a:spcPts val="0"/>
                                </a:spcAft>
                                <a:defRPr/>
                              </a:pPr>
                              <a:endParaRPr lang="en-US"/>
                            </a:p>
                          </p:txBody>
                        </p:sp>
                      </p:grpSp>
                      <p:grpSp>
                        <p:nvGrpSpPr>
                          <p:cNvPr id="28855" name="Group 215"/>
                          <p:cNvGrpSpPr>
                            <a:grpSpLocks/>
                          </p:cNvGrpSpPr>
                          <p:nvPr/>
                        </p:nvGrpSpPr>
                        <p:grpSpPr bwMode="auto">
                          <a:xfrm>
                            <a:off x="2425700" y="2604316"/>
                            <a:ext cx="645631" cy="791417"/>
                            <a:chOff x="2013984" y="629961"/>
                            <a:chExt cx="645631" cy="791417"/>
                          </a:xfrm>
                        </p:grpSpPr>
                        <p:sp>
                          <p:nvSpPr>
                            <p:cNvPr id="1035" name="Can 1034"/>
                            <p:cNvSpPr/>
                            <p:nvPr/>
                          </p:nvSpPr>
                          <p:spPr>
                            <a:xfrm rot="18184062">
                              <a:off x="1978706" y="736991"/>
                              <a:ext cx="606777" cy="536222"/>
                            </a:xfrm>
                            <a:prstGeom prst="can">
                              <a:avLst/>
                            </a:prstGeom>
                            <a:solidFill>
                              <a:srgbClr val="E3A221"/>
                            </a:solidFill>
                            <a:ln>
                              <a:solidFill>
                                <a:schemeClr val="tx1"/>
                              </a:solidFill>
                            </a:ln>
                            <a:scene3d>
                              <a:camera prst="orthographicFront">
                                <a:rot lat="0" lon="0" rev="300000"/>
                              </a:camera>
                              <a:lightRig rig="threePt" dir="t"/>
                            </a:scene3d>
                            <a:sp3d contourW="12700" prstMaterial="metal">
                              <a:contourClr>
                                <a:schemeClr val="tx1">
                                  <a:lumMod val="50000"/>
                                  <a:lumOff val="50000"/>
                                </a:schemeClr>
                              </a:contourClr>
                            </a:sp3d>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p>
                          </p:txBody>
                        </p:sp>
                        <p:sp>
                          <p:nvSpPr>
                            <p:cNvPr id="1036" name="Freeform 1035"/>
                            <p:cNvSpPr/>
                            <p:nvPr/>
                          </p:nvSpPr>
                          <p:spPr>
                            <a:xfrm>
                              <a:off x="2291315" y="690905"/>
                              <a:ext cx="368300" cy="565150"/>
                            </a:xfrm>
                            <a:custGeom>
                              <a:avLst/>
                              <a:gdLst>
                                <a:gd name="connsiteX0" fmla="*/ 0 w 368300"/>
                                <a:gd name="connsiteY0" fmla="*/ 565150 h 565150"/>
                                <a:gd name="connsiteX1" fmla="*/ 330200 w 368300"/>
                                <a:gd name="connsiteY1" fmla="*/ 82550 h 565150"/>
                                <a:gd name="connsiteX2" fmla="*/ 228600 w 368300"/>
                                <a:gd name="connsiteY2" fmla="*/ 69850 h 565150"/>
                              </a:gdLst>
                              <a:ahLst/>
                              <a:cxnLst>
                                <a:cxn ang="0">
                                  <a:pos x="connsiteX0" y="connsiteY0"/>
                                </a:cxn>
                                <a:cxn ang="0">
                                  <a:pos x="connsiteX1" y="connsiteY1"/>
                                </a:cxn>
                                <a:cxn ang="0">
                                  <a:pos x="connsiteX2" y="connsiteY2"/>
                                </a:cxn>
                              </a:cxnLst>
                              <a:rect l="l" t="t" r="r" b="b"/>
                              <a:pathLst>
                                <a:path w="368300" h="565150">
                                  <a:moveTo>
                                    <a:pt x="0" y="565150"/>
                                  </a:moveTo>
                                  <a:cubicBezTo>
                                    <a:pt x="146050" y="365125"/>
                                    <a:pt x="292100" y="165100"/>
                                    <a:pt x="330200" y="82550"/>
                                  </a:cubicBezTo>
                                  <a:cubicBezTo>
                                    <a:pt x="368300" y="0"/>
                                    <a:pt x="228600" y="69850"/>
                                    <a:pt x="228600" y="69850"/>
                                  </a:cubicBezTo>
                                </a:path>
                              </a:pathLst>
                            </a:custGeom>
                            <a:ln>
                              <a:solidFill>
                                <a:srgbClr val="000000"/>
                              </a:solidFill>
                            </a:ln>
                            <a:scene3d>
                              <a:camera prst="orthographicFront">
                                <a:rot lat="0" lon="0" rev="300000"/>
                              </a:camera>
                              <a:lightRig rig="threePt" dir="t"/>
                            </a:scene3d>
                          </p:spPr>
                          <p:style>
                            <a:lnRef idx="2">
                              <a:schemeClr val="accent1"/>
                            </a:lnRef>
                            <a:fillRef idx="0">
                              <a:schemeClr val="accent1"/>
                            </a:fillRef>
                            <a:effectRef idx="1">
                              <a:schemeClr val="accent1"/>
                            </a:effectRef>
                            <a:fontRef idx="minor">
                              <a:schemeClr val="tx1"/>
                            </a:fontRef>
                          </p:style>
                          <p:txBody>
                            <a:bodyPr anchor="ctr"/>
                            <a:lstStyle/>
                            <a:p>
                              <a:pPr algn="ctr" defTabSz="457200" fontAlgn="auto">
                                <a:spcBef>
                                  <a:spcPts val="0"/>
                                </a:spcBef>
                                <a:spcAft>
                                  <a:spcPts val="0"/>
                                </a:spcAft>
                                <a:defRPr/>
                              </a:pPr>
                              <a:endParaRPr lang="en-US"/>
                            </a:p>
                          </p:txBody>
                        </p:sp>
                        <p:sp>
                          <p:nvSpPr>
                            <p:cNvPr id="1037" name="Freeform 1036"/>
                            <p:cNvSpPr/>
                            <p:nvPr/>
                          </p:nvSpPr>
                          <p:spPr>
                            <a:xfrm>
                              <a:off x="2200174" y="1243578"/>
                              <a:ext cx="139699" cy="177800"/>
                            </a:xfrm>
                            <a:custGeom>
                              <a:avLst/>
                              <a:gdLst>
                                <a:gd name="connsiteX0" fmla="*/ 139700 w 139700"/>
                                <a:gd name="connsiteY0" fmla="*/ 0 h 177800"/>
                                <a:gd name="connsiteX1" fmla="*/ 25400 w 139700"/>
                                <a:gd name="connsiteY1" fmla="*/ 165100 h 177800"/>
                                <a:gd name="connsiteX2" fmla="*/ 0 w 139700"/>
                                <a:gd name="connsiteY2" fmla="*/ 76200 h 177800"/>
                              </a:gdLst>
                              <a:ahLst/>
                              <a:cxnLst>
                                <a:cxn ang="0">
                                  <a:pos x="connsiteX0" y="connsiteY0"/>
                                </a:cxn>
                                <a:cxn ang="0">
                                  <a:pos x="connsiteX1" y="connsiteY1"/>
                                </a:cxn>
                                <a:cxn ang="0">
                                  <a:pos x="connsiteX2" y="connsiteY2"/>
                                </a:cxn>
                              </a:cxnLst>
                              <a:rect l="l" t="t" r="r" b="b"/>
                              <a:pathLst>
                                <a:path w="139700" h="177800">
                                  <a:moveTo>
                                    <a:pt x="139700" y="0"/>
                                  </a:moveTo>
                                  <a:cubicBezTo>
                                    <a:pt x="94191" y="76200"/>
                                    <a:pt x="48683" y="152400"/>
                                    <a:pt x="25400" y="165100"/>
                                  </a:cubicBezTo>
                                  <a:cubicBezTo>
                                    <a:pt x="2117" y="177800"/>
                                    <a:pt x="6350" y="91017"/>
                                    <a:pt x="0" y="76200"/>
                                  </a:cubicBezTo>
                                </a:path>
                              </a:pathLst>
                            </a:custGeom>
                            <a:ln>
                              <a:solidFill>
                                <a:srgbClr val="000000"/>
                              </a:solidFill>
                            </a:ln>
                            <a:scene3d>
                              <a:camera prst="orthographicFront">
                                <a:rot lat="0" lon="0" rev="120000"/>
                              </a:camera>
                              <a:lightRig rig="threePt" dir="t"/>
                            </a:scene3d>
                          </p:spPr>
                          <p:style>
                            <a:lnRef idx="2">
                              <a:schemeClr val="accent1"/>
                            </a:lnRef>
                            <a:fillRef idx="0">
                              <a:schemeClr val="accent1"/>
                            </a:fillRef>
                            <a:effectRef idx="1">
                              <a:schemeClr val="accent1"/>
                            </a:effectRef>
                            <a:fontRef idx="minor">
                              <a:schemeClr val="tx1"/>
                            </a:fontRef>
                          </p:style>
                          <p:txBody>
                            <a:bodyPr anchor="ctr"/>
                            <a:lstStyle/>
                            <a:p>
                              <a:pPr algn="ctr" defTabSz="457200" fontAlgn="auto">
                                <a:spcBef>
                                  <a:spcPts val="0"/>
                                </a:spcBef>
                                <a:spcAft>
                                  <a:spcPts val="0"/>
                                </a:spcAft>
                                <a:defRPr/>
                              </a:pPr>
                              <a:endParaRPr lang="en-US"/>
                            </a:p>
                          </p:txBody>
                        </p:sp>
                        <p:sp>
                          <p:nvSpPr>
                            <p:cNvPr id="1038" name="Freeform 1037"/>
                            <p:cNvSpPr/>
                            <p:nvPr/>
                          </p:nvSpPr>
                          <p:spPr>
                            <a:xfrm>
                              <a:off x="2153982" y="629961"/>
                              <a:ext cx="368300" cy="565150"/>
                            </a:xfrm>
                            <a:custGeom>
                              <a:avLst/>
                              <a:gdLst>
                                <a:gd name="connsiteX0" fmla="*/ 0 w 368300"/>
                                <a:gd name="connsiteY0" fmla="*/ 565150 h 565150"/>
                                <a:gd name="connsiteX1" fmla="*/ 330200 w 368300"/>
                                <a:gd name="connsiteY1" fmla="*/ 82550 h 565150"/>
                                <a:gd name="connsiteX2" fmla="*/ 228600 w 368300"/>
                                <a:gd name="connsiteY2" fmla="*/ 69850 h 565150"/>
                              </a:gdLst>
                              <a:ahLst/>
                              <a:cxnLst>
                                <a:cxn ang="0">
                                  <a:pos x="connsiteX0" y="connsiteY0"/>
                                </a:cxn>
                                <a:cxn ang="0">
                                  <a:pos x="connsiteX1" y="connsiteY1"/>
                                </a:cxn>
                                <a:cxn ang="0">
                                  <a:pos x="connsiteX2" y="connsiteY2"/>
                                </a:cxn>
                              </a:cxnLst>
                              <a:rect l="l" t="t" r="r" b="b"/>
                              <a:pathLst>
                                <a:path w="368300" h="565150">
                                  <a:moveTo>
                                    <a:pt x="0" y="565150"/>
                                  </a:moveTo>
                                  <a:cubicBezTo>
                                    <a:pt x="146050" y="365125"/>
                                    <a:pt x="292100" y="165100"/>
                                    <a:pt x="330200" y="82550"/>
                                  </a:cubicBezTo>
                                  <a:cubicBezTo>
                                    <a:pt x="368300" y="0"/>
                                    <a:pt x="228600" y="69850"/>
                                    <a:pt x="228600" y="69850"/>
                                  </a:cubicBezTo>
                                </a:path>
                              </a:pathLst>
                            </a:custGeom>
                            <a:ln>
                              <a:solidFill>
                                <a:srgbClr val="000000"/>
                              </a:solidFill>
                            </a:ln>
                            <a:scene3d>
                              <a:camera prst="orthographicFront">
                                <a:rot lat="0" lon="0" rev="300000"/>
                              </a:camera>
                              <a:lightRig rig="threePt" dir="t"/>
                            </a:scene3d>
                          </p:spPr>
                          <p:style>
                            <a:lnRef idx="2">
                              <a:schemeClr val="accent1"/>
                            </a:lnRef>
                            <a:fillRef idx="0">
                              <a:schemeClr val="accent1"/>
                            </a:fillRef>
                            <a:effectRef idx="1">
                              <a:schemeClr val="accent1"/>
                            </a:effectRef>
                            <a:fontRef idx="minor">
                              <a:schemeClr val="tx1"/>
                            </a:fontRef>
                          </p:style>
                          <p:txBody>
                            <a:bodyPr anchor="ctr"/>
                            <a:lstStyle/>
                            <a:p>
                              <a:pPr algn="ctr" defTabSz="457200" fontAlgn="auto">
                                <a:spcBef>
                                  <a:spcPts val="0"/>
                                </a:spcBef>
                                <a:spcAft>
                                  <a:spcPts val="0"/>
                                </a:spcAft>
                                <a:defRPr/>
                              </a:pPr>
                              <a:endParaRPr lang="en-US"/>
                            </a:p>
                          </p:txBody>
                        </p:sp>
                      </p:grpSp>
                    </p:grpSp>
                    <p:grpSp>
                      <p:nvGrpSpPr>
                        <p:cNvPr id="28717" name="Group 263"/>
                        <p:cNvGrpSpPr>
                          <a:grpSpLocks/>
                        </p:cNvGrpSpPr>
                        <p:nvPr/>
                      </p:nvGrpSpPr>
                      <p:grpSpPr bwMode="auto">
                        <a:xfrm>
                          <a:off x="4603" y="1467"/>
                          <a:ext cx="458" cy="580"/>
                          <a:chOff x="1949548" y="2089478"/>
                          <a:chExt cx="1410250" cy="1309638"/>
                        </a:xfrm>
                      </p:grpSpPr>
                      <p:grpSp>
                        <p:nvGrpSpPr>
                          <p:cNvPr id="28832" name="Group 200"/>
                          <p:cNvGrpSpPr>
                            <a:grpSpLocks/>
                          </p:cNvGrpSpPr>
                          <p:nvPr/>
                        </p:nvGrpSpPr>
                        <p:grpSpPr bwMode="auto">
                          <a:xfrm>
                            <a:off x="2194449" y="2089478"/>
                            <a:ext cx="664002" cy="791417"/>
                            <a:chOff x="2013984" y="629961"/>
                            <a:chExt cx="664002" cy="791417"/>
                          </a:xfrm>
                        </p:grpSpPr>
                        <p:sp>
                          <p:nvSpPr>
                            <p:cNvPr id="1027" name="Can 1026"/>
                            <p:cNvSpPr/>
                            <p:nvPr/>
                          </p:nvSpPr>
                          <p:spPr>
                            <a:xfrm rot="18184062">
                              <a:off x="1978706" y="736991"/>
                              <a:ext cx="606777" cy="536222"/>
                            </a:xfrm>
                            <a:prstGeom prst="can">
                              <a:avLst/>
                            </a:prstGeom>
                            <a:solidFill>
                              <a:srgbClr val="E3A221"/>
                            </a:solidFill>
                            <a:ln>
                              <a:solidFill>
                                <a:schemeClr val="tx1"/>
                              </a:solidFill>
                            </a:ln>
                            <a:scene3d>
                              <a:camera prst="orthographicFront">
                                <a:rot lat="0" lon="0" rev="300000"/>
                              </a:camera>
                              <a:lightRig rig="threePt" dir="t"/>
                            </a:scene3d>
                            <a:sp3d contourW="12700" prstMaterial="metal">
                              <a:contourClr>
                                <a:schemeClr val="tx1">
                                  <a:lumMod val="50000"/>
                                  <a:lumOff val="50000"/>
                                </a:schemeClr>
                              </a:contourClr>
                            </a:sp3d>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p>
                          </p:txBody>
                        </p:sp>
                        <p:sp>
                          <p:nvSpPr>
                            <p:cNvPr id="1028" name="Freeform 1027"/>
                            <p:cNvSpPr/>
                            <p:nvPr/>
                          </p:nvSpPr>
                          <p:spPr>
                            <a:xfrm>
                              <a:off x="2309686" y="687521"/>
                              <a:ext cx="368300" cy="565150"/>
                            </a:xfrm>
                            <a:custGeom>
                              <a:avLst/>
                              <a:gdLst>
                                <a:gd name="connsiteX0" fmla="*/ 0 w 368300"/>
                                <a:gd name="connsiteY0" fmla="*/ 565150 h 565150"/>
                                <a:gd name="connsiteX1" fmla="*/ 330200 w 368300"/>
                                <a:gd name="connsiteY1" fmla="*/ 82550 h 565150"/>
                                <a:gd name="connsiteX2" fmla="*/ 228600 w 368300"/>
                                <a:gd name="connsiteY2" fmla="*/ 69850 h 565150"/>
                              </a:gdLst>
                              <a:ahLst/>
                              <a:cxnLst>
                                <a:cxn ang="0">
                                  <a:pos x="connsiteX0" y="connsiteY0"/>
                                </a:cxn>
                                <a:cxn ang="0">
                                  <a:pos x="connsiteX1" y="connsiteY1"/>
                                </a:cxn>
                                <a:cxn ang="0">
                                  <a:pos x="connsiteX2" y="connsiteY2"/>
                                </a:cxn>
                              </a:cxnLst>
                              <a:rect l="l" t="t" r="r" b="b"/>
                              <a:pathLst>
                                <a:path w="368300" h="565150">
                                  <a:moveTo>
                                    <a:pt x="0" y="565150"/>
                                  </a:moveTo>
                                  <a:cubicBezTo>
                                    <a:pt x="146050" y="365125"/>
                                    <a:pt x="292100" y="165100"/>
                                    <a:pt x="330200" y="82550"/>
                                  </a:cubicBezTo>
                                  <a:cubicBezTo>
                                    <a:pt x="368300" y="0"/>
                                    <a:pt x="228600" y="69850"/>
                                    <a:pt x="228600" y="69850"/>
                                  </a:cubicBezTo>
                                </a:path>
                              </a:pathLst>
                            </a:custGeom>
                            <a:ln>
                              <a:solidFill>
                                <a:srgbClr val="000000"/>
                              </a:solidFill>
                            </a:ln>
                            <a:scene3d>
                              <a:camera prst="orthographicFront">
                                <a:rot lat="0" lon="0" rev="300000"/>
                              </a:camera>
                              <a:lightRig rig="threePt" dir="t"/>
                            </a:scene3d>
                          </p:spPr>
                          <p:style>
                            <a:lnRef idx="2">
                              <a:schemeClr val="accent1"/>
                            </a:lnRef>
                            <a:fillRef idx="0">
                              <a:schemeClr val="accent1"/>
                            </a:fillRef>
                            <a:effectRef idx="1">
                              <a:schemeClr val="accent1"/>
                            </a:effectRef>
                            <a:fontRef idx="minor">
                              <a:schemeClr val="tx1"/>
                            </a:fontRef>
                          </p:style>
                          <p:txBody>
                            <a:bodyPr anchor="ctr"/>
                            <a:lstStyle/>
                            <a:p>
                              <a:pPr algn="ctr" defTabSz="457200" fontAlgn="auto">
                                <a:spcBef>
                                  <a:spcPts val="0"/>
                                </a:spcBef>
                                <a:spcAft>
                                  <a:spcPts val="0"/>
                                </a:spcAft>
                                <a:defRPr/>
                              </a:pPr>
                              <a:endParaRPr lang="en-US"/>
                            </a:p>
                          </p:txBody>
                        </p:sp>
                        <p:sp>
                          <p:nvSpPr>
                            <p:cNvPr id="1029" name="Freeform 1028"/>
                            <p:cNvSpPr/>
                            <p:nvPr/>
                          </p:nvSpPr>
                          <p:spPr>
                            <a:xfrm>
                              <a:off x="2217482" y="1243578"/>
                              <a:ext cx="139700" cy="177800"/>
                            </a:xfrm>
                            <a:custGeom>
                              <a:avLst/>
                              <a:gdLst>
                                <a:gd name="connsiteX0" fmla="*/ 139700 w 139700"/>
                                <a:gd name="connsiteY0" fmla="*/ 0 h 177800"/>
                                <a:gd name="connsiteX1" fmla="*/ 25400 w 139700"/>
                                <a:gd name="connsiteY1" fmla="*/ 165100 h 177800"/>
                                <a:gd name="connsiteX2" fmla="*/ 0 w 139700"/>
                                <a:gd name="connsiteY2" fmla="*/ 76200 h 177800"/>
                              </a:gdLst>
                              <a:ahLst/>
                              <a:cxnLst>
                                <a:cxn ang="0">
                                  <a:pos x="connsiteX0" y="connsiteY0"/>
                                </a:cxn>
                                <a:cxn ang="0">
                                  <a:pos x="connsiteX1" y="connsiteY1"/>
                                </a:cxn>
                                <a:cxn ang="0">
                                  <a:pos x="connsiteX2" y="connsiteY2"/>
                                </a:cxn>
                              </a:cxnLst>
                              <a:rect l="l" t="t" r="r" b="b"/>
                              <a:pathLst>
                                <a:path w="139700" h="177800">
                                  <a:moveTo>
                                    <a:pt x="139700" y="0"/>
                                  </a:moveTo>
                                  <a:cubicBezTo>
                                    <a:pt x="94191" y="76200"/>
                                    <a:pt x="48683" y="152400"/>
                                    <a:pt x="25400" y="165100"/>
                                  </a:cubicBezTo>
                                  <a:cubicBezTo>
                                    <a:pt x="2117" y="177800"/>
                                    <a:pt x="6350" y="91017"/>
                                    <a:pt x="0" y="76200"/>
                                  </a:cubicBezTo>
                                </a:path>
                              </a:pathLst>
                            </a:custGeom>
                            <a:ln>
                              <a:solidFill>
                                <a:srgbClr val="000000"/>
                              </a:solidFill>
                            </a:ln>
                            <a:scene3d>
                              <a:camera prst="orthographicFront">
                                <a:rot lat="0" lon="0" rev="300000"/>
                              </a:camera>
                              <a:lightRig rig="threePt" dir="t"/>
                            </a:scene3d>
                          </p:spPr>
                          <p:style>
                            <a:lnRef idx="2">
                              <a:schemeClr val="accent1"/>
                            </a:lnRef>
                            <a:fillRef idx="0">
                              <a:schemeClr val="accent1"/>
                            </a:fillRef>
                            <a:effectRef idx="1">
                              <a:schemeClr val="accent1"/>
                            </a:effectRef>
                            <a:fontRef idx="minor">
                              <a:schemeClr val="tx1"/>
                            </a:fontRef>
                          </p:style>
                          <p:txBody>
                            <a:bodyPr anchor="ctr"/>
                            <a:lstStyle/>
                            <a:p>
                              <a:pPr algn="ctr" defTabSz="457200" fontAlgn="auto">
                                <a:spcBef>
                                  <a:spcPts val="0"/>
                                </a:spcBef>
                                <a:spcAft>
                                  <a:spcPts val="0"/>
                                </a:spcAft>
                                <a:defRPr/>
                              </a:pPr>
                              <a:endParaRPr lang="en-US"/>
                            </a:p>
                          </p:txBody>
                        </p:sp>
                        <p:sp>
                          <p:nvSpPr>
                            <p:cNvPr id="1030" name="Freeform 1029"/>
                            <p:cNvSpPr/>
                            <p:nvPr/>
                          </p:nvSpPr>
                          <p:spPr>
                            <a:xfrm>
                              <a:off x="2153982" y="629961"/>
                              <a:ext cx="368300" cy="565150"/>
                            </a:xfrm>
                            <a:custGeom>
                              <a:avLst/>
                              <a:gdLst>
                                <a:gd name="connsiteX0" fmla="*/ 0 w 368300"/>
                                <a:gd name="connsiteY0" fmla="*/ 565150 h 565150"/>
                                <a:gd name="connsiteX1" fmla="*/ 330200 w 368300"/>
                                <a:gd name="connsiteY1" fmla="*/ 82550 h 565150"/>
                                <a:gd name="connsiteX2" fmla="*/ 228600 w 368300"/>
                                <a:gd name="connsiteY2" fmla="*/ 69850 h 565150"/>
                              </a:gdLst>
                              <a:ahLst/>
                              <a:cxnLst>
                                <a:cxn ang="0">
                                  <a:pos x="connsiteX0" y="connsiteY0"/>
                                </a:cxn>
                                <a:cxn ang="0">
                                  <a:pos x="connsiteX1" y="connsiteY1"/>
                                </a:cxn>
                                <a:cxn ang="0">
                                  <a:pos x="connsiteX2" y="connsiteY2"/>
                                </a:cxn>
                              </a:cxnLst>
                              <a:rect l="l" t="t" r="r" b="b"/>
                              <a:pathLst>
                                <a:path w="368300" h="565150">
                                  <a:moveTo>
                                    <a:pt x="0" y="565150"/>
                                  </a:moveTo>
                                  <a:cubicBezTo>
                                    <a:pt x="146050" y="365125"/>
                                    <a:pt x="292100" y="165100"/>
                                    <a:pt x="330200" y="82550"/>
                                  </a:cubicBezTo>
                                  <a:cubicBezTo>
                                    <a:pt x="368300" y="0"/>
                                    <a:pt x="228600" y="69850"/>
                                    <a:pt x="228600" y="69850"/>
                                  </a:cubicBezTo>
                                </a:path>
                              </a:pathLst>
                            </a:custGeom>
                            <a:ln>
                              <a:solidFill>
                                <a:srgbClr val="000000"/>
                              </a:solidFill>
                            </a:ln>
                            <a:scene3d>
                              <a:camera prst="orthographicFront">
                                <a:rot lat="0" lon="0" rev="300000"/>
                              </a:camera>
                              <a:lightRig rig="threePt" dir="t"/>
                            </a:scene3d>
                          </p:spPr>
                          <p:style>
                            <a:lnRef idx="2">
                              <a:schemeClr val="accent1"/>
                            </a:lnRef>
                            <a:fillRef idx="0">
                              <a:schemeClr val="accent1"/>
                            </a:fillRef>
                            <a:effectRef idx="1">
                              <a:schemeClr val="accent1"/>
                            </a:effectRef>
                            <a:fontRef idx="minor">
                              <a:schemeClr val="tx1"/>
                            </a:fontRef>
                          </p:style>
                          <p:txBody>
                            <a:bodyPr anchor="ctr"/>
                            <a:lstStyle/>
                            <a:p>
                              <a:pPr algn="ctr" defTabSz="457200" fontAlgn="auto">
                                <a:spcBef>
                                  <a:spcPts val="0"/>
                                </a:spcBef>
                                <a:spcAft>
                                  <a:spcPts val="0"/>
                                </a:spcAft>
                                <a:defRPr/>
                              </a:pPr>
                              <a:endParaRPr lang="en-US"/>
                            </a:p>
                          </p:txBody>
                        </p:sp>
                      </p:grpSp>
                      <p:grpSp>
                        <p:nvGrpSpPr>
                          <p:cNvPr id="28833" name="Group 205"/>
                          <p:cNvGrpSpPr>
                            <a:grpSpLocks/>
                          </p:cNvGrpSpPr>
                          <p:nvPr/>
                        </p:nvGrpSpPr>
                        <p:grpSpPr bwMode="auto">
                          <a:xfrm>
                            <a:off x="1949548" y="2549717"/>
                            <a:ext cx="673784" cy="798184"/>
                            <a:chOff x="2013984" y="629961"/>
                            <a:chExt cx="673784" cy="798184"/>
                          </a:xfrm>
                        </p:grpSpPr>
                        <p:sp>
                          <p:nvSpPr>
                            <p:cNvPr id="1023" name="Can 1022"/>
                            <p:cNvSpPr/>
                            <p:nvPr/>
                          </p:nvSpPr>
                          <p:spPr>
                            <a:xfrm rot="18184062">
                              <a:off x="1978706" y="736991"/>
                              <a:ext cx="606777" cy="536222"/>
                            </a:xfrm>
                            <a:prstGeom prst="can">
                              <a:avLst/>
                            </a:prstGeom>
                            <a:solidFill>
                              <a:srgbClr val="E3A221"/>
                            </a:solidFill>
                            <a:ln>
                              <a:solidFill>
                                <a:schemeClr val="tx1"/>
                              </a:solidFill>
                            </a:ln>
                            <a:scene3d>
                              <a:camera prst="orthographicFront">
                                <a:rot lat="0" lon="0" rev="300000"/>
                              </a:camera>
                              <a:lightRig rig="threePt" dir="t"/>
                            </a:scene3d>
                            <a:sp3d contourW="12700" prstMaterial="metal">
                              <a:contourClr>
                                <a:schemeClr val="tx1">
                                  <a:lumMod val="50000"/>
                                  <a:lumOff val="50000"/>
                                </a:schemeClr>
                              </a:contourClr>
                            </a:sp3d>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p>
                          </p:txBody>
                        </p:sp>
                        <p:sp>
                          <p:nvSpPr>
                            <p:cNvPr id="1024" name="Freeform 1023"/>
                            <p:cNvSpPr/>
                            <p:nvPr/>
                          </p:nvSpPr>
                          <p:spPr>
                            <a:xfrm>
                              <a:off x="2317459" y="687521"/>
                              <a:ext cx="370309" cy="565150"/>
                            </a:xfrm>
                            <a:custGeom>
                              <a:avLst/>
                              <a:gdLst>
                                <a:gd name="connsiteX0" fmla="*/ 0 w 368300"/>
                                <a:gd name="connsiteY0" fmla="*/ 565150 h 565150"/>
                                <a:gd name="connsiteX1" fmla="*/ 330200 w 368300"/>
                                <a:gd name="connsiteY1" fmla="*/ 82550 h 565150"/>
                                <a:gd name="connsiteX2" fmla="*/ 228600 w 368300"/>
                                <a:gd name="connsiteY2" fmla="*/ 69850 h 565150"/>
                              </a:gdLst>
                              <a:ahLst/>
                              <a:cxnLst>
                                <a:cxn ang="0">
                                  <a:pos x="connsiteX0" y="connsiteY0"/>
                                </a:cxn>
                                <a:cxn ang="0">
                                  <a:pos x="connsiteX1" y="connsiteY1"/>
                                </a:cxn>
                                <a:cxn ang="0">
                                  <a:pos x="connsiteX2" y="connsiteY2"/>
                                </a:cxn>
                              </a:cxnLst>
                              <a:rect l="l" t="t" r="r" b="b"/>
                              <a:pathLst>
                                <a:path w="368300" h="565150">
                                  <a:moveTo>
                                    <a:pt x="0" y="565150"/>
                                  </a:moveTo>
                                  <a:cubicBezTo>
                                    <a:pt x="146050" y="365125"/>
                                    <a:pt x="292100" y="165100"/>
                                    <a:pt x="330200" y="82550"/>
                                  </a:cubicBezTo>
                                  <a:cubicBezTo>
                                    <a:pt x="368300" y="0"/>
                                    <a:pt x="228600" y="69850"/>
                                    <a:pt x="228600" y="69850"/>
                                  </a:cubicBezTo>
                                </a:path>
                              </a:pathLst>
                            </a:custGeom>
                            <a:ln>
                              <a:solidFill>
                                <a:srgbClr val="000000"/>
                              </a:solidFill>
                            </a:ln>
                            <a:scene3d>
                              <a:camera prst="orthographicFront">
                                <a:rot lat="0" lon="0" rev="300000"/>
                              </a:camera>
                              <a:lightRig rig="threePt" dir="t"/>
                            </a:scene3d>
                          </p:spPr>
                          <p:style>
                            <a:lnRef idx="2">
                              <a:schemeClr val="accent1"/>
                            </a:lnRef>
                            <a:fillRef idx="0">
                              <a:schemeClr val="accent1"/>
                            </a:fillRef>
                            <a:effectRef idx="1">
                              <a:schemeClr val="accent1"/>
                            </a:effectRef>
                            <a:fontRef idx="minor">
                              <a:schemeClr val="tx1"/>
                            </a:fontRef>
                          </p:style>
                          <p:txBody>
                            <a:bodyPr anchor="ctr"/>
                            <a:lstStyle/>
                            <a:p>
                              <a:pPr algn="ctr" defTabSz="457200" fontAlgn="auto">
                                <a:spcBef>
                                  <a:spcPts val="0"/>
                                </a:spcBef>
                                <a:spcAft>
                                  <a:spcPts val="0"/>
                                </a:spcAft>
                                <a:defRPr/>
                              </a:pPr>
                              <a:endParaRPr lang="en-US"/>
                            </a:p>
                          </p:txBody>
                        </p:sp>
                        <p:sp>
                          <p:nvSpPr>
                            <p:cNvPr id="1025" name="Freeform 1024"/>
                            <p:cNvSpPr/>
                            <p:nvPr/>
                          </p:nvSpPr>
                          <p:spPr>
                            <a:xfrm>
                              <a:off x="2217481" y="1250345"/>
                              <a:ext cx="139699" cy="177800"/>
                            </a:xfrm>
                            <a:custGeom>
                              <a:avLst/>
                              <a:gdLst>
                                <a:gd name="connsiteX0" fmla="*/ 139700 w 139700"/>
                                <a:gd name="connsiteY0" fmla="*/ 0 h 177800"/>
                                <a:gd name="connsiteX1" fmla="*/ 25400 w 139700"/>
                                <a:gd name="connsiteY1" fmla="*/ 165100 h 177800"/>
                                <a:gd name="connsiteX2" fmla="*/ 0 w 139700"/>
                                <a:gd name="connsiteY2" fmla="*/ 76200 h 177800"/>
                              </a:gdLst>
                              <a:ahLst/>
                              <a:cxnLst>
                                <a:cxn ang="0">
                                  <a:pos x="connsiteX0" y="connsiteY0"/>
                                </a:cxn>
                                <a:cxn ang="0">
                                  <a:pos x="connsiteX1" y="connsiteY1"/>
                                </a:cxn>
                                <a:cxn ang="0">
                                  <a:pos x="connsiteX2" y="connsiteY2"/>
                                </a:cxn>
                              </a:cxnLst>
                              <a:rect l="l" t="t" r="r" b="b"/>
                              <a:pathLst>
                                <a:path w="139700" h="177800">
                                  <a:moveTo>
                                    <a:pt x="139700" y="0"/>
                                  </a:moveTo>
                                  <a:cubicBezTo>
                                    <a:pt x="94191" y="76200"/>
                                    <a:pt x="48683" y="152400"/>
                                    <a:pt x="25400" y="165100"/>
                                  </a:cubicBezTo>
                                  <a:cubicBezTo>
                                    <a:pt x="2117" y="177800"/>
                                    <a:pt x="6350" y="91017"/>
                                    <a:pt x="0" y="76200"/>
                                  </a:cubicBezTo>
                                </a:path>
                              </a:pathLst>
                            </a:custGeom>
                            <a:ln>
                              <a:solidFill>
                                <a:srgbClr val="000000"/>
                              </a:solidFill>
                            </a:ln>
                            <a:scene3d>
                              <a:camera prst="orthographicFront">
                                <a:rot lat="0" lon="0" rev="0"/>
                              </a:camera>
                              <a:lightRig rig="threePt" dir="t"/>
                            </a:scene3d>
                          </p:spPr>
                          <p:style>
                            <a:lnRef idx="2">
                              <a:schemeClr val="accent1"/>
                            </a:lnRef>
                            <a:fillRef idx="0">
                              <a:schemeClr val="accent1"/>
                            </a:fillRef>
                            <a:effectRef idx="1">
                              <a:schemeClr val="accent1"/>
                            </a:effectRef>
                            <a:fontRef idx="minor">
                              <a:schemeClr val="tx1"/>
                            </a:fontRef>
                          </p:style>
                          <p:txBody>
                            <a:bodyPr anchor="ctr"/>
                            <a:lstStyle/>
                            <a:p>
                              <a:pPr algn="ctr" defTabSz="457200" fontAlgn="auto">
                                <a:spcBef>
                                  <a:spcPts val="0"/>
                                </a:spcBef>
                                <a:spcAft>
                                  <a:spcPts val="0"/>
                                </a:spcAft>
                                <a:defRPr/>
                              </a:pPr>
                              <a:endParaRPr lang="en-US"/>
                            </a:p>
                          </p:txBody>
                        </p:sp>
                        <p:sp>
                          <p:nvSpPr>
                            <p:cNvPr id="1026" name="Freeform 1025"/>
                            <p:cNvSpPr/>
                            <p:nvPr/>
                          </p:nvSpPr>
                          <p:spPr>
                            <a:xfrm>
                              <a:off x="2153982" y="629961"/>
                              <a:ext cx="368300" cy="565150"/>
                            </a:xfrm>
                            <a:custGeom>
                              <a:avLst/>
                              <a:gdLst>
                                <a:gd name="connsiteX0" fmla="*/ 0 w 368300"/>
                                <a:gd name="connsiteY0" fmla="*/ 565150 h 565150"/>
                                <a:gd name="connsiteX1" fmla="*/ 330200 w 368300"/>
                                <a:gd name="connsiteY1" fmla="*/ 82550 h 565150"/>
                                <a:gd name="connsiteX2" fmla="*/ 228600 w 368300"/>
                                <a:gd name="connsiteY2" fmla="*/ 69850 h 565150"/>
                              </a:gdLst>
                              <a:ahLst/>
                              <a:cxnLst>
                                <a:cxn ang="0">
                                  <a:pos x="connsiteX0" y="connsiteY0"/>
                                </a:cxn>
                                <a:cxn ang="0">
                                  <a:pos x="connsiteX1" y="connsiteY1"/>
                                </a:cxn>
                                <a:cxn ang="0">
                                  <a:pos x="connsiteX2" y="connsiteY2"/>
                                </a:cxn>
                              </a:cxnLst>
                              <a:rect l="l" t="t" r="r" b="b"/>
                              <a:pathLst>
                                <a:path w="368300" h="565150">
                                  <a:moveTo>
                                    <a:pt x="0" y="565150"/>
                                  </a:moveTo>
                                  <a:cubicBezTo>
                                    <a:pt x="146050" y="365125"/>
                                    <a:pt x="292100" y="165100"/>
                                    <a:pt x="330200" y="82550"/>
                                  </a:cubicBezTo>
                                  <a:cubicBezTo>
                                    <a:pt x="368300" y="0"/>
                                    <a:pt x="228600" y="69850"/>
                                    <a:pt x="228600" y="69850"/>
                                  </a:cubicBezTo>
                                </a:path>
                              </a:pathLst>
                            </a:custGeom>
                            <a:ln>
                              <a:solidFill>
                                <a:srgbClr val="000000"/>
                              </a:solidFill>
                            </a:ln>
                            <a:scene3d>
                              <a:camera prst="orthographicFront">
                                <a:rot lat="0" lon="0" rev="300000"/>
                              </a:camera>
                              <a:lightRig rig="threePt" dir="t"/>
                            </a:scene3d>
                          </p:spPr>
                          <p:style>
                            <a:lnRef idx="2">
                              <a:schemeClr val="accent1"/>
                            </a:lnRef>
                            <a:fillRef idx="0">
                              <a:schemeClr val="accent1"/>
                            </a:fillRef>
                            <a:effectRef idx="1">
                              <a:schemeClr val="accent1"/>
                            </a:effectRef>
                            <a:fontRef idx="minor">
                              <a:schemeClr val="tx1"/>
                            </a:fontRef>
                          </p:style>
                          <p:txBody>
                            <a:bodyPr anchor="ctr"/>
                            <a:lstStyle/>
                            <a:p>
                              <a:pPr algn="ctr" defTabSz="457200" fontAlgn="auto">
                                <a:spcBef>
                                  <a:spcPts val="0"/>
                                </a:spcBef>
                                <a:spcAft>
                                  <a:spcPts val="0"/>
                                </a:spcAft>
                                <a:defRPr/>
                              </a:pPr>
                              <a:endParaRPr lang="en-US"/>
                            </a:p>
                          </p:txBody>
                        </p:sp>
                      </p:grpSp>
                      <p:grpSp>
                        <p:nvGrpSpPr>
                          <p:cNvPr id="28834" name="Group 210"/>
                          <p:cNvGrpSpPr>
                            <a:grpSpLocks/>
                          </p:cNvGrpSpPr>
                          <p:nvPr/>
                        </p:nvGrpSpPr>
                        <p:grpSpPr bwMode="auto">
                          <a:xfrm>
                            <a:off x="2682018" y="2114878"/>
                            <a:ext cx="677780" cy="791417"/>
                            <a:chOff x="2013984" y="629961"/>
                            <a:chExt cx="677780" cy="791417"/>
                          </a:xfrm>
                        </p:grpSpPr>
                        <p:sp>
                          <p:nvSpPr>
                            <p:cNvPr id="1019" name="Can 1018"/>
                            <p:cNvSpPr/>
                            <p:nvPr/>
                          </p:nvSpPr>
                          <p:spPr>
                            <a:xfrm rot="18184062">
                              <a:off x="1978706" y="736991"/>
                              <a:ext cx="606777" cy="536222"/>
                            </a:xfrm>
                            <a:prstGeom prst="can">
                              <a:avLst/>
                            </a:prstGeom>
                            <a:solidFill>
                              <a:srgbClr val="E3A221"/>
                            </a:solidFill>
                            <a:ln>
                              <a:solidFill>
                                <a:schemeClr val="tx1"/>
                              </a:solidFill>
                            </a:ln>
                            <a:scene3d>
                              <a:camera prst="orthographicFront">
                                <a:rot lat="0" lon="0" rev="300000"/>
                              </a:camera>
                              <a:lightRig rig="threePt" dir="t"/>
                            </a:scene3d>
                            <a:sp3d contourW="12700" prstMaterial="metal">
                              <a:contourClr>
                                <a:schemeClr val="tx1">
                                  <a:lumMod val="50000"/>
                                  <a:lumOff val="50000"/>
                                </a:schemeClr>
                              </a:contourClr>
                            </a:sp3d>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p>
                          </p:txBody>
                        </p:sp>
                        <p:sp>
                          <p:nvSpPr>
                            <p:cNvPr id="1020" name="Freeform 1019"/>
                            <p:cNvSpPr/>
                            <p:nvPr/>
                          </p:nvSpPr>
                          <p:spPr>
                            <a:xfrm>
                              <a:off x="2321858" y="690905"/>
                              <a:ext cx="369906" cy="565150"/>
                            </a:xfrm>
                            <a:custGeom>
                              <a:avLst/>
                              <a:gdLst>
                                <a:gd name="connsiteX0" fmla="*/ 0 w 368300"/>
                                <a:gd name="connsiteY0" fmla="*/ 565150 h 565150"/>
                                <a:gd name="connsiteX1" fmla="*/ 330200 w 368300"/>
                                <a:gd name="connsiteY1" fmla="*/ 82550 h 565150"/>
                                <a:gd name="connsiteX2" fmla="*/ 228600 w 368300"/>
                                <a:gd name="connsiteY2" fmla="*/ 69850 h 565150"/>
                              </a:gdLst>
                              <a:ahLst/>
                              <a:cxnLst>
                                <a:cxn ang="0">
                                  <a:pos x="connsiteX0" y="connsiteY0"/>
                                </a:cxn>
                                <a:cxn ang="0">
                                  <a:pos x="connsiteX1" y="connsiteY1"/>
                                </a:cxn>
                                <a:cxn ang="0">
                                  <a:pos x="connsiteX2" y="connsiteY2"/>
                                </a:cxn>
                              </a:cxnLst>
                              <a:rect l="l" t="t" r="r" b="b"/>
                              <a:pathLst>
                                <a:path w="368300" h="565150">
                                  <a:moveTo>
                                    <a:pt x="0" y="565150"/>
                                  </a:moveTo>
                                  <a:cubicBezTo>
                                    <a:pt x="146050" y="365125"/>
                                    <a:pt x="292100" y="165100"/>
                                    <a:pt x="330200" y="82550"/>
                                  </a:cubicBezTo>
                                  <a:cubicBezTo>
                                    <a:pt x="368300" y="0"/>
                                    <a:pt x="228600" y="69850"/>
                                    <a:pt x="228600" y="69850"/>
                                  </a:cubicBezTo>
                                </a:path>
                              </a:pathLst>
                            </a:custGeom>
                            <a:ln>
                              <a:solidFill>
                                <a:srgbClr val="000000"/>
                              </a:solidFill>
                            </a:ln>
                            <a:scene3d>
                              <a:camera prst="orthographicFront">
                                <a:rot lat="0" lon="0" rev="300000"/>
                              </a:camera>
                              <a:lightRig rig="threePt" dir="t"/>
                            </a:scene3d>
                          </p:spPr>
                          <p:style>
                            <a:lnRef idx="2">
                              <a:schemeClr val="accent1"/>
                            </a:lnRef>
                            <a:fillRef idx="0">
                              <a:schemeClr val="accent1"/>
                            </a:fillRef>
                            <a:effectRef idx="1">
                              <a:schemeClr val="accent1"/>
                            </a:effectRef>
                            <a:fontRef idx="minor">
                              <a:schemeClr val="tx1"/>
                            </a:fontRef>
                          </p:style>
                          <p:txBody>
                            <a:bodyPr anchor="ctr"/>
                            <a:lstStyle/>
                            <a:p>
                              <a:pPr algn="ctr" defTabSz="457200" fontAlgn="auto">
                                <a:spcBef>
                                  <a:spcPts val="0"/>
                                </a:spcBef>
                                <a:spcAft>
                                  <a:spcPts val="0"/>
                                </a:spcAft>
                                <a:defRPr/>
                              </a:pPr>
                              <a:endParaRPr lang="en-US"/>
                            </a:p>
                          </p:txBody>
                        </p:sp>
                        <p:sp>
                          <p:nvSpPr>
                            <p:cNvPr id="1021" name="Freeform 1020"/>
                            <p:cNvSpPr/>
                            <p:nvPr/>
                          </p:nvSpPr>
                          <p:spPr>
                            <a:xfrm>
                              <a:off x="2217482" y="1243578"/>
                              <a:ext cx="139700" cy="177800"/>
                            </a:xfrm>
                            <a:custGeom>
                              <a:avLst/>
                              <a:gdLst>
                                <a:gd name="connsiteX0" fmla="*/ 139700 w 139700"/>
                                <a:gd name="connsiteY0" fmla="*/ 0 h 177800"/>
                                <a:gd name="connsiteX1" fmla="*/ 25400 w 139700"/>
                                <a:gd name="connsiteY1" fmla="*/ 165100 h 177800"/>
                                <a:gd name="connsiteX2" fmla="*/ 0 w 139700"/>
                                <a:gd name="connsiteY2" fmla="*/ 76200 h 177800"/>
                              </a:gdLst>
                              <a:ahLst/>
                              <a:cxnLst>
                                <a:cxn ang="0">
                                  <a:pos x="connsiteX0" y="connsiteY0"/>
                                </a:cxn>
                                <a:cxn ang="0">
                                  <a:pos x="connsiteX1" y="connsiteY1"/>
                                </a:cxn>
                                <a:cxn ang="0">
                                  <a:pos x="connsiteX2" y="connsiteY2"/>
                                </a:cxn>
                              </a:cxnLst>
                              <a:rect l="l" t="t" r="r" b="b"/>
                              <a:pathLst>
                                <a:path w="139700" h="177800">
                                  <a:moveTo>
                                    <a:pt x="139700" y="0"/>
                                  </a:moveTo>
                                  <a:cubicBezTo>
                                    <a:pt x="94191" y="76200"/>
                                    <a:pt x="48683" y="152400"/>
                                    <a:pt x="25400" y="165100"/>
                                  </a:cubicBezTo>
                                  <a:cubicBezTo>
                                    <a:pt x="2117" y="177800"/>
                                    <a:pt x="6350" y="91017"/>
                                    <a:pt x="0" y="76200"/>
                                  </a:cubicBezTo>
                                </a:path>
                              </a:pathLst>
                            </a:custGeom>
                            <a:ln>
                              <a:solidFill>
                                <a:srgbClr val="000000"/>
                              </a:solidFill>
                            </a:ln>
                            <a:scene3d>
                              <a:camera prst="orthographicFront">
                                <a:rot lat="0" lon="0" rev="300000"/>
                              </a:camera>
                              <a:lightRig rig="threePt" dir="t"/>
                            </a:scene3d>
                          </p:spPr>
                          <p:style>
                            <a:lnRef idx="2">
                              <a:schemeClr val="accent1"/>
                            </a:lnRef>
                            <a:fillRef idx="0">
                              <a:schemeClr val="accent1"/>
                            </a:fillRef>
                            <a:effectRef idx="1">
                              <a:schemeClr val="accent1"/>
                            </a:effectRef>
                            <a:fontRef idx="minor">
                              <a:schemeClr val="tx1"/>
                            </a:fontRef>
                          </p:style>
                          <p:txBody>
                            <a:bodyPr anchor="ctr"/>
                            <a:lstStyle/>
                            <a:p>
                              <a:pPr algn="ctr" defTabSz="457200" fontAlgn="auto">
                                <a:spcBef>
                                  <a:spcPts val="0"/>
                                </a:spcBef>
                                <a:spcAft>
                                  <a:spcPts val="0"/>
                                </a:spcAft>
                                <a:defRPr/>
                              </a:pPr>
                              <a:endParaRPr lang="en-US"/>
                            </a:p>
                          </p:txBody>
                        </p:sp>
                        <p:sp>
                          <p:nvSpPr>
                            <p:cNvPr id="1022" name="Freeform 1021"/>
                            <p:cNvSpPr/>
                            <p:nvPr/>
                          </p:nvSpPr>
                          <p:spPr>
                            <a:xfrm>
                              <a:off x="2153982" y="629961"/>
                              <a:ext cx="368300" cy="565150"/>
                            </a:xfrm>
                            <a:custGeom>
                              <a:avLst/>
                              <a:gdLst>
                                <a:gd name="connsiteX0" fmla="*/ 0 w 368300"/>
                                <a:gd name="connsiteY0" fmla="*/ 565150 h 565150"/>
                                <a:gd name="connsiteX1" fmla="*/ 330200 w 368300"/>
                                <a:gd name="connsiteY1" fmla="*/ 82550 h 565150"/>
                                <a:gd name="connsiteX2" fmla="*/ 228600 w 368300"/>
                                <a:gd name="connsiteY2" fmla="*/ 69850 h 565150"/>
                              </a:gdLst>
                              <a:ahLst/>
                              <a:cxnLst>
                                <a:cxn ang="0">
                                  <a:pos x="connsiteX0" y="connsiteY0"/>
                                </a:cxn>
                                <a:cxn ang="0">
                                  <a:pos x="connsiteX1" y="connsiteY1"/>
                                </a:cxn>
                                <a:cxn ang="0">
                                  <a:pos x="connsiteX2" y="connsiteY2"/>
                                </a:cxn>
                              </a:cxnLst>
                              <a:rect l="l" t="t" r="r" b="b"/>
                              <a:pathLst>
                                <a:path w="368300" h="565150">
                                  <a:moveTo>
                                    <a:pt x="0" y="565150"/>
                                  </a:moveTo>
                                  <a:cubicBezTo>
                                    <a:pt x="146050" y="365125"/>
                                    <a:pt x="292100" y="165100"/>
                                    <a:pt x="330200" y="82550"/>
                                  </a:cubicBezTo>
                                  <a:cubicBezTo>
                                    <a:pt x="368300" y="0"/>
                                    <a:pt x="228600" y="69850"/>
                                    <a:pt x="228600" y="69850"/>
                                  </a:cubicBezTo>
                                </a:path>
                              </a:pathLst>
                            </a:custGeom>
                            <a:ln>
                              <a:solidFill>
                                <a:srgbClr val="000000"/>
                              </a:solidFill>
                            </a:ln>
                            <a:scene3d>
                              <a:camera prst="orthographicFront">
                                <a:rot lat="0" lon="0" rev="300000"/>
                              </a:camera>
                              <a:lightRig rig="threePt" dir="t"/>
                            </a:scene3d>
                          </p:spPr>
                          <p:style>
                            <a:lnRef idx="2">
                              <a:schemeClr val="accent1"/>
                            </a:lnRef>
                            <a:fillRef idx="0">
                              <a:schemeClr val="accent1"/>
                            </a:fillRef>
                            <a:effectRef idx="1">
                              <a:schemeClr val="accent1"/>
                            </a:effectRef>
                            <a:fontRef idx="minor">
                              <a:schemeClr val="tx1"/>
                            </a:fontRef>
                          </p:style>
                          <p:txBody>
                            <a:bodyPr anchor="ctr"/>
                            <a:lstStyle/>
                            <a:p>
                              <a:pPr algn="ctr" defTabSz="457200" fontAlgn="auto">
                                <a:spcBef>
                                  <a:spcPts val="0"/>
                                </a:spcBef>
                                <a:spcAft>
                                  <a:spcPts val="0"/>
                                </a:spcAft>
                                <a:defRPr/>
                              </a:pPr>
                              <a:endParaRPr lang="en-US"/>
                            </a:p>
                          </p:txBody>
                        </p:sp>
                      </p:grpSp>
                      <p:grpSp>
                        <p:nvGrpSpPr>
                          <p:cNvPr id="28835" name="Group 215"/>
                          <p:cNvGrpSpPr>
                            <a:grpSpLocks/>
                          </p:cNvGrpSpPr>
                          <p:nvPr/>
                        </p:nvGrpSpPr>
                        <p:grpSpPr bwMode="auto">
                          <a:xfrm>
                            <a:off x="2425700" y="2604316"/>
                            <a:ext cx="667145" cy="794800"/>
                            <a:chOff x="2013984" y="629961"/>
                            <a:chExt cx="667145" cy="794800"/>
                          </a:xfrm>
                        </p:grpSpPr>
                        <p:sp>
                          <p:nvSpPr>
                            <p:cNvPr id="1015" name="Can 1014"/>
                            <p:cNvSpPr/>
                            <p:nvPr/>
                          </p:nvSpPr>
                          <p:spPr>
                            <a:xfrm rot="18184062">
                              <a:off x="1978706" y="736991"/>
                              <a:ext cx="606777" cy="536222"/>
                            </a:xfrm>
                            <a:prstGeom prst="can">
                              <a:avLst/>
                            </a:prstGeom>
                            <a:solidFill>
                              <a:srgbClr val="E3A221"/>
                            </a:solidFill>
                            <a:ln>
                              <a:solidFill>
                                <a:schemeClr val="tx1"/>
                              </a:solidFill>
                            </a:ln>
                            <a:scene3d>
                              <a:camera prst="orthographicFront">
                                <a:rot lat="0" lon="0" rev="300000"/>
                              </a:camera>
                              <a:lightRig rig="threePt" dir="t"/>
                            </a:scene3d>
                            <a:sp3d contourW="12700" prstMaterial="metal">
                              <a:contourClr>
                                <a:schemeClr val="tx1">
                                  <a:lumMod val="50000"/>
                                  <a:lumOff val="50000"/>
                                </a:schemeClr>
                              </a:contourClr>
                            </a:sp3d>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p>
                          </p:txBody>
                        </p:sp>
                        <p:sp>
                          <p:nvSpPr>
                            <p:cNvPr id="1016" name="Freeform 1015"/>
                            <p:cNvSpPr/>
                            <p:nvPr/>
                          </p:nvSpPr>
                          <p:spPr>
                            <a:xfrm>
                              <a:off x="2310820" y="684137"/>
                              <a:ext cx="370309" cy="565150"/>
                            </a:xfrm>
                            <a:custGeom>
                              <a:avLst/>
                              <a:gdLst>
                                <a:gd name="connsiteX0" fmla="*/ 0 w 368300"/>
                                <a:gd name="connsiteY0" fmla="*/ 565150 h 565150"/>
                                <a:gd name="connsiteX1" fmla="*/ 330200 w 368300"/>
                                <a:gd name="connsiteY1" fmla="*/ 82550 h 565150"/>
                                <a:gd name="connsiteX2" fmla="*/ 228600 w 368300"/>
                                <a:gd name="connsiteY2" fmla="*/ 69850 h 565150"/>
                              </a:gdLst>
                              <a:ahLst/>
                              <a:cxnLst>
                                <a:cxn ang="0">
                                  <a:pos x="connsiteX0" y="connsiteY0"/>
                                </a:cxn>
                                <a:cxn ang="0">
                                  <a:pos x="connsiteX1" y="connsiteY1"/>
                                </a:cxn>
                                <a:cxn ang="0">
                                  <a:pos x="connsiteX2" y="connsiteY2"/>
                                </a:cxn>
                              </a:cxnLst>
                              <a:rect l="l" t="t" r="r" b="b"/>
                              <a:pathLst>
                                <a:path w="368300" h="565150">
                                  <a:moveTo>
                                    <a:pt x="0" y="565150"/>
                                  </a:moveTo>
                                  <a:cubicBezTo>
                                    <a:pt x="146050" y="365125"/>
                                    <a:pt x="292100" y="165100"/>
                                    <a:pt x="330200" y="82550"/>
                                  </a:cubicBezTo>
                                  <a:cubicBezTo>
                                    <a:pt x="368300" y="0"/>
                                    <a:pt x="228600" y="69850"/>
                                    <a:pt x="228600" y="69850"/>
                                  </a:cubicBezTo>
                                </a:path>
                              </a:pathLst>
                            </a:custGeom>
                            <a:ln>
                              <a:solidFill>
                                <a:srgbClr val="000000"/>
                              </a:solidFill>
                            </a:ln>
                            <a:scene3d>
                              <a:camera prst="orthographicFront">
                                <a:rot lat="0" lon="0" rev="300000"/>
                              </a:camera>
                              <a:lightRig rig="threePt" dir="t"/>
                            </a:scene3d>
                          </p:spPr>
                          <p:style>
                            <a:lnRef idx="2">
                              <a:schemeClr val="accent1"/>
                            </a:lnRef>
                            <a:fillRef idx="0">
                              <a:schemeClr val="accent1"/>
                            </a:fillRef>
                            <a:effectRef idx="1">
                              <a:schemeClr val="accent1"/>
                            </a:effectRef>
                            <a:fontRef idx="minor">
                              <a:schemeClr val="tx1"/>
                            </a:fontRef>
                          </p:style>
                          <p:txBody>
                            <a:bodyPr anchor="ctr"/>
                            <a:lstStyle/>
                            <a:p>
                              <a:pPr algn="ctr" defTabSz="457200" fontAlgn="auto">
                                <a:spcBef>
                                  <a:spcPts val="0"/>
                                </a:spcBef>
                                <a:spcAft>
                                  <a:spcPts val="0"/>
                                </a:spcAft>
                                <a:defRPr/>
                              </a:pPr>
                              <a:endParaRPr lang="en-US"/>
                            </a:p>
                          </p:txBody>
                        </p:sp>
                        <p:sp>
                          <p:nvSpPr>
                            <p:cNvPr id="1017" name="Freeform 1016"/>
                            <p:cNvSpPr/>
                            <p:nvPr/>
                          </p:nvSpPr>
                          <p:spPr>
                            <a:xfrm>
                              <a:off x="2214021" y="1246961"/>
                              <a:ext cx="139699" cy="177800"/>
                            </a:xfrm>
                            <a:custGeom>
                              <a:avLst/>
                              <a:gdLst>
                                <a:gd name="connsiteX0" fmla="*/ 139700 w 139700"/>
                                <a:gd name="connsiteY0" fmla="*/ 0 h 177800"/>
                                <a:gd name="connsiteX1" fmla="*/ 25400 w 139700"/>
                                <a:gd name="connsiteY1" fmla="*/ 165100 h 177800"/>
                                <a:gd name="connsiteX2" fmla="*/ 0 w 139700"/>
                                <a:gd name="connsiteY2" fmla="*/ 76200 h 177800"/>
                              </a:gdLst>
                              <a:ahLst/>
                              <a:cxnLst>
                                <a:cxn ang="0">
                                  <a:pos x="connsiteX0" y="connsiteY0"/>
                                </a:cxn>
                                <a:cxn ang="0">
                                  <a:pos x="connsiteX1" y="connsiteY1"/>
                                </a:cxn>
                                <a:cxn ang="0">
                                  <a:pos x="connsiteX2" y="connsiteY2"/>
                                </a:cxn>
                              </a:cxnLst>
                              <a:rect l="l" t="t" r="r" b="b"/>
                              <a:pathLst>
                                <a:path w="139700" h="177800">
                                  <a:moveTo>
                                    <a:pt x="139700" y="0"/>
                                  </a:moveTo>
                                  <a:cubicBezTo>
                                    <a:pt x="94191" y="76200"/>
                                    <a:pt x="48683" y="152400"/>
                                    <a:pt x="25400" y="165100"/>
                                  </a:cubicBezTo>
                                  <a:cubicBezTo>
                                    <a:pt x="2117" y="177800"/>
                                    <a:pt x="6350" y="91017"/>
                                    <a:pt x="0" y="76200"/>
                                  </a:cubicBezTo>
                                </a:path>
                              </a:pathLst>
                            </a:custGeom>
                            <a:ln>
                              <a:solidFill>
                                <a:srgbClr val="000000"/>
                              </a:solidFill>
                            </a:ln>
                            <a:scene3d>
                              <a:camera prst="orthographicFront">
                                <a:rot lat="0" lon="0" rev="120000"/>
                              </a:camera>
                              <a:lightRig rig="threePt" dir="t"/>
                            </a:scene3d>
                          </p:spPr>
                          <p:style>
                            <a:lnRef idx="2">
                              <a:schemeClr val="accent1"/>
                            </a:lnRef>
                            <a:fillRef idx="0">
                              <a:schemeClr val="accent1"/>
                            </a:fillRef>
                            <a:effectRef idx="1">
                              <a:schemeClr val="accent1"/>
                            </a:effectRef>
                            <a:fontRef idx="minor">
                              <a:schemeClr val="tx1"/>
                            </a:fontRef>
                          </p:style>
                          <p:txBody>
                            <a:bodyPr anchor="ctr"/>
                            <a:lstStyle/>
                            <a:p>
                              <a:pPr algn="ctr" defTabSz="457200" fontAlgn="auto">
                                <a:spcBef>
                                  <a:spcPts val="0"/>
                                </a:spcBef>
                                <a:spcAft>
                                  <a:spcPts val="0"/>
                                </a:spcAft>
                                <a:defRPr/>
                              </a:pPr>
                              <a:endParaRPr lang="en-US"/>
                            </a:p>
                          </p:txBody>
                        </p:sp>
                        <p:sp>
                          <p:nvSpPr>
                            <p:cNvPr id="1018" name="Freeform 1017"/>
                            <p:cNvSpPr/>
                            <p:nvPr/>
                          </p:nvSpPr>
                          <p:spPr>
                            <a:xfrm>
                              <a:off x="2153982" y="629961"/>
                              <a:ext cx="368300" cy="565150"/>
                            </a:xfrm>
                            <a:custGeom>
                              <a:avLst/>
                              <a:gdLst>
                                <a:gd name="connsiteX0" fmla="*/ 0 w 368300"/>
                                <a:gd name="connsiteY0" fmla="*/ 565150 h 565150"/>
                                <a:gd name="connsiteX1" fmla="*/ 330200 w 368300"/>
                                <a:gd name="connsiteY1" fmla="*/ 82550 h 565150"/>
                                <a:gd name="connsiteX2" fmla="*/ 228600 w 368300"/>
                                <a:gd name="connsiteY2" fmla="*/ 69850 h 565150"/>
                              </a:gdLst>
                              <a:ahLst/>
                              <a:cxnLst>
                                <a:cxn ang="0">
                                  <a:pos x="connsiteX0" y="connsiteY0"/>
                                </a:cxn>
                                <a:cxn ang="0">
                                  <a:pos x="connsiteX1" y="connsiteY1"/>
                                </a:cxn>
                                <a:cxn ang="0">
                                  <a:pos x="connsiteX2" y="connsiteY2"/>
                                </a:cxn>
                              </a:cxnLst>
                              <a:rect l="l" t="t" r="r" b="b"/>
                              <a:pathLst>
                                <a:path w="368300" h="565150">
                                  <a:moveTo>
                                    <a:pt x="0" y="565150"/>
                                  </a:moveTo>
                                  <a:cubicBezTo>
                                    <a:pt x="146050" y="365125"/>
                                    <a:pt x="292100" y="165100"/>
                                    <a:pt x="330200" y="82550"/>
                                  </a:cubicBezTo>
                                  <a:cubicBezTo>
                                    <a:pt x="368300" y="0"/>
                                    <a:pt x="228600" y="69850"/>
                                    <a:pt x="228600" y="69850"/>
                                  </a:cubicBezTo>
                                </a:path>
                              </a:pathLst>
                            </a:custGeom>
                            <a:ln>
                              <a:solidFill>
                                <a:srgbClr val="000000"/>
                              </a:solidFill>
                            </a:ln>
                            <a:scene3d>
                              <a:camera prst="orthographicFront">
                                <a:rot lat="0" lon="0" rev="300000"/>
                              </a:camera>
                              <a:lightRig rig="threePt" dir="t"/>
                            </a:scene3d>
                          </p:spPr>
                          <p:style>
                            <a:lnRef idx="2">
                              <a:schemeClr val="accent1"/>
                            </a:lnRef>
                            <a:fillRef idx="0">
                              <a:schemeClr val="accent1"/>
                            </a:fillRef>
                            <a:effectRef idx="1">
                              <a:schemeClr val="accent1"/>
                            </a:effectRef>
                            <a:fontRef idx="minor">
                              <a:schemeClr val="tx1"/>
                            </a:fontRef>
                          </p:style>
                          <p:txBody>
                            <a:bodyPr anchor="ctr"/>
                            <a:lstStyle/>
                            <a:p>
                              <a:pPr algn="ctr" defTabSz="457200" fontAlgn="auto">
                                <a:spcBef>
                                  <a:spcPts val="0"/>
                                </a:spcBef>
                                <a:spcAft>
                                  <a:spcPts val="0"/>
                                </a:spcAft>
                                <a:defRPr/>
                              </a:pPr>
                              <a:endParaRPr lang="en-US"/>
                            </a:p>
                          </p:txBody>
                        </p:sp>
                      </p:grpSp>
                    </p:grpSp>
                    <p:grpSp>
                      <p:nvGrpSpPr>
                        <p:cNvPr id="28718" name="Group 284"/>
                        <p:cNvGrpSpPr>
                          <a:grpSpLocks/>
                        </p:cNvGrpSpPr>
                        <p:nvPr/>
                      </p:nvGrpSpPr>
                      <p:grpSpPr bwMode="auto">
                        <a:xfrm>
                          <a:off x="4927" y="1484"/>
                          <a:ext cx="455" cy="583"/>
                          <a:chOff x="1949548" y="2089478"/>
                          <a:chExt cx="1396485" cy="1316406"/>
                        </a:xfrm>
                      </p:grpSpPr>
                      <p:grpSp>
                        <p:nvGrpSpPr>
                          <p:cNvPr id="28812" name="Group 200"/>
                          <p:cNvGrpSpPr>
                            <a:grpSpLocks/>
                          </p:cNvGrpSpPr>
                          <p:nvPr/>
                        </p:nvGrpSpPr>
                        <p:grpSpPr bwMode="auto">
                          <a:xfrm>
                            <a:off x="2194449" y="2089478"/>
                            <a:ext cx="664004" cy="791417"/>
                            <a:chOff x="2013984" y="629961"/>
                            <a:chExt cx="664004" cy="791417"/>
                          </a:xfrm>
                        </p:grpSpPr>
                        <p:sp>
                          <p:nvSpPr>
                            <p:cNvPr id="1007" name="Can 1006"/>
                            <p:cNvSpPr/>
                            <p:nvPr/>
                          </p:nvSpPr>
                          <p:spPr>
                            <a:xfrm rot="18184062">
                              <a:off x="1978706" y="736991"/>
                              <a:ext cx="606777" cy="536222"/>
                            </a:xfrm>
                            <a:prstGeom prst="can">
                              <a:avLst/>
                            </a:prstGeom>
                            <a:solidFill>
                              <a:srgbClr val="E3A221"/>
                            </a:solidFill>
                            <a:ln>
                              <a:solidFill>
                                <a:schemeClr val="tx1"/>
                              </a:solidFill>
                            </a:ln>
                            <a:scene3d>
                              <a:camera prst="orthographicFront">
                                <a:rot lat="0" lon="0" rev="300000"/>
                              </a:camera>
                              <a:lightRig rig="threePt" dir="t"/>
                            </a:scene3d>
                            <a:sp3d contourW="12700" prstMaterial="metal">
                              <a:contourClr>
                                <a:schemeClr val="tx1">
                                  <a:lumMod val="50000"/>
                                  <a:lumOff val="50000"/>
                                </a:schemeClr>
                              </a:contourClr>
                            </a:sp3d>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p>
                          </p:txBody>
                        </p:sp>
                        <p:sp>
                          <p:nvSpPr>
                            <p:cNvPr id="1008" name="Freeform 1007"/>
                            <p:cNvSpPr/>
                            <p:nvPr/>
                          </p:nvSpPr>
                          <p:spPr>
                            <a:xfrm>
                              <a:off x="2309688" y="690905"/>
                              <a:ext cx="368300" cy="565150"/>
                            </a:xfrm>
                            <a:custGeom>
                              <a:avLst/>
                              <a:gdLst>
                                <a:gd name="connsiteX0" fmla="*/ 0 w 368300"/>
                                <a:gd name="connsiteY0" fmla="*/ 565150 h 565150"/>
                                <a:gd name="connsiteX1" fmla="*/ 330200 w 368300"/>
                                <a:gd name="connsiteY1" fmla="*/ 82550 h 565150"/>
                                <a:gd name="connsiteX2" fmla="*/ 228600 w 368300"/>
                                <a:gd name="connsiteY2" fmla="*/ 69850 h 565150"/>
                              </a:gdLst>
                              <a:ahLst/>
                              <a:cxnLst>
                                <a:cxn ang="0">
                                  <a:pos x="connsiteX0" y="connsiteY0"/>
                                </a:cxn>
                                <a:cxn ang="0">
                                  <a:pos x="connsiteX1" y="connsiteY1"/>
                                </a:cxn>
                                <a:cxn ang="0">
                                  <a:pos x="connsiteX2" y="connsiteY2"/>
                                </a:cxn>
                              </a:cxnLst>
                              <a:rect l="l" t="t" r="r" b="b"/>
                              <a:pathLst>
                                <a:path w="368300" h="565150">
                                  <a:moveTo>
                                    <a:pt x="0" y="565150"/>
                                  </a:moveTo>
                                  <a:cubicBezTo>
                                    <a:pt x="146050" y="365125"/>
                                    <a:pt x="292100" y="165100"/>
                                    <a:pt x="330200" y="82550"/>
                                  </a:cubicBezTo>
                                  <a:cubicBezTo>
                                    <a:pt x="368300" y="0"/>
                                    <a:pt x="228600" y="69850"/>
                                    <a:pt x="228600" y="69850"/>
                                  </a:cubicBezTo>
                                </a:path>
                              </a:pathLst>
                            </a:custGeom>
                            <a:ln>
                              <a:solidFill>
                                <a:srgbClr val="000000"/>
                              </a:solidFill>
                            </a:ln>
                            <a:scene3d>
                              <a:camera prst="orthographicFront">
                                <a:rot lat="0" lon="0" rev="300000"/>
                              </a:camera>
                              <a:lightRig rig="threePt" dir="t"/>
                            </a:scene3d>
                          </p:spPr>
                          <p:style>
                            <a:lnRef idx="2">
                              <a:schemeClr val="accent1"/>
                            </a:lnRef>
                            <a:fillRef idx="0">
                              <a:schemeClr val="accent1"/>
                            </a:fillRef>
                            <a:effectRef idx="1">
                              <a:schemeClr val="accent1"/>
                            </a:effectRef>
                            <a:fontRef idx="minor">
                              <a:schemeClr val="tx1"/>
                            </a:fontRef>
                          </p:style>
                          <p:txBody>
                            <a:bodyPr anchor="ctr"/>
                            <a:lstStyle/>
                            <a:p>
                              <a:pPr algn="ctr" defTabSz="457200" fontAlgn="auto">
                                <a:spcBef>
                                  <a:spcPts val="0"/>
                                </a:spcBef>
                                <a:spcAft>
                                  <a:spcPts val="0"/>
                                </a:spcAft>
                                <a:defRPr/>
                              </a:pPr>
                              <a:endParaRPr lang="en-US"/>
                            </a:p>
                          </p:txBody>
                        </p:sp>
                        <p:sp>
                          <p:nvSpPr>
                            <p:cNvPr id="1009" name="Freeform 1008"/>
                            <p:cNvSpPr/>
                            <p:nvPr/>
                          </p:nvSpPr>
                          <p:spPr>
                            <a:xfrm>
                              <a:off x="2217482" y="1243578"/>
                              <a:ext cx="139700" cy="177800"/>
                            </a:xfrm>
                            <a:custGeom>
                              <a:avLst/>
                              <a:gdLst>
                                <a:gd name="connsiteX0" fmla="*/ 139700 w 139700"/>
                                <a:gd name="connsiteY0" fmla="*/ 0 h 177800"/>
                                <a:gd name="connsiteX1" fmla="*/ 25400 w 139700"/>
                                <a:gd name="connsiteY1" fmla="*/ 165100 h 177800"/>
                                <a:gd name="connsiteX2" fmla="*/ 0 w 139700"/>
                                <a:gd name="connsiteY2" fmla="*/ 76200 h 177800"/>
                              </a:gdLst>
                              <a:ahLst/>
                              <a:cxnLst>
                                <a:cxn ang="0">
                                  <a:pos x="connsiteX0" y="connsiteY0"/>
                                </a:cxn>
                                <a:cxn ang="0">
                                  <a:pos x="connsiteX1" y="connsiteY1"/>
                                </a:cxn>
                                <a:cxn ang="0">
                                  <a:pos x="connsiteX2" y="connsiteY2"/>
                                </a:cxn>
                              </a:cxnLst>
                              <a:rect l="l" t="t" r="r" b="b"/>
                              <a:pathLst>
                                <a:path w="139700" h="177800">
                                  <a:moveTo>
                                    <a:pt x="139700" y="0"/>
                                  </a:moveTo>
                                  <a:cubicBezTo>
                                    <a:pt x="94191" y="76200"/>
                                    <a:pt x="48683" y="152400"/>
                                    <a:pt x="25400" y="165100"/>
                                  </a:cubicBezTo>
                                  <a:cubicBezTo>
                                    <a:pt x="2117" y="177800"/>
                                    <a:pt x="6350" y="91017"/>
                                    <a:pt x="0" y="76200"/>
                                  </a:cubicBezTo>
                                </a:path>
                              </a:pathLst>
                            </a:custGeom>
                            <a:ln>
                              <a:solidFill>
                                <a:srgbClr val="000000"/>
                              </a:solidFill>
                            </a:ln>
                            <a:scene3d>
                              <a:camera prst="orthographicFront">
                                <a:rot lat="0" lon="0" rev="300000"/>
                              </a:camera>
                              <a:lightRig rig="threePt" dir="t"/>
                            </a:scene3d>
                          </p:spPr>
                          <p:style>
                            <a:lnRef idx="2">
                              <a:schemeClr val="accent1"/>
                            </a:lnRef>
                            <a:fillRef idx="0">
                              <a:schemeClr val="accent1"/>
                            </a:fillRef>
                            <a:effectRef idx="1">
                              <a:schemeClr val="accent1"/>
                            </a:effectRef>
                            <a:fontRef idx="minor">
                              <a:schemeClr val="tx1"/>
                            </a:fontRef>
                          </p:style>
                          <p:txBody>
                            <a:bodyPr anchor="ctr"/>
                            <a:lstStyle/>
                            <a:p>
                              <a:pPr algn="ctr" defTabSz="457200" fontAlgn="auto">
                                <a:spcBef>
                                  <a:spcPts val="0"/>
                                </a:spcBef>
                                <a:spcAft>
                                  <a:spcPts val="0"/>
                                </a:spcAft>
                                <a:defRPr/>
                              </a:pPr>
                              <a:endParaRPr lang="en-US"/>
                            </a:p>
                          </p:txBody>
                        </p:sp>
                        <p:sp>
                          <p:nvSpPr>
                            <p:cNvPr id="1010" name="Freeform 1009"/>
                            <p:cNvSpPr/>
                            <p:nvPr/>
                          </p:nvSpPr>
                          <p:spPr>
                            <a:xfrm>
                              <a:off x="2153982" y="629961"/>
                              <a:ext cx="368300" cy="565150"/>
                            </a:xfrm>
                            <a:custGeom>
                              <a:avLst/>
                              <a:gdLst>
                                <a:gd name="connsiteX0" fmla="*/ 0 w 368300"/>
                                <a:gd name="connsiteY0" fmla="*/ 565150 h 565150"/>
                                <a:gd name="connsiteX1" fmla="*/ 330200 w 368300"/>
                                <a:gd name="connsiteY1" fmla="*/ 82550 h 565150"/>
                                <a:gd name="connsiteX2" fmla="*/ 228600 w 368300"/>
                                <a:gd name="connsiteY2" fmla="*/ 69850 h 565150"/>
                              </a:gdLst>
                              <a:ahLst/>
                              <a:cxnLst>
                                <a:cxn ang="0">
                                  <a:pos x="connsiteX0" y="connsiteY0"/>
                                </a:cxn>
                                <a:cxn ang="0">
                                  <a:pos x="connsiteX1" y="connsiteY1"/>
                                </a:cxn>
                                <a:cxn ang="0">
                                  <a:pos x="connsiteX2" y="connsiteY2"/>
                                </a:cxn>
                              </a:cxnLst>
                              <a:rect l="l" t="t" r="r" b="b"/>
                              <a:pathLst>
                                <a:path w="368300" h="565150">
                                  <a:moveTo>
                                    <a:pt x="0" y="565150"/>
                                  </a:moveTo>
                                  <a:cubicBezTo>
                                    <a:pt x="146050" y="365125"/>
                                    <a:pt x="292100" y="165100"/>
                                    <a:pt x="330200" y="82550"/>
                                  </a:cubicBezTo>
                                  <a:cubicBezTo>
                                    <a:pt x="368300" y="0"/>
                                    <a:pt x="228600" y="69850"/>
                                    <a:pt x="228600" y="69850"/>
                                  </a:cubicBezTo>
                                </a:path>
                              </a:pathLst>
                            </a:custGeom>
                            <a:ln>
                              <a:solidFill>
                                <a:srgbClr val="000000"/>
                              </a:solidFill>
                            </a:ln>
                            <a:scene3d>
                              <a:camera prst="orthographicFront">
                                <a:rot lat="0" lon="0" rev="300000"/>
                              </a:camera>
                              <a:lightRig rig="threePt" dir="t"/>
                            </a:scene3d>
                          </p:spPr>
                          <p:style>
                            <a:lnRef idx="2">
                              <a:schemeClr val="accent1"/>
                            </a:lnRef>
                            <a:fillRef idx="0">
                              <a:schemeClr val="accent1"/>
                            </a:fillRef>
                            <a:effectRef idx="1">
                              <a:schemeClr val="accent1"/>
                            </a:effectRef>
                            <a:fontRef idx="minor">
                              <a:schemeClr val="tx1"/>
                            </a:fontRef>
                          </p:style>
                          <p:txBody>
                            <a:bodyPr anchor="ctr"/>
                            <a:lstStyle/>
                            <a:p>
                              <a:pPr algn="ctr" defTabSz="457200" fontAlgn="auto">
                                <a:spcBef>
                                  <a:spcPts val="0"/>
                                </a:spcBef>
                                <a:spcAft>
                                  <a:spcPts val="0"/>
                                </a:spcAft>
                                <a:defRPr/>
                              </a:pPr>
                              <a:endParaRPr lang="en-US"/>
                            </a:p>
                          </p:txBody>
                        </p:sp>
                      </p:grpSp>
                      <p:grpSp>
                        <p:nvGrpSpPr>
                          <p:cNvPr id="28813" name="Group 205"/>
                          <p:cNvGrpSpPr>
                            <a:grpSpLocks/>
                          </p:cNvGrpSpPr>
                          <p:nvPr/>
                        </p:nvGrpSpPr>
                        <p:grpSpPr bwMode="auto">
                          <a:xfrm>
                            <a:off x="1949548" y="2549717"/>
                            <a:ext cx="653193" cy="791415"/>
                            <a:chOff x="2013984" y="629961"/>
                            <a:chExt cx="653193" cy="791415"/>
                          </a:xfrm>
                        </p:grpSpPr>
                        <p:sp>
                          <p:nvSpPr>
                            <p:cNvPr id="1003" name="Can 1002"/>
                            <p:cNvSpPr/>
                            <p:nvPr/>
                          </p:nvSpPr>
                          <p:spPr>
                            <a:xfrm rot="18184062">
                              <a:off x="1978706" y="736991"/>
                              <a:ext cx="606777" cy="536222"/>
                            </a:xfrm>
                            <a:prstGeom prst="can">
                              <a:avLst/>
                            </a:prstGeom>
                            <a:solidFill>
                              <a:srgbClr val="E3A221"/>
                            </a:solidFill>
                            <a:ln>
                              <a:solidFill>
                                <a:schemeClr val="tx1"/>
                              </a:solidFill>
                            </a:ln>
                            <a:scene3d>
                              <a:camera prst="orthographicFront">
                                <a:rot lat="0" lon="0" rev="300000"/>
                              </a:camera>
                              <a:lightRig rig="threePt" dir="t"/>
                            </a:scene3d>
                            <a:sp3d contourW="12700" prstMaterial="metal">
                              <a:contourClr>
                                <a:schemeClr val="tx1">
                                  <a:lumMod val="50000"/>
                                  <a:lumOff val="50000"/>
                                </a:schemeClr>
                              </a:contourClr>
                            </a:sp3d>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p>
                          </p:txBody>
                        </p:sp>
                        <p:sp>
                          <p:nvSpPr>
                            <p:cNvPr id="1004" name="Freeform 1003"/>
                            <p:cNvSpPr/>
                            <p:nvPr/>
                          </p:nvSpPr>
                          <p:spPr>
                            <a:xfrm>
                              <a:off x="2298065" y="687521"/>
                              <a:ext cx="369112" cy="565150"/>
                            </a:xfrm>
                            <a:custGeom>
                              <a:avLst/>
                              <a:gdLst>
                                <a:gd name="connsiteX0" fmla="*/ 0 w 368300"/>
                                <a:gd name="connsiteY0" fmla="*/ 565150 h 565150"/>
                                <a:gd name="connsiteX1" fmla="*/ 330200 w 368300"/>
                                <a:gd name="connsiteY1" fmla="*/ 82550 h 565150"/>
                                <a:gd name="connsiteX2" fmla="*/ 228600 w 368300"/>
                                <a:gd name="connsiteY2" fmla="*/ 69850 h 565150"/>
                              </a:gdLst>
                              <a:ahLst/>
                              <a:cxnLst>
                                <a:cxn ang="0">
                                  <a:pos x="connsiteX0" y="connsiteY0"/>
                                </a:cxn>
                                <a:cxn ang="0">
                                  <a:pos x="connsiteX1" y="connsiteY1"/>
                                </a:cxn>
                                <a:cxn ang="0">
                                  <a:pos x="connsiteX2" y="connsiteY2"/>
                                </a:cxn>
                              </a:cxnLst>
                              <a:rect l="l" t="t" r="r" b="b"/>
                              <a:pathLst>
                                <a:path w="368300" h="565150">
                                  <a:moveTo>
                                    <a:pt x="0" y="565150"/>
                                  </a:moveTo>
                                  <a:cubicBezTo>
                                    <a:pt x="146050" y="365125"/>
                                    <a:pt x="292100" y="165100"/>
                                    <a:pt x="330200" y="82550"/>
                                  </a:cubicBezTo>
                                  <a:cubicBezTo>
                                    <a:pt x="368300" y="0"/>
                                    <a:pt x="228600" y="69850"/>
                                    <a:pt x="228600" y="69850"/>
                                  </a:cubicBezTo>
                                </a:path>
                              </a:pathLst>
                            </a:custGeom>
                            <a:ln>
                              <a:solidFill>
                                <a:srgbClr val="000000"/>
                              </a:solidFill>
                            </a:ln>
                            <a:scene3d>
                              <a:camera prst="orthographicFront">
                                <a:rot lat="0" lon="0" rev="300000"/>
                              </a:camera>
                              <a:lightRig rig="threePt" dir="t"/>
                            </a:scene3d>
                          </p:spPr>
                          <p:style>
                            <a:lnRef idx="2">
                              <a:schemeClr val="accent1"/>
                            </a:lnRef>
                            <a:fillRef idx="0">
                              <a:schemeClr val="accent1"/>
                            </a:fillRef>
                            <a:effectRef idx="1">
                              <a:schemeClr val="accent1"/>
                            </a:effectRef>
                            <a:fontRef idx="minor">
                              <a:schemeClr val="tx1"/>
                            </a:fontRef>
                          </p:style>
                          <p:txBody>
                            <a:bodyPr anchor="ctr"/>
                            <a:lstStyle/>
                            <a:p>
                              <a:pPr algn="ctr" defTabSz="457200" fontAlgn="auto">
                                <a:spcBef>
                                  <a:spcPts val="0"/>
                                </a:spcBef>
                                <a:spcAft>
                                  <a:spcPts val="0"/>
                                </a:spcAft>
                                <a:defRPr/>
                              </a:pPr>
                              <a:endParaRPr lang="en-US"/>
                            </a:p>
                          </p:txBody>
                        </p:sp>
                        <p:sp>
                          <p:nvSpPr>
                            <p:cNvPr id="1005" name="Freeform 1004"/>
                            <p:cNvSpPr/>
                            <p:nvPr/>
                          </p:nvSpPr>
                          <p:spPr>
                            <a:xfrm>
                              <a:off x="2204785" y="1243576"/>
                              <a:ext cx="139700" cy="177800"/>
                            </a:xfrm>
                            <a:custGeom>
                              <a:avLst/>
                              <a:gdLst>
                                <a:gd name="connsiteX0" fmla="*/ 139700 w 139700"/>
                                <a:gd name="connsiteY0" fmla="*/ 0 h 177800"/>
                                <a:gd name="connsiteX1" fmla="*/ 25400 w 139700"/>
                                <a:gd name="connsiteY1" fmla="*/ 165100 h 177800"/>
                                <a:gd name="connsiteX2" fmla="*/ 0 w 139700"/>
                                <a:gd name="connsiteY2" fmla="*/ 76200 h 177800"/>
                              </a:gdLst>
                              <a:ahLst/>
                              <a:cxnLst>
                                <a:cxn ang="0">
                                  <a:pos x="connsiteX0" y="connsiteY0"/>
                                </a:cxn>
                                <a:cxn ang="0">
                                  <a:pos x="connsiteX1" y="connsiteY1"/>
                                </a:cxn>
                                <a:cxn ang="0">
                                  <a:pos x="connsiteX2" y="connsiteY2"/>
                                </a:cxn>
                              </a:cxnLst>
                              <a:rect l="l" t="t" r="r" b="b"/>
                              <a:pathLst>
                                <a:path w="139700" h="177800">
                                  <a:moveTo>
                                    <a:pt x="139700" y="0"/>
                                  </a:moveTo>
                                  <a:cubicBezTo>
                                    <a:pt x="94191" y="76200"/>
                                    <a:pt x="48683" y="152400"/>
                                    <a:pt x="25400" y="165100"/>
                                  </a:cubicBezTo>
                                  <a:cubicBezTo>
                                    <a:pt x="2117" y="177800"/>
                                    <a:pt x="6350" y="91017"/>
                                    <a:pt x="0" y="76200"/>
                                  </a:cubicBezTo>
                                </a:path>
                              </a:pathLst>
                            </a:custGeom>
                            <a:ln>
                              <a:solidFill>
                                <a:srgbClr val="000000"/>
                              </a:solidFill>
                            </a:ln>
                            <a:scene3d>
                              <a:camera prst="orthographicFront">
                                <a:rot lat="0" lon="0" rev="120000"/>
                              </a:camera>
                              <a:lightRig rig="threePt" dir="t"/>
                            </a:scene3d>
                          </p:spPr>
                          <p:style>
                            <a:lnRef idx="2">
                              <a:schemeClr val="accent1"/>
                            </a:lnRef>
                            <a:fillRef idx="0">
                              <a:schemeClr val="accent1"/>
                            </a:fillRef>
                            <a:effectRef idx="1">
                              <a:schemeClr val="accent1"/>
                            </a:effectRef>
                            <a:fontRef idx="minor">
                              <a:schemeClr val="tx1"/>
                            </a:fontRef>
                          </p:style>
                          <p:txBody>
                            <a:bodyPr anchor="ctr"/>
                            <a:lstStyle/>
                            <a:p>
                              <a:pPr algn="ctr" defTabSz="457200" fontAlgn="auto">
                                <a:spcBef>
                                  <a:spcPts val="0"/>
                                </a:spcBef>
                                <a:spcAft>
                                  <a:spcPts val="0"/>
                                </a:spcAft>
                                <a:defRPr/>
                              </a:pPr>
                              <a:endParaRPr lang="en-US"/>
                            </a:p>
                          </p:txBody>
                        </p:sp>
                        <p:sp>
                          <p:nvSpPr>
                            <p:cNvPr id="1006" name="Freeform 1005"/>
                            <p:cNvSpPr/>
                            <p:nvPr/>
                          </p:nvSpPr>
                          <p:spPr>
                            <a:xfrm>
                              <a:off x="2153982" y="629961"/>
                              <a:ext cx="368300" cy="565150"/>
                            </a:xfrm>
                            <a:custGeom>
                              <a:avLst/>
                              <a:gdLst>
                                <a:gd name="connsiteX0" fmla="*/ 0 w 368300"/>
                                <a:gd name="connsiteY0" fmla="*/ 565150 h 565150"/>
                                <a:gd name="connsiteX1" fmla="*/ 330200 w 368300"/>
                                <a:gd name="connsiteY1" fmla="*/ 82550 h 565150"/>
                                <a:gd name="connsiteX2" fmla="*/ 228600 w 368300"/>
                                <a:gd name="connsiteY2" fmla="*/ 69850 h 565150"/>
                              </a:gdLst>
                              <a:ahLst/>
                              <a:cxnLst>
                                <a:cxn ang="0">
                                  <a:pos x="connsiteX0" y="connsiteY0"/>
                                </a:cxn>
                                <a:cxn ang="0">
                                  <a:pos x="connsiteX1" y="connsiteY1"/>
                                </a:cxn>
                                <a:cxn ang="0">
                                  <a:pos x="connsiteX2" y="connsiteY2"/>
                                </a:cxn>
                              </a:cxnLst>
                              <a:rect l="l" t="t" r="r" b="b"/>
                              <a:pathLst>
                                <a:path w="368300" h="565150">
                                  <a:moveTo>
                                    <a:pt x="0" y="565150"/>
                                  </a:moveTo>
                                  <a:cubicBezTo>
                                    <a:pt x="146050" y="365125"/>
                                    <a:pt x="292100" y="165100"/>
                                    <a:pt x="330200" y="82550"/>
                                  </a:cubicBezTo>
                                  <a:cubicBezTo>
                                    <a:pt x="368300" y="0"/>
                                    <a:pt x="228600" y="69850"/>
                                    <a:pt x="228600" y="69850"/>
                                  </a:cubicBezTo>
                                </a:path>
                              </a:pathLst>
                            </a:custGeom>
                            <a:ln>
                              <a:solidFill>
                                <a:srgbClr val="000000"/>
                              </a:solidFill>
                            </a:ln>
                            <a:scene3d>
                              <a:camera prst="orthographicFront">
                                <a:rot lat="0" lon="0" rev="300000"/>
                              </a:camera>
                              <a:lightRig rig="threePt" dir="t"/>
                            </a:scene3d>
                          </p:spPr>
                          <p:style>
                            <a:lnRef idx="2">
                              <a:schemeClr val="accent1"/>
                            </a:lnRef>
                            <a:fillRef idx="0">
                              <a:schemeClr val="accent1"/>
                            </a:fillRef>
                            <a:effectRef idx="1">
                              <a:schemeClr val="accent1"/>
                            </a:effectRef>
                            <a:fontRef idx="minor">
                              <a:schemeClr val="tx1"/>
                            </a:fontRef>
                          </p:style>
                          <p:txBody>
                            <a:bodyPr anchor="ctr"/>
                            <a:lstStyle/>
                            <a:p>
                              <a:pPr algn="ctr" defTabSz="457200" fontAlgn="auto">
                                <a:spcBef>
                                  <a:spcPts val="0"/>
                                </a:spcBef>
                                <a:spcAft>
                                  <a:spcPts val="0"/>
                                </a:spcAft>
                                <a:defRPr/>
                              </a:pPr>
                              <a:endParaRPr lang="en-US"/>
                            </a:p>
                          </p:txBody>
                        </p:sp>
                      </p:grpSp>
                      <p:grpSp>
                        <p:nvGrpSpPr>
                          <p:cNvPr id="28814" name="Group 210"/>
                          <p:cNvGrpSpPr>
                            <a:grpSpLocks/>
                          </p:cNvGrpSpPr>
                          <p:nvPr/>
                        </p:nvGrpSpPr>
                        <p:grpSpPr bwMode="auto">
                          <a:xfrm>
                            <a:off x="2682018" y="2114878"/>
                            <a:ext cx="664015" cy="791417"/>
                            <a:chOff x="2013984" y="629961"/>
                            <a:chExt cx="664015" cy="791417"/>
                          </a:xfrm>
                        </p:grpSpPr>
                        <p:sp>
                          <p:nvSpPr>
                            <p:cNvPr id="999" name="Can 998"/>
                            <p:cNvSpPr/>
                            <p:nvPr/>
                          </p:nvSpPr>
                          <p:spPr>
                            <a:xfrm rot="18184062">
                              <a:off x="1978706" y="736991"/>
                              <a:ext cx="606777" cy="536222"/>
                            </a:xfrm>
                            <a:prstGeom prst="can">
                              <a:avLst/>
                            </a:prstGeom>
                            <a:solidFill>
                              <a:srgbClr val="E3A221"/>
                            </a:solidFill>
                            <a:ln>
                              <a:solidFill>
                                <a:schemeClr val="tx1"/>
                              </a:solidFill>
                            </a:ln>
                            <a:scene3d>
                              <a:camera prst="orthographicFront">
                                <a:rot lat="0" lon="0" rev="300000"/>
                              </a:camera>
                              <a:lightRig rig="threePt" dir="t"/>
                            </a:scene3d>
                            <a:sp3d contourW="12700" prstMaterial="metal">
                              <a:contourClr>
                                <a:schemeClr val="tx1">
                                  <a:lumMod val="50000"/>
                                  <a:lumOff val="50000"/>
                                </a:schemeClr>
                              </a:contourClr>
                            </a:sp3d>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p>
                          </p:txBody>
                        </p:sp>
                        <p:sp>
                          <p:nvSpPr>
                            <p:cNvPr id="1000" name="Freeform 999"/>
                            <p:cNvSpPr/>
                            <p:nvPr/>
                          </p:nvSpPr>
                          <p:spPr>
                            <a:xfrm>
                              <a:off x="2309291" y="690905"/>
                              <a:ext cx="368708" cy="565150"/>
                            </a:xfrm>
                            <a:custGeom>
                              <a:avLst/>
                              <a:gdLst>
                                <a:gd name="connsiteX0" fmla="*/ 0 w 368300"/>
                                <a:gd name="connsiteY0" fmla="*/ 565150 h 565150"/>
                                <a:gd name="connsiteX1" fmla="*/ 330200 w 368300"/>
                                <a:gd name="connsiteY1" fmla="*/ 82550 h 565150"/>
                                <a:gd name="connsiteX2" fmla="*/ 228600 w 368300"/>
                                <a:gd name="connsiteY2" fmla="*/ 69850 h 565150"/>
                              </a:gdLst>
                              <a:ahLst/>
                              <a:cxnLst>
                                <a:cxn ang="0">
                                  <a:pos x="connsiteX0" y="connsiteY0"/>
                                </a:cxn>
                                <a:cxn ang="0">
                                  <a:pos x="connsiteX1" y="connsiteY1"/>
                                </a:cxn>
                                <a:cxn ang="0">
                                  <a:pos x="connsiteX2" y="connsiteY2"/>
                                </a:cxn>
                              </a:cxnLst>
                              <a:rect l="l" t="t" r="r" b="b"/>
                              <a:pathLst>
                                <a:path w="368300" h="565150">
                                  <a:moveTo>
                                    <a:pt x="0" y="565150"/>
                                  </a:moveTo>
                                  <a:cubicBezTo>
                                    <a:pt x="146050" y="365125"/>
                                    <a:pt x="292100" y="165100"/>
                                    <a:pt x="330200" y="82550"/>
                                  </a:cubicBezTo>
                                  <a:cubicBezTo>
                                    <a:pt x="368300" y="0"/>
                                    <a:pt x="228600" y="69850"/>
                                    <a:pt x="228600" y="69850"/>
                                  </a:cubicBezTo>
                                </a:path>
                              </a:pathLst>
                            </a:custGeom>
                            <a:ln>
                              <a:solidFill>
                                <a:srgbClr val="000000"/>
                              </a:solidFill>
                            </a:ln>
                            <a:scene3d>
                              <a:camera prst="orthographicFront">
                                <a:rot lat="0" lon="0" rev="300000"/>
                              </a:camera>
                              <a:lightRig rig="threePt" dir="t"/>
                            </a:scene3d>
                          </p:spPr>
                          <p:style>
                            <a:lnRef idx="2">
                              <a:schemeClr val="accent1"/>
                            </a:lnRef>
                            <a:fillRef idx="0">
                              <a:schemeClr val="accent1"/>
                            </a:fillRef>
                            <a:effectRef idx="1">
                              <a:schemeClr val="accent1"/>
                            </a:effectRef>
                            <a:fontRef idx="minor">
                              <a:schemeClr val="tx1"/>
                            </a:fontRef>
                          </p:style>
                          <p:txBody>
                            <a:bodyPr anchor="ctr"/>
                            <a:lstStyle/>
                            <a:p>
                              <a:pPr algn="ctr" defTabSz="457200" fontAlgn="auto">
                                <a:spcBef>
                                  <a:spcPts val="0"/>
                                </a:spcBef>
                                <a:spcAft>
                                  <a:spcPts val="0"/>
                                </a:spcAft>
                                <a:defRPr/>
                              </a:pPr>
                              <a:endParaRPr lang="en-US"/>
                            </a:p>
                          </p:txBody>
                        </p:sp>
                        <p:sp>
                          <p:nvSpPr>
                            <p:cNvPr id="1001" name="Freeform 1000"/>
                            <p:cNvSpPr/>
                            <p:nvPr/>
                          </p:nvSpPr>
                          <p:spPr>
                            <a:xfrm>
                              <a:off x="2217482" y="1243578"/>
                              <a:ext cx="139700" cy="177800"/>
                            </a:xfrm>
                            <a:custGeom>
                              <a:avLst/>
                              <a:gdLst>
                                <a:gd name="connsiteX0" fmla="*/ 139700 w 139700"/>
                                <a:gd name="connsiteY0" fmla="*/ 0 h 177800"/>
                                <a:gd name="connsiteX1" fmla="*/ 25400 w 139700"/>
                                <a:gd name="connsiteY1" fmla="*/ 165100 h 177800"/>
                                <a:gd name="connsiteX2" fmla="*/ 0 w 139700"/>
                                <a:gd name="connsiteY2" fmla="*/ 76200 h 177800"/>
                              </a:gdLst>
                              <a:ahLst/>
                              <a:cxnLst>
                                <a:cxn ang="0">
                                  <a:pos x="connsiteX0" y="connsiteY0"/>
                                </a:cxn>
                                <a:cxn ang="0">
                                  <a:pos x="connsiteX1" y="connsiteY1"/>
                                </a:cxn>
                                <a:cxn ang="0">
                                  <a:pos x="connsiteX2" y="connsiteY2"/>
                                </a:cxn>
                              </a:cxnLst>
                              <a:rect l="l" t="t" r="r" b="b"/>
                              <a:pathLst>
                                <a:path w="139700" h="177800">
                                  <a:moveTo>
                                    <a:pt x="139700" y="0"/>
                                  </a:moveTo>
                                  <a:cubicBezTo>
                                    <a:pt x="94191" y="76200"/>
                                    <a:pt x="48683" y="152400"/>
                                    <a:pt x="25400" y="165100"/>
                                  </a:cubicBezTo>
                                  <a:cubicBezTo>
                                    <a:pt x="2117" y="177800"/>
                                    <a:pt x="6350" y="91017"/>
                                    <a:pt x="0" y="76200"/>
                                  </a:cubicBezTo>
                                </a:path>
                              </a:pathLst>
                            </a:custGeom>
                            <a:ln>
                              <a:solidFill>
                                <a:srgbClr val="000000"/>
                              </a:solidFill>
                            </a:ln>
                            <a:scene3d>
                              <a:camera prst="orthographicFront">
                                <a:rot lat="0" lon="0" rev="300000"/>
                              </a:camera>
                              <a:lightRig rig="threePt" dir="t"/>
                            </a:scene3d>
                          </p:spPr>
                          <p:style>
                            <a:lnRef idx="2">
                              <a:schemeClr val="accent1"/>
                            </a:lnRef>
                            <a:fillRef idx="0">
                              <a:schemeClr val="accent1"/>
                            </a:fillRef>
                            <a:effectRef idx="1">
                              <a:schemeClr val="accent1"/>
                            </a:effectRef>
                            <a:fontRef idx="minor">
                              <a:schemeClr val="tx1"/>
                            </a:fontRef>
                          </p:style>
                          <p:txBody>
                            <a:bodyPr anchor="ctr"/>
                            <a:lstStyle/>
                            <a:p>
                              <a:pPr algn="ctr" defTabSz="457200" fontAlgn="auto">
                                <a:spcBef>
                                  <a:spcPts val="0"/>
                                </a:spcBef>
                                <a:spcAft>
                                  <a:spcPts val="0"/>
                                </a:spcAft>
                                <a:defRPr/>
                              </a:pPr>
                              <a:endParaRPr lang="en-US"/>
                            </a:p>
                          </p:txBody>
                        </p:sp>
                        <p:sp>
                          <p:nvSpPr>
                            <p:cNvPr id="1002" name="Freeform 1001"/>
                            <p:cNvSpPr/>
                            <p:nvPr/>
                          </p:nvSpPr>
                          <p:spPr>
                            <a:xfrm>
                              <a:off x="2153982" y="629961"/>
                              <a:ext cx="368300" cy="565150"/>
                            </a:xfrm>
                            <a:custGeom>
                              <a:avLst/>
                              <a:gdLst>
                                <a:gd name="connsiteX0" fmla="*/ 0 w 368300"/>
                                <a:gd name="connsiteY0" fmla="*/ 565150 h 565150"/>
                                <a:gd name="connsiteX1" fmla="*/ 330200 w 368300"/>
                                <a:gd name="connsiteY1" fmla="*/ 82550 h 565150"/>
                                <a:gd name="connsiteX2" fmla="*/ 228600 w 368300"/>
                                <a:gd name="connsiteY2" fmla="*/ 69850 h 565150"/>
                              </a:gdLst>
                              <a:ahLst/>
                              <a:cxnLst>
                                <a:cxn ang="0">
                                  <a:pos x="connsiteX0" y="connsiteY0"/>
                                </a:cxn>
                                <a:cxn ang="0">
                                  <a:pos x="connsiteX1" y="connsiteY1"/>
                                </a:cxn>
                                <a:cxn ang="0">
                                  <a:pos x="connsiteX2" y="connsiteY2"/>
                                </a:cxn>
                              </a:cxnLst>
                              <a:rect l="l" t="t" r="r" b="b"/>
                              <a:pathLst>
                                <a:path w="368300" h="565150">
                                  <a:moveTo>
                                    <a:pt x="0" y="565150"/>
                                  </a:moveTo>
                                  <a:cubicBezTo>
                                    <a:pt x="146050" y="365125"/>
                                    <a:pt x="292100" y="165100"/>
                                    <a:pt x="330200" y="82550"/>
                                  </a:cubicBezTo>
                                  <a:cubicBezTo>
                                    <a:pt x="368300" y="0"/>
                                    <a:pt x="228600" y="69850"/>
                                    <a:pt x="228600" y="69850"/>
                                  </a:cubicBezTo>
                                </a:path>
                              </a:pathLst>
                            </a:custGeom>
                            <a:ln>
                              <a:solidFill>
                                <a:srgbClr val="000000"/>
                              </a:solidFill>
                            </a:ln>
                            <a:scene3d>
                              <a:camera prst="orthographicFront">
                                <a:rot lat="0" lon="0" rev="300000"/>
                              </a:camera>
                              <a:lightRig rig="threePt" dir="t"/>
                            </a:scene3d>
                          </p:spPr>
                          <p:style>
                            <a:lnRef idx="2">
                              <a:schemeClr val="accent1"/>
                            </a:lnRef>
                            <a:fillRef idx="0">
                              <a:schemeClr val="accent1"/>
                            </a:fillRef>
                            <a:effectRef idx="1">
                              <a:schemeClr val="accent1"/>
                            </a:effectRef>
                            <a:fontRef idx="minor">
                              <a:schemeClr val="tx1"/>
                            </a:fontRef>
                          </p:style>
                          <p:txBody>
                            <a:bodyPr anchor="ctr"/>
                            <a:lstStyle/>
                            <a:p>
                              <a:pPr algn="ctr" defTabSz="457200" fontAlgn="auto">
                                <a:spcBef>
                                  <a:spcPts val="0"/>
                                </a:spcBef>
                                <a:spcAft>
                                  <a:spcPts val="0"/>
                                </a:spcAft>
                                <a:defRPr/>
                              </a:pPr>
                              <a:endParaRPr lang="en-US"/>
                            </a:p>
                          </p:txBody>
                        </p:sp>
                      </p:grpSp>
                      <p:grpSp>
                        <p:nvGrpSpPr>
                          <p:cNvPr id="28815" name="Group 215"/>
                          <p:cNvGrpSpPr>
                            <a:grpSpLocks/>
                          </p:cNvGrpSpPr>
                          <p:nvPr/>
                        </p:nvGrpSpPr>
                        <p:grpSpPr bwMode="auto">
                          <a:xfrm>
                            <a:off x="2425700" y="2604316"/>
                            <a:ext cx="672656" cy="801568"/>
                            <a:chOff x="2013984" y="629961"/>
                            <a:chExt cx="672656" cy="801568"/>
                          </a:xfrm>
                        </p:grpSpPr>
                        <p:sp>
                          <p:nvSpPr>
                            <p:cNvPr id="995" name="Can 994"/>
                            <p:cNvSpPr/>
                            <p:nvPr/>
                          </p:nvSpPr>
                          <p:spPr>
                            <a:xfrm rot="18184062">
                              <a:off x="1978706" y="736991"/>
                              <a:ext cx="606777" cy="536222"/>
                            </a:xfrm>
                            <a:prstGeom prst="can">
                              <a:avLst/>
                            </a:prstGeom>
                            <a:solidFill>
                              <a:srgbClr val="E3A221"/>
                            </a:solidFill>
                            <a:ln>
                              <a:solidFill>
                                <a:schemeClr val="tx1"/>
                              </a:solidFill>
                            </a:ln>
                            <a:scene3d>
                              <a:camera prst="orthographicFront">
                                <a:rot lat="0" lon="0" rev="300000"/>
                              </a:camera>
                              <a:lightRig rig="threePt" dir="t"/>
                            </a:scene3d>
                            <a:sp3d contourW="12700" prstMaterial="metal">
                              <a:contourClr>
                                <a:schemeClr val="tx1">
                                  <a:lumMod val="50000"/>
                                  <a:lumOff val="50000"/>
                                </a:schemeClr>
                              </a:contourClr>
                            </a:sp3d>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p>
                          </p:txBody>
                        </p:sp>
                        <p:sp>
                          <p:nvSpPr>
                            <p:cNvPr id="996" name="Freeform 995"/>
                            <p:cNvSpPr/>
                            <p:nvPr/>
                          </p:nvSpPr>
                          <p:spPr>
                            <a:xfrm>
                              <a:off x="2317528" y="694289"/>
                              <a:ext cx="369112" cy="565150"/>
                            </a:xfrm>
                            <a:custGeom>
                              <a:avLst/>
                              <a:gdLst>
                                <a:gd name="connsiteX0" fmla="*/ 0 w 368300"/>
                                <a:gd name="connsiteY0" fmla="*/ 565150 h 565150"/>
                                <a:gd name="connsiteX1" fmla="*/ 330200 w 368300"/>
                                <a:gd name="connsiteY1" fmla="*/ 82550 h 565150"/>
                                <a:gd name="connsiteX2" fmla="*/ 228600 w 368300"/>
                                <a:gd name="connsiteY2" fmla="*/ 69850 h 565150"/>
                              </a:gdLst>
                              <a:ahLst/>
                              <a:cxnLst>
                                <a:cxn ang="0">
                                  <a:pos x="connsiteX0" y="connsiteY0"/>
                                </a:cxn>
                                <a:cxn ang="0">
                                  <a:pos x="connsiteX1" y="connsiteY1"/>
                                </a:cxn>
                                <a:cxn ang="0">
                                  <a:pos x="connsiteX2" y="connsiteY2"/>
                                </a:cxn>
                              </a:cxnLst>
                              <a:rect l="l" t="t" r="r" b="b"/>
                              <a:pathLst>
                                <a:path w="368300" h="565150">
                                  <a:moveTo>
                                    <a:pt x="0" y="565150"/>
                                  </a:moveTo>
                                  <a:cubicBezTo>
                                    <a:pt x="146050" y="365125"/>
                                    <a:pt x="292100" y="165100"/>
                                    <a:pt x="330200" y="82550"/>
                                  </a:cubicBezTo>
                                  <a:cubicBezTo>
                                    <a:pt x="368300" y="0"/>
                                    <a:pt x="228600" y="69850"/>
                                    <a:pt x="228600" y="69850"/>
                                  </a:cubicBezTo>
                                </a:path>
                              </a:pathLst>
                            </a:custGeom>
                            <a:ln>
                              <a:solidFill>
                                <a:srgbClr val="000000"/>
                              </a:solidFill>
                            </a:ln>
                            <a:scene3d>
                              <a:camera prst="orthographicFront">
                                <a:rot lat="0" lon="0" rev="300000"/>
                              </a:camera>
                              <a:lightRig rig="threePt" dir="t"/>
                            </a:scene3d>
                          </p:spPr>
                          <p:style>
                            <a:lnRef idx="2">
                              <a:schemeClr val="accent1"/>
                            </a:lnRef>
                            <a:fillRef idx="0">
                              <a:schemeClr val="accent1"/>
                            </a:fillRef>
                            <a:effectRef idx="1">
                              <a:schemeClr val="accent1"/>
                            </a:effectRef>
                            <a:fontRef idx="minor">
                              <a:schemeClr val="tx1"/>
                            </a:fontRef>
                          </p:style>
                          <p:txBody>
                            <a:bodyPr anchor="ctr"/>
                            <a:lstStyle/>
                            <a:p>
                              <a:pPr algn="ctr" defTabSz="457200" fontAlgn="auto">
                                <a:spcBef>
                                  <a:spcPts val="0"/>
                                </a:spcBef>
                                <a:spcAft>
                                  <a:spcPts val="0"/>
                                </a:spcAft>
                                <a:defRPr/>
                              </a:pPr>
                              <a:endParaRPr lang="en-US"/>
                            </a:p>
                          </p:txBody>
                        </p:sp>
                        <p:sp>
                          <p:nvSpPr>
                            <p:cNvPr id="997" name="Freeform 996"/>
                            <p:cNvSpPr/>
                            <p:nvPr/>
                          </p:nvSpPr>
                          <p:spPr>
                            <a:xfrm>
                              <a:off x="2225120" y="1253577"/>
                              <a:ext cx="140008" cy="177952"/>
                            </a:xfrm>
                            <a:custGeom>
                              <a:avLst/>
                              <a:gdLst>
                                <a:gd name="connsiteX0" fmla="*/ 139700 w 139700"/>
                                <a:gd name="connsiteY0" fmla="*/ 0 h 177800"/>
                                <a:gd name="connsiteX1" fmla="*/ 25400 w 139700"/>
                                <a:gd name="connsiteY1" fmla="*/ 165100 h 177800"/>
                                <a:gd name="connsiteX2" fmla="*/ 0 w 139700"/>
                                <a:gd name="connsiteY2" fmla="*/ 76200 h 177800"/>
                              </a:gdLst>
                              <a:ahLst/>
                              <a:cxnLst>
                                <a:cxn ang="0">
                                  <a:pos x="connsiteX0" y="connsiteY0"/>
                                </a:cxn>
                                <a:cxn ang="0">
                                  <a:pos x="connsiteX1" y="connsiteY1"/>
                                </a:cxn>
                                <a:cxn ang="0">
                                  <a:pos x="connsiteX2" y="connsiteY2"/>
                                </a:cxn>
                              </a:cxnLst>
                              <a:rect l="l" t="t" r="r" b="b"/>
                              <a:pathLst>
                                <a:path w="139700" h="177800">
                                  <a:moveTo>
                                    <a:pt x="139700" y="0"/>
                                  </a:moveTo>
                                  <a:cubicBezTo>
                                    <a:pt x="94191" y="76200"/>
                                    <a:pt x="48683" y="152400"/>
                                    <a:pt x="25400" y="165100"/>
                                  </a:cubicBezTo>
                                  <a:cubicBezTo>
                                    <a:pt x="2117" y="177800"/>
                                    <a:pt x="6350" y="91017"/>
                                    <a:pt x="0" y="76200"/>
                                  </a:cubicBezTo>
                                </a:path>
                              </a:pathLst>
                            </a:custGeom>
                            <a:ln>
                              <a:solidFill>
                                <a:srgbClr val="000000"/>
                              </a:solidFill>
                            </a:ln>
                            <a:scene3d>
                              <a:camera prst="orthographicFront">
                                <a:rot lat="0" lon="0" rev="120000"/>
                              </a:camera>
                              <a:lightRig rig="threePt" dir="t"/>
                            </a:scene3d>
                          </p:spPr>
                          <p:style>
                            <a:lnRef idx="2">
                              <a:schemeClr val="accent1"/>
                            </a:lnRef>
                            <a:fillRef idx="0">
                              <a:schemeClr val="accent1"/>
                            </a:fillRef>
                            <a:effectRef idx="1">
                              <a:schemeClr val="accent1"/>
                            </a:effectRef>
                            <a:fontRef idx="minor">
                              <a:schemeClr val="tx1"/>
                            </a:fontRef>
                          </p:style>
                          <p:txBody>
                            <a:bodyPr anchor="ctr"/>
                            <a:lstStyle/>
                            <a:p>
                              <a:pPr algn="ctr" defTabSz="457200" fontAlgn="auto">
                                <a:spcBef>
                                  <a:spcPts val="0"/>
                                </a:spcBef>
                                <a:spcAft>
                                  <a:spcPts val="0"/>
                                </a:spcAft>
                                <a:defRPr/>
                              </a:pPr>
                              <a:endParaRPr lang="en-US"/>
                            </a:p>
                          </p:txBody>
                        </p:sp>
                        <p:sp>
                          <p:nvSpPr>
                            <p:cNvPr id="998" name="Freeform 997"/>
                            <p:cNvSpPr/>
                            <p:nvPr/>
                          </p:nvSpPr>
                          <p:spPr>
                            <a:xfrm>
                              <a:off x="2153982" y="629961"/>
                              <a:ext cx="368300" cy="565150"/>
                            </a:xfrm>
                            <a:custGeom>
                              <a:avLst/>
                              <a:gdLst>
                                <a:gd name="connsiteX0" fmla="*/ 0 w 368300"/>
                                <a:gd name="connsiteY0" fmla="*/ 565150 h 565150"/>
                                <a:gd name="connsiteX1" fmla="*/ 330200 w 368300"/>
                                <a:gd name="connsiteY1" fmla="*/ 82550 h 565150"/>
                                <a:gd name="connsiteX2" fmla="*/ 228600 w 368300"/>
                                <a:gd name="connsiteY2" fmla="*/ 69850 h 565150"/>
                              </a:gdLst>
                              <a:ahLst/>
                              <a:cxnLst>
                                <a:cxn ang="0">
                                  <a:pos x="connsiteX0" y="connsiteY0"/>
                                </a:cxn>
                                <a:cxn ang="0">
                                  <a:pos x="connsiteX1" y="connsiteY1"/>
                                </a:cxn>
                                <a:cxn ang="0">
                                  <a:pos x="connsiteX2" y="connsiteY2"/>
                                </a:cxn>
                              </a:cxnLst>
                              <a:rect l="l" t="t" r="r" b="b"/>
                              <a:pathLst>
                                <a:path w="368300" h="565150">
                                  <a:moveTo>
                                    <a:pt x="0" y="565150"/>
                                  </a:moveTo>
                                  <a:cubicBezTo>
                                    <a:pt x="146050" y="365125"/>
                                    <a:pt x="292100" y="165100"/>
                                    <a:pt x="330200" y="82550"/>
                                  </a:cubicBezTo>
                                  <a:cubicBezTo>
                                    <a:pt x="368300" y="0"/>
                                    <a:pt x="228600" y="69850"/>
                                    <a:pt x="228600" y="69850"/>
                                  </a:cubicBezTo>
                                </a:path>
                              </a:pathLst>
                            </a:custGeom>
                            <a:ln>
                              <a:solidFill>
                                <a:srgbClr val="000000"/>
                              </a:solidFill>
                            </a:ln>
                            <a:scene3d>
                              <a:camera prst="orthographicFront">
                                <a:rot lat="0" lon="0" rev="300000"/>
                              </a:camera>
                              <a:lightRig rig="threePt" dir="t"/>
                            </a:scene3d>
                          </p:spPr>
                          <p:style>
                            <a:lnRef idx="2">
                              <a:schemeClr val="accent1"/>
                            </a:lnRef>
                            <a:fillRef idx="0">
                              <a:schemeClr val="accent1"/>
                            </a:fillRef>
                            <a:effectRef idx="1">
                              <a:schemeClr val="accent1"/>
                            </a:effectRef>
                            <a:fontRef idx="minor">
                              <a:schemeClr val="tx1"/>
                            </a:fontRef>
                          </p:style>
                          <p:txBody>
                            <a:bodyPr anchor="ctr"/>
                            <a:lstStyle/>
                            <a:p>
                              <a:pPr algn="ctr" defTabSz="457200" fontAlgn="auto">
                                <a:spcBef>
                                  <a:spcPts val="0"/>
                                </a:spcBef>
                                <a:spcAft>
                                  <a:spcPts val="0"/>
                                </a:spcAft>
                                <a:defRPr/>
                              </a:pPr>
                              <a:endParaRPr lang="en-US"/>
                            </a:p>
                          </p:txBody>
                        </p:sp>
                      </p:grpSp>
                    </p:grpSp>
                    <p:cxnSp>
                      <p:nvCxnSpPr>
                        <p:cNvPr id="895" name="Straight Connector 894"/>
                        <p:cNvCxnSpPr/>
                        <p:nvPr/>
                      </p:nvCxnSpPr>
                      <p:spPr>
                        <a:xfrm rot="5400000">
                          <a:off x="5305" y="1412"/>
                          <a:ext cx="74" cy="1"/>
                        </a:xfrm>
                        <a:prstGeom prst="line">
                          <a:avLst/>
                        </a:prstGeom>
                        <a:ln>
                          <a:solidFill>
                            <a:srgbClr val="000000"/>
                          </a:solidFill>
                        </a:ln>
                        <a:scene3d>
                          <a:camera prst="orthographicFront">
                            <a:rot lat="0" lon="0" rev="18900000"/>
                          </a:camera>
                          <a:lightRig rig="threePt" dir="t"/>
                        </a:scene3d>
                      </p:spPr>
                      <p:style>
                        <a:lnRef idx="2">
                          <a:schemeClr val="accent1"/>
                        </a:lnRef>
                        <a:fillRef idx="0">
                          <a:schemeClr val="accent1"/>
                        </a:fillRef>
                        <a:effectRef idx="1">
                          <a:schemeClr val="accent1"/>
                        </a:effectRef>
                        <a:fontRef idx="minor">
                          <a:schemeClr val="tx1"/>
                        </a:fontRef>
                      </p:style>
                    </p:cxnSp>
                    <p:grpSp>
                      <p:nvGrpSpPr>
                        <p:cNvPr id="28720" name="Group 586"/>
                        <p:cNvGrpSpPr>
                          <a:grpSpLocks/>
                        </p:cNvGrpSpPr>
                        <p:nvPr/>
                      </p:nvGrpSpPr>
                      <p:grpSpPr bwMode="auto">
                        <a:xfrm>
                          <a:off x="5220" y="1290"/>
                          <a:ext cx="187" cy="169"/>
                          <a:chOff x="5673589" y="4154752"/>
                          <a:chExt cx="574723" cy="381272"/>
                        </a:xfrm>
                      </p:grpSpPr>
                      <p:cxnSp>
                        <p:nvCxnSpPr>
                          <p:cNvPr id="985" name="Straight Connector 984"/>
                          <p:cNvCxnSpPr/>
                          <p:nvPr/>
                        </p:nvCxnSpPr>
                        <p:spPr>
                          <a:xfrm rot="5400000">
                            <a:off x="5766346" y="4421501"/>
                            <a:ext cx="227458" cy="1588"/>
                          </a:xfrm>
                          <a:prstGeom prst="line">
                            <a:avLst/>
                          </a:prstGeom>
                          <a:ln>
                            <a:solidFill>
                              <a:srgbClr val="000000"/>
                            </a:solidFill>
                          </a:ln>
                          <a:scene3d>
                            <a:camera prst="orthographicFront">
                              <a:rot lat="0" lon="0" rev="2700000"/>
                            </a:camera>
                            <a:lightRig rig="threePt" dir="t"/>
                          </a:scene3d>
                        </p:spPr>
                        <p:style>
                          <a:lnRef idx="2">
                            <a:schemeClr val="accent1"/>
                          </a:lnRef>
                          <a:fillRef idx="0">
                            <a:schemeClr val="accent1"/>
                          </a:fillRef>
                          <a:effectRef idx="1">
                            <a:schemeClr val="accent1"/>
                          </a:effectRef>
                          <a:fontRef idx="minor">
                            <a:schemeClr val="tx1"/>
                          </a:fontRef>
                        </p:style>
                      </p:cxnSp>
                      <p:grpSp>
                        <p:nvGrpSpPr>
                          <p:cNvPr id="28807" name="Group 346"/>
                          <p:cNvGrpSpPr>
                            <a:grpSpLocks/>
                          </p:cNvGrpSpPr>
                          <p:nvPr/>
                        </p:nvGrpSpPr>
                        <p:grpSpPr bwMode="auto">
                          <a:xfrm>
                            <a:off x="5673589" y="4154752"/>
                            <a:ext cx="574723" cy="341250"/>
                            <a:chOff x="6744014" y="1920251"/>
                            <a:chExt cx="574723" cy="341250"/>
                          </a:xfrm>
                        </p:grpSpPr>
                        <p:cxnSp>
                          <p:nvCxnSpPr>
                            <p:cNvPr id="987" name="Straight Connector 986"/>
                            <p:cNvCxnSpPr/>
                            <p:nvPr/>
                          </p:nvCxnSpPr>
                          <p:spPr>
                            <a:xfrm rot="5400000">
                              <a:off x="6923004" y="2146978"/>
                              <a:ext cx="227458" cy="1588"/>
                            </a:xfrm>
                            <a:prstGeom prst="line">
                              <a:avLst/>
                            </a:prstGeom>
                            <a:ln>
                              <a:solidFill>
                                <a:srgbClr val="000000"/>
                              </a:solidFill>
                            </a:ln>
                            <a:scene3d>
                              <a:camera prst="orthographicFront">
                                <a:rot lat="0" lon="0" rev="0"/>
                              </a:camera>
                              <a:lightRig rig="threePt" dir="t"/>
                            </a:scene3d>
                          </p:spPr>
                          <p:style>
                            <a:lnRef idx="2">
                              <a:schemeClr val="accent1"/>
                            </a:lnRef>
                            <a:fillRef idx="0">
                              <a:schemeClr val="accent1"/>
                            </a:fillRef>
                            <a:effectRef idx="1">
                              <a:schemeClr val="accent1"/>
                            </a:effectRef>
                            <a:fontRef idx="minor">
                              <a:schemeClr val="tx1"/>
                            </a:fontRef>
                          </p:style>
                        </p:cxnSp>
                        <p:sp>
                          <p:nvSpPr>
                            <p:cNvPr id="988" name="Oval 987"/>
                            <p:cNvSpPr/>
                            <p:nvPr/>
                          </p:nvSpPr>
                          <p:spPr>
                            <a:xfrm>
                              <a:off x="6956031" y="1920248"/>
                              <a:ext cx="162894" cy="164692"/>
                            </a:xfrm>
                            <a:prstGeom prst="ellipse">
                              <a:avLst/>
                            </a:prstGeom>
                            <a:solidFill>
                              <a:srgbClr val="FF0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dirty="0">
                                <a:solidFill>
                                  <a:srgbClr val="FF0000"/>
                                </a:solidFill>
                              </a:endParaRPr>
                            </a:p>
                          </p:txBody>
                        </p:sp>
                        <p:sp>
                          <p:nvSpPr>
                            <p:cNvPr id="989" name="Oval 988"/>
                            <p:cNvSpPr/>
                            <p:nvPr/>
                          </p:nvSpPr>
                          <p:spPr>
                            <a:xfrm>
                              <a:off x="7152734" y="2005978"/>
                              <a:ext cx="165968" cy="164692"/>
                            </a:xfrm>
                            <a:prstGeom prst="ellipse">
                              <a:avLst/>
                            </a:prstGeom>
                            <a:solidFill>
                              <a:srgbClr val="FF0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dirty="0">
                                <a:solidFill>
                                  <a:srgbClr val="FF0000"/>
                                </a:solidFill>
                              </a:endParaRPr>
                            </a:p>
                          </p:txBody>
                        </p:sp>
                        <p:sp>
                          <p:nvSpPr>
                            <p:cNvPr id="990" name="Oval 989"/>
                            <p:cNvSpPr/>
                            <p:nvPr/>
                          </p:nvSpPr>
                          <p:spPr>
                            <a:xfrm>
                              <a:off x="6743960" y="1976650"/>
                              <a:ext cx="165968" cy="162435"/>
                            </a:xfrm>
                            <a:prstGeom prst="ellipse">
                              <a:avLst/>
                            </a:prstGeom>
                            <a:solidFill>
                              <a:srgbClr val="FF0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dirty="0">
                                <a:solidFill>
                                  <a:srgbClr val="FF0000"/>
                                </a:solidFill>
                              </a:endParaRPr>
                            </a:p>
                          </p:txBody>
                        </p:sp>
                      </p:grpSp>
                    </p:grpSp>
                    <p:sp>
                      <p:nvSpPr>
                        <p:cNvPr id="897" name="Freeform 896"/>
                        <p:cNvSpPr/>
                        <p:nvPr/>
                      </p:nvSpPr>
                      <p:spPr>
                        <a:xfrm>
                          <a:off x="3647" y="1884"/>
                          <a:ext cx="46" cy="83"/>
                        </a:xfrm>
                        <a:custGeom>
                          <a:avLst/>
                          <a:gdLst>
                            <a:gd name="connsiteX0" fmla="*/ 139700 w 139700"/>
                            <a:gd name="connsiteY0" fmla="*/ 0 h 188383"/>
                            <a:gd name="connsiteX1" fmla="*/ 38100 w 139700"/>
                            <a:gd name="connsiteY1" fmla="*/ 177800 h 188383"/>
                            <a:gd name="connsiteX2" fmla="*/ 0 w 139700"/>
                            <a:gd name="connsiteY2" fmla="*/ 63500 h 188383"/>
                          </a:gdLst>
                          <a:ahLst/>
                          <a:cxnLst>
                            <a:cxn ang="0">
                              <a:pos x="connsiteX0" y="connsiteY0"/>
                            </a:cxn>
                            <a:cxn ang="0">
                              <a:pos x="connsiteX1" y="connsiteY1"/>
                            </a:cxn>
                            <a:cxn ang="0">
                              <a:pos x="connsiteX2" y="connsiteY2"/>
                            </a:cxn>
                          </a:cxnLst>
                          <a:rect l="l" t="t" r="r" b="b"/>
                          <a:pathLst>
                            <a:path w="139700" h="188383">
                              <a:moveTo>
                                <a:pt x="139700" y="0"/>
                              </a:moveTo>
                              <a:cubicBezTo>
                                <a:pt x="100541" y="83608"/>
                                <a:pt x="61383" y="167217"/>
                                <a:pt x="38100" y="177800"/>
                              </a:cubicBezTo>
                              <a:cubicBezTo>
                                <a:pt x="14817" y="188383"/>
                                <a:pt x="0" y="63500"/>
                                <a:pt x="0" y="63500"/>
                              </a:cubicBezTo>
                            </a:path>
                          </a:pathLst>
                        </a:custGeom>
                        <a:ln>
                          <a:solidFill>
                            <a:srgbClr val="000000"/>
                          </a:solidFill>
                        </a:ln>
                        <a:scene3d>
                          <a:camera prst="orthographicFront">
                            <a:rot lat="0" lon="0" rev="21540000"/>
                          </a:camera>
                          <a:lightRig rig="threePt" dir="t"/>
                        </a:scene3d>
                      </p:spPr>
                      <p:style>
                        <a:lnRef idx="2">
                          <a:schemeClr val="accent1"/>
                        </a:lnRef>
                        <a:fillRef idx="0">
                          <a:schemeClr val="accent1"/>
                        </a:fillRef>
                        <a:effectRef idx="1">
                          <a:schemeClr val="accent1"/>
                        </a:effectRef>
                        <a:fontRef idx="minor">
                          <a:schemeClr val="tx1"/>
                        </a:fontRef>
                      </p:style>
                      <p:txBody>
                        <a:bodyPr anchor="ctr"/>
                        <a:lstStyle/>
                        <a:p>
                          <a:pPr algn="ctr" defTabSz="457200" fontAlgn="auto">
                            <a:spcBef>
                              <a:spcPts val="0"/>
                            </a:spcBef>
                            <a:spcAft>
                              <a:spcPts val="0"/>
                            </a:spcAft>
                            <a:defRPr/>
                          </a:pPr>
                          <a:endParaRPr lang="en-US"/>
                        </a:p>
                      </p:txBody>
                    </p:sp>
                    <p:sp>
                      <p:nvSpPr>
                        <p:cNvPr id="898" name="Freeform 897"/>
                        <p:cNvSpPr/>
                        <p:nvPr/>
                      </p:nvSpPr>
                      <p:spPr>
                        <a:xfrm>
                          <a:off x="3966" y="1893"/>
                          <a:ext cx="46" cy="84"/>
                        </a:xfrm>
                        <a:custGeom>
                          <a:avLst/>
                          <a:gdLst>
                            <a:gd name="connsiteX0" fmla="*/ 139700 w 139700"/>
                            <a:gd name="connsiteY0" fmla="*/ 0 h 188383"/>
                            <a:gd name="connsiteX1" fmla="*/ 38100 w 139700"/>
                            <a:gd name="connsiteY1" fmla="*/ 177800 h 188383"/>
                            <a:gd name="connsiteX2" fmla="*/ 0 w 139700"/>
                            <a:gd name="connsiteY2" fmla="*/ 63500 h 188383"/>
                          </a:gdLst>
                          <a:ahLst/>
                          <a:cxnLst>
                            <a:cxn ang="0">
                              <a:pos x="connsiteX0" y="connsiteY0"/>
                            </a:cxn>
                            <a:cxn ang="0">
                              <a:pos x="connsiteX1" y="connsiteY1"/>
                            </a:cxn>
                            <a:cxn ang="0">
                              <a:pos x="connsiteX2" y="connsiteY2"/>
                            </a:cxn>
                          </a:cxnLst>
                          <a:rect l="l" t="t" r="r" b="b"/>
                          <a:pathLst>
                            <a:path w="139700" h="188383">
                              <a:moveTo>
                                <a:pt x="139700" y="0"/>
                              </a:moveTo>
                              <a:cubicBezTo>
                                <a:pt x="100541" y="83608"/>
                                <a:pt x="61383" y="167217"/>
                                <a:pt x="38100" y="177800"/>
                              </a:cubicBezTo>
                              <a:cubicBezTo>
                                <a:pt x="14817" y="188383"/>
                                <a:pt x="0" y="63500"/>
                                <a:pt x="0" y="63500"/>
                              </a:cubicBezTo>
                            </a:path>
                          </a:pathLst>
                        </a:custGeom>
                        <a:ln>
                          <a:solidFill>
                            <a:srgbClr val="000000"/>
                          </a:solidFill>
                        </a:ln>
                        <a:scene3d>
                          <a:camera prst="orthographicFront">
                            <a:rot lat="0" lon="0" rev="21299999"/>
                          </a:camera>
                          <a:lightRig rig="threePt" dir="t"/>
                        </a:scene3d>
                      </p:spPr>
                      <p:style>
                        <a:lnRef idx="2">
                          <a:schemeClr val="accent1"/>
                        </a:lnRef>
                        <a:fillRef idx="0">
                          <a:schemeClr val="accent1"/>
                        </a:fillRef>
                        <a:effectRef idx="1">
                          <a:schemeClr val="accent1"/>
                        </a:effectRef>
                        <a:fontRef idx="minor">
                          <a:schemeClr val="tx1"/>
                        </a:fontRef>
                      </p:style>
                      <p:txBody>
                        <a:bodyPr anchor="ctr"/>
                        <a:lstStyle/>
                        <a:p>
                          <a:pPr algn="ctr" defTabSz="457200" fontAlgn="auto">
                            <a:spcBef>
                              <a:spcPts val="0"/>
                            </a:spcBef>
                            <a:spcAft>
                              <a:spcPts val="0"/>
                            </a:spcAft>
                            <a:defRPr/>
                          </a:pPr>
                          <a:endParaRPr lang="en-US"/>
                        </a:p>
                      </p:txBody>
                    </p:sp>
                    <p:sp>
                      <p:nvSpPr>
                        <p:cNvPr id="899" name="Freeform 898"/>
                        <p:cNvSpPr/>
                        <p:nvPr/>
                      </p:nvSpPr>
                      <p:spPr>
                        <a:xfrm>
                          <a:off x="3798" y="1907"/>
                          <a:ext cx="45" cy="84"/>
                        </a:xfrm>
                        <a:custGeom>
                          <a:avLst/>
                          <a:gdLst>
                            <a:gd name="connsiteX0" fmla="*/ 139700 w 139700"/>
                            <a:gd name="connsiteY0" fmla="*/ 0 h 188383"/>
                            <a:gd name="connsiteX1" fmla="*/ 38100 w 139700"/>
                            <a:gd name="connsiteY1" fmla="*/ 177800 h 188383"/>
                            <a:gd name="connsiteX2" fmla="*/ 0 w 139700"/>
                            <a:gd name="connsiteY2" fmla="*/ 63500 h 188383"/>
                          </a:gdLst>
                          <a:ahLst/>
                          <a:cxnLst>
                            <a:cxn ang="0">
                              <a:pos x="connsiteX0" y="connsiteY0"/>
                            </a:cxn>
                            <a:cxn ang="0">
                              <a:pos x="connsiteX1" y="connsiteY1"/>
                            </a:cxn>
                            <a:cxn ang="0">
                              <a:pos x="connsiteX2" y="connsiteY2"/>
                            </a:cxn>
                          </a:cxnLst>
                          <a:rect l="l" t="t" r="r" b="b"/>
                          <a:pathLst>
                            <a:path w="139700" h="188383">
                              <a:moveTo>
                                <a:pt x="139700" y="0"/>
                              </a:moveTo>
                              <a:cubicBezTo>
                                <a:pt x="100541" y="83608"/>
                                <a:pt x="61383" y="167217"/>
                                <a:pt x="38100" y="177800"/>
                              </a:cubicBezTo>
                              <a:cubicBezTo>
                                <a:pt x="14817" y="188383"/>
                                <a:pt x="0" y="63500"/>
                                <a:pt x="0" y="63500"/>
                              </a:cubicBezTo>
                            </a:path>
                          </a:pathLst>
                        </a:custGeom>
                        <a:ln>
                          <a:solidFill>
                            <a:srgbClr val="000000"/>
                          </a:solidFill>
                        </a:ln>
                        <a:scene3d>
                          <a:camera prst="orthographicFront">
                            <a:rot lat="0" lon="0" rev="21299999"/>
                          </a:camera>
                          <a:lightRig rig="threePt" dir="t"/>
                        </a:scene3d>
                      </p:spPr>
                      <p:style>
                        <a:lnRef idx="2">
                          <a:schemeClr val="accent1"/>
                        </a:lnRef>
                        <a:fillRef idx="0">
                          <a:schemeClr val="accent1"/>
                        </a:fillRef>
                        <a:effectRef idx="1">
                          <a:schemeClr val="accent1"/>
                        </a:effectRef>
                        <a:fontRef idx="minor">
                          <a:schemeClr val="tx1"/>
                        </a:fontRef>
                      </p:style>
                      <p:txBody>
                        <a:bodyPr anchor="ctr"/>
                        <a:lstStyle/>
                        <a:p>
                          <a:pPr algn="ctr" defTabSz="457200" fontAlgn="auto">
                            <a:spcBef>
                              <a:spcPts val="0"/>
                            </a:spcBef>
                            <a:spcAft>
                              <a:spcPts val="0"/>
                            </a:spcAft>
                            <a:defRPr/>
                          </a:pPr>
                          <a:endParaRPr lang="en-US"/>
                        </a:p>
                      </p:txBody>
                    </p:sp>
                    <p:sp>
                      <p:nvSpPr>
                        <p:cNvPr id="900" name="Freeform 899"/>
                        <p:cNvSpPr/>
                        <p:nvPr/>
                      </p:nvSpPr>
                      <p:spPr>
                        <a:xfrm>
                          <a:off x="4122" y="1917"/>
                          <a:ext cx="45" cy="84"/>
                        </a:xfrm>
                        <a:custGeom>
                          <a:avLst/>
                          <a:gdLst>
                            <a:gd name="connsiteX0" fmla="*/ 139700 w 139700"/>
                            <a:gd name="connsiteY0" fmla="*/ 0 h 188383"/>
                            <a:gd name="connsiteX1" fmla="*/ 38100 w 139700"/>
                            <a:gd name="connsiteY1" fmla="*/ 177800 h 188383"/>
                            <a:gd name="connsiteX2" fmla="*/ 0 w 139700"/>
                            <a:gd name="connsiteY2" fmla="*/ 63500 h 188383"/>
                          </a:gdLst>
                          <a:ahLst/>
                          <a:cxnLst>
                            <a:cxn ang="0">
                              <a:pos x="connsiteX0" y="connsiteY0"/>
                            </a:cxn>
                            <a:cxn ang="0">
                              <a:pos x="connsiteX1" y="connsiteY1"/>
                            </a:cxn>
                            <a:cxn ang="0">
                              <a:pos x="connsiteX2" y="connsiteY2"/>
                            </a:cxn>
                          </a:cxnLst>
                          <a:rect l="l" t="t" r="r" b="b"/>
                          <a:pathLst>
                            <a:path w="139700" h="188383">
                              <a:moveTo>
                                <a:pt x="139700" y="0"/>
                              </a:moveTo>
                              <a:cubicBezTo>
                                <a:pt x="100541" y="83608"/>
                                <a:pt x="61383" y="167217"/>
                                <a:pt x="38100" y="177800"/>
                              </a:cubicBezTo>
                              <a:cubicBezTo>
                                <a:pt x="14817" y="188383"/>
                                <a:pt x="0" y="63500"/>
                                <a:pt x="0" y="63500"/>
                              </a:cubicBezTo>
                            </a:path>
                          </a:pathLst>
                        </a:custGeom>
                        <a:ln>
                          <a:solidFill>
                            <a:srgbClr val="000000"/>
                          </a:solidFill>
                        </a:ln>
                        <a:scene3d>
                          <a:camera prst="orthographicFront">
                            <a:rot lat="0" lon="0" rev="21240000"/>
                          </a:camera>
                          <a:lightRig rig="threePt" dir="t"/>
                        </a:scene3d>
                      </p:spPr>
                      <p:style>
                        <a:lnRef idx="2">
                          <a:schemeClr val="accent1"/>
                        </a:lnRef>
                        <a:fillRef idx="0">
                          <a:schemeClr val="accent1"/>
                        </a:fillRef>
                        <a:effectRef idx="1">
                          <a:schemeClr val="accent1"/>
                        </a:effectRef>
                        <a:fontRef idx="minor">
                          <a:schemeClr val="tx1"/>
                        </a:fontRef>
                      </p:style>
                      <p:txBody>
                        <a:bodyPr anchor="ctr"/>
                        <a:lstStyle/>
                        <a:p>
                          <a:pPr algn="ctr" defTabSz="457200" fontAlgn="auto">
                            <a:spcBef>
                              <a:spcPts val="0"/>
                            </a:spcBef>
                            <a:spcAft>
                              <a:spcPts val="0"/>
                            </a:spcAft>
                            <a:defRPr/>
                          </a:pPr>
                          <a:endParaRPr lang="en-US"/>
                        </a:p>
                      </p:txBody>
                    </p:sp>
                    <p:sp>
                      <p:nvSpPr>
                        <p:cNvPr id="901" name="Freeform 900"/>
                        <p:cNvSpPr/>
                        <p:nvPr/>
                      </p:nvSpPr>
                      <p:spPr>
                        <a:xfrm>
                          <a:off x="4292" y="1916"/>
                          <a:ext cx="45" cy="83"/>
                        </a:xfrm>
                        <a:custGeom>
                          <a:avLst/>
                          <a:gdLst>
                            <a:gd name="connsiteX0" fmla="*/ 139700 w 139700"/>
                            <a:gd name="connsiteY0" fmla="*/ 0 h 188383"/>
                            <a:gd name="connsiteX1" fmla="*/ 38100 w 139700"/>
                            <a:gd name="connsiteY1" fmla="*/ 177800 h 188383"/>
                            <a:gd name="connsiteX2" fmla="*/ 0 w 139700"/>
                            <a:gd name="connsiteY2" fmla="*/ 63500 h 188383"/>
                          </a:gdLst>
                          <a:ahLst/>
                          <a:cxnLst>
                            <a:cxn ang="0">
                              <a:pos x="connsiteX0" y="connsiteY0"/>
                            </a:cxn>
                            <a:cxn ang="0">
                              <a:pos x="connsiteX1" y="connsiteY1"/>
                            </a:cxn>
                            <a:cxn ang="0">
                              <a:pos x="connsiteX2" y="connsiteY2"/>
                            </a:cxn>
                          </a:cxnLst>
                          <a:rect l="l" t="t" r="r" b="b"/>
                          <a:pathLst>
                            <a:path w="139700" h="188383">
                              <a:moveTo>
                                <a:pt x="139700" y="0"/>
                              </a:moveTo>
                              <a:cubicBezTo>
                                <a:pt x="100541" y="83608"/>
                                <a:pt x="61383" y="167217"/>
                                <a:pt x="38100" y="177800"/>
                              </a:cubicBezTo>
                              <a:cubicBezTo>
                                <a:pt x="14817" y="188383"/>
                                <a:pt x="0" y="63500"/>
                                <a:pt x="0" y="63500"/>
                              </a:cubicBezTo>
                            </a:path>
                          </a:pathLst>
                        </a:custGeom>
                        <a:ln>
                          <a:solidFill>
                            <a:srgbClr val="000000"/>
                          </a:solidFill>
                        </a:ln>
                        <a:scene3d>
                          <a:camera prst="orthographicFront">
                            <a:rot lat="0" lon="0" rev="21299999"/>
                          </a:camera>
                          <a:lightRig rig="threePt" dir="t"/>
                        </a:scene3d>
                      </p:spPr>
                      <p:style>
                        <a:lnRef idx="2">
                          <a:schemeClr val="accent1"/>
                        </a:lnRef>
                        <a:fillRef idx="0">
                          <a:schemeClr val="accent1"/>
                        </a:fillRef>
                        <a:effectRef idx="1">
                          <a:schemeClr val="accent1"/>
                        </a:effectRef>
                        <a:fontRef idx="minor">
                          <a:schemeClr val="tx1"/>
                        </a:fontRef>
                      </p:style>
                      <p:txBody>
                        <a:bodyPr anchor="ctr"/>
                        <a:lstStyle/>
                        <a:p>
                          <a:pPr algn="ctr" defTabSz="457200" fontAlgn="auto">
                            <a:spcBef>
                              <a:spcPts val="0"/>
                            </a:spcBef>
                            <a:spcAft>
                              <a:spcPts val="0"/>
                            </a:spcAft>
                            <a:defRPr/>
                          </a:pPr>
                          <a:endParaRPr lang="en-US"/>
                        </a:p>
                      </p:txBody>
                    </p:sp>
                    <p:sp>
                      <p:nvSpPr>
                        <p:cNvPr id="902" name="Freeform 901"/>
                        <p:cNvSpPr/>
                        <p:nvPr/>
                      </p:nvSpPr>
                      <p:spPr>
                        <a:xfrm>
                          <a:off x="4766" y="1948"/>
                          <a:ext cx="45" cy="83"/>
                        </a:xfrm>
                        <a:custGeom>
                          <a:avLst/>
                          <a:gdLst>
                            <a:gd name="connsiteX0" fmla="*/ 139700 w 139700"/>
                            <a:gd name="connsiteY0" fmla="*/ 0 h 188383"/>
                            <a:gd name="connsiteX1" fmla="*/ 38100 w 139700"/>
                            <a:gd name="connsiteY1" fmla="*/ 177800 h 188383"/>
                            <a:gd name="connsiteX2" fmla="*/ 0 w 139700"/>
                            <a:gd name="connsiteY2" fmla="*/ 63500 h 188383"/>
                          </a:gdLst>
                          <a:ahLst/>
                          <a:cxnLst>
                            <a:cxn ang="0">
                              <a:pos x="connsiteX0" y="connsiteY0"/>
                            </a:cxn>
                            <a:cxn ang="0">
                              <a:pos x="connsiteX1" y="connsiteY1"/>
                            </a:cxn>
                            <a:cxn ang="0">
                              <a:pos x="connsiteX2" y="connsiteY2"/>
                            </a:cxn>
                          </a:cxnLst>
                          <a:rect l="l" t="t" r="r" b="b"/>
                          <a:pathLst>
                            <a:path w="139700" h="188383">
                              <a:moveTo>
                                <a:pt x="139700" y="0"/>
                              </a:moveTo>
                              <a:cubicBezTo>
                                <a:pt x="100541" y="83608"/>
                                <a:pt x="61383" y="167217"/>
                                <a:pt x="38100" y="177800"/>
                              </a:cubicBezTo>
                              <a:cubicBezTo>
                                <a:pt x="14817" y="188383"/>
                                <a:pt x="0" y="63500"/>
                                <a:pt x="0" y="63500"/>
                              </a:cubicBezTo>
                            </a:path>
                          </a:pathLst>
                        </a:custGeom>
                        <a:ln>
                          <a:solidFill>
                            <a:srgbClr val="000000"/>
                          </a:solidFill>
                        </a:ln>
                        <a:scene3d>
                          <a:camera prst="orthographicFront">
                            <a:rot lat="0" lon="0" rev="21420000"/>
                          </a:camera>
                          <a:lightRig rig="threePt" dir="t"/>
                        </a:scene3d>
                      </p:spPr>
                      <p:style>
                        <a:lnRef idx="2">
                          <a:schemeClr val="accent1"/>
                        </a:lnRef>
                        <a:fillRef idx="0">
                          <a:schemeClr val="accent1"/>
                        </a:fillRef>
                        <a:effectRef idx="1">
                          <a:schemeClr val="accent1"/>
                        </a:effectRef>
                        <a:fontRef idx="minor">
                          <a:schemeClr val="tx1"/>
                        </a:fontRef>
                      </p:style>
                      <p:txBody>
                        <a:bodyPr anchor="ctr"/>
                        <a:lstStyle/>
                        <a:p>
                          <a:pPr algn="ctr" defTabSz="457200" fontAlgn="auto">
                            <a:spcBef>
                              <a:spcPts val="0"/>
                            </a:spcBef>
                            <a:spcAft>
                              <a:spcPts val="0"/>
                            </a:spcAft>
                            <a:defRPr/>
                          </a:pPr>
                          <a:endParaRPr lang="en-US"/>
                        </a:p>
                      </p:txBody>
                    </p:sp>
                    <p:sp>
                      <p:nvSpPr>
                        <p:cNvPr id="903" name="Freeform 902"/>
                        <p:cNvSpPr/>
                        <p:nvPr/>
                      </p:nvSpPr>
                      <p:spPr>
                        <a:xfrm>
                          <a:off x="4449" y="1939"/>
                          <a:ext cx="46" cy="83"/>
                        </a:xfrm>
                        <a:custGeom>
                          <a:avLst/>
                          <a:gdLst>
                            <a:gd name="connsiteX0" fmla="*/ 139700 w 139700"/>
                            <a:gd name="connsiteY0" fmla="*/ 0 h 188383"/>
                            <a:gd name="connsiteX1" fmla="*/ 38100 w 139700"/>
                            <a:gd name="connsiteY1" fmla="*/ 177800 h 188383"/>
                            <a:gd name="connsiteX2" fmla="*/ 0 w 139700"/>
                            <a:gd name="connsiteY2" fmla="*/ 63500 h 188383"/>
                          </a:gdLst>
                          <a:ahLst/>
                          <a:cxnLst>
                            <a:cxn ang="0">
                              <a:pos x="connsiteX0" y="connsiteY0"/>
                            </a:cxn>
                            <a:cxn ang="0">
                              <a:pos x="connsiteX1" y="connsiteY1"/>
                            </a:cxn>
                            <a:cxn ang="0">
                              <a:pos x="connsiteX2" y="connsiteY2"/>
                            </a:cxn>
                          </a:cxnLst>
                          <a:rect l="l" t="t" r="r" b="b"/>
                          <a:pathLst>
                            <a:path w="139700" h="188383">
                              <a:moveTo>
                                <a:pt x="139700" y="0"/>
                              </a:moveTo>
                              <a:cubicBezTo>
                                <a:pt x="100541" y="83608"/>
                                <a:pt x="61383" y="167217"/>
                                <a:pt x="38100" y="177800"/>
                              </a:cubicBezTo>
                              <a:cubicBezTo>
                                <a:pt x="14817" y="188383"/>
                                <a:pt x="0" y="63500"/>
                                <a:pt x="0" y="63500"/>
                              </a:cubicBezTo>
                            </a:path>
                          </a:pathLst>
                        </a:custGeom>
                        <a:ln>
                          <a:solidFill>
                            <a:srgbClr val="000000"/>
                          </a:solidFill>
                        </a:ln>
                        <a:scene3d>
                          <a:camera prst="orthographicFront">
                            <a:rot lat="0" lon="0" rev="21299999"/>
                          </a:camera>
                          <a:lightRig rig="threePt" dir="t"/>
                        </a:scene3d>
                      </p:spPr>
                      <p:style>
                        <a:lnRef idx="2">
                          <a:schemeClr val="accent1"/>
                        </a:lnRef>
                        <a:fillRef idx="0">
                          <a:schemeClr val="accent1"/>
                        </a:fillRef>
                        <a:effectRef idx="1">
                          <a:schemeClr val="accent1"/>
                        </a:effectRef>
                        <a:fontRef idx="minor">
                          <a:schemeClr val="tx1"/>
                        </a:fontRef>
                      </p:style>
                      <p:txBody>
                        <a:bodyPr anchor="ctr"/>
                        <a:lstStyle/>
                        <a:p>
                          <a:pPr algn="ctr" defTabSz="457200" fontAlgn="auto">
                            <a:spcBef>
                              <a:spcPts val="0"/>
                            </a:spcBef>
                            <a:spcAft>
                              <a:spcPts val="0"/>
                            </a:spcAft>
                            <a:defRPr/>
                          </a:pPr>
                          <a:endParaRPr lang="en-US"/>
                        </a:p>
                      </p:txBody>
                    </p:sp>
                    <p:sp>
                      <p:nvSpPr>
                        <p:cNvPr id="904" name="Freeform 903"/>
                        <p:cNvSpPr/>
                        <p:nvPr/>
                      </p:nvSpPr>
                      <p:spPr>
                        <a:xfrm>
                          <a:off x="4609" y="1924"/>
                          <a:ext cx="46" cy="83"/>
                        </a:xfrm>
                        <a:custGeom>
                          <a:avLst/>
                          <a:gdLst>
                            <a:gd name="connsiteX0" fmla="*/ 139700 w 139700"/>
                            <a:gd name="connsiteY0" fmla="*/ 0 h 188383"/>
                            <a:gd name="connsiteX1" fmla="*/ 38100 w 139700"/>
                            <a:gd name="connsiteY1" fmla="*/ 177800 h 188383"/>
                            <a:gd name="connsiteX2" fmla="*/ 0 w 139700"/>
                            <a:gd name="connsiteY2" fmla="*/ 63500 h 188383"/>
                          </a:gdLst>
                          <a:ahLst/>
                          <a:cxnLst>
                            <a:cxn ang="0">
                              <a:pos x="connsiteX0" y="connsiteY0"/>
                            </a:cxn>
                            <a:cxn ang="0">
                              <a:pos x="connsiteX1" y="connsiteY1"/>
                            </a:cxn>
                            <a:cxn ang="0">
                              <a:pos x="connsiteX2" y="connsiteY2"/>
                            </a:cxn>
                          </a:cxnLst>
                          <a:rect l="l" t="t" r="r" b="b"/>
                          <a:pathLst>
                            <a:path w="139700" h="188383">
                              <a:moveTo>
                                <a:pt x="139700" y="0"/>
                              </a:moveTo>
                              <a:cubicBezTo>
                                <a:pt x="100541" y="83608"/>
                                <a:pt x="61383" y="167217"/>
                                <a:pt x="38100" y="177800"/>
                              </a:cubicBezTo>
                              <a:cubicBezTo>
                                <a:pt x="14817" y="188383"/>
                                <a:pt x="0" y="63500"/>
                                <a:pt x="0" y="63500"/>
                              </a:cubicBezTo>
                            </a:path>
                          </a:pathLst>
                        </a:custGeom>
                        <a:ln>
                          <a:solidFill>
                            <a:srgbClr val="000000"/>
                          </a:solidFill>
                        </a:ln>
                        <a:scene3d>
                          <a:camera prst="orthographicFront">
                            <a:rot lat="0" lon="0" rev="21299999"/>
                          </a:camera>
                          <a:lightRig rig="threePt" dir="t"/>
                        </a:scene3d>
                      </p:spPr>
                      <p:style>
                        <a:lnRef idx="2">
                          <a:schemeClr val="accent1"/>
                        </a:lnRef>
                        <a:fillRef idx="0">
                          <a:schemeClr val="accent1"/>
                        </a:fillRef>
                        <a:effectRef idx="1">
                          <a:schemeClr val="accent1"/>
                        </a:effectRef>
                        <a:fontRef idx="minor">
                          <a:schemeClr val="tx1"/>
                        </a:fontRef>
                      </p:style>
                      <p:txBody>
                        <a:bodyPr anchor="ctr"/>
                        <a:lstStyle/>
                        <a:p>
                          <a:pPr algn="ctr" defTabSz="457200" fontAlgn="auto">
                            <a:spcBef>
                              <a:spcPts val="0"/>
                            </a:spcBef>
                            <a:spcAft>
                              <a:spcPts val="0"/>
                            </a:spcAft>
                            <a:defRPr/>
                          </a:pPr>
                          <a:endParaRPr lang="en-US"/>
                        </a:p>
                      </p:txBody>
                    </p:sp>
                    <p:sp>
                      <p:nvSpPr>
                        <p:cNvPr id="905" name="Freeform 904"/>
                        <p:cNvSpPr/>
                        <p:nvPr/>
                      </p:nvSpPr>
                      <p:spPr>
                        <a:xfrm>
                          <a:off x="4935" y="1935"/>
                          <a:ext cx="45" cy="84"/>
                        </a:xfrm>
                        <a:custGeom>
                          <a:avLst/>
                          <a:gdLst>
                            <a:gd name="connsiteX0" fmla="*/ 139700 w 139700"/>
                            <a:gd name="connsiteY0" fmla="*/ 0 h 188383"/>
                            <a:gd name="connsiteX1" fmla="*/ 38100 w 139700"/>
                            <a:gd name="connsiteY1" fmla="*/ 177800 h 188383"/>
                            <a:gd name="connsiteX2" fmla="*/ 0 w 139700"/>
                            <a:gd name="connsiteY2" fmla="*/ 63500 h 188383"/>
                          </a:gdLst>
                          <a:ahLst/>
                          <a:cxnLst>
                            <a:cxn ang="0">
                              <a:pos x="connsiteX0" y="connsiteY0"/>
                            </a:cxn>
                            <a:cxn ang="0">
                              <a:pos x="connsiteX1" y="connsiteY1"/>
                            </a:cxn>
                            <a:cxn ang="0">
                              <a:pos x="connsiteX2" y="connsiteY2"/>
                            </a:cxn>
                          </a:cxnLst>
                          <a:rect l="l" t="t" r="r" b="b"/>
                          <a:pathLst>
                            <a:path w="139700" h="188383">
                              <a:moveTo>
                                <a:pt x="139700" y="0"/>
                              </a:moveTo>
                              <a:cubicBezTo>
                                <a:pt x="100541" y="83608"/>
                                <a:pt x="61383" y="167217"/>
                                <a:pt x="38100" y="177800"/>
                              </a:cubicBezTo>
                              <a:cubicBezTo>
                                <a:pt x="14817" y="188383"/>
                                <a:pt x="0" y="63500"/>
                                <a:pt x="0" y="63500"/>
                              </a:cubicBezTo>
                            </a:path>
                          </a:pathLst>
                        </a:custGeom>
                        <a:ln>
                          <a:solidFill>
                            <a:srgbClr val="000000"/>
                          </a:solidFill>
                        </a:ln>
                        <a:scene3d>
                          <a:camera prst="orthographicFront">
                            <a:rot lat="0" lon="0" rev="21299999"/>
                          </a:camera>
                          <a:lightRig rig="threePt" dir="t"/>
                        </a:scene3d>
                      </p:spPr>
                      <p:style>
                        <a:lnRef idx="2">
                          <a:schemeClr val="accent1"/>
                        </a:lnRef>
                        <a:fillRef idx="0">
                          <a:schemeClr val="accent1"/>
                        </a:fillRef>
                        <a:effectRef idx="1">
                          <a:schemeClr val="accent1"/>
                        </a:effectRef>
                        <a:fontRef idx="minor">
                          <a:schemeClr val="tx1"/>
                        </a:fontRef>
                      </p:style>
                      <p:txBody>
                        <a:bodyPr anchor="ctr"/>
                        <a:lstStyle/>
                        <a:p>
                          <a:pPr algn="ctr" defTabSz="457200" fontAlgn="auto">
                            <a:spcBef>
                              <a:spcPts val="0"/>
                            </a:spcBef>
                            <a:spcAft>
                              <a:spcPts val="0"/>
                            </a:spcAft>
                            <a:defRPr/>
                          </a:pPr>
                          <a:endParaRPr lang="en-US"/>
                        </a:p>
                      </p:txBody>
                    </p:sp>
                    <p:sp>
                      <p:nvSpPr>
                        <p:cNvPr id="906" name="Freeform 905"/>
                        <p:cNvSpPr/>
                        <p:nvPr/>
                      </p:nvSpPr>
                      <p:spPr>
                        <a:xfrm>
                          <a:off x="5089" y="1964"/>
                          <a:ext cx="45" cy="83"/>
                        </a:xfrm>
                        <a:custGeom>
                          <a:avLst/>
                          <a:gdLst>
                            <a:gd name="connsiteX0" fmla="*/ 139700 w 139700"/>
                            <a:gd name="connsiteY0" fmla="*/ 0 h 188383"/>
                            <a:gd name="connsiteX1" fmla="*/ 38100 w 139700"/>
                            <a:gd name="connsiteY1" fmla="*/ 177800 h 188383"/>
                            <a:gd name="connsiteX2" fmla="*/ 0 w 139700"/>
                            <a:gd name="connsiteY2" fmla="*/ 63500 h 188383"/>
                          </a:gdLst>
                          <a:ahLst/>
                          <a:cxnLst>
                            <a:cxn ang="0">
                              <a:pos x="connsiteX0" y="connsiteY0"/>
                            </a:cxn>
                            <a:cxn ang="0">
                              <a:pos x="connsiteX1" y="connsiteY1"/>
                            </a:cxn>
                            <a:cxn ang="0">
                              <a:pos x="connsiteX2" y="connsiteY2"/>
                            </a:cxn>
                          </a:cxnLst>
                          <a:rect l="l" t="t" r="r" b="b"/>
                          <a:pathLst>
                            <a:path w="139700" h="188383">
                              <a:moveTo>
                                <a:pt x="139700" y="0"/>
                              </a:moveTo>
                              <a:cubicBezTo>
                                <a:pt x="100541" y="83608"/>
                                <a:pt x="61383" y="167217"/>
                                <a:pt x="38100" y="177800"/>
                              </a:cubicBezTo>
                              <a:cubicBezTo>
                                <a:pt x="14817" y="188383"/>
                                <a:pt x="0" y="63500"/>
                                <a:pt x="0" y="63500"/>
                              </a:cubicBezTo>
                            </a:path>
                          </a:pathLst>
                        </a:custGeom>
                        <a:ln>
                          <a:solidFill>
                            <a:srgbClr val="000000"/>
                          </a:solidFill>
                        </a:ln>
                        <a:scene3d>
                          <a:camera prst="orthographicFront">
                            <a:rot lat="0" lon="0" rev="21299999"/>
                          </a:camera>
                          <a:lightRig rig="threePt" dir="t"/>
                        </a:scene3d>
                      </p:spPr>
                      <p:style>
                        <a:lnRef idx="2">
                          <a:schemeClr val="accent1"/>
                        </a:lnRef>
                        <a:fillRef idx="0">
                          <a:schemeClr val="accent1"/>
                        </a:fillRef>
                        <a:effectRef idx="1">
                          <a:schemeClr val="accent1"/>
                        </a:effectRef>
                        <a:fontRef idx="minor">
                          <a:schemeClr val="tx1"/>
                        </a:fontRef>
                      </p:style>
                      <p:txBody>
                        <a:bodyPr anchor="ctr"/>
                        <a:lstStyle/>
                        <a:p>
                          <a:pPr algn="ctr" defTabSz="457200" fontAlgn="auto">
                            <a:spcBef>
                              <a:spcPts val="0"/>
                            </a:spcBef>
                            <a:spcAft>
                              <a:spcPts val="0"/>
                            </a:spcAft>
                            <a:defRPr/>
                          </a:pPr>
                          <a:endParaRPr lang="en-US"/>
                        </a:p>
                      </p:txBody>
                    </p:sp>
                    <p:grpSp>
                      <p:nvGrpSpPr>
                        <p:cNvPr id="28731" name="Group 587"/>
                        <p:cNvGrpSpPr>
                          <a:grpSpLocks/>
                        </p:cNvGrpSpPr>
                        <p:nvPr/>
                      </p:nvGrpSpPr>
                      <p:grpSpPr bwMode="auto">
                        <a:xfrm>
                          <a:off x="3629" y="2013"/>
                          <a:ext cx="188" cy="161"/>
                          <a:chOff x="296598" y="6344416"/>
                          <a:chExt cx="574723" cy="364538"/>
                        </a:xfrm>
                      </p:grpSpPr>
                      <p:cxnSp>
                        <p:nvCxnSpPr>
                          <p:cNvPr id="978" name="Straight Connector 977"/>
                          <p:cNvCxnSpPr/>
                          <p:nvPr/>
                        </p:nvCxnSpPr>
                        <p:spPr>
                          <a:xfrm rot="16200000">
                            <a:off x="369439" y="6457350"/>
                            <a:ext cx="227458" cy="1589"/>
                          </a:xfrm>
                          <a:prstGeom prst="line">
                            <a:avLst/>
                          </a:prstGeom>
                          <a:ln>
                            <a:solidFill>
                              <a:srgbClr val="000000"/>
                            </a:solidFill>
                          </a:ln>
                          <a:scene3d>
                            <a:camera prst="orthographicFront">
                              <a:rot lat="0" lon="0" rev="18900000"/>
                            </a:camera>
                            <a:lightRig rig="threePt" dir="t"/>
                          </a:scene3d>
                        </p:spPr>
                        <p:style>
                          <a:lnRef idx="2">
                            <a:schemeClr val="accent1"/>
                          </a:lnRef>
                          <a:fillRef idx="0">
                            <a:schemeClr val="accent1"/>
                          </a:fillRef>
                          <a:effectRef idx="1">
                            <a:schemeClr val="accent1"/>
                          </a:effectRef>
                          <a:fontRef idx="minor">
                            <a:schemeClr val="tx1"/>
                          </a:fontRef>
                        </p:style>
                      </p:cxnSp>
                      <p:grpSp>
                        <p:nvGrpSpPr>
                          <p:cNvPr id="28800" name="Group 388"/>
                          <p:cNvGrpSpPr>
                            <a:grpSpLocks/>
                          </p:cNvGrpSpPr>
                          <p:nvPr/>
                        </p:nvGrpSpPr>
                        <p:grpSpPr bwMode="auto">
                          <a:xfrm rot="10800000">
                            <a:off x="296598" y="6367704"/>
                            <a:ext cx="574723" cy="341250"/>
                            <a:chOff x="6744014" y="1920251"/>
                            <a:chExt cx="574723" cy="341250"/>
                          </a:xfrm>
                        </p:grpSpPr>
                        <p:cxnSp>
                          <p:nvCxnSpPr>
                            <p:cNvPr id="981" name="Straight Connector 980"/>
                            <p:cNvCxnSpPr/>
                            <p:nvPr/>
                          </p:nvCxnSpPr>
                          <p:spPr>
                            <a:xfrm rot="5400000">
                              <a:off x="6923004" y="2146978"/>
                              <a:ext cx="227458" cy="1588"/>
                            </a:xfrm>
                            <a:prstGeom prst="line">
                              <a:avLst/>
                            </a:prstGeom>
                            <a:ln>
                              <a:solidFill>
                                <a:srgbClr val="000000"/>
                              </a:solidFill>
                            </a:ln>
                            <a:scene3d>
                              <a:camera prst="orthographicFront">
                                <a:rot lat="0" lon="0" rev="0"/>
                              </a:camera>
                              <a:lightRig rig="threePt" dir="t"/>
                            </a:scene3d>
                          </p:spPr>
                          <p:style>
                            <a:lnRef idx="2">
                              <a:schemeClr val="accent1"/>
                            </a:lnRef>
                            <a:fillRef idx="0">
                              <a:schemeClr val="accent1"/>
                            </a:fillRef>
                            <a:effectRef idx="1">
                              <a:schemeClr val="accent1"/>
                            </a:effectRef>
                            <a:fontRef idx="minor">
                              <a:schemeClr val="tx1"/>
                            </a:fontRef>
                          </p:style>
                        </p:cxnSp>
                        <p:sp>
                          <p:nvSpPr>
                            <p:cNvPr id="982" name="Oval 981"/>
                            <p:cNvSpPr>
                              <a:spLocks noChangeArrowheads="1"/>
                            </p:cNvSpPr>
                            <p:nvPr/>
                          </p:nvSpPr>
                          <p:spPr bwMode="auto">
                            <a:xfrm>
                              <a:off x="6991840" y="1924782"/>
                              <a:ext cx="165086" cy="165286"/>
                            </a:xfrm>
                            <a:prstGeom prst="ellipse">
                              <a:avLst/>
                            </a:prstGeom>
                            <a:solidFill>
                              <a:srgbClr val="FF0000"/>
                            </a:solidFill>
                            <a:ln w="9525" algn="ctr">
                              <a:solidFill>
                                <a:srgbClr val="000000"/>
                              </a:solidFill>
                              <a:round/>
                              <a:headEnd/>
                              <a:tailEnd/>
                            </a:ln>
                          </p:spPr>
                          <p:txBody>
                            <a:bodyPr rot="10800000" anchor="ctr"/>
                            <a:lstStyle/>
                            <a:p>
                              <a:pPr algn="ctr" defTabSz="457200" fontAlgn="auto">
                                <a:spcBef>
                                  <a:spcPts val="0"/>
                                </a:spcBef>
                                <a:spcAft>
                                  <a:spcPts val="0"/>
                                </a:spcAft>
                                <a:defRPr/>
                              </a:pPr>
                              <a:endParaRPr lang="en-US" dirty="0">
                                <a:solidFill>
                                  <a:srgbClr val="FF0000"/>
                                </a:solidFill>
                                <a:latin typeface="+mn-lt"/>
                                <a:ea typeface="ＭＳ Ｐゴシック" charset="-128"/>
                                <a:cs typeface="ＭＳ Ｐゴシック" charset="-128"/>
                              </a:endParaRPr>
                            </a:p>
                          </p:txBody>
                        </p:sp>
                        <p:sp>
                          <p:nvSpPr>
                            <p:cNvPr id="983" name="Oval 982"/>
                            <p:cNvSpPr>
                              <a:spLocks noChangeArrowheads="1"/>
                            </p:cNvSpPr>
                            <p:nvPr/>
                          </p:nvSpPr>
                          <p:spPr bwMode="auto">
                            <a:xfrm>
                              <a:off x="7190553" y="2010822"/>
                              <a:ext cx="165086" cy="165286"/>
                            </a:xfrm>
                            <a:prstGeom prst="ellipse">
                              <a:avLst/>
                            </a:prstGeom>
                            <a:solidFill>
                              <a:srgbClr val="FF0000"/>
                            </a:solidFill>
                            <a:ln w="9525" algn="ctr">
                              <a:solidFill>
                                <a:srgbClr val="000000"/>
                              </a:solidFill>
                              <a:round/>
                              <a:headEnd/>
                              <a:tailEnd/>
                            </a:ln>
                          </p:spPr>
                          <p:txBody>
                            <a:bodyPr rot="10800000" anchor="ctr"/>
                            <a:lstStyle/>
                            <a:p>
                              <a:pPr algn="ctr" defTabSz="457200" fontAlgn="auto">
                                <a:spcBef>
                                  <a:spcPts val="0"/>
                                </a:spcBef>
                                <a:spcAft>
                                  <a:spcPts val="0"/>
                                </a:spcAft>
                                <a:defRPr/>
                              </a:pPr>
                              <a:endParaRPr lang="en-US" dirty="0">
                                <a:solidFill>
                                  <a:srgbClr val="FF0000"/>
                                </a:solidFill>
                                <a:latin typeface="+mn-lt"/>
                                <a:ea typeface="ＭＳ Ｐゴシック" charset="-128"/>
                                <a:cs typeface="ＭＳ Ｐゴシック" charset="-128"/>
                              </a:endParaRPr>
                            </a:p>
                          </p:txBody>
                        </p:sp>
                        <p:sp>
                          <p:nvSpPr>
                            <p:cNvPr id="984" name="Oval 983"/>
                            <p:cNvSpPr>
                              <a:spLocks noChangeArrowheads="1"/>
                            </p:cNvSpPr>
                            <p:nvPr/>
                          </p:nvSpPr>
                          <p:spPr bwMode="auto">
                            <a:xfrm>
                              <a:off x="6780896" y="1967802"/>
                              <a:ext cx="165086" cy="165288"/>
                            </a:xfrm>
                            <a:prstGeom prst="ellipse">
                              <a:avLst/>
                            </a:prstGeom>
                            <a:solidFill>
                              <a:srgbClr val="FF0000"/>
                            </a:solidFill>
                            <a:ln w="9525" algn="ctr">
                              <a:solidFill>
                                <a:srgbClr val="000000"/>
                              </a:solidFill>
                              <a:round/>
                              <a:headEnd/>
                              <a:tailEnd/>
                            </a:ln>
                          </p:spPr>
                          <p:txBody>
                            <a:bodyPr rot="10800000" anchor="ctr"/>
                            <a:lstStyle/>
                            <a:p>
                              <a:pPr algn="ctr" defTabSz="457200" fontAlgn="auto">
                                <a:spcBef>
                                  <a:spcPts val="0"/>
                                </a:spcBef>
                                <a:spcAft>
                                  <a:spcPts val="0"/>
                                </a:spcAft>
                                <a:defRPr/>
                              </a:pPr>
                              <a:endParaRPr lang="en-US" dirty="0">
                                <a:solidFill>
                                  <a:srgbClr val="FF0000"/>
                                </a:solidFill>
                                <a:latin typeface="+mn-lt"/>
                                <a:ea typeface="ＭＳ Ｐゴシック" charset="-128"/>
                                <a:cs typeface="ＭＳ Ｐゴシック" charset="-128"/>
                              </a:endParaRPr>
                            </a:p>
                          </p:txBody>
                        </p:sp>
                      </p:grpSp>
                      <p:cxnSp>
                        <p:nvCxnSpPr>
                          <p:cNvPr id="980" name="Straight Connector 979"/>
                          <p:cNvCxnSpPr/>
                          <p:nvPr/>
                        </p:nvCxnSpPr>
                        <p:spPr>
                          <a:xfrm rot="21480000">
                            <a:off x="555005" y="6456128"/>
                            <a:ext cx="227458" cy="1588"/>
                          </a:xfrm>
                          <a:prstGeom prst="line">
                            <a:avLst/>
                          </a:prstGeom>
                          <a:ln>
                            <a:solidFill>
                              <a:srgbClr val="000000"/>
                            </a:solidFill>
                          </a:ln>
                          <a:scene3d>
                            <a:camera prst="orthographicFront">
                              <a:rot lat="0" lon="0" rev="18900000"/>
                            </a:camera>
                            <a:lightRig rig="threePt" dir="t"/>
                          </a:scene3d>
                        </p:spPr>
                        <p:style>
                          <a:lnRef idx="2">
                            <a:schemeClr val="accent1"/>
                          </a:lnRef>
                          <a:fillRef idx="0">
                            <a:schemeClr val="accent1"/>
                          </a:fillRef>
                          <a:effectRef idx="1">
                            <a:schemeClr val="accent1"/>
                          </a:effectRef>
                          <a:fontRef idx="minor">
                            <a:schemeClr val="tx1"/>
                          </a:fontRef>
                        </p:style>
                      </p:cxnSp>
                    </p:grpSp>
                    <p:grpSp>
                      <p:nvGrpSpPr>
                        <p:cNvPr id="28732" name="Group 410"/>
                        <p:cNvGrpSpPr>
                          <a:grpSpLocks/>
                        </p:cNvGrpSpPr>
                        <p:nvPr/>
                      </p:nvGrpSpPr>
                      <p:grpSpPr bwMode="auto">
                        <a:xfrm>
                          <a:off x="4895" y="1296"/>
                          <a:ext cx="187" cy="170"/>
                          <a:chOff x="7627713" y="1636107"/>
                          <a:chExt cx="574723" cy="383460"/>
                        </a:xfrm>
                      </p:grpSpPr>
                      <p:cxnSp>
                        <p:nvCxnSpPr>
                          <p:cNvPr id="971" name="Straight Connector 970"/>
                          <p:cNvCxnSpPr/>
                          <p:nvPr/>
                        </p:nvCxnSpPr>
                        <p:spPr>
                          <a:xfrm rot="5400000">
                            <a:off x="7897919" y="1897340"/>
                            <a:ext cx="227458" cy="1588"/>
                          </a:xfrm>
                          <a:prstGeom prst="line">
                            <a:avLst/>
                          </a:prstGeom>
                          <a:ln>
                            <a:solidFill>
                              <a:srgbClr val="000000"/>
                            </a:solidFill>
                          </a:ln>
                          <a:scene3d>
                            <a:camera prst="orthographicFront">
                              <a:rot lat="0" lon="0" rev="18900000"/>
                            </a:camera>
                            <a:lightRig rig="threePt" dir="t"/>
                          </a:scene3d>
                        </p:spPr>
                        <p:style>
                          <a:lnRef idx="2">
                            <a:schemeClr val="accent1"/>
                          </a:lnRef>
                          <a:fillRef idx="0">
                            <a:schemeClr val="accent1"/>
                          </a:fillRef>
                          <a:effectRef idx="1">
                            <a:schemeClr val="accent1"/>
                          </a:effectRef>
                          <a:fontRef idx="minor">
                            <a:schemeClr val="tx1"/>
                          </a:fontRef>
                        </p:style>
                      </p:cxnSp>
                      <p:cxnSp>
                        <p:nvCxnSpPr>
                          <p:cNvPr id="972" name="Straight Connector 971"/>
                          <p:cNvCxnSpPr/>
                          <p:nvPr/>
                        </p:nvCxnSpPr>
                        <p:spPr>
                          <a:xfrm rot="5400000">
                            <a:off x="7709056" y="1905044"/>
                            <a:ext cx="227458" cy="1588"/>
                          </a:xfrm>
                          <a:prstGeom prst="line">
                            <a:avLst/>
                          </a:prstGeom>
                          <a:ln>
                            <a:solidFill>
                              <a:srgbClr val="000000"/>
                            </a:solidFill>
                          </a:ln>
                          <a:scene3d>
                            <a:camera prst="orthographicFront">
                              <a:rot lat="0" lon="0" rev="2700000"/>
                            </a:camera>
                            <a:lightRig rig="threePt" dir="t"/>
                          </a:scene3d>
                        </p:spPr>
                        <p:style>
                          <a:lnRef idx="2">
                            <a:schemeClr val="accent1"/>
                          </a:lnRef>
                          <a:fillRef idx="0">
                            <a:schemeClr val="accent1"/>
                          </a:fillRef>
                          <a:effectRef idx="1">
                            <a:schemeClr val="accent1"/>
                          </a:effectRef>
                          <a:fontRef idx="minor">
                            <a:schemeClr val="tx1"/>
                          </a:fontRef>
                        </p:style>
                      </p:cxnSp>
                      <p:grpSp>
                        <p:nvGrpSpPr>
                          <p:cNvPr id="28794" name="Group 405"/>
                          <p:cNvGrpSpPr>
                            <a:grpSpLocks/>
                          </p:cNvGrpSpPr>
                          <p:nvPr/>
                        </p:nvGrpSpPr>
                        <p:grpSpPr bwMode="auto">
                          <a:xfrm>
                            <a:off x="7627713" y="1636107"/>
                            <a:ext cx="574723" cy="341250"/>
                            <a:chOff x="6744014" y="1920251"/>
                            <a:chExt cx="574723" cy="341250"/>
                          </a:xfrm>
                        </p:grpSpPr>
                        <p:cxnSp>
                          <p:nvCxnSpPr>
                            <p:cNvPr id="974" name="Straight Connector 973"/>
                            <p:cNvCxnSpPr/>
                            <p:nvPr/>
                          </p:nvCxnSpPr>
                          <p:spPr>
                            <a:xfrm rot="5400000">
                              <a:off x="6923004" y="2146978"/>
                              <a:ext cx="227458" cy="1588"/>
                            </a:xfrm>
                            <a:prstGeom prst="line">
                              <a:avLst/>
                            </a:prstGeom>
                            <a:ln>
                              <a:solidFill>
                                <a:srgbClr val="000000"/>
                              </a:solidFill>
                            </a:ln>
                            <a:scene3d>
                              <a:camera prst="orthographicFront">
                                <a:rot lat="0" lon="0" rev="0"/>
                              </a:camera>
                              <a:lightRig rig="threePt" dir="t"/>
                            </a:scene3d>
                          </p:spPr>
                          <p:style>
                            <a:lnRef idx="2">
                              <a:schemeClr val="accent1"/>
                            </a:lnRef>
                            <a:fillRef idx="0">
                              <a:schemeClr val="accent1"/>
                            </a:fillRef>
                            <a:effectRef idx="1">
                              <a:schemeClr val="accent1"/>
                            </a:effectRef>
                            <a:fontRef idx="minor">
                              <a:schemeClr val="tx1"/>
                            </a:fontRef>
                          </p:style>
                        </p:cxnSp>
                        <p:sp>
                          <p:nvSpPr>
                            <p:cNvPr id="975" name="Oval 974"/>
                            <p:cNvSpPr/>
                            <p:nvPr/>
                          </p:nvSpPr>
                          <p:spPr>
                            <a:xfrm>
                              <a:off x="6955996" y="1920248"/>
                              <a:ext cx="162896" cy="164663"/>
                            </a:xfrm>
                            <a:prstGeom prst="ellipse">
                              <a:avLst/>
                            </a:prstGeom>
                            <a:solidFill>
                              <a:srgbClr val="FF0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dirty="0">
                                <a:solidFill>
                                  <a:srgbClr val="FF0000"/>
                                </a:solidFill>
                              </a:endParaRPr>
                            </a:p>
                          </p:txBody>
                        </p:sp>
                        <p:sp>
                          <p:nvSpPr>
                            <p:cNvPr id="976" name="Oval 975"/>
                            <p:cNvSpPr/>
                            <p:nvPr/>
                          </p:nvSpPr>
                          <p:spPr>
                            <a:xfrm>
                              <a:off x="7152699" y="2005963"/>
                              <a:ext cx="165968" cy="162407"/>
                            </a:xfrm>
                            <a:prstGeom prst="ellipse">
                              <a:avLst/>
                            </a:prstGeom>
                            <a:solidFill>
                              <a:srgbClr val="FF0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dirty="0">
                                <a:solidFill>
                                  <a:srgbClr val="FF0000"/>
                                </a:solidFill>
                              </a:endParaRPr>
                            </a:p>
                          </p:txBody>
                        </p:sp>
                        <p:sp>
                          <p:nvSpPr>
                            <p:cNvPr id="977" name="Oval 976"/>
                            <p:cNvSpPr/>
                            <p:nvPr/>
                          </p:nvSpPr>
                          <p:spPr>
                            <a:xfrm>
                              <a:off x="6743927" y="1976640"/>
                              <a:ext cx="165968" cy="160150"/>
                            </a:xfrm>
                            <a:prstGeom prst="ellipse">
                              <a:avLst/>
                            </a:prstGeom>
                            <a:solidFill>
                              <a:srgbClr val="FF0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dirty="0">
                                <a:solidFill>
                                  <a:srgbClr val="FF0000"/>
                                </a:solidFill>
                              </a:endParaRPr>
                            </a:p>
                          </p:txBody>
                        </p:sp>
                      </p:grpSp>
                    </p:grpSp>
                    <p:grpSp>
                      <p:nvGrpSpPr>
                        <p:cNvPr id="28733" name="Group 503"/>
                        <p:cNvGrpSpPr>
                          <a:grpSpLocks/>
                        </p:cNvGrpSpPr>
                        <p:nvPr/>
                      </p:nvGrpSpPr>
                      <p:grpSpPr bwMode="auto">
                        <a:xfrm>
                          <a:off x="5398" y="1575"/>
                          <a:ext cx="172" cy="184"/>
                          <a:chOff x="7003066" y="3525519"/>
                          <a:chExt cx="529583" cy="416167"/>
                        </a:xfrm>
                      </p:grpSpPr>
                      <p:cxnSp>
                        <p:nvCxnSpPr>
                          <p:cNvPr id="28790" name="Straight Connector 969"/>
                          <p:cNvCxnSpPr>
                            <a:cxnSpLocks noChangeShapeType="1"/>
                          </p:cNvCxnSpPr>
                          <p:nvPr/>
                        </p:nvCxnSpPr>
                        <p:spPr bwMode="auto">
                          <a:xfrm rot="10800000" flipV="1">
                            <a:off x="7039978" y="3525518"/>
                            <a:ext cx="492652" cy="404857"/>
                          </a:xfrm>
                          <a:prstGeom prst="line">
                            <a:avLst/>
                          </a:prstGeom>
                          <a:noFill/>
                          <a:ln w="38100">
                            <a:solidFill>
                              <a:srgbClr val="FF0000"/>
                            </a:solidFill>
                            <a:round/>
                            <a:headEnd/>
                            <a:tailEn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8791" name="Straight Connector 968"/>
                          <p:cNvCxnSpPr>
                            <a:cxnSpLocks noChangeShapeType="1"/>
                          </p:cNvCxnSpPr>
                          <p:nvPr/>
                        </p:nvCxnSpPr>
                        <p:spPr bwMode="auto">
                          <a:xfrm>
                            <a:off x="7003029" y="3536826"/>
                            <a:ext cx="492652" cy="404859"/>
                          </a:xfrm>
                          <a:prstGeom prst="line">
                            <a:avLst/>
                          </a:prstGeom>
                          <a:noFill/>
                          <a:ln w="38100">
                            <a:solidFill>
                              <a:srgbClr val="FF0000"/>
                            </a:solidFill>
                            <a:round/>
                            <a:headEnd/>
                            <a:tailEn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grpSp>
                    <p:grpSp>
                      <p:nvGrpSpPr>
                        <p:cNvPr id="28734" name="Group 450"/>
                        <p:cNvGrpSpPr>
                          <a:grpSpLocks/>
                        </p:cNvGrpSpPr>
                        <p:nvPr/>
                      </p:nvGrpSpPr>
                      <p:grpSpPr bwMode="auto">
                        <a:xfrm>
                          <a:off x="3930" y="1257"/>
                          <a:ext cx="188" cy="171"/>
                          <a:chOff x="7530382" y="1321824"/>
                          <a:chExt cx="574723" cy="385127"/>
                        </a:xfrm>
                      </p:grpSpPr>
                      <p:cxnSp>
                        <p:nvCxnSpPr>
                          <p:cNvPr id="959" name="Straight Connector 958"/>
                          <p:cNvCxnSpPr/>
                          <p:nvPr/>
                        </p:nvCxnSpPr>
                        <p:spPr>
                          <a:xfrm rot="5400000">
                            <a:off x="7800588" y="1584724"/>
                            <a:ext cx="227458" cy="1588"/>
                          </a:xfrm>
                          <a:prstGeom prst="line">
                            <a:avLst/>
                          </a:prstGeom>
                          <a:ln>
                            <a:solidFill>
                              <a:srgbClr val="000000"/>
                            </a:solidFill>
                          </a:ln>
                          <a:scene3d>
                            <a:camera prst="orthographicFront">
                              <a:rot lat="0" lon="0" rev="18900000"/>
                            </a:camera>
                            <a:lightRig rig="threePt" dir="t"/>
                          </a:scene3d>
                        </p:spPr>
                        <p:style>
                          <a:lnRef idx="2">
                            <a:schemeClr val="accent1"/>
                          </a:lnRef>
                          <a:fillRef idx="0">
                            <a:schemeClr val="accent1"/>
                          </a:fillRef>
                          <a:effectRef idx="1">
                            <a:schemeClr val="accent1"/>
                          </a:effectRef>
                          <a:fontRef idx="minor">
                            <a:schemeClr val="tx1"/>
                          </a:fontRef>
                        </p:style>
                      </p:cxnSp>
                      <p:cxnSp>
                        <p:nvCxnSpPr>
                          <p:cNvPr id="960" name="Straight Connector 959"/>
                          <p:cNvCxnSpPr/>
                          <p:nvPr/>
                        </p:nvCxnSpPr>
                        <p:spPr>
                          <a:xfrm rot="5400000">
                            <a:off x="7611725" y="1592428"/>
                            <a:ext cx="227458" cy="1588"/>
                          </a:xfrm>
                          <a:prstGeom prst="line">
                            <a:avLst/>
                          </a:prstGeom>
                          <a:ln>
                            <a:solidFill>
                              <a:srgbClr val="000000"/>
                            </a:solidFill>
                          </a:ln>
                          <a:scene3d>
                            <a:camera prst="orthographicFront">
                              <a:rot lat="0" lon="0" rev="2700000"/>
                            </a:camera>
                            <a:lightRig rig="threePt" dir="t"/>
                          </a:scene3d>
                        </p:spPr>
                        <p:style>
                          <a:lnRef idx="2">
                            <a:schemeClr val="accent1"/>
                          </a:lnRef>
                          <a:fillRef idx="0">
                            <a:schemeClr val="accent1"/>
                          </a:fillRef>
                          <a:effectRef idx="1">
                            <a:schemeClr val="accent1"/>
                          </a:effectRef>
                          <a:fontRef idx="minor">
                            <a:schemeClr val="tx1"/>
                          </a:fontRef>
                        </p:style>
                      </p:cxnSp>
                      <p:grpSp>
                        <p:nvGrpSpPr>
                          <p:cNvPr id="28785" name="Group 420"/>
                          <p:cNvGrpSpPr>
                            <a:grpSpLocks/>
                          </p:cNvGrpSpPr>
                          <p:nvPr/>
                        </p:nvGrpSpPr>
                        <p:grpSpPr bwMode="auto">
                          <a:xfrm>
                            <a:off x="7530382" y="1321824"/>
                            <a:ext cx="574723" cy="341250"/>
                            <a:chOff x="6744014" y="1920251"/>
                            <a:chExt cx="574723" cy="341250"/>
                          </a:xfrm>
                        </p:grpSpPr>
                        <p:cxnSp>
                          <p:nvCxnSpPr>
                            <p:cNvPr id="962" name="Straight Connector 961"/>
                            <p:cNvCxnSpPr/>
                            <p:nvPr/>
                          </p:nvCxnSpPr>
                          <p:spPr>
                            <a:xfrm rot="5400000">
                              <a:off x="6923004" y="2146978"/>
                              <a:ext cx="227458" cy="1588"/>
                            </a:xfrm>
                            <a:prstGeom prst="line">
                              <a:avLst/>
                            </a:prstGeom>
                            <a:ln>
                              <a:solidFill>
                                <a:srgbClr val="000000"/>
                              </a:solidFill>
                            </a:ln>
                            <a:scene3d>
                              <a:camera prst="orthographicFront">
                                <a:rot lat="0" lon="0" rev="0"/>
                              </a:camera>
                              <a:lightRig rig="threePt" dir="t"/>
                            </a:scene3d>
                          </p:spPr>
                          <p:style>
                            <a:lnRef idx="2">
                              <a:schemeClr val="accent1"/>
                            </a:lnRef>
                            <a:fillRef idx="0">
                              <a:schemeClr val="accent1"/>
                            </a:fillRef>
                            <a:effectRef idx="1">
                              <a:schemeClr val="accent1"/>
                            </a:effectRef>
                            <a:fontRef idx="minor">
                              <a:schemeClr val="tx1"/>
                            </a:fontRef>
                          </p:style>
                        </p:cxnSp>
                        <p:sp>
                          <p:nvSpPr>
                            <p:cNvPr id="963" name="Oval 962"/>
                            <p:cNvSpPr/>
                            <p:nvPr/>
                          </p:nvSpPr>
                          <p:spPr>
                            <a:xfrm>
                              <a:off x="6954771" y="1920250"/>
                              <a:ext cx="165086" cy="164410"/>
                            </a:xfrm>
                            <a:prstGeom prst="ellipse">
                              <a:avLst/>
                            </a:prstGeom>
                            <a:solidFill>
                              <a:srgbClr val="FF0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dirty="0">
                                <a:solidFill>
                                  <a:srgbClr val="FF0000"/>
                                </a:solidFill>
                              </a:endParaRPr>
                            </a:p>
                          </p:txBody>
                        </p:sp>
                        <p:sp>
                          <p:nvSpPr>
                            <p:cNvPr id="964" name="Oval 963"/>
                            <p:cNvSpPr/>
                            <p:nvPr/>
                          </p:nvSpPr>
                          <p:spPr>
                            <a:xfrm>
                              <a:off x="7153484" y="2008085"/>
                              <a:ext cx="165086" cy="166663"/>
                            </a:xfrm>
                            <a:prstGeom prst="ellipse">
                              <a:avLst/>
                            </a:prstGeom>
                            <a:solidFill>
                              <a:srgbClr val="FF0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dirty="0">
                                <a:solidFill>
                                  <a:srgbClr val="FF0000"/>
                                </a:solidFill>
                              </a:endParaRPr>
                            </a:p>
                          </p:txBody>
                        </p:sp>
                        <p:sp>
                          <p:nvSpPr>
                            <p:cNvPr id="965" name="Oval 964"/>
                            <p:cNvSpPr/>
                            <p:nvPr/>
                          </p:nvSpPr>
                          <p:spPr>
                            <a:xfrm>
                              <a:off x="6743827" y="1976554"/>
                              <a:ext cx="165086" cy="166663"/>
                            </a:xfrm>
                            <a:prstGeom prst="ellipse">
                              <a:avLst/>
                            </a:prstGeom>
                            <a:solidFill>
                              <a:srgbClr val="FF0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dirty="0">
                                <a:solidFill>
                                  <a:srgbClr val="FF0000"/>
                                </a:solidFill>
                              </a:endParaRPr>
                            </a:p>
                          </p:txBody>
                        </p:sp>
                      </p:grpSp>
                    </p:grpSp>
                    <p:grpSp>
                      <p:nvGrpSpPr>
                        <p:cNvPr id="28735" name="Group 442"/>
                        <p:cNvGrpSpPr>
                          <a:grpSpLocks/>
                        </p:cNvGrpSpPr>
                        <p:nvPr/>
                      </p:nvGrpSpPr>
                      <p:grpSpPr bwMode="auto">
                        <a:xfrm>
                          <a:off x="4249" y="1263"/>
                          <a:ext cx="188" cy="170"/>
                          <a:chOff x="7530382" y="1321824"/>
                          <a:chExt cx="574723" cy="385127"/>
                        </a:xfrm>
                      </p:grpSpPr>
                      <p:cxnSp>
                        <p:nvCxnSpPr>
                          <p:cNvPr id="952" name="Straight Connector 951"/>
                          <p:cNvCxnSpPr/>
                          <p:nvPr/>
                        </p:nvCxnSpPr>
                        <p:spPr>
                          <a:xfrm rot="5400000">
                            <a:off x="7800588" y="1584724"/>
                            <a:ext cx="227458" cy="1588"/>
                          </a:xfrm>
                          <a:prstGeom prst="line">
                            <a:avLst/>
                          </a:prstGeom>
                          <a:ln>
                            <a:solidFill>
                              <a:srgbClr val="000000"/>
                            </a:solidFill>
                          </a:ln>
                          <a:scene3d>
                            <a:camera prst="orthographicFront">
                              <a:rot lat="0" lon="0" rev="18900000"/>
                            </a:camera>
                            <a:lightRig rig="threePt" dir="t"/>
                          </a:scene3d>
                        </p:spPr>
                        <p:style>
                          <a:lnRef idx="2">
                            <a:schemeClr val="accent1"/>
                          </a:lnRef>
                          <a:fillRef idx="0">
                            <a:schemeClr val="accent1"/>
                          </a:fillRef>
                          <a:effectRef idx="1">
                            <a:schemeClr val="accent1"/>
                          </a:effectRef>
                          <a:fontRef idx="minor">
                            <a:schemeClr val="tx1"/>
                          </a:fontRef>
                        </p:style>
                      </p:cxnSp>
                      <p:cxnSp>
                        <p:nvCxnSpPr>
                          <p:cNvPr id="953" name="Straight Connector 952"/>
                          <p:cNvCxnSpPr/>
                          <p:nvPr/>
                        </p:nvCxnSpPr>
                        <p:spPr>
                          <a:xfrm rot="5400000">
                            <a:off x="7611725" y="1592428"/>
                            <a:ext cx="227458" cy="1588"/>
                          </a:xfrm>
                          <a:prstGeom prst="line">
                            <a:avLst/>
                          </a:prstGeom>
                          <a:ln>
                            <a:solidFill>
                              <a:srgbClr val="000000"/>
                            </a:solidFill>
                          </a:ln>
                          <a:scene3d>
                            <a:camera prst="orthographicFront">
                              <a:rot lat="0" lon="0" rev="2700000"/>
                            </a:camera>
                            <a:lightRig rig="threePt" dir="t"/>
                          </a:scene3d>
                        </p:spPr>
                        <p:style>
                          <a:lnRef idx="2">
                            <a:schemeClr val="accent1"/>
                          </a:lnRef>
                          <a:fillRef idx="0">
                            <a:schemeClr val="accent1"/>
                          </a:fillRef>
                          <a:effectRef idx="1">
                            <a:schemeClr val="accent1"/>
                          </a:effectRef>
                          <a:fontRef idx="minor">
                            <a:schemeClr val="tx1"/>
                          </a:fontRef>
                        </p:style>
                      </p:cxnSp>
                      <p:grpSp>
                        <p:nvGrpSpPr>
                          <p:cNvPr id="28778" name="Group 420"/>
                          <p:cNvGrpSpPr>
                            <a:grpSpLocks/>
                          </p:cNvGrpSpPr>
                          <p:nvPr/>
                        </p:nvGrpSpPr>
                        <p:grpSpPr bwMode="auto">
                          <a:xfrm>
                            <a:off x="7530382" y="1321824"/>
                            <a:ext cx="574723" cy="341250"/>
                            <a:chOff x="6744014" y="1920251"/>
                            <a:chExt cx="574723" cy="341250"/>
                          </a:xfrm>
                        </p:grpSpPr>
                        <p:cxnSp>
                          <p:nvCxnSpPr>
                            <p:cNvPr id="955" name="Straight Connector 954"/>
                            <p:cNvCxnSpPr/>
                            <p:nvPr/>
                          </p:nvCxnSpPr>
                          <p:spPr>
                            <a:xfrm rot="5400000">
                              <a:off x="6923004" y="2146978"/>
                              <a:ext cx="227458" cy="1588"/>
                            </a:xfrm>
                            <a:prstGeom prst="line">
                              <a:avLst/>
                            </a:prstGeom>
                            <a:ln>
                              <a:solidFill>
                                <a:srgbClr val="000000"/>
                              </a:solidFill>
                            </a:ln>
                            <a:scene3d>
                              <a:camera prst="orthographicFront">
                                <a:rot lat="0" lon="0" rev="0"/>
                              </a:camera>
                              <a:lightRig rig="threePt" dir="t"/>
                            </a:scene3d>
                          </p:spPr>
                          <p:style>
                            <a:lnRef idx="2">
                              <a:schemeClr val="accent1"/>
                            </a:lnRef>
                            <a:fillRef idx="0">
                              <a:schemeClr val="accent1"/>
                            </a:fillRef>
                            <a:effectRef idx="1">
                              <a:schemeClr val="accent1"/>
                            </a:effectRef>
                            <a:fontRef idx="minor">
                              <a:schemeClr val="tx1"/>
                            </a:fontRef>
                          </p:style>
                        </p:cxnSp>
                        <p:sp>
                          <p:nvSpPr>
                            <p:cNvPr id="956" name="Oval 955"/>
                            <p:cNvSpPr/>
                            <p:nvPr/>
                          </p:nvSpPr>
                          <p:spPr>
                            <a:xfrm>
                              <a:off x="6954804" y="1920250"/>
                              <a:ext cx="165086" cy="165377"/>
                            </a:xfrm>
                            <a:prstGeom prst="ellipse">
                              <a:avLst/>
                            </a:prstGeom>
                            <a:solidFill>
                              <a:srgbClr val="FF0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dirty="0">
                                <a:solidFill>
                                  <a:srgbClr val="FF0000"/>
                                </a:solidFill>
                              </a:endParaRPr>
                            </a:p>
                          </p:txBody>
                        </p:sp>
                        <p:sp>
                          <p:nvSpPr>
                            <p:cNvPr id="957" name="Oval 956"/>
                            <p:cNvSpPr/>
                            <p:nvPr/>
                          </p:nvSpPr>
                          <p:spPr>
                            <a:xfrm>
                              <a:off x="7153519" y="2006337"/>
                              <a:ext cx="165086" cy="165377"/>
                            </a:xfrm>
                            <a:prstGeom prst="ellipse">
                              <a:avLst/>
                            </a:prstGeom>
                            <a:solidFill>
                              <a:srgbClr val="FF0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dirty="0">
                                <a:solidFill>
                                  <a:srgbClr val="FF0000"/>
                                </a:solidFill>
                              </a:endParaRPr>
                            </a:p>
                          </p:txBody>
                        </p:sp>
                        <p:sp>
                          <p:nvSpPr>
                            <p:cNvPr id="958" name="Oval 957"/>
                            <p:cNvSpPr/>
                            <p:nvPr/>
                          </p:nvSpPr>
                          <p:spPr>
                            <a:xfrm>
                              <a:off x="6743862" y="1976885"/>
                              <a:ext cx="165086" cy="163112"/>
                            </a:xfrm>
                            <a:prstGeom prst="ellipse">
                              <a:avLst/>
                            </a:prstGeom>
                            <a:solidFill>
                              <a:srgbClr val="FF0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dirty="0">
                                <a:solidFill>
                                  <a:srgbClr val="FF0000"/>
                                </a:solidFill>
                              </a:endParaRPr>
                            </a:p>
                          </p:txBody>
                        </p:sp>
                      </p:grpSp>
                    </p:grpSp>
                    <p:grpSp>
                      <p:nvGrpSpPr>
                        <p:cNvPr id="28736" name="Group 426"/>
                        <p:cNvGrpSpPr>
                          <a:grpSpLocks/>
                        </p:cNvGrpSpPr>
                        <p:nvPr/>
                      </p:nvGrpSpPr>
                      <p:grpSpPr bwMode="auto">
                        <a:xfrm>
                          <a:off x="4569" y="1280"/>
                          <a:ext cx="188" cy="170"/>
                          <a:chOff x="7530382" y="1321824"/>
                          <a:chExt cx="574723" cy="385127"/>
                        </a:xfrm>
                      </p:grpSpPr>
                      <p:cxnSp>
                        <p:nvCxnSpPr>
                          <p:cNvPr id="945" name="Straight Connector 944"/>
                          <p:cNvCxnSpPr/>
                          <p:nvPr/>
                        </p:nvCxnSpPr>
                        <p:spPr>
                          <a:xfrm rot="5400000">
                            <a:off x="7800588" y="1584724"/>
                            <a:ext cx="227458" cy="1588"/>
                          </a:xfrm>
                          <a:prstGeom prst="line">
                            <a:avLst/>
                          </a:prstGeom>
                          <a:ln>
                            <a:solidFill>
                              <a:srgbClr val="000000"/>
                            </a:solidFill>
                          </a:ln>
                          <a:scene3d>
                            <a:camera prst="orthographicFront">
                              <a:rot lat="0" lon="0" rev="18900000"/>
                            </a:camera>
                            <a:lightRig rig="threePt" dir="t"/>
                          </a:scene3d>
                        </p:spPr>
                        <p:style>
                          <a:lnRef idx="2">
                            <a:schemeClr val="accent1"/>
                          </a:lnRef>
                          <a:fillRef idx="0">
                            <a:schemeClr val="accent1"/>
                          </a:fillRef>
                          <a:effectRef idx="1">
                            <a:schemeClr val="accent1"/>
                          </a:effectRef>
                          <a:fontRef idx="minor">
                            <a:schemeClr val="tx1"/>
                          </a:fontRef>
                        </p:style>
                      </p:cxnSp>
                      <p:cxnSp>
                        <p:nvCxnSpPr>
                          <p:cNvPr id="946" name="Straight Connector 945"/>
                          <p:cNvCxnSpPr/>
                          <p:nvPr/>
                        </p:nvCxnSpPr>
                        <p:spPr>
                          <a:xfrm rot="5400000">
                            <a:off x="7611725" y="1592428"/>
                            <a:ext cx="227458" cy="1588"/>
                          </a:xfrm>
                          <a:prstGeom prst="line">
                            <a:avLst/>
                          </a:prstGeom>
                          <a:ln>
                            <a:solidFill>
                              <a:srgbClr val="000000"/>
                            </a:solidFill>
                          </a:ln>
                          <a:scene3d>
                            <a:camera prst="orthographicFront">
                              <a:rot lat="0" lon="0" rev="2700000"/>
                            </a:camera>
                            <a:lightRig rig="threePt" dir="t"/>
                          </a:scene3d>
                        </p:spPr>
                        <p:style>
                          <a:lnRef idx="2">
                            <a:schemeClr val="accent1"/>
                          </a:lnRef>
                          <a:fillRef idx="0">
                            <a:schemeClr val="accent1"/>
                          </a:fillRef>
                          <a:effectRef idx="1">
                            <a:schemeClr val="accent1"/>
                          </a:effectRef>
                          <a:fontRef idx="minor">
                            <a:schemeClr val="tx1"/>
                          </a:fontRef>
                        </p:style>
                      </p:cxnSp>
                      <p:grpSp>
                        <p:nvGrpSpPr>
                          <p:cNvPr id="28771" name="Group 420"/>
                          <p:cNvGrpSpPr>
                            <a:grpSpLocks/>
                          </p:cNvGrpSpPr>
                          <p:nvPr/>
                        </p:nvGrpSpPr>
                        <p:grpSpPr bwMode="auto">
                          <a:xfrm>
                            <a:off x="7530382" y="1321824"/>
                            <a:ext cx="574723" cy="341250"/>
                            <a:chOff x="6744014" y="1920251"/>
                            <a:chExt cx="574723" cy="341250"/>
                          </a:xfrm>
                        </p:grpSpPr>
                        <p:cxnSp>
                          <p:nvCxnSpPr>
                            <p:cNvPr id="948" name="Straight Connector 947"/>
                            <p:cNvCxnSpPr/>
                            <p:nvPr/>
                          </p:nvCxnSpPr>
                          <p:spPr>
                            <a:xfrm rot="5400000">
                              <a:off x="6923004" y="2146978"/>
                              <a:ext cx="227458" cy="1588"/>
                            </a:xfrm>
                            <a:prstGeom prst="line">
                              <a:avLst/>
                            </a:prstGeom>
                            <a:ln>
                              <a:solidFill>
                                <a:srgbClr val="000000"/>
                              </a:solidFill>
                            </a:ln>
                            <a:scene3d>
                              <a:camera prst="orthographicFront">
                                <a:rot lat="0" lon="0" rev="0"/>
                              </a:camera>
                              <a:lightRig rig="threePt" dir="t"/>
                            </a:scene3d>
                          </p:spPr>
                          <p:style>
                            <a:lnRef idx="2">
                              <a:schemeClr val="accent1"/>
                            </a:lnRef>
                            <a:fillRef idx="0">
                              <a:schemeClr val="accent1"/>
                            </a:fillRef>
                            <a:effectRef idx="1">
                              <a:schemeClr val="accent1"/>
                            </a:effectRef>
                            <a:fontRef idx="minor">
                              <a:schemeClr val="tx1"/>
                            </a:fontRef>
                          </p:style>
                        </p:cxnSp>
                        <p:sp>
                          <p:nvSpPr>
                            <p:cNvPr id="949" name="Oval 948"/>
                            <p:cNvSpPr/>
                            <p:nvPr/>
                          </p:nvSpPr>
                          <p:spPr>
                            <a:xfrm>
                              <a:off x="6954836" y="1920248"/>
                              <a:ext cx="165086" cy="165378"/>
                            </a:xfrm>
                            <a:prstGeom prst="ellipse">
                              <a:avLst/>
                            </a:prstGeom>
                            <a:solidFill>
                              <a:srgbClr val="FF0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dirty="0">
                                <a:solidFill>
                                  <a:srgbClr val="FF0000"/>
                                </a:solidFill>
                              </a:endParaRPr>
                            </a:p>
                          </p:txBody>
                        </p:sp>
                        <p:sp>
                          <p:nvSpPr>
                            <p:cNvPr id="950" name="Oval 949"/>
                            <p:cNvSpPr/>
                            <p:nvPr/>
                          </p:nvSpPr>
                          <p:spPr>
                            <a:xfrm>
                              <a:off x="7153551" y="2006335"/>
                              <a:ext cx="165086" cy="165378"/>
                            </a:xfrm>
                            <a:prstGeom prst="ellipse">
                              <a:avLst/>
                            </a:prstGeom>
                            <a:solidFill>
                              <a:srgbClr val="FF0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dirty="0">
                                <a:solidFill>
                                  <a:srgbClr val="FF0000"/>
                                </a:solidFill>
                              </a:endParaRPr>
                            </a:p>
                          </p:txBody>
                        </p:sp>
                        <p:sp>
                          <p:nvSpPr>
                            <p:cNvPr id="951" name="Oval 950"/>
                            <p:cNvSpPr/>
                            <p:nvPr/>
                          </p:nvSpPr>
                          <p:spPr>
                            <a:xfrm>
                              <a:off x="6743895" y="1976885"/>
                              <a:ext cx="165086" cy="163112"/>
                            </a:xfrm>
                            <a:prstGeom prst="ellipse">
                              <a:avLst/>
                            </a:prstGeom>
                            <a:solidFill>
                              <a:srgbClr val="FF0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dirty="0">
                                <a:solidFill>
                                  <a:srgbClr val="FF0000"/>
                                </a:solidFill>
                              </a:endParaRPr>
                            </a:p>
                          </p:txBody>
                        </p:sp>
                      </p:grpSp>
                    </p:grpSp>
                    <p:grpSp>
                      <p:nvGrpSpPr>
                        <p:cNvPr id="28737" name="Group 593"/>
                        <p:cNvGrpSpPr>
                          <a:grpSpLocks/>
                        </p:cNvGrpSpPr>
                        <p:nvPr/>
                      </p:nvGrpSpPr>
                      <p:grpSpPr bwMode="auto">
                        <a:xfrm>
                          <a:off x="3942" y="2043"/>
                          <a:ext cx="187" cy="160"/>
                          <a:chOff x="296598" y="6347813"/>
                          <a:chExt cx="574723" cy="361141"/>
                        </a:xfrm>
                      </p:grpSpPr>
                      <p:cxnSp>
                        <p:nvCxnSpPr>
                          <p:cNvPr id="938" name="Straight Connector 937"/>
                          <p:cNvCxnSpPr/>
                          <p:nvPr/>
                        </p:nvCxnSpPr>
                        <p:spPr>
                          <a:xfrm rot="16200000">
                            <a:off x="369366" y="6460748"/>
                            <a:ext cx="227457" cy="1588"/>
                          </a:xfrm>
                          <a:prstGeom prst="line">
                            <a:avLst/>
                          </a:prstGeom>
                          <a:ln>
                            <a:solidFill>
                              <a:srgbClr val="000000"/>
                            </a:solidFill>
                          </a:ln>
                          <a:scene3d>
                            <a:camera prst="orthographicFront">
                              <a:rot lat="0" lon="0" rev="18900000"/>
                            </a:camera>
                            <a:lightRig rig="threePt" dir="t"/>
                          </a:scene3d>
                        </p:spPr>
                        <p:style>
                          <a:lnRef idx="2">
                            <a:schemeClr val="accent1"/>
                          </a:lnRef>
                          <a:fillRef idx="0">
                            <a:schemeClr val="accent1"/>
                          </a:fillRef>
                          <a:effectRef idx="1">
                            <a:schemeClr val="accent1"/>
                          </a:effectRef>
                          <a:fontRef idx="minor">
                            <a:schemeClr val="tx1"/>
                          </a:fontRef>
                        </p:style>
                      </p:cxnSp>
                      <p:grpSp>
                        <p:nvGrpSpPr>
                          <p:cNvPr id="28763" name="Group 388"/>
                          <p:cNvGrpSpPr>
                            <a:grpSpLocks/>
                          </p:cNvGrpSpPr>
                          <p:nvPr/>
                        </p:nvGrpSpPr>
                        <p:grpSpPr bwMode="auto">
                          <a:xfrm rot="10800000">
                            <a:off x="296598" y="6367704"/>
                            <a:ext cx="574723" cy="341250"/>
                            <a:chOff x="6744014" y="1920251"/>
                            <a:chExt cx="574723" cy="341250"/>
                          </a:xfrm>
                        </p:grpSpPr>
                        <p:cxnSp>
                          <p:nvCxnSpPr>
                            <p:cNvPr id="941" name="Straight Connector 940"/>
                            <p:cNvCxnSpPr/>
                            <p:nvPr/>
                          </p:nvCxnSpPr>
                          <p:spPr>
                            <a:xfrm rot="5400000">
                              <a:off x="6923004" y="2146978"/>
                              <a:ext cx="227458" cy="1588"/>
                            </a:xfrm>
                            <a:prstGeom prst="line">
                              <a:avLst/>
                            </a:prstGeom>
                            <a:ln>
                              <a:solidFill>
                                <a:srgbClr val="000000"/>
                              </a:solidFill>
                            </a:ln>
                            <a:scene3d>
                              <a:camera prst="orthographicFront">
                                <a:rot lat="0" lon="0" rev="0"/>
                              </a:camera>
                              <a:lightRig rig="threePt" dir="t"/>
                            </a:scene3d>
                          </p:spPr>
                          <p:style>
                            <a:lnRef idx="2">
                              <a:schemeClr val="accent1"/>
                            </a:lnRef>
                            <a:fillRef idx="0">
                              <a:schemeClr val="accent1"/>
                            </a:fillRef>
                            <a:effectRef idx="1">
                              <a:schemeClr val="accent1"/>
                            </a:effectRef>
                            <a:fontRef idx="minor">
                              <a:schemeClr val="tx1"/>
                            </a:fontRef>
                          </p:style>
                        </p:cxnSp>
                        <p:sp>
                          <p:nvSpPr>
                            <p:cNvPr id="942" name="Oval 941"/>
                            <p:cNvSpPr>
                              <a:spLocks noChangeArrowheads="1"/>
                            </p:cNvSpPr>
                            <p:nvPr/>
                          </p:nvSpPr>
                          <p:spPr bwMode="auto">
                            <a:xfrm>
                              <a:off x="6993134" y="1924767"/>
                              <a:ext cx="162894" cy="164771"/>
                            </a:xfrm>
                            <a:prstGeom prst="ellipse">
                              <a:avLst/>
                            </a:prstGeom>
                            <a:solidFill>
                              <a:srgbClr val="FF0000"/>
                            </a:solidFill>
                            <a:ln w="9525" algn="ctr">
                              <a:solidFill>
                                <a:srgbClr val="000000"/>
                              </a:solidFill>
                              <a:round/>
                              <a:headEnd/>
                              <a:tailEnd/>
                            </a:ln>
                          </p:spPr>
                          <p:txBody>
                            <a:bodyPr rot="10800000" anchor="ctr"/>
                            <a:lstStyle/>
                            <a:p>
                              <a:pPr algn="ctr" defTabSz="457200" fontAlgn="auto">
                                <a:spcBef>
                                  <a:spcPts val="0"/>
                                </a:spcBef>
                                <a:spcAft>
                                  <a:spcPts val="0"/>
                                </a:spcAft>
                                <a:defRPr/>
                              </a:pPr>
                              <a:endParaRPr lang="en-US" dirty="0">
                                <a:solidFill>
                                  <a:srgbClr val="FF0000"/>
                                </a:solidFill>
                                <a:latin typeface="+mn-lt"/>
                                <a:ea typeface="ＭＳ Ｐゴシック" charset="-128"/>
                                <a:cs typeface="ＭＳ Ｐゴシック" charset="-128"/>
                              </a:endParaRPr>
                            </a:p>
                          </p:txBody>
                        </p:sp>
                        <p:sp>
                          <p:nvSpPr>
                            <p:cNvPr id="943" name="Oval 942"/>
                            <p:cNvSpPr>
                              <a:spLocks noChangeArrowheads="1"/>
                            </p:cNvSpPr>
                            <p:nvPr/>
                          </p:nvSpPr>
                          <p:spPr bwMode="auto">
                            <a:xfrm>
                              <a:off x="7140661" y="2010538"/>
                              <a:ext cx="165968" cy="164771"/>
                            </a:xfrm>
                            <a:prstGeom prst="ellipse">
                              <a:avLst/>
                            </a:prstGeom>
                            <a:solidFill>
                              <a:srgbClr val="FF0000"/>
                            </a:solidFill>
                            <a:ln w="9525" algn="ctr">
                              <a:solidFill>
                                <a:srgbClr val="000000"/>
                              </a:solidFill>
                              <a:round/>
                              <a:headEnd/>
                              <a:tailEnd/>
                            </a:ln>
                          </p:spPr>
                          <p:txBody>
                            <a:bodyPr rot="10800000" anchor="ctr"/>
                            <a:lstStyle/>
                            <a:p>
                              <a:pPr algn="ctr" defTabSz="457200" fontAlgn="auto">
                                <a:spcBef>
                                  <a:spcPts val="0"/>
                                </a:spcBef>
                                <a:spcAft>
                                  <a:spcPts val="0"/>
                                </a:spcAft>
                                <a:defRPr/>
                              </a:pPr>
                              <a:endParaRPr lang="en-US" dirty="0">
                                <a:solidFill>
                                  <a:srgbClr val="FF0000"/>
                                </a:solidFill>
                                <a:latin typeface="+mn-lt"/>
                                <a:ea typeface="ＭＳ Ｐゴシック" charset="-128"/>
                                <a:cs typeface="ＭＳ Ｐゴシック" charset="-128"/>
                              </a:endParaRPr>
                            </a:p>
                          </p:txBody>
                        </p:sp>
                        <p:sp>
                          <p:nvSpPr>
                            <p:cNvPr id="944" name="Oval 943"/>
                            <p:cNvSpPr>
                              <a:spLocks noChangeArrowheads="1"/>
                            </p:cNvSpPr>
                            <p:nvPr/>
                          </p:nvSpPr>
                          <p:spPr bwMode="auto">
                            <a:xfrm>
                              <a:off x="6713446" y="1967653"/>
                              <a:ext cx="165968" cy="164770"/>
                            </a:xfrm>
                            <a:prstGeom prst="ellipse">
                              <a:avLst/>
                            </a:prstGeom>
                            <a:solidFill>
                              <a:srgbClr val="FF0000"/>
                            </a:solidFill>
                            <a:ln w="9525" algn="ctr">
                              <a:solidFill>
                                <a:srgbClr val="000000"/>
                              </a:solidFill>
                              <a:round/>
                              <a:headEnd/>
                              <a:tailEnd/>
                            </a:ln>
                          </p:spPr>
                          <p:txBody>
                            <a:bodyPr rot="10800000" anchor="ctr"/>
                            <a:lstStyle/>
                            <a:p>
                              <a:pPr algn="ctr" defTabSz="457200" fontAlgn="auto">
                                <a:spcBef>
                                  <a:spcPts val="0"/>
                                </a:spcBef>
                                <a:spcAft>
                                  <a:spcPts val="0"/>
                                </a:spcAft>
                                <a:defRPr/>
                              </a:pPr>
                              <a:endParaRPr lang="en-US" dirty="0">
                                <a:solidFill>
                                  <a:srgbClr val="FF0000"/>
                                </a:solidFill>
                                <a:latin typeface="+mn-lt"/>
                                <a:ea typeface="ＭＳ Ｐゴシック" charset="-128"/>
                                <a:cs typeface="ＭＳ Ｐゴシック" charset="-128"/>
                              </a:endParaRPr>
                            </a:p>
                          </p:txBody>
                        </p:sp>
                      </p:grpSp>
                      <p:cxnSp>
                        <p:nvCxnSpPr>
                          <p:cNvPr id="940" name="Straight Connector 939"/>
                          <p:cNvCxnSpPr/>
                          <p:nvPr/>
                        </p:nvCxnSpPr>
                        <p:spPr>
                          <a:xfrm rot="21480000">
                            <a:off x="555005" y="6456128"/>
                            <a:ext cx="227458" cy="1588"/>
                          </a:xfrm>
                          <a:prstGeom prst="line">
                            <a:avLst/>
                          </a:prstGeom>
                          <a:ln>
                            <a:solidFill>
                              <a:srgbClr val="000000"/>
                            </a:solidFill>
                          </a:ln>
                          <a:scene3d>
                            <a:camera prst="orthographicFront">
                              <a:rot lat="0" lon="0" rev="18900000"/>
                            </a:camera>
                            <a:lightRig rig="threePt" dir="t"/>
                          </a:scene3d>
                        </p:spPr>
                        <p:style>
                          <a:lnRef idx="2">
                            <a:schemeClr val="accent1"/>
                          </a:lnRef>
                          <a:fillRef idx="0">
                            <a:schemeClr val="accent1"/>
                          </a:fillRef>
                          <a:effectRef idx="1">
                            <a:schemeClr val="accent1"/>
                          </a:effectRef>
                          <a:fontRef idx="minor">
                            <a:schemeClr val="tx1"/>
                          </a:fontRef>
                        </p:style>
                      </p:cxnSp>
                    </p:grpSp>
                    <p:grpSp>
                      <p:nvGrpSpPr>
                        <p:cNvPr id="28738" name="Group 601"/>
                        <p:cNvGrpSpPr>
                          <a:grpSpLocks/>
                        </p:cNvGrpSpPr>
                        <p:nvPr/>
                      </p:nvGrpSpPr>
                      <p:grpSpPr bwMode="auto">
                        <a:xfrm>
                          <a:off x="4275" y="2047"/>
                          <a:ext cx="187" cy="169"/>
                          <a:chOff x="296598" y="6328627"/>
                          <a:chExt cx="574723" cy="380327"/>
                        </a:xfrm>
                      </p:grpSpPr>
                      <p:cxnSp>
                        <p:nvCxnSpPr>
                          <p:cNvPr id="931" name="Straight Connector 930"/>
                          <p:cNvCxnSpPr/>
                          <p:nvPr/>
                        </p:nvCxnSpPr>
                        <p:spPr>
                          <a:xfrm rot="16200000">
                            <a:off x="365112" y="6441207"/>
                            <a:ext cx="226747" cy="1588"/>
                          </a:xfrm>
                          <a:prstGeom prst="line">
                            <a:avLst/>
                          </a:prstGeom>
                          <a:ln>
                            <a:solidFill>
                              <a:srgbClr val="000000"/>
                            </a:solidFill>
                          </a:ln>
                          <a:scene3d>
                            <a:camera prst="orthographicFront">
                              <a:rot lat="0" lon="0" rev="18900000"/>
                            </a:camera>
                            <a:lightRig rig="threePt" dir="t"/>
                          </a:scene3d>
                        </p:spPr>
                        <p:style>
                          <a:lnRef idx="2">
                            <a:schemeClr val="accent1"/>
                          </a:lnRef>
                          <a:fillRef idx="0">
                            <a:schemeClr val="accent1"/>
                          </a:fillRef>
                          <a:effectRef idx="1">
                            <a:schemeClr val="accent1"/>
                          </a:effectRef>
                          <a:fontRef idx="minor">
                            <a:schemeClr val="tx1"/>
                          </a:fontRef>
                        </p:style>
                      </p:cxnSp>
                      <p:grpSp>
                        <p:nvGrpSpPr>
                          <p:cNvPr id="28756" name="Group 388"/>
                          <p:cNvGrpSpPr>
                            <a:grpSpLocks/>
                          </p:cNvGrpSpPr>
                          <p:nvPr/>
                        </p:nvGrpSpPr>
                        <p:grpSpPr bwMode="auto">
                          <a:xfrm rot="10800000">
                            <a:off x="296598" y="6367704"/>
                            <a:ext cx="574723" cy="341250"/>
                            <a:chOff x="6744014" y="1920251"/>
                            <a:chExt cx="574723" cy="341250"/>
                          </a:xfrm>
                        </p:grpSpPr>
                        <p:cxnSp>
                          <p:nvCxnSpPr>
                            <p:cNvPr id="934" name="Straight Connector 933"/>
                            <p:cNvCxnSpPr/>
                            <p:nvPr/>
                          </p:nvCxnSpPr>
                          <p:spPr>
                            <a:xfrm rot="5400000">
                              <a:off x="6923004" y="2146978"/>
                              <a:ext cx="227458" cy="1588"/>
                            </a:xfrm>
                            <a:prstGeom prst="line">
                              <a:avLst/>
                            </a:prstGeom>
                            <a:ln>
                              <a:solidFill>
                                <a:srgbClr val="000000"/>
                              </a:solidFill>
                            </a:ln>
                            <a:scene3d>
                              <a:camera prst="orthographicFront">
                                <a:rot lat="0" lon="0" rev="0"/>
                              </a:camera>
                              <a:lightRig rig="threePt" dir="t"/>
                            </a:scene3d>
                          </p:spPr>
                          <p:style>
                            <a:lnRef idx="2">
                              <a:schemeClr val="accent1"/>
                            </a:lnRef>
                            <a:fillRef idx="0">
                              <a:schemeClr val="accent1"/>
                            </a:fillRef>
                            <a:effectRef idx="1">
                              <a:schemeClr val="accent1"/>
                            </a:effectRef>
                            <a:fontRef idx="minor">
                              <a:schemeClr val="tx1"/>
                            </a:fontRef>
                          </p:style>
                        </p:cxnSp>
                        <p:sp>
                          <p:nvSpPr>
                            <p:cNvPr id="935" name="Oval 934"/>
                            <p:cNvSpPr>
                              <a:spLocks noChangeArrowheads="1"/>
                            </p:cNvSpPr>
                            <p:nvPr/>
                          </p:nvSpPr>
                          <p:spPr bwMode="auto">
                            <a:xfrm>
                              <a:off x="6962364" y="1924755"/>
                              <a:ext cx="162896" cy="166533"/>
                            </a:xfrm>
                            <a:prstGeom prst="ellipse">
                              <a:avLst/>
                            </a:prstGeom>
                            <a:solidFill>
                              <a:srgbClr val="FF0000"/>
                            </a:solidFill>
                            <a:ln w="9525" algn="ctr">
                              <a:solidFill>
                                <a:srgbClr val="000000"/>
                              </a:solidFill>
                              <a:round/>
                              <a:headEnd/>
                              <a:tailEnd/>
                            </a:ln>
                          </p:spPr>
                          <p:txBody>
                            <a:bodyPr rot="10800000" anchor="ctr"/>
                            <a:lstStyle/>
                            <a:p>
                              <a:pPr algn="ctr" defTabSz="457200" fontAlgn="auto">
                                <a:spcBef>
                                  <a:spcPts val="0"/>
                                </a:spcBef>
                                <a:spcAft>
                                  <a:spcPts val="0"/>
                                </a:spcAft>
                                <a:defRPr/>
                              </a:pPr>
                              <a:endParaRPr lang="en-US" dirty="0">
                                <a:solidFill>
                                  <a:srgbClr val="FF0000"/>
                                </a:solidFill>
                                <a:latin typeface="+mn-lt"/>
                                <a:ea typeface="ＭＳ Ｐゴシック" charset="-128"/>
                                <a:cs typeface="ＭＳ Ｐゴシック" charset="-128"/>
                              </a:endParaRPr>
                            </a:p>
                          </p:txBody>
                        </p:sp>
                        <p:sp>
                          <p:nvSpPr>
                            <p:cNvPr id="936" name="Oval 935"/>
                            <p:cNvSpPr>
                              <a:spLocks noChangeArrowheads="1"/>
                            </p:cNvSpPr>
                            <p:nvPr/>
                          </p:nvSpPr>
                          <p:spPr bwMode="auto">
                            <a:xfrm>
                              <a:off x="7122185" y="2010272"/>
                              <a:ext cx="165968" cy="166533"/>
                            </a:xfrm>
                            <a:prstGeom prst="ellipse">
                              <a:avLst/>
                            </a:prstGeom>
                            <a:solidFill>
                              <a:srgbClr val="FF0000"/>
                            </a:solidFill>
                            <a:ln w="9525" algn="ctr">
                              <a:solidFill>
                                <a:srgbClr val="000000"/>
                              </a:solidFill>
                              <a:round/>
                              <a:headEnd/>
                              <a:tailEnd/>
                            </a:ln>
                          </p:spPr>
                          <p:txBody>
                            <a:bodyPr rot="10800000" anchor="ctr"/>
                            <a:lstStyle/>
                            <a:p>
                              <a:pPr algn="ctr" defTabSz="457200" fontAlgn="auto">
                                <a:spcBef>
                                  <a:spcPts val="0"/>
                                </a:spcBef>
                                <a:spcAft>
                                  <a:spcPts val="0"/>
                                </a:spcAft>
                                <a:defRPr/>
                              </a:pPr>
                              <a:endParaRPr lang="en-US" dirty="0">
                                <a:solidFill>
                                  <a:srgbClr val="FF0000"/>
                                </a:solidFill>
                                <a:latin typeface="+mn-lt"/>
                                <a:ea typeface="ＭＳ Ｐゴシック" charset="-128"/>
                                <a:cs typeface="ＭＳ Ｐゴシック" charset="-128"/>
                              </a:endParaRPr>
                            </a:p>
                          </p:txBody>
                        </p:sp>
                        <p:sp>
                          <p:nvSpPr>
                            <p:cNvPr id="937" name="Oval 936"/>
                            <p:cNvSpPr>
                              <a:spLocks noChangeArrowheads="1"/>
                            </p:cNvSpPr>
                            <p:nvPr/>
                          </p:nvSpPr>
                          <p:spPr bwMode="auto">
                            <a:xfrm>
                              <a:off x="6713413" y="1967513"/>
                              <a:ext cx="165968" cy="166533"/>
                            </a:xfrm>
                            <a:prstGeom prst="ellipse">
                              <a:avLst/>
                            </a:prstGeom>
                            <a:solidFill>
                              <a:srgbClr val="FF0000"/>
                            </a:solidFill>
                            <a:ln w="9525" algn="ctr">
                              <a:solidFill>
                                <a:srgbClr val="000000"/>
                              </a:solidFill>
                              <a:round/>
                              <a:headEnd/>
                              <a:tailEnd/>
                            </a:ln>
                          </p:spPr>
                          <p:txBody>
                            <a:bodyPr rot="10800000" anchor="ctr"/>
                            <a:lstStyle/>
                            <a:p>
                              <a:pPr algn="ctr" defTabSz="457200" fontAlgn="auto">
                                <a:spcBef>
                                  <a:spcPts val="0"/>
                                </a:spcBef>
                                <a:spcAft>
                                  <a:spcPts val="0"/>
                                </a:spcAft>
                                <a:defRPr/>
                              </a:pPr>
                              <a:endParaRPr lang="en-US" dirty="0">
                                <a:solidFill>
                                  <a:srgbClr val="FF0000"/>
                                </a:solidFill>
                                <a:latin typeface="+mn-lt"/>
                                <a:ea typeface="ＭＳ Ｐゴシック" charset="-128"/>
                                <a:cs typeface="ＭＳ Ｐゴシック" charset="-128"/>
                              </a:endParaRPr>
                            </a:p>
                          </p:txBody>
                        </p:sp>
                      </p:grpSp>
                      <p:cxnSp>
                        <p:nvCxnSpPr>
                          <p:cNvPr id="933" name="Straight Connector 932"/>
                          <p:cNvCxnSpPr/>
                          <p:nvPr/>
                        </p:nvCxnSpPr>
                        <p:spPr>
                          <a:xfrm rot="21480000">
                            <a:off x="555005" y="6456128"/>
                            <a:ext cx="227458" cy="1588"/>
                          </a:xfrm>
                          <a:prstGeom prst="line">
                            <a:avLst/>
                          </a:prstGeom>
                          <a:ln>
                            <a:solidFill>
                              <a:srgbClr val="000000"/>
                            </a:solidFill>
                          </a:ln>
                          <a:scene3d>
                            <a:camera prst="orthographicFront">
                              <a:rot lat="0" lon="0" rev="18900000"/>
                            </a:camera>
                            <a:lightRig rig="threePt" dir="t"/>
                          </a:scene3d>
                        </p:spPr>
                        <p:style>
                          <a:lnRef idx="2">
                            <a:schemeClr val="accent1"/>
                          </a:lnRef>
                          <a:fillRef idx="0">
                            <a:schemeClr val="accent1"/>
                          </a:fillRef>
                          <a:effectRef idx="1">
                            <a:schemeClr val="accent1"/>
                          </a:effectRef>
                          <a:fontRef idx="minor">
                            <a:schemeClr val="tx1"/>
                          </a:fontRef>
                        </p:style>
                      </p:cxnSp>
                    </p:grpSp>
                    <p:grpSp>
                      <p:nvGrpSpPr>
                        <p:cNvPr id="28739" name="Group 609"/>
                        <p:cNvGrpSpPr>
                          <a:grpSpLocks/>
                        </p:cNvGrpSpPr>
                        <p:nvPr/>
                      </p:nvGrpSpPr>
                      <p:grpSpPr bwMode="auto">
                        <a:xfrm>
                          <a:off x="4585" y="2047"/>
                          <a:ext cx="187" cy="167"/>
                          <a:chOff x="296598" y="6332010"/>
                          <a:chExt cx="574723" cy="376944"/>
                        </a:xfrm>
                      </p:grpSpPr>
                      <p:cxnSp>
                        <p:nvCxnSpPr>
                          <p:cNvPr id="924" name="Straight Connector 923"/>
                          <p:cNvCxnSpPr/>
                          <p:nvPr/>
                        </p:nvCxnSpPr>
                        <p:spPr>
                          <a:xfrm rot="16200000">
                            <a:off x="369721" y="6444590"/>
                            <a:ext cx="226748" cy="1588"/>
                          </a:xfrm>
                          <a:prstGeom prst="line">
                            <a:avLst/>
                          </a:prstGeom>
                          <a:ln>
                            <a:solidFill>
                              <a:srgbClr val="000000"/>
                            </a:solidFill>
                          </a:ln>
                          <a:scene3d>
                            <a:camera prst="orthographicFront">
                              <a:rot lat="0" lon="0" rev="18900000"/>
                            </a:camera>
                            <a:lightRig rig="threePt" dir="t"/>
                          </a:scene3d>
                        </p:spPr>
                        <p:style>
                          <a:lnRef idx="2">
                            <a:schemeClr val="accent1"/>
                          </a:lnRef>
                          <a:fillRef idx="0">
                            <a:schemeClr val="accent1"/>
                          </a:fillRef>
                          <a:effectRef idx="1">
                            <a:schemeClr val="accent1"/>
                          </a:effectRef>
                          <a:fontRef idx="minor">
                            <a:schemeClr val="tx1"/>
                          </a:fontRef>
                        </p:style>
                      </p:cxnSp>
                      <p:grpSp>
                        <p:nvGrpSpPr>
                          <p:cNvPr id="28749" name="Group 388"/>
                          <p:cNvGrpSpPr>
                            <a:grpSpLocks/>
                          </p:cNvGrpSpPr>
                          <p:nvPr/>
                        </p:nvGrpSpPr>
                        <p:grpSpPr bwMode="auto">
                          <a:xfrm rot="10800000">
                            <a:off x="296598" y="6367704"/>
                            <a:ext cx="574723" cy="341250"/>
                            <a:chOff x="6744014" y="1920251"/>
                            <a:chExt cx="574723" cy="341250"/>
                          </a:xfrm>
                        </p:grpSpPr>
                        <p:cxnSp>
                          <p:nvCxnSpPr>
                            <p:cNvPr id="927" name="Straight Connector 926"/>
                            <p:cNvCxnSpPr/>
                            <p:nvPr/>
                          </p:nvCxnSpPr>
                          <p:spPr>
                            <a:xfrm rot="5400000">
                              <a:off x="6923004" y="2146978"/>
                              <a:ext cx="227458" cy="1588"/>
                            </a:xfrm>
                            <a:prstGeom prst="line">
                              <a:avLst/>
                            </a:prstGeom>
                            <a:ln>
                              <a:solidFill>
                                <a:srgbClr val="000000"/>
                              </a:solidFill>
                            </a:ln>
                            <a:scene3d>
                              <a:camera prst="orthographicFront">
                                <a:rot lat="0" lon="0" rev="0"/>
                              </a:camera>
                              <a:lightRig rig="threePt" dir="t"/>
                            </a:scene3d>
                          </p:spPr>
                          <p:style>
                            <a:lnRef idx="2">
                              <a:schemeClr val="accent1"/>
                            </a:lnRef>
                            <a:fillRef idx="0">
                              <a:schemeClr val="accent1"/>
                            </a:fillRef>
                            <a:effectRef idx="1">
                              <a:schemeClr val="accent1"/>
                            </a:effectRef>
                            <a:fontRef idx="minor">
                              <a:schemeClr val="tx1"/>
                            </a:fontRef>
                          </p:style>
                        </p:cxnSp>
                        <p:sp>
                          <p:nvSpPr>
                            <p:cNvPr id="928" name="Oval 927"/>
                            <p:cNvSpPr>
                              <a:spLocks noChangeArrowheads="1"/>
                            </p:cNvSpPr>
                            <p:nvPr/>
                          </p:nvSpPr>
                          <p:spPr bwMode="auto">
                            <a:xfrm>
                              <a:off x="6962333" y="1924768"/>
                              <a:ext cx="162896" cy="164771"/>
                            </a:xfrm>
                            <a:prstGeom prst="ellipse">
                              <a:avLst/>
                            </a:prstGeom>
                            <a:solidFill>
                              <a:srgbClr val="FF0000"/>
                            </a:solidFill>
                            <a:ln w="9525" algn="ctr">
                              <a:solidFill>
                                <a:srgbClr val="000000"/>
                              </a:solidFill>
                              <a:round/>
                              <a:headEnd/>
                              <a:tailEnd/>
                            </a:ln>
                          </p:spPr>
                          <p:txBody>
                            <a:bodyPr rot="10800000" anchor="ctr"/>
                            <a:lstStyle/>
                            <a:p>
                              <a:pPr algn="ctr" defTabSz="457200" fontAlgn="auto">
                                <a:spcBef>
                                  <a:spcPts val="0"/>
                                </a:spcBef>
                                <a:spcAft>
                                  <a:spcPts val="0"/>
                                </a:spcAft>
                                <a:defRPr/>
                              </a:pPr>
                              <a:endParaRPr lang="en-US" dirty="0">
                                <a:solidFill>
                                  <a:srgbClr val="FF0000"/>
                                </a:solidFill>
                                <a:latin typeface="+mn-lt"/>
                                <a:ea typeface="ＭＳ Ｐゴシック" charset="-128"/>
                                <a:cs typeface="ＭＳ Ｐゴシック" charset="-128"/>
                              </a:endParaRPr>
                            </a:p>
                          </p:txBody>
                        </p:sp>
                        <p:sp>
                          <p:nvSpPr>
                            <p:cNvPr id="929" name="Oval 928"/>
                            <p:cNvSpPr>
                              <a:spLocks noChangeArrowheads="1"/>
                            </p:cNvSpPr>
                            <p:nvPr/>
                          </p:nvSpPr>
                          <p:spPr bwMode="auto">
                            <a:xfrm>
                              <a:off x="7122154" y="2010540"/>
                              <a:ext cx="165968" cy="164771"/>
                            </a:xfrm>
                            <a:prstGeom prst="ellipse">
                              <a:avLst/>
                            </a:prstGeom>
                            <a:solidFill>
                              <a:srgbClr val="FF0000"/>
                            </a:solidFill>
                            <a:ln w="9525" algn="ctr">
                              <a:solidFill>
                                <a:srgbClr val="000000"/>
                              </a:solidFill>
                              <a:round/>
                              <a:headEnd/>
                              <a:tailEnd/>
                            </a:ln>
                          </p:spPr>
                          <p:txBody>
                            <a:bodyPr rot="10800000" anchor="ctr"/>
                            <a:lstStyle/>
                            <a:p>
                              <a:pPr algn="ctr" defTabSz="457200" fontAlgn="auto">
                                <a:spcBef>
                                  <a:spcPts val="0"/>
                                </a:spcBef>
                                <a:spcAft>
                                  <a:spcPts val="0"/>
                                </a:spcAft>
                                <a:defRPr/>
                              </a:pPr>
                              <a:endParaRPr lang="en-US" dirty="0">
                                <a:solidFill>
                                  <a:srgbClr val="FF0000"/>
                                </a:solidFill>
                                <a:latin typeface="+mn-lt"/>
                                <a:ea typeface="ＭＳ Ｐゴシック" charset="-128"/>
                                <a:cs typeface="ＭＳ Ｐゴシック" charset="-128"/>
                              </a:endParaRPr>
                            </a:p>
                          </p:txBody>
                        </p:sp>
                        <p:sp>
                          <p:nvSpPr>
                            <p:cNvPr id="930" name="Oval 929"/>
                            <p:cNvSpPr>
                              <a:spLocks noChangeArrowheads="1"/>
                            </p:cNvSpPr>
                            <p:nvPr/>
                          </p:nvSpPr>
                          <p:spPr bwMode="auto">
                            <a:xfrm>
                              <a:off x="6713382" y="1967653"/>
                              <a:ext cx="165968" cy="164772"/>
                            </a:xfrm>
                            <a:prstGeom prst="ellipse">
                              <a:avLst/>
                            </a:prstGeom>
                            <a:solidFill>
                              <a:srgbClr val="FF0000"/>
                            </a:solidFill>
                            <a:ln w="9525" algn="ctr">
                              <a:solidFill>
                                <a:srgbClr val="000000"/>
                              </a:solidFill>
                              <a:round/>
                              <a:headEnd/>
                              <a:tailEnd/>
                            </a:ln>
                          </p:spPr>
                          <p:txBody>
                            <a:bodyPr rot="10800000" anchor="ctr"/>
                            <a:lstStyle/>
                            <a:p>
                              <a:pPr algn="ctr" defTabSz="457200" fontAlgn="auto">
                                <a:spcBef>
                                  <a:spcPts val="0"/>
                                </a:spcBef>
                                <a:spcAft>
                                  <a:spcPts val="0"/>
                                </a:spcAft>
                                <a:defRPr/>
                              </a:pPr>
                              <a:endParaRPr lang="en-US" dirty="0">
                                <a:solidFill>
                                  <a:srgbClr val="FF0000"/>
                                </a:solidFill>
                                <a:latin typeface="+mn-lt"/>
                                <a:ea typeface="ＭＳ Ｐゴシック" charset="-128"/>
                                <a:cs typeface="ＭＳ Ｐゴシック" charset="-128"/>
                              </a:endParaRPr>
                            </a:p>
                          </p:txBody>
                        </p:sp>
                      </p:grpSp>
                      <p:cxnSp>
                        <p:nvCxnSpPr>
                          <p:cNvPr id="926" name="Straight Connector 925"/>
                          <p:cNvCxnSpPr/>
                          <p:nvPr/>
                        </p:nvCxnSpPr>
                        <p:spPr>
                          <a:xfrm rot="21480000">
                            <a:off x="555005" y="6456128"/>
                            <a:ext cx="227458" cy="1588"/>
                          </a:xfrm>
                          <a:prstGeom prst="line">
                            <a:avLst/>
                          </a:prstGeom>
                          <a:ln>
                            <a:solidFill>
                              <a:srgbClr val="000000"/>
                            </a:solidFill>
                          </a:ln>
                          <a:scene3d>
                            <a:camera prst="orthographicFront">
                              <a:rot lat="0" lon="0" rev="18900000"/>
                            </a:camera>
                            <a:lightRig rig="threePt" dir="t"/>
                          </a:scene3d>
                        </p:spPr>
                        <p:style>
                          <a:lnRef idx="2">
                            <a:schemeClr val="accent1"/>
                          </a:lnRef>
                          <a:fillRef idx="0">
                            <a:schemeClr val="accent1"/>
                          </a:fillRef>
                          <a:effectRef idx="1">
                            <a:schemeClr val="accent1"/>
                          </a:effectRef>
                          <a:fontRef idx="minor">
                            <a:schemeClr val="tx1"/>
                          </a:fontRef>
                        </p:style>
                      </p:cxnSp>
                    </p:grpSp>
                    <p:grpSp>
                      <p:nvGrpSpPr>
                        <p:cNvPr id="28740" name="Group 617"/>
                        <p:cNvGrpSpPr>
                          <a:grpSpLocks/>
                        </p:cNvGrpSpPr>
                        <p:nvPr/>
                      </p:nvGrpSpPr>
                      <p:grpSpPr bwMode="auto">
                        <a:xfrm>
                          <a:off x="4914" y="2054"/>
                          <a:ext cx="187" cy="168"/>
                          <a:chOff x="296598" y="6332080"/>
                          <a:chExt cx="574723" cy="376874"/>
                        </a:xfrm>
                      </p:grpSpPr>
                      <p:cxnSp>
                        <p:nvCxnSpPr>
                          <p:cNvPr id="917" name="Straight Connector 916"/>
                          <p:cNvCxnSpPr/>
                          <p:nvPr/>
                        </p:nvCxnSpPr>
                        <p:spPr>
                          <a:xfrm rot="16200000">
                            <a:off x="369718" y="6444664"/>
                            <a:ext cx="226756" cy="1588"/>
                          </a:xfrm>
                          <a:prstGeom prst="line">
                            <a:avLst/>
                          </a:prstGeom>
                          <a:ln>
                            <a:solidFill>
                              <a:srgbClr val="000000"/>
                            </a:solidFill>
                          </a:ln>
                          <a:scene3d>
                            <a:camera prst="orthographicFront">
                              <a:rot lat="0" lon="0" rev="18900000"/>
                            </a:camera>
                            <a:lightRig rig="threePt" dir="t"/>
                          </a:scene3d>
                        </p:spPr>
                        <p:style>
                          <a:lnRef idx="2">
                            <a:schemeClr val="accent1"/>
                          </a:lnRef>
                          <a:fillRef idx="0">
                            <a:schemeClr val="accent1"/>
                          </a:fillRef>
                          <a:effectRef idx="1">
                            <a:schemeClr val="accent1"/>
                          </a:effectRef>
                          <a:fontRef idx="minor">
                            <a:schemeClr val="tx1"/>
                          </a:fontRef>
                        </p:style>
                      </p:cxnSp>
                      <p:grpSp>
                        <p:nvGrpSpPr>
                          <p:cNvPr id="28742" name="Group 388"/>
                          <p:cNvGrpSpPr>
                            <a:grpSpLocks/>
                          </p:cNvGrpSpPr>
                          <p:nvPr/>
                        </p:nvGrpSpPr>
                        <p:grpSpPr bwMode="auto">
                          <a:xfrm rot="10800000">
                            <a:off x="296598" y="6367704"/>
                            <a:ext cx="574723" cy="341250"/>
                            <a:chOff x="6744014" y="1920251"/>
                            <a:chExt cx="574723" cy="341250"/>
                          </a:xfrm>
                        </p:grpSpPr>
                        <p:cxnSp>
                          <p:nvCxnSpPr>
                            <p:cNvPr id="920" name="Straight Connector 919"/>
                            <p:cNvCxnSpPr/>
                            <p:nvPr/>
                          </p:nvCxnSpPr>
                          <p:spPr>
                            <a:xfrm rot="5400000">
                              <a:off x="6923004" y="2146978"/>
                              <a:ext cx="227458" cy="1588"/>
                            </a:xfrm>
                            <a:prstGeom prst="line">
                              <a:avLst/>
                            </a:prstGeom>
                            <a:ln>
                              <a:solidFill>
                                <a:srgbClr val="000000"/>
                              </a:solidFill>
                            </a:ln>
                            <a:scene3d>
                              <a:camera prst="orthographicFront">
                                <a:rot lat="0" lon="0" rev="0"/>
                              </a:camera>
                              <a:lightRig rig="threePt" dir="t"/>
                            </a:scene3d>
                          </p:spPr>
                          <p:style>
                            <a:lnRef idx="2">
                              <a:schemeClr val="accent1"/>
                            </a:lnRef>
                            <a:fillRef idx="0">
                              <a:schemeClr val="accent1"/>
                            </a:fillRef>
                            <a:effectRef idx="1">
                              <a:schemeClr val="accent1"/>
                            </a:effectRef>
                            <a:fontRef idx="minor">
                              <a:schemeClr val="tx1"/>
                            </a:fontRef>
                          </p:style>
                        </p:cxnSp>
                        <p:sp>
                          <p:nvSpPr>
                            <p:cNvPr id="921" name="Oval 920"/>
                            <p:cNvSpPr>
                              <a:spLocks noChangeArrowheads="1"/>
                            </p:cNvSpPr>
                            <p:nvPr/>
                          </p:nvSpPr>
                          <p:spPr bwMode="auto">
                            <a:xfrm>
                              <a:off x="6962300" y="1951660"/>
                              <a:ext cx="162894" cy="163760"/>
                            </a:xfrm>
                            <a:prstGeom prst="ellipse">
                              <a:avLst/>
                            </a:prstGeom>
                            <a:solidFill>
                              <a:srgbClr val="FF0000"/>
                            </a:solidFill>
                            <a:ln w="9525" algn="ctr">
                              <a:solidFill>
                                <a:srgbClr val="000000"/>
                              </a:solidFill>
                              <a:round/>
                              <a:headEnd/>
                              <a:tailEnd/>
                            </a:ln>
                          </p:spPr>
                          <p:txBody>
                            <a:bodyPr rot="10800000" anchor="ctr"/>
                            <a:lstStyle/>
                            <a:p>
                              <a:pPr algn="ctr" defTabSz="457200" fontAlgn="auto">
                                <a:spcBef>
                                  <a:spcPts val="0"/>
                                </a:spcBef>
                                <a:spcAft>
                                  <a:spcPts val="0"/>
                                </a:spcAft>
                                <a:defRPr/>
                              </a:pPr>
                              <a:endParaRPr lang="en-US" dirty="0">
                                <a:solidFill>
                                  <a:srgbClr val="FF0000"/>
                                </a:solidFill>
                                <a:latin typeface="+mn-lt"/>
                                <a:ea typeface="ＭＳ Ｐゴシック" charset="-128"/>
                                <a:cs typeface="ＭＳ Ｐゴシック" charset="-128"/>
                              </a:endParaRPr>
                            </a:p>
                          </p:txBody>
                        </p:sp>
                        <p:sp>
                          <p:nvSpPr>
                            <p:cNvPr id="922" name="Oval 921"/>
                            <p:cNvSpPr>
                              <a:spLocks noChangeArrowheads="1"/>
                            </p:cNvSpPr>
                            <p:nvPr/>
                          </p:nvSpPr>
                          <p:spPr bwMode="auto">
                            <a:xfrm>
                              <a:off x="7122121" y="2039148"/>
                              <a:ext cx="165968" cy="163762"/>
                            </a:xfrm>
                            <a:prstGeom prst="ellipse">
                              <a:avLst/>
                            </a:prstGeom>
                            <a:solidFill>
                              <a:srgbClr val="FF0000"/>
                            </a:solidFill>
                            <a:ln w="9525" algn="ctr">
                              <a:solidFill>
                                <a:srgbClr val="000000"/>
                              </a:solidFill>
                              <a:round/>
                              <a:headEnd/>
                              <a:tailEnd/>
                            </a:ln>
                          </p:spPr>
                          <p:txBody>
                            <a:bodyPr rot="10800000" anchor="ctr"/>
                            <a:lstStyle/>
                            <a:p>
                              <a:pPr algn="ctr" defTabSz="457200" fontAlgn="auto">
                                <a:spcBef>
                                  <a:spcPts val="0"/>
                                </a:spcBef>
                                <a:spcAft>
                                  <a:spcPts val="0"/>
                                </a:spcAft>
                                <a:defRPr/>
                              </a:pPr>
                              <a:endParaRPr lang="en-US" dirty="0">
                                <a:solidFill>
                                  <a:srgbClr val="FF0000"/>
                                </a:solidFill>
                                <a:latin typeface="+mn-lt"/>
                                <a:ea typeface="ＭＳ Ｐゴシック" charset="-128"/>
                                <a:cs typeface="ＭＳ Ｐゴシック" charset="-128"/>
                              </a:endParaRPr>
                            </a:p>
                          </p:txBody>
                        </p:sp>
                        <p:sp>
                          <p:nvSpPr>
                            <p:cNvPr id="923" name="Oval 922"/>
                            <p:cNvSpPr>
                              <a:spLocks noChangeArrowheads="1"/>
                            </p:cNvSpPr>
                            <p:nvPr/>
                          </p:nvSpPr>
                          <p:spPr bwMode="auto">
                            <a:xfrm>
                              <a:off x="6713347" y="1994282"/>
                              <a:ext cx="165968" cy="163762"/>
                            </a:xfrm>
                            <a:prstGeom prst="ellipse">
                              <a:avLst/>
                            </a:prstGeom>
                            <a:solidFill>
                              <a:srgbClr val="FF0000"/>
                            </a:solidFill>
                            <a:ln w="9525" algn="ctr">
                              <a:solidFill>
                                <a:srgbClr val="000000"/>
                              </a:solidFill>
                              <a:round/>
                              <a:headEnd/>
                              <a:tailEnd/>
                            </a:ln>
                          </p:spPr>
                          <p:txBody>
                            <a:bodyPr rot="10800000" anchor="ctr"/>
                            <a:lstStyle/>
                            <a:p>
                              <a:pPr algn="ctr" defTabSz="457200" fontAlgn="auto">
                                <a:spcBef>
                                  <a:spcPts val="0"/>
                                </a:spcBef>
                                <a:spcAft>
                                  <a:spcPts val="0"/>
                                </a:spcAft>
                                <a:defRPr/>
                              </a:pPr>
                              <a:endParaRPr lang="en-US" dirty="0">
                                <a:solidFill>
                                  <a:srgbClr val="FF0000"/>
                                </a:solidFill>
                                <a:latin typeface="+mn-lt"/>
                                <a:ea typeface="ＭＳ Ｐゴシック" charset="-128"/>
                                <a:cs typeface="ＭＳ Ｐゴシック" charset="-128"/>
                              </a:endParaRPr>
                            </a:p>
                          </p:txBody>
                        </p:sp>
                      </p:grpSp>
                      <p:cxnSp>
                        <p:nvCxnSpPr>
                          <p:cNvPr id="919" name="Straight Connector 918"/>
                          <p:cNvCxnSpPr/>
                          <p:nvPr/>
                        </p:nvCxnSpPr>
                        <p:spPr>
                          <a:xfrm rot="21480000">
                            <a:off x="555005" y="6456128"/>
                            <a:ext cx="227458" cy="1588"/>
                          </a:xfrm>
                          <a:prstGeom prst="line">
                            <a:avLst/>
                          </a:prstGeom>
                          <a:ln>
                            <a:solidFill>
                              <a:srgbClr val="000000"/>
                            </a:solidFill>
                          </a:ln>
                          <a:scene3d>
                            <a:camera prst="orthographicFront">
                              <a:rot lat="0" lon="0" rev="18900000"/>
                            </a:camera>
                            <a:lightRig rig="threePt" dir="t"/>
                          </a:scene3d>
                        </p:spPr>
                        <p:style>
                          <a:lnRef idx="2">
                            <a:schemeClr val="accent1"/>
                          </a:lnRef>
                          <a:fillRef idx="0">
                            <a:schemeClr val="accent1"/>
                          </a:fillRef>
                          <a:effectRef idx="1">
                            <a:schemeClr val="accent1"/>
                          </a:effectRef>
                          <a:fontRef idx="minor">
                            <a:schemeClr val="tx1"/>
                          </a:fontRef>
                        </p:style>
                      </p:cxnSp>
                    </p:grpSp>
                  </p:grpSp>
                </p:grpSp>
              </p:grpSp>
              <p:cxnSp>
                <p:nvCxnSpPr>
                  <p:cNvPr id="894" name="Curved Connector 893"/>
                  <p:cNvCxnSpPr/>
                  <p:nvPr/>
                </p:nvCxnSpPr>
                <p:spPr bwMode="auto">
                  <a:xfrm>
                    <a:off x="5326856" y="2694782"/>
                    <a:ext cx="406400" cy="369888"/>
                  </a:xfrm>
                  <a:prstGeom prst="curvedConnector3">
                    <a:avLst>
                      <a:gd name="adj1" fmla="val 32218"/>
                    </a:avLst>
                  </a:prstGeom>
                  <a:ln>
                    <a:solidFill>
                      <a:schemeClr val="tx1"/>
                    </a:solidFill>
                  </a:ln>
                  <a:scene3d>
                    <a:camera prst="orthographicFront">
                      <a:rot lat="0" lon="0" rev="14820000"/>
                    </a:camera>
                    <a:lightRig rig="threePt" dir="t"/>
                  </a:scene3d>
                </p:spPr>
                <p:style>
                  <a:lnRef idx="2">
                    <a:schemeClr val="accent1"/>
                  </a:lnRef>
                  <a:fillRef idx="0">
                    <a:schemeClr val="accent1"/>
                  </a:fillRef>
                  <a:effectRef idx="1">
                    <a:schemeClr val="accent1"/>
                  </a:effectRef>
                  <a:fontRef idx="minor">
                    <a:schemeClr val="tx1"/>
                  </a:fontRef>
                </p:style>
              </p:cxnSp>
            </p:grpSp>
          </p:grpSp>
        </p:grpSp>
      </p:grpSp>
      <p:grpSp>
        <p:nvGrpSpPr>
          <p:cNvPr id="28676" name="Group 2"/>
          <p:cNvGrpSpPr>
            <a:grpSpLocks/>
          </p:cNvGrpSpPr>
          <p:nvPr/>
        </p:nvGrpSpPr>
        <p:grpSpPr bwMode="auto">
          <a:xfrm>
            <a:off x="0" y="685800"/>
            <a:ext cx="9144000" cy="76200"/>
            <a:chOff x="0" y="288"/>
            <a:chExt cx="5760" cy="96"/>
          </a:xfrm>
        </p:grpSpPr>
        <p:sp>
          <p:nvSpPr>
            <p:cNvPr id="28677" name="Rectangle 3"/>
            <p:cNvSpPr>
              <a:spLocks noChangeArrowheads="1"/>
            </p:cNvSpPr>
            <p:nvPr/>
          </p:nvSpPr>
          <p:spPr bwMode="auto">
            <a:xfrm>
              <a:off x="2880" y="288"/>
              <a:ext cx="2880" cy="96"/>
            </a:xfrm>
            <a:prstGeom prst="rect">
              <a:avLst/>
            </a:prstGeom>
            <a:gradFill rotWithShape="1">
              <a:gsLst>
                <a:gs pos="0">
                  <a:schemeClr val="tx1"/>
                </a:gs>
                <a:gs pos="100000">
                  <a:schemeClr val="bg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p>
          </p:txBody>
        </p:sp>
        <p:sp>
          <p:nvSpPr>
            <p:cNvPr id="28678" name="Rectangle 4"/>
            <p:cNvSpPr>
              <a:spLocks noChangeArrowheads="1"/>
            </p:cNvSpPr>
            <p:nvPr/>
          </p:nvSpPr>
          <p:spPr bwMode="auto">
            <a:xfrm flipH="1">
              <a:off x="0" y="288"/>
              <a:ext cx="2880" cy="96"/>
            </a:xfrm>
            <a:prstGeom prst="rect">
              <a:avLst/>
            </a:prstGeom>
            <a:gradFill rotWithShape="1">
              <a:gsLst>
                <a:gs pos="0">
                  <a:schemeClr val="tx1"/>
                </a:gs>
                <a:gs pos="100000">
                  <a:schemeClr val="bg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p>
          </p:txBody>
        </p:sp>
      </p:gr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457200" y="-152400"/>
            <a:ext cx="8229600" cy="1143000"/>
          </a:xfrm>
        </p:spPr>
        <p:txBody>
          <a:bodyPr/>
          <a:lstStyle/>
          <a:p>
            <a:r>
              <a:rPr lang="en-US" altLang="en-US" sz="3200" smtClean="0">
                <a:latin typeface="Arial" charset="0"/>
                <a:ea typeface="ＭＳ Ｐゴシック" pitchFamily="34" charset="-128"/>
                <a:cs typeface="Arial" charset="0"/>
              </a:rPr>
              <a:t>Summary</a:t>
            </a:r>
          </a:p>
        </p:txBody>
      </p:sp>
      <p:grpSp>
        <p:nvGrpSpPr>
          <p:cNvPr id="29699" name="Group 2"/>
          <p:cNvGrpSpPr>
            <a:grpSpLocks/>
          </p:cNvGrpSpPr>
          <p:nvPr/>
        </p:nvGrpSpPr>
        <p:grpSpPr bwMode="auto">
          <a:xfrm>
            <a:off x="0" y="990600"/>
            <a:ext cx="9144000" cy="76200"/>
            <a:chOff x="0" y="288"/>
            <a:chExt cx="5760" cy="96"/>
          </a:xfrm>
        </p:grpSpPr>
        <p:sp>
          <p:nvSpPr>
            <p:cNvPr id="29703" name="Rectangle 3"/>
            <p:cNvSpPr>
              <a:spLocks noChangeArrowheads="1"/>
            </p:cNvSpPr>
            <p:nvPr/>
          </p:nvSpPr>
          <p:spPr bwMode="auto">
            <a:xfrm>
              <a:off x="2880" y="288"/>
              <a:ext cx="2880" cy="96"/>
            </a:xfrm>
            <a:prstGeom prst="rect">
              <a:avLst/>
            </a:prstGeom>
            <a:gradFill rotWithShape="1">
              <a:gsLst>
                <a:gs pos="0">
                  <a:schemeClr val="tx1"/>
                </a:gs>
                <a:gs pos="100000">
                  <a:schemeClr val="bg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p>
          </p:txBody>
        </p:sp>
        <p:sp>
          <p:nvSpPr>
            <p:cNvPr id="29704" name="Rectangle 4"/>
            <p:cNvSpPr>
              <a:spLocks noChangeArrowheads="1"/>
            </p:cNvSpPr>
            <p:nvPr/>
          </p:nvSpPr>
          <p:spPr bwMode="auto">
            <a:xfrm flipH="1">
              <a:off x="0" y="288"/>
              <a:ext cx="2880" cy="96"/>
            </a:xfrm>
            <a:prstGeom prst="rect">
              <a:avLst/>
            </a:prstGeom>
            <a:gradFill rotWithShape="1">
              <a:gsLst>
                <a:gs pos="0">
                  <a:schemeClr val="tx1"/>
                </a:gs>
                <a:gs pos="100000">
                  <a:schemeClr val="bg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p>
          </p:txBody>
        </p:sp>
      </p:grpSp>
      <p:sp>
        <p:nvSpPr>
          <p:cNvPr id="29700" name="Content Placeholder 2"/>
          <p:cNvSpPr>
            <a:spLocks noGrp="1"/>
          </p:cNvSpPr>
          <p:nvPr>
            <p:ph idx="1"/>
          </p:nvPr>
        </p:nvSpPr>
        <p:spPr>
          <a:xfrm>
            <a:off x="0" y="1143000"/>
            <a:ext cx="9144000" cy="2057400"/>
          </a:xfrm>
        </p:spPr>
        <p:txBody>
          <a:bodyPr/>
          <a:lstStyle/>
          <a:p>
            <a:r>
              <a:rPr lang="en-US" altLang="en-US" sz="2400" smtClean="0">
                <a:ea typeface="ＭＳ Ｐゴシック" pitchFamily="34" charset="-128"/>
              </a:rPr>
              <a:t>Described a translational research approach for identifying novel targets for melanoma diagnosis, prognosis and treatment</a:t>
            </a:r>
          </a:p>
          <a:p>
            <a:pPr lvl="1">
              <a:buFont typeface="Wingdings" pitchFamily="2" charset="2"/>
              <a:buChar char="§"/>
            </a:pPr>
            <a:r>
              <a:rPr lang="en-US" altLang="en-US" sz="2000" smtClean="0">
                <a:ea typeface="ＭＳ Ｐゴシック" pitchFamily="34" charset="-128"/>
              </a:rPr>
              <a:t>Extensive archive of patient skin biopsies at UAMS</a:t>
            </a:r>
          </a:p>
          <a:p>
            <a:pPr lvl="1">
              <a:buFont typeface="Wingdings" pitchFamily="2" charset="2"/>
              <a:buChar char="§"/>
            </a:pPr>
            <a:r>
              <a:rPr lang="en-US" altLang="en-US" sz="2000" smtClean="0">
                <a:ea typeface="ＭＳ Ｐゴシック" pitchFamily="34" charset="-128"/>
              </a:rPr>
              <a:t>Cutting-edge Proteomic technologies</a:t>
            </a:r>
          </a:p>
          <a:p>
            <a:pPr lvl="1">
              <a:buFont typeface="Wingdings" pitchFamily="2" charset="2"/>
              <a:buChar char="§"/>
            </a:pPr>
            <a:r>
              <a:rPr lang="en-US" altLang="en-US" sz="2000" smtClean="0">
                <a:ea typeface="ＭＳ Ｐゴシック" pitchFamily="34" charset="-128"/>
              </a:rPr>
              <a:t>A laboratory model to determine mechanism</a:t>
            </a:r>
          </a:p>
        </p:txBody>
      </p:sp>
      <p:sp>
        <p:nvSpPr>
          <p:cNvPr id="7" name="Content Placeholder 2"/>
          <p:cNvSpPr txBox="1">
            <a:spLocks/>
          </p:cNvSpPr>
          <p:nvPr/>
        </p:nvSpPr>
        <p:spPr bwMode="auto">
          <a:xfrm>
            <a:off x="0" y="3276600"/>
            <a:ext cx="9144000" cy="990600"/>
          </a:xfrm>
          <a:prstGeom prst="rect">
            <a:avLst/>
          </a:prstGeom>
          <a:noFill/>
          <a:ln w="9525">
            <a:noFill/>
            <a:miter lim="800000"/>
            <a:headEnd/>
            <a:tailEnd/>
          </a:ln>
        </p:spPr>
        <p:txBody>
          <a:bodyPr/>
          <a:lstStyle/>
          <a:p>
            <a:pPr marL="342900" indent="-342900" eaLnBrk="0" hangingPunct="0">
              <a:spcBef>
                <a:spcPct val="20000"/>
              </a:spcBef>
              <a:buFont typeface="Arial" charset="0"/>
              <a:buChar char="•"/>
              <a:defRPr/>
            </a:pPr>
            <a:r>
              <a:rPr lang="en-US" sz="2400" dirty="0">
                <a:latin typeface="+mn-lt"/>
                <a:ea typeface="ＭＳ Ｐゴシック" charset="-128"/>
                <a:cs typeface="ＭＳ Ｐゴシック" charset="-128"/>
              </a:rPr>
              <a:t>Uncovered 390 putative melanoma biomarkers that will move to the validation stage</a:t>
            </a:r>
          </a:p>
        </p:txBody>
      </p:sp>
      <p:sp>
        <p:nvSpPr>
          <p:cNvPr id="9" name="Content Placeholder 2"/>
          <p:cNvSpPr txBox="1">
            <a:spLocks/>
          </p:cNvSpPr>
          <p:nvPr/>
        </p:nvSpPr>
        <p:spPr bwMode="auto">
          <a:xfrm>
            <a:off x="0" y="4343400"/>
            <a:ext cx="9144000" cy="2057400"/>
          </a:xfrm>
          <a:prstGeom prst="rect">
            <a:avLst/>
          </a:prstGeom>
          <a:noFill/>
          <a:ln w="9525">
            <a:noFill/>
            <a:miter lim="800000"/>
            <a:headEnd/>
            <a:tailEnd/>
          </a:ln>
        </p:spPr>
        <p:txBody>
          <a:bodyPr/>
          <a:lstStyle/>
          <a:p>
            <a:pPr marL="342900" indent="-342900" eaLnBrk="0" hangingPunct="0">
              <a:spcBef>
                <a:spcPct val="20000"/>
              </a:spcBef>
              <a:buFont typeface="Arial" charset="0"/>
              <a:buChar char="•"/>
              <a:defRPr/>
            </a:pPr>
            <a:r>
              <a:rPr lang="en-US" sz="2400" dirty="0">
                <a:latin typeface="+mj-lt"/>
                <a:ea typeface="ＭＳ Ｐゴシック" charset="-128"/>
                <a:cs typeface="ＭＳ Ｐゴシック" charset="-128"/>
              </a:rPr>
              <a:t>Found an epigenetic program involving proteins that WRITE and ERASE the H3K27me3 mark</a:t>
            </a:r>
          </a:p>
          <a:p>
            <a:pPr marL="742950" lvl="1" indent="-285750" eaLnBrk="0" hangingPunct="0">
              <a:spcBef>
                <a:spcPct val="20000"/>
              </a:spcBef>
              <a:buFont typeface="Wingdings" pitchFamily="2" charset="2"/>
              <a:buChar char="§"/>
              <a:defRPr/>
            </a:pPr>
            <a:r>
              <a:rPr lang="en-US" sz="2000" dirty="0">
                <a:latin typeface="+mj-lt"/>
                <a:ea typeface="ＭＳ Ｐゴシック" charset="-128"/>
              </a:rPr>
              <a:t>Important for the migration phenotype of melanoma cells</a:t>
            </a:r>
          </a:p>
          <a:p>
            <a:pPr marL="742950" lvl="1" indent="-285750" eaLnBrk="0" hangingPunct="0">
              <a:spcBef>
                <a:spcPct val="20000"/>
              </a:spcBef>
              <a:buFont typeface="Wingdings" pitchFamily="2" charset="2"/>
              <a:buChar char="§"/>
              <a:defRPr/>
            </a:pPr>
            <a:r>
              <a:rPr lang="en-US" sz="2000" dirty="0">
                <a:latin typeface="+mj-lt"/>
                <a:ea typeface="ＭＳ Ｐゴシック" charset="-128"/>
              </a:rPr>
              <a:t>Moving forward in elucidating how this epigenetic program “sets” the cancer “clock”</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endParaRPr lang="en-US" smtClean="0">
              <a:ea typeface="ＭＳ Ｐゴシック" pitchFamily="34" charset="-128"/>
            </a:endParaRPr>
          </a:p>
        </p:txBody>
      </p:sp>
      <p:pic>
        <p:nvPicPr>
          <p:cNvPr id="30723" name="Picture 2" descr="C:\Users\satyavarali-m\Desktop\images (2).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28600" y="228600"/>
            <a:ext cx="8763000" cy="6400800"/>
          </a:xfrm>
          <a:noFill/>
        </p:spPr>
      </p:pic>
      <p:sp>
        <p:nvSpPr>
          <p:cNvPr id="4" name="Rectangle 3"/>
          <p:cNvSpPr/>
          <p:nvPr/>
        </p:nvSpPr>
        <p:spPr>
          <a:xfrm>
            <a:off x="381000" y="1295400"/>
            <a:ext cx="8382000" cy="1169988"/>
          </a:xfrm>
          <a:prstGeom prst="rect">
            <a:avLst/>
          </a:prstGeom>
        </p:spPr>
        <p:txBody>
          <a:bodyPr>
            <a:spAutoFit/>
          </a:bodyPr>
          <a:lstStyle/>
          <a:p>
            <a:pPr algn="ctr">
              <a:defRPr/>
            </a:pPr>
            <a:r>
              <a:rPr lang="en-US" sz="3500" dirty="0">
                <a:latin typeface="+mn-lt"/>
              </a:rPr>
              <a:t>Journal of Proteomics &amp; Bioinformatics</a:t>
            </a:r>
            <a:br>
              <a:rPr lang="en-US" sz="3500" dirty="0">
                <a:latin typeface="+mn-lt"/>
              </a:rPr>
            </a:br>
            <a:r>
              <a:rPr lang="en-US" sz="3500" dirty="0">
                <a:latin typeface="+mn-lt"/>
              </a:rPr>
              <a:t>Related Journals</a:t>
            </a:r>
          </a:p>
        </p:txBody>
      </p:sp>
      <p:sp>
        <p:nvSpPr>
          <p:cNvPr id="5" name="Rectangle 4"/>
          <p:cNvSpPr/>
          <p:nvPr/>
        </p:nvSpPr>
        <p:spPr>
          <a:xfrm>
            <a:off x="228600" y="2690813"/>
            <a:ext cx="8915400" cy="1476375"/>
          </a:xfrm>
          <a:prstGeom prst="rect">
            <a:avLst/>
          </a:prstGeom>
        </p:spPr>
        <p:txBody>
          <a:bodyPr>
            <a:spAutoFit/>
          </a:bodyPr>
          <a:lstStyle/>
          <a:p>
            <a:pPr marL="342900" indent="-342900">
              <a:buFont typeface="Wingdings" pitchFamily="2" charset="2"/>
              <a:buChar char="Ø"/>
              <a:defRPr/>
            </a:pPr>
            <a:r>
              <a:rPr lang="en-US" sz="3000" dirty="0" err="1">
                <a:latin typeface="+mn-lt"/>
                <a:hlinkClick r:id="rId3"/>
              </a:rPr>
              <a:t>Transcriptomics</a:t>
            </a:r>
            <a:r>
              <a:rPr lang="en-US" sz="3000" dirty="0">
                <a:latin typeface="+mn-lt"/>
                <a:hlinkClick r:id="rId3"/>
              </a:rPr>
              <a:t>: Open Access</a:t>
            </a:r>
            <a:endParaRPr lang="en-US" sz="3000" dirty="0">
              <a:latin typeface="+mn-lt"/>
            </a:endParaRPr>
          </a:p>
          <a:p>
            <a:pPr marL="342900" indent="-342900">
              <a:buFont typeface="Wingdings" pitchFamily="2" charset="2"/>
              <a:buChar char="Ø"/>
              <a:defRPr/>
            </a:pPr>
            <a:r>
              <a:rPr lang="en-US" sz="3000" dirty="0">
                <a:latin typeface="+mn-lt"/>
                <a:hlinkClick r:id="rId4" tooltip="Journal of Pharmacogenomics &amp; Pharmacoproteomics "/>
              </a:rPr>
              <a:t>Journal of Pharmacogenomics &amp; </a:t>
            </a:r>
            <a:r>
              <a:rPr lang="en-US" sz="3000" dirty="0" err="1">
                <a:latin typeface="+mn-lt"/>
                <a:hlinkClick r:id="rId4" tooltip="Journal of Pharmacogenomics &amp; Pharmacoproteomics "/>
              </a:rPr>
              <a:t>Pharmacoproteomics</a:t>
            </a:r>
            <a:r>
              <a:rPr lang="en-US" sz="3000" dirty="0">
                <a:latin typeface="+mn-lt"/>
                <a:hlinkClick r:id="rId4" tooltip="Journal of Pharmacogenomics &amp; Pharmacoproteomics "/>
              </a:rPr>
              <a:t> </a:t>
            </a:r>
            <a:endParaRPr lang="en-US" sz="3000" dirty="0">
              <a:latin typeface="+mn-lt"/>
            </a:endParaRPr>
          </a:p>
          <a:p>
            <a:pPr marL="342900" indent="-342900">
              <a:buFont typeface="Wingdings" pitchFamily="2" charset="2"/>
              <a:buChar char="Ø"/>
              <a:defRPr/>
            </a:pPr>
            <a:r>
              <a:rPr lang="en-US" sz="3000" dirty="0">
                <a:latin typeface="+mn-lt"/>
                <a:hlinkClick r:id="rId5"/>
              </a:rPr>
              <a:t>Journal of Data Mining in Genomics &amp; Proteomics</a:t>
            </a:r>
            <a:endParaRPr lang="en-US" sz="3000" dirty="0">
              <a:latin typeface="+mn-lt"/>
            </a:endParaRPr>
          </a:p>
        </p:txBody>
      </p:sp>
      <p:pic>
        <p:nvPicPr>
          <p:cNvPr id="30726" name="Picture 1" descr="C:\Users\satyavarali-m\Desktop\ag_abi_projectareas.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33600" y="4648200"/>
            <a:ext cx="47244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endParaRPr lang="en-US" smtClean="0">
              <a:ea typeface="ＭＳ Ｐゴシック" pitchFamily="34" charset="-128"/>
            </a:endParaRPr>
          </a:p>
        </p:txBody>
      </p:sp>
      <p:sp>
        <p:nvSpPr>
          <p:cNvPr id="31747" name="Content Placeholder 2"/>
          <p:cNvSpPr>
            <a:spLocks noGrp="1"/>
          </p:cNvSpPr>
          <p:nvPr>
            <p:ph idx="1"/>
          </p:nvPr>
        </p:nvSpPr>
        <p:spPr/>
        <p:txBody>
          <a:bodyPr/>
          <a:lstStyle/>
          <a:p>
            <a:endParaRPr lang="en-US" smtClean="0">
              <a:ea typeface="ＭＳ Ｐゴシック" pitchFamily="34" charset="-128"/>
            </a:endParaRPr>
          </a:p>
        </p:txBody>
      </p:sp>
      <p:pic>
        <p:nvPicPr>
          <p:cNvPr id="31748" name="Picture 2" descr="C:\Users\satyavarali-m\Desktop\images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 y="152400"/>
            <a:ext cx="8610600" cy="647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457200" y="1371600"/>
            <a:ext cx="8420100" cy="3323987"/>
          </a:xfrm>
          <a:prstGeom prst="rect">
            <a:avLst/>
          </a:prstGeom>
        </p:spPr>
        <p:txBody>
          <a:bodyPr>
            <a:spAutoFit/>
          </a:bodyPr>
          <a:lstStyle/>
          <a:p>
            <a:pPr>
              <a:defRPr/>
            </a:pPr>
            <a:r>
              <a:rPr lang="en-US" sz="3500" dirty="0" smtClean="0">
                <a:latin typeface="+mn-lt"/>
              </a:rPr>
              <a:t>For more details on </a:t>
            </a:r>
            <a:r>
              <a:rPr lang="en-US" sz="3500" dirty="0">
                <a:latin typeface="+mn-lt"/>
              </a:rPr>
              <a:t>Conferences Related</a:t>
            </a:r>
          </a:p>
          <a:p>
            <a:pPr>
              <a:defRPr/>
            </a:pPr>
            <a:r>
              <a:rPr lang="en-US" sz="3500" dirty="0" smtClean="0">
                <a:latin typeface="+mn-lt"/>
              </a:rPr>
              <a:t>Journal </a:t>
            </a:r>
            <a:r>
              <a:rPr lang="en-US" sz="3500" dirty="0">
                <a:latin typeface="+mn-lt"/>
              </a:rPr>
              <a:t>of Proteomics &amp; </a:t>
            </a:r>
            <a:r>
              <a:rPr lang="en-US" sz="3500" dirty="0" smtClean="0">
                <a:latin typeface="+mn-lt"/>
              </a:rPr>
              <a:t>Bioinformatics please visit: </a:t>
            </a:r>
          </a:p>
          <a:p>
            <a:pPr>
              <a:defRPr/>
            </a:pPr>
            <a:endParaRPr lang="en-US" sz="3500" dirty="0" smtClean="0">
              <a:latin typeface="+mn-lt"/>
            </a:endParaRPr>
          </a:p>
          <a:p>
            <a:pPr>
              <a:defRPr/>
            </a:pPr>
            <a:r>
              <a:rPr lang="en-US" sz="3500" b="1" dirty="0">
                <a:latin typeface="+mn-lt"/>
                <a:hlinkClick r:id="rId3"/>
              </a:rPr>
              <a:t>http://</a:t>
            </a:r>
            <a:r>
              <a:rPr lang="en-US" sz="3500" b="1" dirty="0" smtClean="0">
                <a:latin typeface="+mn-lt"/>
                <a:hlinkClick r:id="rId3"/>
              </a:rPr>
              <a:t>www.conferenceseries.com/biochemistry-meetings</a:t>
            </a:r>
            <a:endParaRPr lang="en-US" sz="3500" b="1" dirty="0">
              <a:latin typeface="+mn-lt"/>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endParaRPr lang="en-US" smtClean="0">
              <a:ea typeface="ＭＳ Ｐゴシック" pitchFamily="34" charset="-128"/>
            </a:endParaRPr>
          </a:p>
        </p:txBody>
      </p:sp>
      <p:pic>
        <p:nvPicPr>
          <p:cNvPr id="32771" name="Picture 2" descr="C:\Users\satyavarali-m\Desktop\images (2).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19100" y="228600"/>
            <a:ext cx="8382000" cy="6324600"/>
          </a:xfrm>
          <a:noFill/>
        </p:spPr>
      </p:pic>
      <p:sp>
        <p:nvSpPr>
          <p:cNvPr id="4" name="Rectangle 3"/>
          <p:cNvSpPr/>
          <p:nvPr/>
        </p:nvSpPr>
        <p:spPr>
          <a:xfrm>
            <a:off x="615950" y="1295400"/>
            <a:ext cx="8001000" cy="4278094"/>
          </a:xfrm>
          <a:prstGeom prst="rect">
            <a:avLst/>
          </a:prstGeom>
        </p:spPr>
        <p:txBody>
          <a:bodyPr>
            <a:spAutoFit/>
          </a:bodyPr>
          <a:lstStyle/>
          <a:p>
            <a:pPr algn="just">
              <a:defRPr/>
            </a:pPr>
            <a:r>
              <a:rPr lang="en-US" sz="3000" dirty="0" smtClean="0">
                <a:latin typeface="+mn-lt"/>
              </a:rPr>
              <a:t>Open </a:t>
            </a:r>
            <a:r>
              <a:rPr lang="en-US" sz="3000" dirty="0">
                <a:latin typeface="+mn-lt"/>
              </a:rPr>
              <a:t>Access Membership </a:t>
            </a:r>
            <a:r>
              <a:rPr lang="en-US" sz="3000" dirty="0" smtClean="0">
                <a:latin typeface="+mn-lt"/>
              </a:rPr>
              <a:t>with OMICS International enables academicians,</a:t>
            </a:r>
            <a:r>
              <a:rPr lang="en-US" sz="3000" dirty="0">
                <a:latin typeface="+mn-lt"/>
              </a:rPr>
              <a:t> research institutions, funders and corporations to actively encourage open access in scholarly communication and the dissemination of research published by their authors.</a:t>
            </a:r>
          </a:p>
          <a:p>
            <a:pPr algn="just">
              <a:defRPr/>
            </a:pPr>
            <a:r>
              <a:rPr lang="en-US" sz="3000" dirty="0">
                <a:latin typeface="+mn-lt"/>
              </a:rPr>
              <a:t>For more details and benefits, click on the link below:</a:t>
            </a:r>
          </a:p>
          <a:p>
            <a:pPr algn="just">
              <a:defRPr/>
            </a:pPr>
            <a:r>
              <a:rPr lang="en-US" sz="3200" dirty="0">
                <a:latin typeface="+mn-lt"/>
                <a:hlinkClick r:id="rId3"/>
              </a:rPr>
              <a:t>http://omicsonline.org/membership.php</a:t>
            </a:r>
            <a:endParaRPr lang="en-US" sz="3000" dirty="0">
              <a:latin typeface="+mn-l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57200" y="-152400"/>
            <a:ext cx="8229600" cy="1143000"/>
          </a:xfrm>
        </p:spPr>
        <p:txBody>
          <a:bodyPr/>
          <a:lstStyle/>
          <a:p>
            <a:r>
              <a:rPr lang="en-US" altLang="en-US" sz="3200" smtClean="0">
                <a:latin typeface="Arial" charset="0"/>
                <a:ea typeface="ＭＳ Ｐゴシック" pitchFamily="34" charset="-128"/>
                <a:cs typeface="Arial" charset="0"/>
              </a:rPr>
              <a:t>Tackett Laboratory at UAMS</a:t>
            </a:r>
          </a:p>
        </p:txBody>
      </p:sp>
      <p:grpSp>
        <p:nvGrpSpPr>
          <p:cNvPr id="6147" name="Group 2"/>
          <p:cNvGrpSpPr>
            <a:grpSpLocks/>
          </p:cNvGrpSpPr>
          <p:nvPr/>
        </p:nvGrpSpPr>
        <p:grpSpPr bwMode="auto">
          <a:xfrm>
            <a:off x="0" y="990600"/>
            <a:ext cx="9144000" cy="76200"/>
            <a:chOff x="0" y="288"/>
            <a:chExt cx="5760" cy="96"/>
          </a:xfrm>
        </p:grpSpPr>
        <p:sp>
          <p:nvSpPr>
            <p:cNvPr id="6150" name="Rectangle 3"/>
            <p:cNvSpPr>
              <a:spLocks noChangeArrowheads="1"/>
            </p:cNvSpPr>
            <p:nvPr/>
          </p:nvSpPr>
          <p:spPr bwMode="auto">
            <a:xfrm>
              <a:off x="2880" y="288"/>
              <a:ext cx="2880" cy="96"/>
            </a:xfrm>
            <a:prstGeom prst="rect">
              <a:avLst/>
            </a:prstGeom>
            <a:gradFill rotWithShape="1">
              <a:gsLst>
                <a:gs pos="0">
                  <a:schemeClr val="tx1"/>
                </a:gs>
                <a:gs pos="100000">
                  <a:schemeClr val="bg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p>
          </p:txBody>
        </p:sp>
        <p:sp>
          <p:nvSpPr>
            <p:cNvPr id="6151" name="Rectangle 4"/>
            <p:cNvSpPr>
              <a:spLocks noChangeArrowheads="1"/>
            </p:cNvSpPr>
            <p:nvPr/>
          </p:nvSpPr>
          <p:spPr bwMode="auto">
            <a:xfrm flipH="1">
              <a:off x="0" y="288"/>
              <a:ext cx="2880" cy="96"/>
            </a:xfrm>
            <a:prstGeom prst="rect">
              <a:avLst/>
            </a:prstGeom>
            <a:gradFill rotWithShape="1">
              <a:gsLst>
                <a:gs pos="0">
                  <a:schemeClr val="tx1"/>
                </a:gs>
                <a:gs pos="100000">
                  <a:schemeClr val="bg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p>
          </p:txBody>
        </p:sp>
      </p:grpSp>
      <p:sp>
        <p:nvSpPr>
          <p:cNvPr id="7172" name="Content Placeholder 2"/>
          <p:cNvSpPr>
            <a:spLocks noGrp="1"/>
          </p:cNvSpPr>
          <p:nvPr>
            <p:ph idx="1"/>
          </p:nvPr>
        </p:nvSpPr>
        <p:spPr>
          <a:xfrm>
            <a:off x="0" y="1447800"/>
            <a:ext cx="9144000" cy="4525963"/>
          </a:xfrm>
        </p:spPr>
        <p:txBody>
          <a:bodyPr/>
          <a:lstStyle/>
          <a:p>
            <a:r>
              <a:rPr lang="en-US" altLang="en-US" sz="2400" u="sng" smtClean="0">
                <a:ea typeface="ＭＳ Ｐゴシック" pitchFamily="34" charset="-128"/>
              </a:rPr>
              <a:t>Project 1</a:t>
            </a:r>
            <a:r>
              <a:rPr lang="en-US" altLang="en-US" sz="2400" smtClean="0">
                <a:ea typeface="ＭＳ Ｐゴシック" pitchFamily="34" charset="-128"/>
              </a:rPr>
              <a:t>: We develop new tools and assays for determining how proteins interact with each other to drive cancer phenotypes</a:t>
            </a:r>
          </a:p>
          <a:p>
            <a:pPr>
              <a:buFont typeface="Arial" charset="0"/>
              <a:buNone/>
            </a:pPr>
            <a:endParaRPr lang="en-US" altLang="en-US" sz="2400" smtClean="0">
              <a:ea typeface="ＭＳ Ｐゴシック" pitchFamily="34" charset="-128"/>
            </a:endParaRPr>
          </a:p>
        </p:txBody>
      </p:sp>
      <p:sp>
        <p:nvSpPr>
          <p:cNvPr id="7" name="Content Placeholder 2"/>
          <p:cNvSpPr txBox="1">
            <a:spLocks/>
          </p:cNvSpPr>
          <p:nvPr/>
        </p:nvSpPr>
        <p:spPr bwMode="auto">
          <a:xfrm>
            <a:off x="0" y="2971800"/>
            <a:ext cx="9144000" cy="4525963"/>
          </a:xfrm>
          <a:prstGeom prst="rect">
            <a:avLst/>
          </a:prstGeom>
          <a:noFill/>
          <a:ln w="9525">
            <a:noFill/>
            <a:miter lim="800000"/>
            <a:headEnd/>
            <a:tailEnd/>
          </a:ln>
        </p:spPr>
        <p:txBody>
          <a:bodyPr/>
          <a:lstStyle/>
          <a:p>
            <a:pPr marL="342900" indent="-342900" eaLnBrk="0" hangingPunct="0">
              <a:spcBef>
                <a:spcPct val="20000"/>
              </a:spcBef>
              <a:buFont typeface="Arial" pitchFamily="34" charset="0"/>
              <a:buChar char="•"/>
              <a:defRPr/>
            </a:pPr>
            <a:r>
              <a:rPr lang="en-US" sz="2400" u="sng" dirty="0">
                <a:latin typeface="+mn-lt"/>
                <a:ea typeface="ＭＳ Ｐゴシック" charset="-128"/>
                <a:cs typeface="ＭＳ Ｐゴシック" charset="-128"/>
              </a:rPr>
              <a:t>Project 2</a:t>
            </a:r>
            <a:r>
              <a:rPr lang="en-US" sz="2400" dirty="0">
                <a:latin typeface="+mn-lt"/>
                <a:ea typeface="ＭＳ Ｐゴシック" charset="-128"/>
                <a:cs typeface="ＭＳ Ｐゴシック" charset="-128"/>
              </a:rPr>
              <a:t>: We take a translational research approach for using patient skin biopsies archived at UAMS for the identification of new targets for melanoma prevention and therapy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3" presetClass="emph" presetSubtype="2" fill="hold" grpId="0" nodeType="withEffect">
                                  <p:stCondLst>
                                    <p:cond delay="0"/>
                                  </p:stCondLst>
                                  <p:childTnLst>
                                    <p:animClr clrSpc="rgb" dir="cw">
                                      <p:cBhvr override="childStyle">
                                        <p:cTn id="8" dur="1000" fill="hold"/>
                                        <p:tgtEl>
                                          <p:spTgt spid="7172">
                                            <p:txEl>
                                              <p:pRg st="0" end="0"/>
                                            </p:txEl>
                                          </p:spTgt>
                                        </p:tgtEl>
                                        <p:attrNameLst>
                                          <p:attrName>style.color</p:attrName>
                                        </p:attrNameLst>
                                      </p:cBhvr>
                                      <p:to>
                                        <a:srgbClr val="C0C0C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build="p"/>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idx="4294967295"/>
          </p:nvPr>
        </p:nvSpPr>
        <p:spPr>
          <a:xfrm>
            <a:off x="457200" y="-228600"/>
            <a:ext cx="8229600" cy="1143000"/>
          </a:xfrm>
        </p:spPr>
        <p:txBody>
          <a:bodyPr/>
          <a:lstStyle/>
          <a:p>
            <a:r>
              <a:rPr lang="en-US" altLang="en-US" smtClean="0">
                <a:ea typeface="ＭＳ Ｐゴシック" pitchFamily="34" charset="-128"/>
              </a:rPr>
              <a:t>Melanoma</a:t>
            </a:r>
          </a:p>
        </p:txBody>
      </p:sp>
      <p:sp>
        <p:nvSpPr>
          <p:cNvPr id="7171" name="TextBox 3"/>
          <p:cNvSpPr txBox="1">
            <a:spLocks noChangeArrowheads="1"/>
          </p:cNvSpPr>
          <p:nvPr/>
        </p:nvSpPr>
        <p:spPr bwMode="auto">
          <a:xfrm>
            <a:off x="0" y="838200"/>
            <a:ext cx="5707063"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defRPr>
                <a:solidFill>
                  <a:schemeClr val="tx1"/>
                </a:solidFill>
                <a:latin typeface="Arial" charset="0"/>
                <a:ea typeface="ＭＳ Ｐゴシック" pitchFamily="34" charset="-128"/>
              </a:defRPr>
            </a:lvl1pPr>
            <a:lvl2pPr defTabSz="457200" eaLnBrk="0" hangingPunct="0">
              <a:defRPr>
                <a:solidFill>
                  <a:schemeClr val="tx1"/>
                </a:solidFill>
                <a:latin typeface="Arial" charset="0"/>
                <a:ea typeface="ＭＳ Ｐゴシック" pitchFamily="34" charset="-128"/>
              </a:defRPr>
            </a:lvl2pPr>
            <a:lvl3pPr marL="1143000" indent="-228600" defTabSz="457200" eaLnBrk="0" hangingPunct="0">
              <a:defRPr>
                <a:solidFill>
                  <a:schemeClr val="tx1"/>
                </a:solidFill>
                <a:latin typeface="Arial" charset="0"/>
                <a:ea typeface="ＭＳ Ｐゴシック" pitchFamily="34" charset="-128"/>
              </a:defRPr>
            </a:lvl3pPr>
            <a:lvl4pPr marL="1600200" indent="-228600" defTabSz="457200" eaLnBrk="0" hangingPunct="0">
              <a:defRPr>
                <a:solidFill>
                  <a:schemeClr val="tx1"/>
                </a:solidFill>
                <a:latin typeface="Arial" charset="0"/>
                <a:ea typeface="ＭＳ Ｐゴシック" pitchFamily="34" charset="-128"/>
              </a:defRPr>
            </a:lvl4pPr>
            <a:lvl5pPr marL="2057400" indent="-228600" defTabSz="4572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buFont typeface="Arial" charset="0"/>
              <a:buChar char="•"/>
            </a:pPr>
            <a:r>
              <a:rPr lang="en-US" altLang="en-US" sz="2000">
                <a:cs typeface="Arial" charset="0"/>
              </a:rPr>
              <a:t>Melanoma: a cancer that develops in melanocytes and is the most deadly of all skin cancers</a:t>
            </a:r>
          </a:p>
          <a:p>
            <a:pPr eaLnBrk="1" hangingPunct="1"/>
            <a:endParaRPr lang="en-US" altLang="en-US" sz="2000">
              <a:cs typeface="Arial" charset="0"/>
            </a:endParaRPr>
          </a:p>
          <a:p>
            <a:pPr eaLnBrk="1" hangingPunct="1">
              <a:buFont typeface="Arial" charset="0"/>
              <a:buChar char="•"/>
            </a:pPr>
            <a:r>
              <a:rPr lang="en-US" altLang="en-US" sz="2000">
                <a:cs typeface="Arial" charset="0"/>
              </a:rPr>
              <a:t>1 person diagnosed every 8 min with melanoma</a:t>
            </a:r>
          </a:p>
          <a:p>
            <a:pPr eaLnBrk="1" hangingPunct="1"/>
            <a:endParaRPr lang="en-US" altLang="en-US" sz="2000">
              <a:cs typeface="Arial" charset="0"/>
            </a:endParaRPr>
          </a:p>
          <a:p>
            <a:pPr eaLnBrk="1" hangingPunct="1">
              <a:buFont typeface="Arial" charset="0"/>
              <a:buChar char="•"/>
            </a:pPr>
            <a:r>
              <a:rPr lang="en-US" altLang="en-US" sz="2000">
                <a:cs typeface="Arial" charset="0"/>
              </a:rPr>
              <a:t>Melanoma claims the life of one American every           62 minutes</a:t>
            </a:r>
          </a:p>
          <a:p>
            <a:pPr eaLnBrk="1" hangingPunct="1"/>
            <a:endParaRPr lang="en-US" altLang="en-US" sz="2000">
              <a:cs typeface="Arial" charset="0"/>
            </a:endParaRPr>
          </a:p>
          <a:p>
            <a:pPr eaLnBrk="1" hangingPunct="1">
              <a:buFont typeface="Arial" charset="0"/>
              <a:buChar char="•"/>
            </a:pPr>
            <a:r>
              <a:rPr lang="en-US" altLang="en-US" sz="2000">
                <a:cs typeface="Arial" charset="0"/>
              </a:rPr>
              <a:t>The mean age for diagnosis of melanoma is 50</a:t>
            </a:r>
          </a:p>
          <a:p>
            <a:pPr lvl="1" eaLnBrk="1" hangingPunct="1">
              <a:buFont typeface="Arial" charset="0"/>
              <a:buChar char="•"/>
            </a:pPr>
            <a:r>
              <a:rPr lang="en-US" altLang="en-US" sz="2000">
                <a:cs typeface="Arial" charset="0"/>
              </a:rPr>
              <a:t>Many other cancers it is 65 to 70 years old</a:t>
            </a:r>
          </a:p>
          <a:p>
            <a:pPr lvl="1" eaLnBrk="1" hangingPunct="1"/>
            <a:endParaRPr lang="en-US" altLang="en-US" sz="2000">
              <a:cs typeface="Arial" charset="0"/>
            </a:endParaRPr>
          </a:p>
          <a:p>
            <a:pPr eaLnBrk="1" hangingPunct="1">
              <a:buFont typeface="Arial" charset="0"/>
              <a:buChar char="•"/>
            </a:pPr>
            <a:r>
              <a:rPr lang="en-US" altLang="en-US" sz="2000">
                <a:cs typeface="Arial" charset="0"/>
              </a:rPr>
              <a:t>Most common form of cancer for young adults 25- to 29-years-old  </a:t>
            </a:r>
          </a:p>
          <a:p>
            <a:pPr eaLnBrk="1" hangingPunct="1">
              <a:buFont typeface="Arial" charset="0"/>
              <a:buChar char="•"/>
            </a:pPr>
            <a:endParaRPr lang="en-US" altLang="en-US" sz="2000">
              <a:cs typeface="Arial" charset="0"/>
            </a:endParaRPr>
          </a:p>
          <a:p>
            <a:pPr eaLnBrk="1" hangingPunct="1">
              <a:buFont typeface="Arial" charset="0"/>
              <a:buChar char="•"/>
            </a:pPr>
            <a:r>
              <a:rPr lang="en-US" altLang="en-US" sz="2000">
                <a:cs typeface="Arial" charset="0"/>
              </a:rPr>
              <a:t>65% cases attributed to UV exposure</a:t>
            </a:r>
          </a:p>
        </p:txBody>
      </p:sp>
      <p:graphicFrame>
        <p:nvGraphicFramePr>
          <p:cNvPr id="6" name="Table 5"/>
          <p:cNvGraphicFramePr>
            <a:graphicFrameLocks noGrp="1"/>
          </p:cNvGraphicFramePr>
          <p:nvPr/>
        </p:nvGraphicFramePr>
        <p:xfrm>
          <a:off x="5707063" y="1397000"/>
          <a:ext cx="3200400" cy="4086225"/>
        </p:xfrm>
        <a:graphic>
          <a:graphicData uri="http://schemas.openxmlformats.org/drawingml/2006/table">
            <a:tbl>
              <a:tblPr/>
              <a:tblGrid>
                <a:gridCol w="3200400"/>
              </a:tblGrid>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Arial" charset="0"/>
                        </a:rPr>
                        <a:t>Risk Factors for Melanoma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rPr>
                        <a:t>Fair skin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rPr>
                        <a:t>Light hair and eye color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rPr>
                        <a:t>Moles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rPr>
                        <a:t>Dysplastic nevi</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rPr>
                        <a:t>Personal and/or family history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rPr>
                        <a:t>Non-melanoma skin cancer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rPr>
                        <a:t>Weakened immune system</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rPr>
                        <a:t>Severe sunburns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rPr>
                        <a:t>Exposure to UV</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rPr>
                        <a:t>Age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bl>
          </a:graphicData>
        </a:graphic>
      </p:graphicFrame>
      <p:grpSp>
        <p:nvGrpSpPr>
          <p:cNvPr id="7198" name="Group 2"/>
          <p:cNvGrpSpPr>
            <a:grpSpLocks/>
          </p:cNvGrpSpPr>
          <p:nvPr/>
        </p:nvGrpSpPr>
        <p:grpSpPr bwMode="auto">
          <a:xfrm>
            <a:off x="0" y="762000"/>
            <a:ext cx="9144000" cy="76200"/>
            <a:chOff x="0" y="288"/>
            <a:chExt cx="5760" cy="96"/>
          </a:xfrm>
        </p:grpSpPr>
        <p:sp>
          <p:nvSpPr>
            <p:cNvPr id="7199" name="Rectangle 3"/>
            <p:cNvSpPr>
              <a:spLocks noChangeArrowheads="1"/>
            </p:cNvSpPr>
            <p:nvPr/>
          </p:nvSpPr>
          <p:spPr bwMode="auto">
            <a:xfrm>
              <a:off x="2880" y="288"/>
              <a:ext cx="2880" cy="96"/>
            </a:xfrm>
            <a:prstGeom prst="rect">
              <a:avLst/>
            </a:prstGeom>
            <a:gradFill rotWithShape="1">
              <a:gsLst>
                <a:gs pos="0">
                  <a:schemeClr val="tx1"/>
                </a:gs>
                <a:gs pos="100000">
                  <a:schemeClr val="bg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p>
          </p:txBody>
        </p:sp>
        <p:sp>
          <p:nvSpPr>
            <p:cNvPr id="7200" name="Rectangle 4"/>
            <p:cNvSpPr>
              <a:spLocks noChangeArrowheads="1"/>
            </p:cNvSpPr>
            <p:nvPr/>
          </p:nvSpPr>
          <p:spPr bwMode="auto">
            <a:xfrm flipH="1">
              <a:off x="0" y="288"/>
              <a:ext cx="2880" cy="96"/>
            </a:xfrm>
            <a:prstGeom prst="rect">
              <a:avLst/>
            </a:prstGeom>
            <a:gradFill rotWithShape="1">
              <a:gsLst>
                <a:gs pos="0">
                  <a:schemeClr val="tx1"/>
                </a:gs>
                <a:gs pos="100000">
                  <a:schemeClr val="bg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p>
          </p:txBody>
        </p:sp>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85800" y="-228600"/>
            <a:ext cx="7772400" cy="1470025"/>
          </a:xfrm>
          <a:prstGeom prst="rect">
            <a:avLst/>
          </a:prstGeom>
        </p:spPr>
        <p:txBody>
          <a:bodyPr anchor="ctr">
            <a:normAutofit fontScale="97500"/>
          </a:bodyPr>
          <a:lstStyle/>
          <a:p>
            <a:pPr algn="ctr" fontAlgn="auto">
              <a:spcAft>
                <a:spcPts val="0"/>
              </a:spcAft>
              <a:defRPr/>
            </a:pPr>
            <a:r>
              <a:rPr lang="en-US" sz="3200" dirty="0">
                <a:latin typeface="Arial" pitchFamily="34" charset="0"/>
                <a:ea typeface="+mj-ea"/>
                <a:cs typeface="Arial" pitchFamily="34" charset="0"/>
              </a:rPr>
              <a:t>Melanoma</a:t>
            </a:r>
          </a:p>
        </p:txBody>
      </p:sp>
      <p:sp>
        <p:nvSpPr>
          <p:cNvPr id="8195" name="TextBox 10"/>
          <p:cNvSpPr txBox="1">
            <a:spLocks noChangeArrowheads="1"/>
          </p:cNvSpPr>
          <p:nvPr/>
        </p:nvSpPr>
        <p:spPr bwMode="auto">
          <a:xfrm>
            <a:off x="4419600" y="4859338"/>
            <a:ext cx="4419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altLang="en-US" b="1"/>
              <a:t>Melanoma</a:t>
            </a:r>
          </a:p>
          <a:p>
            <a:pPr eaLnBrk="1" hangingPunct="1"/>
            <a:r>
              <a:rPr lang="en-US" altLang="en-US">
                <a:cs typeface="Arial" charset="0"/>
              </a:rPr>
              <a:t>-123,590 cases in 2011</a:t>
            </a:r>
          </a:p>
          <a:p>
            <a:pPr eaLnBrk="1" hangingPunct="1"/>
            <a:r>
              <a:rPr lang="en-US" altLang="en-US">
                <a:cs typeface="Arial" charset="0"/>
              </a:rPr>
              <a:t>-8,790 deaths in 2011</a:t>
            </a:r>
          </a:p>
          <a:p>
            <a:pPr eaLnBrk="1" hangingPunct="1"/>
            <a:r>
              <a:rPr lang="en-US" altLang="en-US">
                <a:cs typeface="Arial" charset="0"/>
              </a:rPr>
              <a:t>-Accounts for 75% of skin cancer deaths</a:t>
            </a:r>
          </a:p>
        </p:txBody>
      </p:sp>
      <p:pic>
        <p:nvPicPr>
          <p:cNvPr id="8196" name="Picture 4" descr="http://findmeacure.com/wp-content/uploads/2009/01/melanom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3581400"/>
            <a:ext cx="1905000" cy="297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197" name="Group 17"/>
          <p:cNvGrpSpPr>
            <a:grpSpLocks/>
          </p:cNvGrpSpPr>
          <p:nvPr/>
        </p:nvGrpSpPr>
        <p:grpSpPr bwMode="auto">
          <a:xfrm>
            <a:off x="3810000" y="1787525"/>
            <a:ext cx="4953000" cy="2690813"/>
            <a:chOff x="3810000" y="1447800"/>
            <a:chExt cx="4953000" cy="2691201"/>
          </a:xfrm>
        </p:grpSpPr>
        <p:pic>
          <p:nvPicPr>
            <p:cNvPr id="8204"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1447800"/>
              <a:ext cx="4953000" cy="2691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p:cNvSpPr/>
            <p:nvPr/>
          </p:nvSpPr>
          <p:spPr>
            <a:xfrm>
              <a:off x="3962400" y="3581708"/>
              <a:ext cx="228600" cy="3810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8198" name="Group 2"/>
          <p:cNvGrpSpPr>
            <a:grpSpLocks/>
          </p:cNvGrpSpPr>
          <p:nvPr/>
        </p:nvGrpSpPr>
        <p:grpSpPr bwMode="auto">
          <a:xfrm>
            <a:off x="0" y="990600"/>
            <a:ext cx="9144000" cy="76200"/>
            <a:chOff x="0" y="288"/>
            <a:chExt cx="5760" cy="96"/>
          </a:xfrm>
        </p:grpSpPr>
        <p:sp>
          <p:nvSpPr>
            <p:cNvPr id="8202" name="Rectangle 3"/>
            <p:cNvSpPr>
              <a:spLocks noChangeArrowheads="1"/>
            </p:cNvSpPr>
            <p:nvPr/>
          </p:nvSpPr>
          <p:spPr bwMode="auto">
            <a:xfrm>
              <a:off x="2880" y="288"/>
              <a:ext cx="2880" cy="96"/>
            </a:xfrm>
            <a:prstGeom prst="rect">
              <a:avLst/>
            </a:prstGeom>
            <a:gradFill rotWithShape="1">
              <a:gsLst>
                <a:gs pos="0">
                  <a:schemeClr val="tx1"/>
                </a:gs>
                <a:gs pos="100000">
                  <a:schemeClr val="bg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p>
          </p:txBody>
        </p:sp>
        <p:sp>
          <p:nvSpPr>
            <p:cNvPr id="8203" name="Rectangle 4"/>
            <p:cNvSpPr>
              <a:spLocks noChangeArrowheads="1"/>
            </p:cNvSpPr>
            <p:nvPr/>
          </p:nvSpPr>
          <p:spPr bwMode="auto">
            <a:xfrm flipH="1">
              <a:off x="0" y="288"/>
              <a:ext cx="2880" cy="96"/>
            </a:xfrm>
            <a:prstGeom prst="rect">
              <a:avLst/>
            </a:prstGeom>
            <a:gradFill rotWithShape="1">
              <a:gsLst>
                <a:gs pos="0">
                  <a:schemeClr val="tx1"/>
                </a:gs>
                <a:gs pos="100000">
                  <a:schemeClr val="bg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p>
          </p:txBody>
        </p:sp>
      </p:grpSp>
      <p:pic>
        <p:nvPicPr>
          <p:cNvPr id="8199" name="Picture 13" descr="normal-mole4.jpg"/>
          <p:cNvPicPr>
            <a:picLocks noChangeAspect="1"/>
          </p:cNvPicPr>
          <p:nvPr/>
        </p:nvPicPr>
        <p:blipFill>
          <a:blip r:embed="rId4">
            <a:extLst>
              <a:ext uri="{28A0092B-C50C-407E-A947-70E740481C1C}">
                <a14:useLocalDpi xmlns:a14="http://schemas.microsoft.com/office/drawing/2010/main" val="0"/>
              </a:ext>
            </a:extLst>
          </a:blip>
          <a:srcRect l="26807" t="27238" r="32579" b="17563"/>
          <a:stretch>
            <a:fillRect/>
          </a:stretch>
        </p:blipFill>
        <p:spPr bwMode="auto">
          <a:xfrm>
            <a:off x="1143000" y="1447800"/>
            <a:ext cx="19050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0" name="TextBox 10"/>
          <p:cNvSpPr txBox="1">
            <a:spLocks noChangeArrowheads="1"/>
          </p:cNvSpPr>
          <p:nvPr/>
        </p:nvSpPr>
        <p:spPr bwMode="auto">
          <a:xfrm>
            <a:off x="1409700" y="3276600"/>
            <a:ext cx="1371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altLang="en-US" b="1"/>
              <a:t>Melanoma</a:t>
            </a:r>
            <a:endParaRPr lang="en-US" altLang="en-US">
              <a:cs typeface="Arial" charset="0"/>
            </a:endParaRPr>
          </a:p>
        </p:txBody>
      </p:sp>
      <p:sp>
        <p:nvSpPr>
          <p:cNvPr id="8201" name="TextBox 10"/>
          <p:cNvSpPr txBox="1">
            <a:spLocks noChangeArrowheads="1"/>
          </p:cNvSpPr>
          <p:nvPr/>
        </p:nvSpPr>
        <p:spPr bwMode="auto">
          <a:xfrm>
            <a:off x="1676400" y="1143000"/>
            <a:ext cx="838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altLang="en-US" b="1"/>
              <a:t>Mole</a:t>
            </a:r>
            <a:endParaRPr lang="en-US" altLang="en-US">
              <a:cs typeface="Arial"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6" descr="stage0melanoma"/>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08400" y="1417638"/>
            <a:ext cx="5418138" cy="433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Title 1"/>
          <p:cNvSpPr>
            <a:spLocks noGrp="1"/>
          </p:cNvSpPr>
          <p:nvPr>
            <p:ph type="title" idx="4294967295"/>
          </p:nvPr>
        </p:nvSpPr>
        <p:spPr>
          <a:xfrm>
            <a:off x="508000" y="0"/>
            <a:ext cx="8102600" cy="1143000"/>
          </a:xfrm>
        </p:spPr>
        <p:txBody>
          <a:bodyPr/>
          <a:lstStyle/>
          <a:p>
            <a:r>
              <a:rPr lang="en-US" altLang="en-US" smtClean="0">
                <a:ea typeface="ＭＳ Ｐゴシック" pitchFamily="34" charset="-128"/>
              </a:rPr>
              <a:t>Stages of Melanoma: Stage 1</a:t>
            </a:r>
          </a:p>
        </p:txBody>
      </p:sp>
      <p:sp>
        <p:nvSpPr>
          <p:cNvPr id="9220" name="TextBox 3"/>
          <p:cNvSpPr txBox="1">
            <a:spLocks noChangeArrowheads="1"/>
          </p:cNvSpPr>
          <p:nvPr/>
        </p:nvSpPr>
        <p:spPr bwMode="auto">
          <a:xfrm>
            <a:off x="6418263" y="6400800"/>
            <a:ext cx="1676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defRPr>
                <a:solidFill>
                  <a:schemeClr val="tx1"/>
                </a:solidFill>
                <a:latin typeface="Arial" charset="0"/>
                <a:ea typeface="ＭＳ Ｐゴシック" pitchFamily="34" charset="-128"/>
              </a:defRPr>
            </a:lvl1pPr>
            <a:lvl2pPr marL="742950" indent="-285750" defTabSz="457200" eaLnBrk="0" hangingPunct="0">
              <a:defRPr>
                <a:solidFill>
                  <a:schemeClr val="tx1"/>
                </a:solidFill>
                <a:latin typeface="Arial" charset="0"/>
                <a:ea typeface="ＭＳ Ｐゴシック" pitchFamily="34" charset="-128"/>
              </a:defRPr>
            </a:lvl2pPr>
            <a:lvl3pPr marL="1143000" indent="-228600" defTabSz="457200" eaLnBrk="0" hangingPunct="0">
              <a:defRPr>
                <a:solidFill>
                  <a:schemeClr val="tx1"/>
                </a:solidFill>
                <a:latin typeface="Arial" charset="0"/>
                <a:ea typeface="ＭＳ Ｐゴシック" pitchFamily="34" charset="-128"/>
              </a:defRPr>
            </a:lvl3pPr>
            <a:lvl4pPr marL="1600200" indent="-228600" defTabSz="457200" eaLnBrk="0" hangingPunct="0">
              <a:defRPr>
                <a:solidFill>
                  <a:schemeClr val="tx1"/>
                </a:solidFill>
                <a:latin typeface="Arial" charset="0"/>
                <a:ea typeface="ＭＳ Ｐゴシック" pitchFamily="34" charset="-128"/>
              </a:defRPr>
            </a:lvl4pPr>
            <a:lvl5pPr marL="2057400" indent="-228600" defTabSz="4572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altLang="en-US">
                <a:latin typeface="Calibri" pitchFamily="34" charset="0"/>
              </a:rPr>
              <a:t>Balch et al 2001</a:t>
            </a:r>
          </a:p>
        </p:txBody>
      </p:sp>
      <p:graphicFrame>
        <p:nvGraphicFramePr>
          <p:cNvPr id="5" name="Table 4"/>
          <p:cNvGraphicFramePr>
            <a:graphicFrameLocks noGrp="1"/>
          </p:cNvGraphicFramePr>
          <p:nvPr/>
        </p:nvGraphicFramePr>
        <p:xfrm>
          <a:off x="220663" y="1174750"/>
          <a:ext cx="3489325" cy="2559065"/>
        </p:xfrm>
        <a:graphic>
          <a:graphicData uri="http://schemas.openxmlformats.org/drawingml/2006/table">
            <a:tbl>
              <a:tblPr/>
              <a:tblGrid>
                <a:gridCol w="977900"/>
                <a:gridCol w="2511425"/>
              </a:tblGrid>
              <a:tr h="36820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Arial" charset="0"/>
                        </a:rPr>
                        <a:t>Stage</a:t>
                      </a:r>
                    </a:p>
                  </a:txBody>
                  <a:tcPr marT="45708" marB="4570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Arial" charset="0"/>
                        </a:rPr>
                        <a:t>Description</a:t>
                      </a:r>
                    </a:p>
                  </a:txBody>
                  <a:tcPr marT="45708" marB="4570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91436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1" u="none" strike="noStrike" cap="none" normalizeH="0" baseline="0" smtClean="0">
                          <a:ln>
                            <a:noFill/>
                          </a:ln>
                          <a:solidFill>
                            <a:srgbClr val="000000"/>
                          </a:solidFill>
                          <a:effectLst/>
                          <a:latin typeface="Arial" charset="0"/>
                        </a:rPr>
                        <a:t>0</a:t>
                      </a:r>
                    </a:p>
                  </a:txBody>
                  <a:tcPr marT="45708" marB="4570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rPr>
                        <a:t>Superficial, little danger of spreading if surgically removed</a:t>
                      </a:r>
                    </a:p>
                  </a:txBody>
                  <a:tcPr marT="45708" marB="4570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63642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1" u="none" strike="noStrike" cap="none" normalizeH="0" baseline="0" smtClean="0">
                          <a:ln>
                            <a:noFill/>
                          </a:ln>
                          <a:solidFill>
                            <a:srgbClr val="000000"/>
                          </a:solidFill>
                          <a:effectLst/>
                          <a:latin typeface="Arial" charset="0"/>
                        </a:rPr>
                        <a:t>1a</a:t>
                      </a:r>
                    </a:p>
                  </a:txBody>
                  <a:tcPr marT="45708" marB="4570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rPr>
                        <a:t>Tumor ≤1mm, no ulcer</a:t>
                      </a:r>
                    </a:p>
                  </a:txBody>
                  <a:tcPr marT="45708" marB="4570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6400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1" u="none" strike="noStrike" cap="none" normalizeH="0" baseline="0" smtClean="0">
                          <a:ln>
                            <a:noFill/>
                          </a:ln>
                          <a:solidFill>
                            <a:srgbClr val="000000"/>
                          </a:solidFill>
                          <a:effectLst/>
                          <a:latin typeface="Arial" charset="0"/>
                        </a:rPr>
                        <a:t>1b</a:t>
                      </a:r>
                    </a:p>
                  </a:txBody>
                  <a:tcPr marT="45708" marB="4570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charset="0"/>
                        </a:rPr>
                        <a:t>Either ≤1mm w/ ulcer OR ≤2mm w/o ulcer</a:t>
                      </a:r>
                    </a:p>
                  </a:txBody>
                  <a:tcPr marT="45708" marB="4570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bl>
          </a:graphicData>
        </a:graphic>
      </p:graphicFrame>
      <p:sp>
        <p:nvSpPr>
          <p:cNvPr id="9238" name="TextBox 5"/>
          <p:cNvSpPr txBox="1">
            <a:spLocks noChangeArrowheads="1"/>
          </p:cNvSpPr>
          <p:nvPr/>
        </p:nvSpPr>
        <p:spPr bwMode="auto">
          <a:xfrm>
            <a:off x="5672138" y="1647825"/>
            <a:ext cx="19653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defRPr>
                <a:solidFill>
                  <a:schemeClr val="tx1"/>
                </a:solidFill>
                <a:latin typeface="Arial" charset="0"/>
                <a:ea typeface="ＭＳ Ｐゴシック" pitchFamily="34" charset="-128"/>
              </a:defRPr>
            </a:lvl1pPr>
            <a:lvl2pPr marL="742950" indent="-285750" defTabSz="457200" eaLnBrk="0" hangingPunct="0">
              <a:defRPr>
                <a:solidFill>
                  <a:schemeClr val="tx1"/>
                </a:solidFill>
                <a:latin typeface="Arial" charset="0"/>
                <a:ea typeface="ＭＳ Ｐゴシック" pitchFamily="34" charset="-128"/>
              </a:defRPr>
            </a:lvl2pPr>
            <a:lvl3pPr marL="1143000" indent="-228600" defTabSz="457200" eaLnBrk="0" hangingPunct="0">
              <a:defRPr>
                <a:solidFill>
                  <a:schemeClr val="tx1"/>
                </a:solidFill>
                <a:latin typeface="Arial" charset="0"/>
                <a:ea typeface="ＭＳ Ｐゴシック" pitchFamily="34" charset="-128"/>
              </a:defRPr>
            </a:lvl3pPr>
            <a:lvl4pPr marL="1600200" indent="-228600" defTabSz="457200" eaLnBrk="0" hangingPunct="0">
              <a:defRPr>
                <a:solidFill>
                  <a:schemeClr val="tx1"/>
                </a:solidFill>
                <a:latin typeface="Arial" charset="0"/>
                <a:ea typeface="ＭＳ Ｐゴシック" pitchFamily="34" charset="-128"/>
              </a:defRPr>
            </a:lvl4pPr>
            <a:lvl5pPr marL="2057400" indent="-228600" defTabSz="4572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altLang="en-US">
                <a:cs typeface="Arial" charset="0"/>
              </a:rPr>
              <a:t>Melanoma</a:t>
            </a:r>
            <a:r>
              <a:rPr lang="en-US" altLang="en-US">
                <a:latin typeface="Calibri" pitchFamily="34" charset="0"/>
                <a:cs typeface="Arial" charset="0"/>
              </a:rPr>
              <a:t> </a:t>
            </a:r>
            <a:r>
              <a:rPr lang="en-US" altLang="en-US" i="1">
                <a:cs typeface="Arial" charset="0"/>
              </a:rPr>
              <a:t>in situ</a:t>
            </a:r>
          </a:p>
        </p:txBody>
      </p:sp>
      <p:pic>
        <p:nvPicPr>
          <p:cNvPr id="9239" name="Picture 7" descr="stage1melanoma"/>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3970338"/>
            <a:ext cx="5011738"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40" name="TextBox 8"/>
          <p:cNvSpPr txBox="1">
            <a:spLocks noChangeArrowheads="1"/>
          </p:cNvSpPr>
          <p:nvPr/>
        </p:nvSpPr>
        <p:spPr bwMode="auto">
          <a:xfrm>
            <a:off x="6146800" y="6121400"/>
            <a:ext cx="29464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defRPr>
                <a:solidFill>
                  <a:schemeClr val="tx1"/>
                </a:solidFill>
                <a:latin typeface="Arial" charset="0"/>
                <a:ea typeface="ＭＳ Ｐゴシック" pitchFamily="34" charset="-128"/>
              </a:defRPr>
            </a:lvl1pPr>
            <a:lvl2pPr marL="742950" indent="-285750" defTabSz="457200" eaLnBrk="0" hangingPunct="0">
              <a:defRPr>
                <a:solidFill>
                  <a:schemeClr val="tx1"/>
                </a:solidFill>
                <a:latin typeface="Arial" charset="0"/>
                <a:ea typeface="ＭＳ Ｐゴシック" pitchFamily="34" charset="-128"/>
              </a:defRPr>
            </a:lvl2pPr>
            <a:lvl3pPr marL="1143000" indent="-228600" defTabSz="457200" eaLnBrk="0" hangingPunct="0">
              <a:defRPr>
                <a:solidFill>
                  <a:schemeClr val="tx1"/>
                </a:solidFill>
                <a:latin typeface="Arial" charset="0"/>
                <a:ea typeface="ＭＳ Ｐゴシック" pitchFamily="34" charset="-128"/>
              </a:defRPr>
            </a:lvl3pPr>
            <a:lvl4pPr marL="1600200" indent="-228600" defTabSz="457200" eaLnBrk="0" hangingPunct="0">
              <a:defRPr>
                <a:solidFill>
                  <a:schemeClr val="tx1"/>
                </a:solidFill>
                <a:latin typeface="Arial" charset="0"/>
                <a:ea typeface="ＭＳ Ｐゴシック" pitchFamily="34" charset="-128"/>
              </a:defRPr>
            </a:lvl4pPr>
            <a:lvl5pPr marL="2057400" indent="-228600" defTabSz="4572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altLang="en-US">
                <a:latin typeface="Calibri" pitchFamily="34" charset="0"/>
              </a:rPr>
              <a:t>National Cancer Institute</a:t>
            </a:r>
          </a:p>
        </p:txBody>
      </p:sp>
      <p:grpSp>
        <p:nvGrpSpPr>
          <p:cNvPr id="9241" name="Group 2"/>
          <p:cNvGrpSpPr>
            <a:grpSpLocks/>
          </p:cNvGrpSpPr>
          <p:nvPr/>
        </p:nvGrpSpPr>
        <p:grpSpPr bwMode="auto">
          <a:xfrm>
            <a:off x="0" y="990600"/>
            <a:ext cx="9144000" cy="76200"/>
            <a:chOff x="0" y="288"/>
            <a:chExt cx="5760" cy="96"/>
          </a:xfrm>
        </p:grpSpPr>
        <p:sp>
          <p:nvSpPr>
            <p:cNvPr id="9242" name="Rectangle 3"/>
            <p:cNvSpPr>
              <a:spLocks noChangeArrowheads="1"/>
            </p:cNvSpPr>
            <p:nvPr/>
          </p:nvSpPr>
          <p:spPr bwMode="auto">
            <a:xfrm>
              <a:off x="2880" y="288"/>
              <a:ext cx="2880" cy="96"/>
            </a:xfrm>
            <a:prstGeom prst="rect">
              <a:avLst/>
            </a:prstGeom>
            <a:gradFill rotWithShape="1">
              <a:gsLst>
                <a:gs pos="0">
                  <a:schemeClr val="tx1"/>
                </a:gs>
                <a:gs pos="100000">
                  <a:schemeClr val="bg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p>
          </p:txBody>
        </p:sp>
        <p:sp>
          <p:nvSpPr>
            <p:cNvPr id="9243" name="Rectangle 4"/>
            <p:cNvSpPr>
              <a:spLocks noChangeArrowheads="1"/>
            </p:cNvSpPr>
            <p:nvPr/>
          </p:nvSpPr>
          <p:spPr bwMode="auto">
            <a:xfrm flipH="1">
              <a:off x="0" y="288"/>
              <a:ext cx="2880" cy="96"/>
            </a:xfrm>
            <a:prstGeom prst="rect">
              <a:avLst/>
            </a:prstGeom>
            <a:gradFill rotWithShape="1">
              <a:gsLst>
                <a:gs pos="0">
                  <a:schemeClr val="tx1"/>
                </a:gs>
                <a:gs pos="100000">
                  <a:schemeClr val="bg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p>
          </p:txBody>
        </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236538" y="1863725"/>
          <a:ext cx="3065462" cy="3916362"/>
        </p:xfrm>
        <a:graphic>
          <a:graphicData uri="http://schemas.openxmlformats.org/drawingml/2006/table">
            <a:tbl>
              <a:tblPr/>
              <a:tblGrid>
                <a:gridCol w="830262"/>
                <a:gridCol w="2235200"/>
              </a:tblGrid>
              <a:tr h="90653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Arial" charset="0"/>
                        </a:rPr>
                        <a:t>Stage</a:t>
                      </a:r>
                    </a:p>
                  </a:txBody>
                  <a:tcPr marT="45724" marB="457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Arial" charset="0"/>
                        </a:rPr>
                        <a:t>Description</a:t>
                      </a:r>
                    </a:p>
                  </a:txBody>
                  <a:tcPr marT="45724" marB="457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118881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1" u="none" strike="noStrike" cap="none" normalizeH="0" baseline="0" smtClean="0">
                          <a:ln>
                            <a:noFill/>
                          </a:ln>
                          <a:solidFill>
                            <a:srgbClr val="000000"/>
                          </a:solidFill>
                          <a:effectLst/>
                          <a:latin typeface="Arial" charset="0"/>
                        </a:rPr>
                        <a:t>2a</a:t>
                      </a:r>
                    </a:p>
                  </a:txBody>
                  <a:tcPr marT="45724" marB="457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rPr>
                        <a:t>Tumor &gt;1 but ≤2mm w/ ulcer </a:t>
                      </a:r>
                      <a:r>
                        <a:rPr kumimoji="0" lang="en-US" sz="1800" b="1" i="0" u="none" strike="noStrike" cap="none" normalizeH="0" baseline="0" smtClean="0">
                          <a:ln>
                            <a:noFill/>
                          </a:ln>
                          <a:solidFill>
                            <a:srgbClr val="000000"/>
                          </a:solidFill>
                          <a:effectLst/>
                          <a:latin typeface="Arial" charset="0"/>
                        </a:rPr>
                        <a:t>OR</a:t>
                      </a:r>
                      <a:r>
                        <a:rPr kumimoji="0" lang="en-US" sz="1800" b="0" i="0" u="none" strike="noStrike" cap="none" normalizeH="0" baseline="0" smtClean="0">
                          <a:ln>
                            <a:noFill/>
                          </a:ln>
                          <a:solidFill>
                            <a:srgbClr val="000000"/>
                          </a:solidFill>
                          <a:effectLst/>
                          <a:latin typeface="Arial" charset="0"/>
                        </a:rPr>
                        <a:t> &gt;2 but ≤4mm w/no ulcer</a:t>
                      </a:r>
                    </a:p>
                  </a:txBody>
                  <a:tcPr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91447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1" u="none" strike="noStrike" cap="none" normalizeH="0" baseline="0" smtClean="0">
                          <a:ln>
                            <a:noFill/>
                          </a:ln>
                          <a:solidFill>
                            <a:srgbClr val="000000"/>
                          </a:solidFill>
                          <a:effectLst/>
                          <a:latin typeface="Arial" charset="0"/>
                        </a:rPr>
                        <a:t>2b</a:t>
                      </a:r>
                    </a:p>
                  </a:txBody>
                  <a:tcPr marT="45724" marB="457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rPr>
                        <a:t>Tumor &gt;2 but ≤4mm w/ulcer </a:t>
                      </a:r>
                      <a:r>
                        <a:rPr kumimoji="0" lang="en-US" sz="1800" b="1" i="0" u="none" strike="noStrike" cap="none" normalizeH="0" baseline="0" smtClean="0">
                          <a:ln>
                            <a:noFill/>
                          </a:ln>
                          <a:solidFill>
                            <a:srgbClr val="000000"/>
                          </a:solidFill>
                          <a:effectLst/>
                          <a:latin typeface="Arial" charset="0"/>
                        </a:rPr>
                        <a:t>OR</a:t>
                      </a:r>
                      <a:r>
                        <a:rPr kumimoji="0" lang="en-US" sz="1800" b="0" i="0" u="none" strike="noStrike" cap="none" normalizeH="0" baseline="0" smtClean="0">
                          <a:ln>
                            <a:noFill/>
                          </a:ln>
                          <a:solidFill>
                            <a:srgbClr val="000000"/>
                          </a:solidFill>
                          <a:effectLst/>
                          <a:latin typeface="Arial" charset="0"/>
                        </a:rPr>
                        <a:t> &gt;4 w/o ulcer</a:t>
                      </a:r>
                    </a:p>
                  </a:txBody>
                  <a:tcPr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90653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1" u="none" strike="noStrike" cap="none" normalizeH="0" baseline="0" smtClean="0">
                          <a:ln>
                            <a:noFill/>
                          </a:ln>
                          <a:solidFill>
                            <a:srgbClr val="000000"/>
                          </a:solidFill>
                          <a:effectLst/>
                          <a:latin typeface="Arial" charset="0"/>
                        </a:rPr>
                        <a:t>2c</a:t>
                      </a:r>
                    </a:p>
                  </a:txBody>
                  <a:tcPr marT="45724" marB="457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rPr>
                        <a:t>Tumor &gt;4mm w/ ulcer</a:t>
                      </a:r>
                    </a:p>
                  </a:txBody>
                  <a:tcPr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bl>
          </a:graphicData>
        </a:graphic>
      </p:graphicFrame>
      <p:pic>
        <p:nvPicPr>
          <p:cNvPr id="10259" name="Picture 4" descr="stage2melanoma"/>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78263" y="1600200"/>
            <a:ext cx="5265737" cy="431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60" name="TextBox 5"/>
          <p:cNvSpPr txBox="1">
            <a:spLocks noChangeArrowheads="1"/>
          </p:cNvSpPr>
          <p:nvPr/>
        </p:nvSpPr>
        <p:spPr bwMode="auto">
          <a:xfrm>
            <a:off x="6146800" y="6488113"/>
            <a:ext cx="2946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defRPr>
                <a:solidFill>
                  <a:schemeClr val="tx1"/>
                </a:solidFill>
                <a:latin typeface="Arial" charset="0"/>
                <a:ea typeface="ＭＳ Ｐゴシック" pitchFamily="34" charset="-128"/>
              </a:defRPr>
            </a:lvl1pPr>
            <a:lvl2pPr marL="742950" indent="-285750" defTabSz="457200" eaLnBrk="0" hangingPunct="0">
              <a:defRPr>
                <a:solidFill>
                  <a:schemeClr val="tx1"/>
                </a:solidFill>
                <a:latin typeface="Arial" charset="0"/>
                <a:ea typeface="ＭＳ Ｐゴシック" pitchFamily="34" charset="-128"/>
              </a:defRPr>
            </a:lvl2pPr>
            <a:lvl3pPr marL="1143000" indent="-228600" defTabSz="457200" eaLnBrk="0" hangingPunct="0">
              <a:defRPr>
                <a:solidFill>
                  <a:schemeClr val="tx1"/>
                </a:solidFill>
                <a:latin typeface="Arial" charset="0"/>
                <a:ea typeface="ＭＳ Ｐゴシック" pitchFamily="34" charset="-128"/>
              </a:defRPr>
            </a:lvl3pPr>
            <a:lvl4pPr marL="1600200" indent="-228600" defTabSz="457200" eaLnBrk="0" hangingPunct="0">
              <a:defRPr>
                <a:solidFill>
                  <a:schemeClr val="tx1"/>
                </a:solidFill>
                <a:latin typeface="Arial" charset="0"/>
                <a:ea typeface="ＭＳ Ｐゴシック" pitchFamily="34" charset="-128"/>
              </a:defRPr>
            </a:lvl4pPr>
            <a:lvl5pPr marL="2057400" indent="-228600" defTabSz="4572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altLang="en-US">
                <a:latin typeface="Calibri" pitchFamily="34" charset="0"/>
              </a:rPr>
              <a:t>National Cancer Institute</a:t>
            </a:r>
          </a:p>
        </p:txBody>
      </p:sp>
      <p:sp>
        <p:nvSpPr>
          <p:cNvPr id="6" name="Title 1"/>
          <p:cNvSpPr txBox="1">
            <a:spLocks/>
          </p:cNvSpPr>
          <p:nvPr/>
        </p:nvSpPr>
        <p:spPr bwMode="auto">
          <a:xfrm>
            <a:off x="508000" y="0"/>
            <a:ext cx="8102600" cy="1143000"/>
          </a:xfrm>
          <a:prstGeom prst="rect">
            <a:avLst/>
          </a:prstGeom>
          <a:noFill/>
          <a:ln w="9525">
            <a:noFill/>
            <a:miter lim="800000"/>
            <a:headEnd/>
            <a:tailEnd/>
          </a:ln>
        </p:spPr>
        <p:txBody>
          <a:bodyPr anchor="ctr"/>
          <a:lstStyle/>
          <a:p>
            <a:pPr algn="ctr" eaLnBrk="0" hangingPunct="0">
              <a:defRPr/>
            </a:pPr>
            <a:r>
              <a:rPr lang="en-US" sz="4400" dirty="0">
                <a:latin typeface="+mj-lt"/>
                <a:ea typeface="ＭＳ Ｐゴシック" charset="-128"/>
                <a:cs typeface="ＭＳ Ｐゴシック" charset="-128"/>
              </a:rPr>
              <a:t>Stages of Melanoma: Stage 2</a:t>
            </a:r>
          </a:p>
        </p:txBody>
      </p:sp>
      <p:grpSp>
        <p:nvGrpSpPr>
          <p:cNvPr id="10262" name="Group 2"/>
          <p:cNvGrpSpPr>
            <a:grpSpLocks/>
          </p:cNvGrpSpPr>
          <p:nvPr/>
        </p:nvGrpSpPr>
        <p:grpSpPr bwMode="auto">
          <a:xfrm>
            <a:off x="0" y="990600"/>
            <a:ext cx="9144000" cy="76200"/>
            <a:chOff x="0" y="288"/>
            <a:chExt cx="5760" cy="96"/>
          </a:xfrm>
        </p:grpSpPr>
        <p:sp>
          <p:nvSpPr>
            <p:cNvPr id="10263" name="Rectangle 3"/>
            <p:cNvSpPr>
              <a:spLocks noChangeArrowheads="1"/>
            </p:cNvSpPr>
            <p:nvPr/>
          </p:nvSpPr>
          <p:spPr bwMode="auto">
            <a:xfrm>
              <a:off x="2880" y="288"/>
              <a:ext cx="2880" cy="96"/>
            </a:xfrm>
            <a:prstGeom prst="rect">
              <a:avLst/>
            </a:prstGeom>
            <a:gradFill rotWithShape="1">
              <a:gsLst>
                <a:gs pos="0">
                  <a:schemeClr val="tx1"/>
                </a:gs>
                <a:gs pos="100000">
                  <a:schemeClr val="bg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p>
          </p:txBody>
        </p:sp>
        <p:sp>
          <p:nvSpPr>
            <p:cNvPr id="10264" name="Rectangle 4"/>
            <p:cNvSpPr>
              <a:spLocks noChangeArrowheads="1"/>
            </p:cNvSpPr>
            <p:nvPr/>
          </p:nvSpPr>
          <p:spPr bwMode="auto">
            <a:xfrm flipH="1">
              <a:off x="0" y="288"/>
              <a:ext cx="2880" cy="96"/>
            </a:xfrm>
            <a:prstGeom prst="rect">
              <a:avLst/>
            </a:prstGeom>
            <a:gradFill rotWithShape="1">
              <a:gsLst>
                <a:gs pos="0">
                  <a:schemeClr val="tx1"/>
                </a:gs>
                <a:gs pos="100000">
                  <a:schemeClr val="bg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p>
          </p:txBody>
        </p: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236538" y="1477963"/>
          <a:ext cx="3708400" cy="2574925"/>
        </p:xfrm>
        <a:graphic>
          <a:graphicData uri="http://schemas.openxmlformats.org/drawingml/2006/table">
            <a:tbl>
              <a:tblPr/>
              <a:tblGrid>
                <a:gridCol w="830262"/>
                <a:gridCol w="2878138"/>
              </a:tblGrid>
              <a:tr h="7429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Arial" charset="0"/>
                        </a:rPr>
                        <a:t>Stage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Arial" charset="0"/>
                        </a:rPr>
                        <a:t>Description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18319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rPr>
                        <a:t>3</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rPr>
                        <a:t>Tumor can be any thickness, w/ or w/o ulceration, cancer has spread to 1 or &gt; lymph nodes, cancer is present in lymph vessel</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bl>
          </a:graphicData>
        </a:graphic>
      </p:graphicFrame>
      <p:pic>
        <p:nvPicPr>
          <p:cNvPr id="11277" name="Picture 4" descr="stage3melanoma"/>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98938" y="1219200"/>
            <a:ext cx="4945062" cy="529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8" name="TextBox 5"/>
          <p:cNvSpPr txBox="1">
            <a:spLocks noChangeArrowheads="1"/>
          </p:cNvSpPr>
          <p:nvPr/>
        </p:nvSpPr>
        <p:spPr bwMode="auto">
          <a:xfrm>
            <a:off x="236538" y="6149975"/>
            <a:ext cx="29479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defRPr>
                <a:solidFill>
                  <a:schemeClr val="tx1"/>
                </a:solidFill>
                <a:latin typeface="Arial" charset="0"/>
                <a:ea typeface="ＭＳ Ｐゴシック" pitchFamily="34" charset="-128"/>
              </a:defRPr>
            </a:lvl1pPr>
            <a:lvl2pPr marL="742950" indent="-285750" defTabSz="457200" eaLnBrk="0" hangingPunct="0">
              <a:defRPr>
                <a:solidFill>
                  <a:schemeClr val="tx1"/>
                </a:solidFill>
                <a:latin typeface="Arial" charset="0"/>
                <a:ea typeface="ＭＳ Ｐゴシック" pitchFamily="34" charset="-128"/>
              </a:defRPr>
            </a:lvl2pPr>
            <a:lvl3pPr marL="1143000" indent="-228600" defTabSz="457200" eaLnBrk="0" hangingPunct="0">
              <a:defRPr>
                <a:solidFill>
                  <a:schemeClr val="tx1"/>
                </a:solidFill>
                <a:latin typeface="Arial" charset="0"/>
                <a:ea typeface="ＭＳ Ｐゴシック" pitchFamily="34" charset="-128"/>
              </a:defRPr>
            </a:lvl3pPr>
            <a:lvl4pPr marL="1600200" indent="-228600" defTabSz="457200" eaLnBrk="0" hangingPunct="0">
              <a:defRPr>
                <a:solidFill>
                  <a:schemeClr val="tx1"/>
                </a:solidFill>
                <a:latin typeface="Arial" charset="0"/>
                <a:ea typeface="ＭＳ Ｐゴシック" pitchFamily="34" charset="-128"/>
              </a:defRPr>
            </a:lvl4pPr>
            <a:lvl5pPr marL="2057400" indent="-228600" defTabSz="4572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altLang="en-US">
                <a:latin typeface="Calibri" pitchFamily="34" charset="0"/>
              </a:rPr>
              <a:t>National Cancer Institute</a:t>
            </a:r>
          </a:p>
        </p:txBody>
      </p:sp>
      <p:sp>
        <p:nvSpPr>
          <p:cNvPr id="11279" name="Text Box 16"/>
          <p:cNvSpPr txBox="1">
            <a:spLocks noChangeArrowheads="1"/>
          </p:cNvSpPr>
          <p:nvPr/>
        </p:nvSpPr>
        <p:spPr bwMode="auto">
          <a:xfrm>
            <a:off x="236538" y="4449763"/>
            <a:ext cx="39624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spcBef>
                <a:spcPct val="50000"/>
              </a:spcBef>
            </a:pPr>
            <a:r>
              <a:rPr lang="en-US" altLang="en-US" sz="2400"/>
              <a:t>Prognosis is bleak, little response to chemotherapy or radiation treatments</a:t>
            </a:r>
          </a:p>
        </p:txBody>
      </p:sp>
      <p:sp>
        <p:nvSpPr>
          <p:cNvPr id="7" name="Title 1"/>
          <p:cNvSpPr txBox="1">
            <a:spLocks/>
          </p:cNvSpPr>
          <p:nvPr/>
        </p:nvSpPr>
        <p:spPr bwMode="auto">
          <a:xfrm>
            <a:off x="508000" y="0"/>
            <a:ext cx="8102600" cy="1143000"/>
          </a:xfrm>
          <a:prstGeom prst="rect">
            <a:avLst/>
          </a:prstGeom>
          <a:noFill/>
          <a:ln w="9525">
            <a:noFill/>
            <a:miter lim="800000"/>
            <a:headEnd/>
            <a:tailEnd/>
          </a:ln>
        </p:spPr>
        <p:txBody>
          <a:bodyPr anchor="ctr"/>
          <a:lstStyle/>
          <a:p>
            <a:pPr algn="ctr" eaLnBrk="0" hangingPunct="0">
              <a:defRPr/>
            </a:pPr>
            <a:r>
              <a:rPr lang="en-US" sz="4400" dirty="0">
                <a:latin typeface="+mj-lt"/>
                <a:ea typeface="ＭＳ Ｐゴシック" charset="-128"/>
                <a:cs typeface="ＭＳ Ｐゴシック" charset="-128"/>
              </a:rPr>
              <a:t>Stages of Melanoma: Stage 3</a:t>
            </a:r>
          </a:p>
        </p:txBody>
      </p:sp>
      <p:grpSp>
        <p:nvGrpSpPr>
          <p:cNvPr id="11281" name="Group 2"/>
          <p:cNvGrpSpPr>
            <a:grpSpLocks/>
          </p:cNvGrpSpPr>
          <p:nvPr/>
        </p:nvGrpSpPr>
        <p:grpSpPr bwMode="auto">
          <a:xfrm>
            <a:off x="0" y="990600"/>
            <a:ext cx="9144000" cy="76200"/>
            <a:chOff x="0" y="288"/>
            <a:chExt cx="5760" cy="96"/>
          </a:xfrm>
        </p:grpSpPr>
        <p:sp>
          <p:nvSpPr>
            <p:cNvPr id="11282" name="Rectangle 3"/>
            <p:cNvSpPr>
              <a:spLocks noChangeArrowheads="1"/>
            </p:cNvSpPr>
            <p:nvPr/>
          </p:nvSpPr>
          <p:spPr bwMode="auto">
            <a:xfrm>
              <a:off x="2880" y="288"/>
              <a:ext cx="2880" cy="96"/>
            </a:xfrm>
            <a:prstGeom prst="rect">
              <a:avLst/>
            </a:prstGeom>
            <a:gradFill rotWithShape="1">
              <a:gsLst>
                <a:gs pos="0">
                  <a:schemeClr val="tx1"/>
                </a:gs>
                <a:gs pos="100000">
                  <a:schemeClr val="bg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p>
          </p:txBody>
        </p:sp>
        <p:sp>
          <p:nvSpPr>
            <p:cNvPr id="11283" name="Rectangle 4"/>
            <p:cNvSpPr>
              <a:spLocks noChangeArrowheads="1"/>
            </p:cNvSpPr>
            <p:nvPr/>
          </p:nvSpPr>
          <p:spPr bwMode="auto">
            <a:xfrm flipH="1">
              <a:off x="0" y="288"/>
              <a:ext cx="2880" cy="96"/>
            </a:xfrm>
            <a:prstGeom prst="rect">
              <a:avLst/>
            </a:prstGeom>
            <a:gradFill rotWithShape="1">
              <a:gsLst>
                <a:gs pos="0">
                  <a:schemeClr val="tx1"/>
                </a:gs>
                <a:gs pos="100000">
                  <a:schemeClr val="bg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p>
          </p:txBody>
        </p: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nvPr>
        </p:nvGraphicFramePr>
        <p:xfrm>
          <a:off x="457200" y="1876425"/>
          <a:ext cx="3708400" cy="1957388"/>
        </p:xfrm>
        <a:graphic>
          <a:graphicData uri="http://schemas.openxmlformats.org/drawingml/2006/table">
            <a:tbl>
              <a:tblPr/>
              <a:tblGrid>
                <a:gridCol w="892175"/>
                <a:gridCol w="2816225"/>
              </a:tblGrid>
              <a:tr h="49387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Arial" charset="0"/>
                        </a:rPr>
                        <a:t>Stage</a:t>
                      </a:r>
                    </a:p>
                  </a:txBody>
                  <a:tcPr marT="45735" marB="4573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Arial" charset="0"/>
                        </a:rPr>
                        <a:t>Description</a:t>
                      </a:r>
                    </a:p>
                  </a:txBody>
                  <a:tcPr marT="45735" marB="4573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146351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rPr>
                        <a:t>4</a:t>
                      </a:r>
                    </a:p>
                  </a:txBody>
                  <a:tcPr marT="45735" marB="4573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rPr>
                        <a:t>Cancer has spread into other tissues such as: brain, kidneys, bone, lung, liver, soft tissue or GI tract</a:t>
                      </a:r>
                    </a:p>
                  </a:txBody>
                  <a:tcPr marT="45735" marB="4573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bl>
          </a:graphicData>
        </a:graphic>
      </p:graphicFrame>
      <p:pic>
        <p:nvPicPr>
          <p:cNvPr id="12301" name="Picture 4" descr="stage4melanoma"/>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08538" y="1143000"/>
            <a:ext cx="4335462"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02" name="TextBox 5"/>
          <p:cNvSpPr txBox="1">
            <a:spLocks noChangeArrowheads="1"/>
          </p:cNvSpPr>
          <p:nvPr/>
        </p:nvSpPr>
        <p:spPr bwMode="auto">
          <a:xfrm>
            <a:off x="236538" y="6348413"/>
            <a:ext cx="29479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defRPr>
                <a:solidFill>
                  <a:schemeClr val="tx1"/>
                </a:solidFill>
                <a:latin typeface="Arial" charset="0"/>
                <a:ea typeface="ＭＳ Ｐゴシック" pitchFamily="34" charset="-128"/>
              </a:defRPr>
            </a:lvl1pPr>
            <a:lvl2pPr marL="742950" indent="-285750" defTabSz="457200" eaLnBrk="0" hangingPunct="0">
              <a:defRPr>
                <a:solidFill>
                  <a:schemeClr val="tx1"/>
                </a:solidFill>
                <a:latin typeface="Arial" charset="0"/>
                <a:ea typeface="ＭＳ Ｐゴシック" pitchFamily="34" charset="-128"/>
              </a:defRPr>
            </a:lvl2pPr>
            <a:lvl3pPr marL="1143000" indent="-228600" defTabSz="457200" eaLnBrk="0" hangingPunct="0">
              <a:defRPr>
                <a:solidFill>
                  <a:schemeClr val="tx1"/>
                </a:solidFill>
                <a:latin typeface="Arial" charset="0"/>
                <a:ea typeface="ＭＳ Ｐゴシック" pitchFamily="34" charset="-128"/>
              </a:defRPr>
            </a:lvl3pPr>
            <a:lvl4pPr marL="1600200" indent="-228600" defTabSz="457200" eaLnBrk="0" hangingPunct="0">
              <a:defRPr>
                <a:solidFill>
                  <a:schemeClr val="tx1"/>
                </a:solidFill>
                <a:latin typeface="Arial" charset="0"/>
                <a:ea typeface="ＭＳ Ｐゴシック" pitchFamily="34" charset="-128"/>
              </a:defRPr>
            </a:lvl4pPr>
            <a:lvl5pPr marL="2057400" indent="-228600" defTabSz="4572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altLang="en-US">
                <a:latin typeface="Calibri" pitchFamily="34" charset="0"/>
              </a:rPr>
              <a:t>National Cancer Institute</a:t>
            </a:r>
          </a:p>
        </p:txBody>
      </p:sp>
      <p:sp>
        <p:nvSpPr>
          <p:cNvPr id="12303" name="Text Box 16"/>
          <p:cNvSpPr txBox="1">
            <a:spLocks noChangeArrowheads="1"/>
          </p:cNvSpPr>
          <p:nvPr/>
        </p:nvSpPr>
        <p:spPr bwMode="auto">
          <a:xfrm>
            <a:off x="236538" y="4457700"/>
            <a:ext cx="3929062"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defRPr>
                <a:solidFill>
                  <a:schemeClr val="tx1"/>
                </a:solidFill>
                <a:latin typeface="Arial" charset="0"/>
                <a:ea typeface="ＭＳ Ｐゴシック" pitchFamily="34" charset="-128"/>
              </a:defRPr>
            </a:lvl1pPr>
            <a:lvl2pPr marL="742950" indent="-285750" defTabSz="457200" eaLnBrk="0" hangingPunct="0">
              <a:defRPr>
                <a:solidFill>
                  <a:schemeClr val="tx1"/>
                </a:solidFill>
                <a:latin typeface="Arial" charset="0"/>
                <a:ea typeface="ＭＳ Ｐゴシック" pitchFamily="34" charset="-128"/>
              </a:defRPr>
            </a:lvl2pPr>
            <a:lvl3pPr marL="1143000" indent="-228600" defTabSz="457200" eaLnBrk="0" hangingPunct="0">
              <a:defRPr>
                <a:solidFill>
                  <a:schemeClr val="tx1"/>
                </a:solidFill>
                <a:latin typeface="Arial" charset="0"/>
                <a:ea typeface="ＭＳ Ｐゴシック" pitchFamily="34" charset="-128"/>
              </a:defRPr>
            </a:lvl3pPr>
            <a:lvl4pPr marL="1600200" indent="-228600" defTabSz="457200" eaLnBrk="0" hangingPunct="0">
              <a:defRPr>
                <a:solidFill>
                  <a:schemeClr val="tx1"/>
                </a:solidFill>
                <a:latin typeface="Arial" charset="0"/>
                <a:ea typeface="ＭＳ Ｐゴシック" pitchFamily="34" charset="-128"/>
              </a:defRPr>
            </a:lvl4pPr>
            <a:lvl5pPr marL="2057400" indent="-228600" defTabSz="4572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spcBef>
                <a:spcPct val="50000"/>
              </a:spcBef>
            </a:pPr>
            <a:r>
              <a:rPr lang="en-US" altLang="en-US" sz="2400"/>
              <a:t>Prognosis is bleak, little response to chemotherapy or radiation treatments</a:t>
            </a:r>
          </a:p>
        </p:txBody>
      </p:sp>
      <p:sp>
        <p:nvSpPr>
          <p:cNvPr id="7" name="Title 1"/>
          <p:cNvSpPr txBox="1">
            <a:spLocks/>
          </p:cNvSpPr>
          <p:nvPr/>
        </p:nvSpPr>
        <p:spPr bwMode="auto">
          <a:xfrm>
            <a:off x="508000" y="0"/>
            <a:ext cx="8102600" cy="1143000"/>
          </a:xfrm>
          <a:prstGeom prst="rect">
            <a:avLst/>
          </a:prstGeom>
          <a:noFill/>
          <a:ln w="9525">
            <a:noFill/>
            <a:miter lim="800000"/>
            <a:headEnd/>
            <a:tailEnd/>
          </a:ln>
        </p:spPr>
        <p:txBody>
          <a:bodyPr anchor="ctr"/>
          <a:lstStyle/>
          <a:p>
            <a:pPr algn="ctr" eaLnBrk="0" hangingPunct="0">
              <a:defRPr/>
            </a:pPr>
            <a:r>
              <a:rPr lang="en-US" sz="4400" dirty="0">
                <a:latin typeface="+mj-lt"/>
                <a:ea typeface="ＭＳ Ｐゴシック" charset="-128"/>
                <a:cs typeface="ＭＳ Ｐゴシック" charset="-128"/>
              </a:rPr>
              <a:t>Stages of Melanoma: Stage 4</a:t>
            </a:r>
          </a:p>
        </p:txBody>
      </p:sp>
      <p:grpSp>
        <p:nvGrpSpPr>
          <p:cNvPr id="12305" name="Group 2"/>
          <p:cNvGrpSpPr>
            <a:grpSpLocks/>
          </p:cNvGrpSpPr>
          <p:nvPr/>
        </p:nvGrpSpPr>
        <p:grpSpPr bwMode="auto">
          <a:xfrm>
            <a:off x="0" y="990600"/>
            <a:ext cx="9144000" cy="76200"/>
            <a:chOff x="0" y="288"/>
            <a:chExt cx="5760" cy="96"/>
          </a:xfrm>
        </p:grpSpPr>
        <p:sp>
          <p:nvSpPr>
            <p:cNvPr id="12306" name="Rectangle 3"/>
            <p:cNvSpPr>
              <a:spLocks noChangeArrowheads="1"/>
            </p:cNvSpPr>
            <p:nvPr/>
          </p:nvSpPr>
          <p:spPr bwMode="auto">
            <a:xfrm>
              <a:off x="2880" y="288"/>
              <a:ext cx="2880" cy="96"/>
            </a:xfrm>
            <a:prstGeom prst="rect">
              <a:avLst/>
            </a:prstGeom>
            <a:gradFill rotWithShape="1">
              <a:gsLst>
                <a:gs pos="0">
                  <a:schemeClr val="tx1"/>
                </a:gs>
                <a:gs pos="100000">
                  <a:schemeClr val="bg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p>
          </p:txBody>
        </p:sp>
        <p:sp>
          <p:nvSpPr>
            <p:cNvPr id="12307" name="Rectangle 4"/>
            <p:cNvSpPr>
              <a:spLocks noChangeArrowheads="1"/>
            </p:cNvSpPr>
            <p:nvPr/>
          </p:nvSpPr>
          <p:spPr bwMode="auto">
            <a:xfrm flipH="1">
              <a:off x="0" y="288"/>
              <a:ext cx="2880" cy="96"/>
            </a:xfrm>
            <a:prstGeom prst="rect">
              <a:avLst/>
            </a:prstGeom>
            <a:gradFill rotWithShape="1">
              <a:gsLst>
                <a:gs pos="0">
                  <a:schemeClr val="tx1"/>
                </a:gs>
                <a:gs pos="100000">
                  <a:schemeClr val="bg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p>
          </p:txBody>
        </p:sp>
      </p:gr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JPGQUALITY" val="95"/>
  <p:tag name="BASENAME" val="8"/>
  <p:tag name="SAVETOFOLDER" val="C:\Documents and Settings\tackettalanj\Desktop\"/>
  <p:tag name="IMAGEWIDTH" val="3000"/>
  <p:tag name="IMAGEHEIGHT" val="2250"/>
  <p:tag name="EXPORTRANGE" val="SlideRange"/>
  <p:tag name="EXPORTSLIDERANGE" val="19"/>
  <p:tag name="SIZEBY" val="DPI"/>
  <p:tag name="OUTPUTDPI" val="300"/>
  <p:tag name="EXPORTAS" val="TIF"/>
  <p:tag name="NUMBERFORMAT" val="000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5525</TotalTime>
  <Words>1014</Words>
  <Application>Microsoft Office PowerPoint</Application>
  <PresentationFormat>On-screen Show (4:3)</PresentationFormat>
  <Paragraphs>211</Paragraphs>
  <Slides>29</Slides>
  <Notes>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29</vt:i4>
      </vt:variant>
    </vt:vector>
  </HeadingPairs>
  <TitlesOfParts>
    <vt:vector size="31" baseType="lpstr">
      <vt:lpstr>Office Theme</vt:lpstr>
      <vt:lpstr>Equation</vt:lpstr>
      <vt:lpstr>PowerPoint Presentation</vt:lpstr>
      <vt:lpstr>PowerPoint Presentation</vt:lpstr>
      <vt:lpstr>Tackett Laboratory at UAMS</vt:lpstr>
      <vt:lpstr>Melanoma</vt:lpstr>
      <vt:lpstr>PowerPoint Presentation</vt:lpstr>
      <vt:lpstr>Stages of Melanoma: Stage 1</vt:lpstr>
      <vt:lpstr>PowerPoint Presentation</vt:lpstr>
      <vt:lpstr>PowerPoint Presentation</vt:lpstr>
      <vt:lpstr>PowerPoint Presentation</vt:lpstr>
      <vt:lpstr>Melanoma survival by stage</vt:lpstr>
      <vt:lpstr>PowerPoint Presentation</vt:lpstr>
      <vt:lpstr>PowerPoint Presentation</vt:lpstr>
      <vt:lpstr>PowerPoint Presentation</vt:lpstr>
      <vt:lpstr>PowerPoint Presentation</vt:lpstr>
      <vt:lpstr>PowerPoint Presentation</vt:lpstr>
      <vt:lpstr>DNA Wraps Around Histones to Form Chromosomes</vt:lpstr>
      <vt:lpstr>Unraveling a Chromosome</vt:lpstr>
      <vt:lpstr>Natural Modifications to Histones Regulate Gene Expression</vt:lpstr>
      <vt:lpstr>PowerPoint Presentation</vt:lpstr>
      <vt:lpstr>PowerPoint Presentation</vt:lpstr>
      <vt:lpstr>PowerPoint Presentation</vt:lpstr>
      <vt:lpstr>H3K27me3 “WRITER” is Over-expressed and  “ERASER” is Repressed in Melanoma</vt:lpstr>
      <vt:lpstr>PowerPoint Presentation</vt:lpstr>
      <vt:lpstr>PowerPoint Presentation</vt:lpstr>
      <vt:lpstr>PowerPoint Presentation</vt:lpstr>
      <vt:lpstr>Summary</vt:lpstr>
      <vt:lpstr>PowerPoint Presentation</vt:lpstr>
      <vt:lpstr>PowerPoint Presentation</vt:lpstr>
      <vt:lpstr>PowerPoint Presentation</vt:lpstr>
    </vt:vector>
  </TitlesOfParts>
  <Company>UAMS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Tackett, Alan J</dc:creator>
  <cp:lastModifiedBy>OMICS-WS080</cp:lastModifiedBy>
  <cp:revision>310</cp:revision>
  <dcterms:created xsi:type="dcterms:W3CDTF">2011-10-28T13:17:22Z</dcterms:created>
  <dcterms:modified xsi:type="dcterms:W3CDTF">2015-10-13T11:52:40Z</dcterms:modified>
</cp:coreProperties>
</file>