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14"/>
  </p:notesMasterIdLst>
  <p:handoutMasterIdLst>
    <p:handoutMasterId r:id="rId15"/>
  </p:handoutMasterIdLst>
  <p:sldIdLst>
    <p:sldId id="316" r:id="rId2"/>
    <p:sldId id="317" r:id="rId3"/>
    <p:sldId id="318" r:id="rId4"/>
    <p:sldId id="304" r:id="rId5"/>
    <p:sldId id="313" r:id="rId6"/>
    <p:sldId id="293" r:id="rId7"/>
    <p:sldId id="274" r:id="rId8"/>
    <p:sldId id="315" r:id="rId9"/>
    <p:sldId id="279" r:id="rId10"/>
    <p:sldId id="310" r:id="rId11"/>
    <p:sldId id="287" r:id="rId12"/>
    <p:sldId id="319" r:id="rId13"/>
  </p:sldIdLst>
  <p:sldSz cx="9144000" cy="6858000" type="screen4x3"/>
  <p:notesSz cx="6858000" cy="9144000"/>
  <p:custShowLst>
    <p:custShow name="Custom Show 1" id="0">
      <p:sldLst/>
    </p:custShow>
  </p:custShowLst>
  <p:defaultTextStyle>
    <a:defPPr>
      <a:defRPr lang="en-US"/>
    </a:defPPr>
    <a:lvl1pPr algn="l" rtl="0" eaLnBrk="0" fontAlgn="base" hangingPunct="0">
      <a:spcBef>
        <a:spcPct val="0"/>
      </a:spcBef>
      <a:spcAft>
        <a:spcPct val="0"/>
      </a:spcAft>
      <a:defRPr b="1" kern="1200">
        <a:solidFill>
          <a:schemeClr val="tx1"/>
        </a:solidFill>
        <a:latin typeface="Arial" charset="0"/>
        <a:ea typeface="+mn-ea"/>
        <a:cs typeface="+mn-cs"/>
      </a:defRPr>
    </a:lvl1pPr>
    <a:lvl2pPr marL="457200" algn="l" rtl="0" eaLnBrk="0" fontAlgn="base" hangingPunct="0">
      <a:spcBef>
        <a:spcPct val="0"/>
      </a:spcBef>
      <a:spcAft>
        <a:spcPct val="0"/>
      </a:spcAft>
      <a:defRPr b="1" kern="1200">
        <a:solidFill>
          <a:schemeClr val="tx1"/>
        </a:solidFill>
        <a:latin typeface="Arial" charset="0"/>
        <a:ea typeface="+mn-ea"/>
        <a:cs typeface="+mn-cs"/>
      </a:defRPr>
    </a:lvl2pPr>
    <a:lvl3pPr marL="914400" algn="l" rtl="0" eaLnBrk="0" fontAlgn="base" hangingPunct="0">
      <a:spcBef>
        <a:spcPct val="0"/>
      </a:spcBef>
      <a:spcAft>
        <a:spcPct val="0"/>
      </a:spcAft>
      <a:defRPr b="1" kern="1200">
        <a:solidFill>
          <a:schemeClr val="tx1"/>
        </a:solidFill>
        <a:latin typeface="Arial" charset="0"/>
        <a:ea typeface="+mn-ea"/>
        <a:cs typeface="+mn-cs"/>
      </a:defRPr>
    </a:lvl3pPr>
    <a:lvl4pPr marL="1371600" algn="l" rtl="0" eaLnBrk="0" fontAlgn="base" hangingPunct="0">
      <a:spcBef>
        <a:spcPct val="0"/>
      </a:spcBef>
      <a:spcAft>
        <a:spcPct val="0"/>
      </a:spcAft>
      <a:defRPr b="1" kern="1200">
        <a:solidFill>
          <a:schemeClr val="tx1"/>
        </a:solidFill>
        <a:latin typeface="Arial" charset="0"/>
        <a:ea typeface="+mn-ea"/>
        <a:cs typeface="+mn-cs"/>
      </a:defRPr>
    </a:lvl4pPr>
    <a:lvl5pPr marL="1828800" algn="l" rtl="0" eaLnBrk="0" fontAlgn="base" hangingPunct="0">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9900"/>
    <a:srgbClr val="33CC33"/>
    <a:srgbClr val="336600"/>
    <a:srgbClr val="FF3300"/>
    <a:srgbClr val="FF0066"/>
    <a:srgbClr val="A50021"/>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88" autoAdjust="0"/>
    <p:restoredTop sz="92512" autoAdjust="0"/>
  </p:normalViewPr>
  <p:slideViewPr>
    <p:cSldViewPr>
      <p:cViewPr>
        <p:scale>
          <a:sx n="76" d="100"/>
          <a:sy n="76" d="100"/>
        </p:scale>
        <p:origin x="-1350" y="36"/>
      </p:cViewPr>
      <p:guideLst>
        <p:guide orient="horz" pos="2160"/>
        <p:guide pos="288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image" Target="../media/image4.png"/></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image" Target="../media/image7.png"/><Relationship Id="rId5" Type="http://schemas.openxmlformats.org/officeDocument/2006/relationships/image" Target="../media/image11.png"/><Relationship Id="rId4" Type="http://schemas.openxmlformats.org/officeDocument/2006/relationships/image" Target="../media/image10.png"/></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image" Target="../media/image1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ru-RU"/>
          </a:p>
        </p:txBody>
      </p:sp>
      <p:sp>
        <p:nvSpPr>
          <p:cNvPr id="14233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ru-RU"/>
          </a:p>
        </p:txBody>
      </p:sp>
      <p:sp>
        <p:nvSpPr>
          <p:cNvPr id="14234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ru-RU"/>
          </a:p>
        </p:txBody>
      </p:sp>
      <p:sp>
        <p:nvSpPr>
          <p:cNvPr id="14234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768A15F-57D8-49EE-880B-A1B4821A3996}" type="slidenum">
              <a:rPr lang="ru-RU"/>
              <a:pPr>
                <a:defRPr/>
              </a:pPr>
              <a:t>‹#›</a:t>
            </a:fld>
            <a:endParaRPr lang="ru-RU"/>
          </a:p>
        </p:txBody>
      </p:sp>
    </p:spTree>
    <p:extLst>
      <p:ext uri="{BB962C8B-B14F-4D97-AF65-F5344CB8AC3E}">
        <p14:creationId xmlns:p14="http://schemas.microsoft.com/office/powerpoint/2010/main" val="3799943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4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ru-RU"/>
          </a:p>
        </p:txBody>
      </p:sp>
      <p:sp>
        <p:nvSpPr>
          <p:cNvPr id="13414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ru-RU"/>
          </a:p>
        </p:txBody>
      </p:sp>
      <p:sp>
        <p:nvSpPr>
          <p:cNvPr id="11268"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13415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ru-RU"/>
          </a:p>
        </p:txBody>
      </p:sp>
      <p:sp>
        <p:nvSpPr>
          <p:cNvPr id="13415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2558B0C-549C-4162-8659-23C067798A03}" type="slidenum">
              <a:rPr lang="ru-RU"/>
              <a:pPr>
                <a:defRPr/>
              </a:pPr>
              <a:t>‹#›</a:t>
            </a:fld>
            <a:endParaRPr lang="ru-RU"/>
          </a:p>
        </p:txBody>
      </p:sp>
    </p:spTree>
    <p:extLst>
      <p:ext uri="{BB962C8B-B14F-4D97-AF65-F5344CB8AC3E}">
        <p14:creationId xmlns:p14="http://schemas.microsoft.com/office/powerpoint/2010/main" val="39138475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5760" cy="535"/>
            </a:xfrm>
            <a:prstGeom prst="rect">
              <a:avLst/>
            </a:prstGeom>
            <a:gradFill rotWithShape="0">
              <a:gsLst>
                <a:gs pos="0">
                  <a:schemeClr val="folHlink"/>
                </a:gs>
                <a:gs pos="100000">
                  <a:schemeClr val="bg1"/>
                </a:gs>
              </a:gsLst>
              <a:lin ang="5400000" scaled="1"/>
            </a:gradFill>
            <a:ln w="9525">
              <a:noFill/>
              <a:miter lim="800000"/>
              <a:headEnd/>
              <a:tailEnd/>
            </a:ln>
          </p:spPr>
          <p:txBody>
            <a:bodyPr wrap="none" anchor="ctr"/>
            <a:lstStyle/>
            <a:p>
              <a:pPr>
                <a:defRPr/>
              </a:pPr>
              <a:endParaRPr lang="ru-RU"/>
            </a:p>
          </p:txBody>
        </p:sp>
        <p:sp>
          <p:nvSpPr>
            <p:cNvPr id="6" name="Rectangle 4"/>
            <p:cNvSpPr>
              <a:spLocks noChangeArrowheads="1"/>
            </p:cNvSpPr>
            <p:nvPr/>
          </p:nvSpPr>
          <p:spPr bwMode="hidden">
            <a:xfrm>
              <a:off x="0" y="3147"/>
              <a:ext cx="5760" cy="1173"/>
            </a:xfrm>
            <a:prstGeom prst="rect">
              <a:avLst/>
            </a:prstGeom>
            <a:gradFill rotWithShape="0">
              <a:gsLst>
                <a:gs pos="0">
                  <a:schemeClr val="bg1"/>
                </a:gs>
                <a:gs pos="100000">
                  <a:schemeClr val="folHlink"/>
                </a:gs>
              </a:gsLst>
              <a:lin ang="5400000" scaled="1"/>
            </a:gradFill>
            <a:ln w="9525">
              <a:noFill/>
              <a:miter lim="800000"/>
              <a:headEnd/>
              <a:tailEnd/>
            </a:ln>
          </p:spPr>
          <p:txBody>
            <a:bodyPr wrap="none" anchor="ctr"/>
            <a:lstStyle/>
            <a:p>
              <a:pPr>
                <a:defRPr/>
              </a:pPr>
              <a:endParaRPr lang="ru-RU"/>
            </a:p>
          </p:txBody>
        </p:sp>
      </p:grpSp>
      <p:grpSp>
        <p:nvGrpSpPr>
          <p:cNvPr id="7" name="Group 5"/>
          <p:cNvGrpSpPr>
            <a:grpSpLocks/>
          </p:cNvGrpSpPr>
          <p:nvPr/>
        </p:nvGrpSpPr>
        <p:grpSpPr bwMode="auto">
          <a:xfrm>
            <a:off x="152400" y="314325"/>
            <a:ext cx="847725" cy="6543675"/>
            <a:chOff x="96" y="198"/>
            <a:chExt cx="534" cy="4122"/>
          </a:xfrm>
        </p:grpSpPr>
        <p:sp>
          <p:nvSpPr>
            <p:cNvPr id="8" name="AutoShape 6"/>
            <p:cNvSpPr>
              <a:spLocks noChangeArrowheads="1"/>
            </p:cNvSpPr>
            <p:nvPr/>
          </p:nvSpPr>
          <p:spPr bwMode="auto">
            <a:xfrm rot="5400000" flipH="1">
              <a:off x="82" y="1995"/>
              <a:ext cx="564" cy="533"/>
            </a:xfrm>
            <a:prstGeom prst="parallelogram">
              <a:avLst>
                <a:gd name="adj" fmla="val 56034"/>
              </a:avLst>
            </a:prstGeom>
            <a:gradFill rotWithShape="0">
              <a:gsLst>
                <a:gs pos="0">
                  <a:schemeClr val="accent1"/>
                </a:gs>
                <a:gs pos="100000">
                  <a:schemeClr val="accent2"/>
                </a:gs>
              </a:gsLst>
              <a:lin ang="0" scaled="1"/>
            </a:gradFill>
            <a:ln w="9525">
              <a:noFill/>
              <a:miter lim="800000"/>
              <a:headEnd/>
              <a:tailEnd/>
            </a:ln>
          </p:spPr>
          <p:txBody>
            <a:bodyPr wrap="none" anchor="ctr"/>
            <a:lstStyle/>
            <a:p>
              <a:pPr>
                <a:defRPr/>
              </a:pPr>
              <a:endParaRPr lang="ru-RU"/>
            </a:p>
          </p:txBody>
        </p:sp>
        <p:sp>
          <p:nvSpPr>
            <p:cNvPr id="9" name="AutoShape 7"/>
            <p:cNvSpPr>
              <a:spLocks noChangeArrowheads="1"/>
            </p:cNvSpPr>
            <p:nvPr/>
          </p:nvSpPr>
          <p:spPr bwMode="auto">
            <a:xfrm rot="5400000" flipH="1">
              <a:off x="82" y="2589"/>
              <a:ext cx="564" cy="533"/>
            </a:xfrm>
            <a:prstGeom prst="parallelogram">
              <a:avLst>
                <a:gd name="adj" fmla="val 56034"/>
              </a:avLst>
            </a:prstGeom>
            <a:gradFill rotWithShape="0">
              <a:gsLst>
                <a:gs pos="0">
                  <a:schemeClr val="accent1"/>
                </a:gs>
                <a:gs pos="100000">
                  <a:schemeClr val="accent2"/>
                </a:gs>
              </a:gsLst>
              <a:lin ang="0" scaled="1"/>
            </a:gradFill>
            <a:ln w="9525">
              <a:noFill/>
              <a:miter lim="800000"/>
              <a:headEnd/>
              <a:tailEnd/>
            </a:ln>
          </p:spPr>
          <p:txBody>
            <a:bodyPr wrap="none" anchor="ctr"/>
            <a:lstStyle/>
            <a:p>
              <a:pPr>
                <a:defRPr/>
              </a:pPr>
              <a:endParaRPr lang="ru-RU"/>
            </a:p>
          </p:txBody>
        </p:sp>
        <p:sp>
          <p:nvSpPr>
            <p:cNvPr id="10" name="AutoShape 8"/>
            <p:cNvSpPr>
              <a:spLocks noChangeArrowheads="1"/>
            </p:cNvSpPr>
            <p:nvPr/>
          </p:nvSpPr>
          <p:spPr bwMode="auto">
            <a:xfrm rot="5400000" flipH="1">
              <a:off x="81" y="3181"/>
              <a:ext cx="564" cy="533"/>
            </a:xfrm>
            <a:prstGeom prst="parallelogram">
              <a:avLst>
                <a:gd name="adj" fmla="val 56034"/>
              </a:avLst>
            </a:prstGeom>
            <a:gradFill rotWithShape="0">
              <a:gsLst>
                <a:gs pos="0">
                  <a:schemeClr val="accent1"/>
                </a:gs>
                <a:gs pos="100000">
                  <a:schemeClr val="accent2"/>
                </a:gs>
              </a:gsLst>
              <a:lin ang="0" scaled="1"/>
            </a:gradFill>
            <a:ln w="9525">
              <a:noFill/>
              <a:miter lim="800000"/>
              <a:headEnd/>
              <a:tailEnd/>
            </a:ln>
          </p:spPr>
          <p:txBody>
            <a:bodyPr wrap="none" anchor="ctr"/>
            <a:lstStyle/>
            <a:p>
              <a:pPr>
                <a:defRPr/>
              </a:pPr>
              <a:endParaRPr lang="ru-RU"/>
            </a:p>
          </p:txBody>
        </p:sp>
        <p:sp>
          <p:nvSpPr>
            <p:cNvPr id="11" name="AutoShape 9"/>
            <p:cNvSpPr>
              <a:spLocks noChangeArrowheads="1"/>
            </p:cNvSpPr>
            <p:nvPr/>
          </p:nvSpPr>
          <p:spPr bwMode="auto">
            <a:xfrm rot="5400000" flipH="1">
              <a:off x="83" y="3776"/>
              <a:ext cx="558" cy="533"/>
            </a:xfrm>
            <a:prstGeom prst="parallelogram">
              <a:avLst>
                <a:gd name="adj" fmla="val 55437"/>
              </a:avLst>
            </a:prstGeom>
            <a:gradFill rotWithShape="0">
              <a:gsLst>
                <a:gs pos="0">
                  <a:schemeClr val="accent1"/>
                </a:gs>
                <a:gs pos="100000">
                  <a:schemeClr val="accent2"/>
                </a:gs>
              </a:gsLst>
              <a:lin ang="0" scaled="1"/>
            </a:gradFill>
            <a:ln w="9525">
              <a:noFill/>
              <a:miter lim="800000"/>
              <a:headEnd/>
              <a:tailEnd/>
            </a:ln>
          </p:spPr>
          <p:txBody>
            <a:bodyPr wrap="none" anchor="ctr"/>
            <a:lstStyle/>
            <a:p>
              <a:pPr>
                <a:defRPr/>
              </a:pPr>
              <a:endParaRPr lang="ru-RU"/>
            </a:p>
          </p:txBody>
        </p:sp>
        <p:sp>
          <p:nvSpPr>
            <p:cNvPr id="12" name="AutoShape 10"/>
            <p:cNvSpPr>
              <a:spLocks noChangeArrowheads="1"/>
            </p:cNvSpPr>
            <p:nvPr/>
          </p:nvSpPr>
          <p:spPr bwMode="auto">
            <a:xfrm rot="5400000" flipH="1">
              <a:off x="82" y="213"/>
              <a:ext cx="564" cy="533"/>
            </a:xfrm>
            <a:prstGeom prst="parallelogram">
              <a:avLst>
                <a:gd name="adj" fmla="val 56034"/>
              </a:avLst>
            </a:prstGeom>
            <a:gradFill rotWithShape="0">
              <a:gsLst>
                <a:gs pos="0">
                  <a:schemeClr val="accent1"/>
                </a:gs>
                <a:gs pos="100000">
                  <a:schemeClr val="accent2"/>
                </a:gs>
              </a:gsLst>
              <a:lin ang="0" scaled="1"/>
            </a:gradFill>
            <a:ln w="9525">
              <a:noFill/>
              <a:miter lim="800000"/>
              <a:headEnd/>
              <a:tailEnd/>
            </a:ln>
          </p:spPr>
          <p:txBody>
            <a:bodyPr wrap="none" anchor="ctr"/>
            <a:lstStyle/>
            <a:p>
              <a:pPr>
                <a:defRPr/>
              </a:pPr>
              <a:endParaRPr lang="ru-RU"/>
            </a:p>
          </p:txBody>
        </p:sp>
        <p:sp>
          <p:nvSpPr>
            <p:cNvPr id="13" name="AutoShape 11"/>
            <p:cNvSpPr>
              <a:spLocks noChangeArrowheads="1"/>
            </p:cNvSpPr>
            <p:nvPr/>
          </p:nvSpPr>
          <p:spPr bwMode="auto">
            <a:xfrm rot="5400000" flipH="1">
              <a:off x="81" y="803"/>
              <a:ext cx="564" cy="533"/>
            </a:xfrm>
            <a:prstGeom prst="parallelogram">
              <a:avLst>
                <a:gd name="adj" fmla="val 56034"/>
              </a:avLst>
            </a:prstGeom>
            <a:gradFill rotWithShape="0">
              <a:gsLst>
                <a:gs pos="0">
                  <a:schemeClr val="accent1"/>
                </a:gs>
                <a:gs pos="100000">
                  <a:schemeClr val="accent2"/>
                </a:gs>
              </a:gsLst>
              <a:lin ang="0" scaled="1"/>
            </a:gradFill>
            <a:ln w="9525">
              <a:noFill/>
              <a:miter lim="800000"/>
              <a:headEnd/>
              <a:tailEnd/>
            </a:ln>
          </p:spPr>
          <p:txBody>
            <a:bodyPr wrap="none" anchor="ctr"/>
            <a:lstStyle/>
            <a:p>
              <a:pPr>
                <a:defRPr/>
              </a:pPr>
              <a:endParaRPr lang="ru-RU"/>
            </a:p>
          </p:txBody>
        </p:sp>
        <p:sp>
          <p:nvSpPr>
            <p:cNvPr id="14" name="AutoShape 12"/>
            <p:cNvSpPr>
              <a:spLocks noChangeArrowheads="1"/>
            </p:cNvSpPr>
            <p:nvPr/>
          </p:nvSpPr>
          <p:spPr bwMode="auto">
            <a:xfrm rot="5400000" flipH="1">
              <a:off x="81" y="1399"/>
              <a:ext cx="564" cy="533"/>
            </a:xfrm>
            <a:prstGeom prst="parallelogram">
              <a:avLst>
                <a:gd name="adj" fmla="val 56034"/>
              </a:avLst>
            </a:prstGeom>
            <a:gradFill rotWithShape="0">
              <a:gsLst>
                <a:gs pos="0">
                  <a:schemeClr val="accent1"/>
                </a:gs>
                <a:gs pos="100000">
                  <a:schemeClr val="accent2"/>
                </a:gs>
              </a:gsLst>
              <a:lin ang="0" scaled="1"/>
            </a:gradFill>
            <a:ln w="9525">
              <a:noFill/>
              <a:miter lim="800000"/>
              <a:headEnd/>
              <a:tailEnd/>
            </a:ln>
          </p:spPr>
          <p:txBody>
            <a:bodyPr wrap="none" anchor="ctr"/>
            <a:lstStyle/>
            <a:p>
              <a:pPr>
                <a:defRPr/>
              </a:pPr>
              <a:endParaRPr lang="ru-RU"/>
            </a:p>
          </p:txBody>
        </p:sp>
      </p:grpSp>
      <p:sp>
        <p:nvSpPr>
          <p:cNvPr id="15" name="Rectangle 13"/>
          <p:cNvSpPr>
            <a:spLocks noChangeArrowheads="1"/>
          </p:cNvSpPr>
          <p:nvPr/>
        </p:nvSpPr>
        <p:spPr bwMode="auto">
          <a:xfrm>
            <a:off x="441325" y="0"/>
            <a:ext cx="276225" cy="6858000"/>
          </a:xfrm>
          <a:prstGeom prst="rect">
            <a:avLst/>
          </a:prstGeom>
          <a:gradFill rotWithShape="0">
            <a:gsLst>
              <a:gs pos="0">
                <a:schemeClr val="bg2"/>
              </a:gs>
              <a:gs pos="50000">
                <a:schemeClr val="folHlink"/>
              </a:gs>
              <a:gs pos="100000">
                <a:schemeClr val="bg2"/>
              </a:gs>
            </a:gsLst>
            <a:lin ang="0" scaled="1"/>
          </a:gradFill>
          <a:ln w="9525">
            <a:noFill/>
            <a:miter lim="800000"/>
            <a:headEnd/>
            <a:tailEnd/>
          </a:ln>
        </p:spPr>
        <p:txBody>
          <a:bodyPr wrap="none" anchor="ctr"/>
          <a:lstStyle/>
          <a:p>
            <a:pPr algn="ctr" eaLnBrk="1" hangingPunct="1">
              <a:defRPr/>
            </a:pPr>
            <a:endParaRPr kumimoji="1" lang="el-GR" sz="3600" b="0">
              <a:latin typeface="Times New Roman" pitchFamily="18" charset="0"/>
            </a:endParaRPr>
          </a:p>
        </p:txBody>
      </p:sp>
      <p:sp>
        <p:nvSpPr>
          <p:cNvPr id="16" name="AutoShape 14"/>
          <p:cNvSpPr>
            <a:spLocks noChangeArrowheads="1"/>
          </p:cNvSpPr>
          <p:nvPr/>
        </p:nvSpPr>
        <p:spPr bwMode="auto">
          <a:xfrm flipH="1">
            <a:off x="547688" y="2717800"/>
            <a:ext cx="8596312" cy="254000"/>
          </a:xfrm>
          <a:prstGeom prst="homePlate">
            <a:avLst>
              <a:gd name="adj" fmla="val 58913"/>
            </a:avLst>
          </a:prstGeom>
          <a:gradFill rotWithShape="0">
            <a:gsLst>
              <a:gs pos="0">
                <a:schemeClr val="bg2"/>
              </a:gs>
              <a:gs pos="50000">
                <a:schemeClr val="folHlink"/>
              </a:gs>
              <a:gs pos="100000">
                <a:schemeClr val="bg2"/>
              </a:gs>
            </a:gsLst>
            <a:lin ang="5400000" scaled="1"/>
          </a:gradFill>
          <a:ln w="9525">
            <a:noFill/>
            <a:miter lim="800000"/>
            <a:headEnd/>
            <a:tailEnd/>
          </a:ln>
        </p:spPr>
        <p:txBody>
          <a:bodyPr wrap="none" anchor="ctr"/>
          <a:lstStyle/>
          <a:p>
            <a:pPr algn="ctr" eaLnBrk="1" hangingPunct="1">
              <a:defRPr/>
            </a:pPr>
            <a:endParaRPr kumimoji="1" lang="el-GR" sz="3600" b="0">
              <a:latin typeface="Times New Roman" pitchFamily="18" charset="0"/>
            </a:endParaRPr>
          </a:p>
        </p:txBody>
      </p:sp>
      <p:sp>
        <p:nvSpPr>
          <p:cNvPr id="17" name="Oval 15"/>
          <p:cNvSpPr>
            <a:spLocks noChangeArrowheads="1"/>
          </p:cNvSpPr>
          <p:nvPr/>
        </p:nvSpPr>
        <p:spPr bwMode="auto">
          <a:xfrm>
            <a:off x="433388" y="2697163"/>
            <a:ext cx="295275" cy="274637"/>
          </a:xfrm>
          <a:prstGeom prst="ellipse">
            <a:avLst/>
          </a:prstGeom>
          <a:gradFill rotWithShape="0">
            <a:gsLst>
              <a:gs pos="0">
                <a:srgbClr val="FEFFFF"/>
              </a:gs>
              <a:gs pos="100000">
                <a:schemeClr val="folHlink"/>
              </a:gs>
            </a:gsLst>
            <a:path path="shape">
              <a:fillToRect l="50000" t="50000" r="50000" b="50000"/>
            </a:path>
          </a:gradFill>
          <a:ln w="9525">
            <a:noFill/>
            <a:round/>
            <a:headEnd/>
            <a:tailEnd/>
          </a:ln>
        </p:spPr>
        <p:txBody>
          <a:bodyPr wrap="none" anchor="ctr"/>
          <a:lstStyle/>
          <a:p>
            <a:pPr algn="ctr" eaLnBrk="1" hangingPunct="1">
              <a:defRPr/>
            </a:pPr>
            <a:endParaRPr kumimoji="1" lang="el-GR" sz="3600" b="0">
              <a:latin typeface="Times New Roman" pitchFamily="18" charset="0"/>
            </a:endParaRPr>
          </a:p>
        </p:txBody>
      </p:sp>
      <p:sp>
        <p:nvSpPr>
          <p:cNvPr id="18" name="Rectangle 16"/>
          <p:cNvSpPr>
            <a:spLocks noChangeArrowheads="1"/>
          </p:cNvSpPr>
          <p:nvPr/>
        </p:nvSpPr>
        <p:spPr bwMode="auto">
          <a:xfrm>
            <a:off x="463550" y="2700338"/>
            <a:ext cx="161925" cy="4157662"/>
          </a:xfrm>
          <a:prstGeom prst="rect">
            <a:avLst/>
          </a:prstGeom>
          <a:noFill/>
          <a:ln w="9525">
            <a:noFill/>
            <a:miter lim="800000"/>
            <a:headEnd/>
            <a:tailEnd/>
          </a:ln>
        </p:spPr>
        <p:txBody>
          <a:bodyPr wrap="none" anchor="ctr"/>
          <a:lstStyle/>
          <a:p>
            <a:pPr algn="ctr" eaLnBrk="1" hangingPunct="1">
              <a:defRPr/>
            </a:pPr>
            <a:endParaRPr kumimoji="1" lang="el-GR" sz="3600" b="0">
              <a:latin typeface="Times New Roman" pitchFamily="18" charset="0"/>
            </a:endParaRPr>
          </a:p>
        </p:txBody>
      </p:sp>
      <p:sp>
        <p:nvSpPr>
          <p:cNvPr id="19" name="Oval 17"/>
          <p:cNvSpPr>
            <a:spLocks noChangeArrowheads="1"/>
          </p:cNvSpPr>
          <p:nvPr/>
        </p:nvSpPr>
        <p:spPr bwMode="auto">
          <a:xfrm>
            <a:off x="9236075" y="2697163"/>
            <a:ext cx="304800" cy="274637"/>
          </a:xfrm>
          <a:prstGeom prst="ellipse">
            <a:avLst/>
          </a:prstGeom>
          <a:gradFill rotWithShape="0">
            <a:gsLst>
              <a:gs pos="0">
                <a:srgbClr val="FEFFFF"/>
              </a:gs>
              <a:gs pos="100000">
                <a:schemeClr val="folHlink"/>
              </a:gs>
            </a:gsLst>
            <a:path path="shape">
              <a:fillToRect l="50000" t="50000" r="50000" b="50000"/>
            </a:path>
          </a:gradFill>
          <a:ln w="9525">
            <a:noFill/>
            <a:round/>
            <a:headEnd/>
            <a:tailEnd/>
          </a:ln>
        </p:spPr>
        <p:txBody>
          <a:bodyPr wrap="none" anchor="ctr"/>
          <a:lstStyle/>
          <a:p>
            <a:pPr algn="ctr" eaLnBrk="1" hangingPunct="1">
              <a:defRPr/>
            </a:pPr>
            <a:endParaRPr kumimoji="1" lang="el-GR" sz="3600" b="0">
              <a:latin typeface="Times New Roman" pitchFamily="18" charset="0"/>
            </a:endParaRPr>
          </a:p>
        </p:txBody>
      </p:sp>
      <p:sp>
        <p:nvSpPr>
          <p:cNvPr id="20" name="Rectangle 18"/>
          <p:cNvSpPr>
            <a:spLocks noChangeArrowheads="1"/>
          </p:cNvSpPr>
          <p:nvPr/>
        </p:nvSpPr>
        <p:spPr bwMode="auto">
          <a:xfrm>
            <a:off x="484188" y="2760663"/>
            <a:ext cx="8751887" cy="190500"/>
          </a:xfrm>
          <a:prstGeom prst="rect">
            <a:avLst/>
          </a:prstGeom>
          <a:noFill/>
          <a:ln w="9525">
            <a:noFill/>
            <a:miter lim="800000"/>
            <a:headEnd/>
            <a:tailEnd/>
          </a:ln>
        </p:spPr>
        <p:txBody>
          <a:bodyPr wrap="none" anchor="ctr"/>
          <a:lstStyle/>
          <a:p>
            <a:pPr algn="ctr" eaLnBrk="1" hangingPunct="1">
              <a:defRPr/>
            </a:pPr>
            <a:endParaRPr kumimoji="1" lang="el-GR" sz="3600" b="0">
              <a:latin typeface="Times New Roman" pitchFamily="18" charset="0"/>
            </a:endParaRPr>
          </a:p>
        </p:txBody>
      </p:sp>
      <p:grpSp>
        <p:nvGrpSpPr>
          <p:cNvPr id="21" name="Group 19"/>
          <p:cNvGrpSpPr>
            <a:grpSpLocks/>
          </p:cNvGrpSpPr>
          <p:nvPr/>
        </p:nvGrpSpPr>
        <p:grpSpPr bwMode="auto">
          <a:xfrm>
            <a:off x="150813" y="0"/>
            <a:ext cx="849312" cy="6858000"/>
            <a:chOff x="95" y="0"/>
            <a:chExt cx="535" cy="4320"/>
          </a:xfrm>
        </p:grpSpPr>
        <p:sp>
          <p:nvSpPr>
            <p:cNvPr id="22" name="AutoShape 20"/>
            <p:cNvSpPr>
              <a:spLocks noChangeArrowheads="1"/>
            </p:cNvSpPr>
            <p:nvPr/>
          </p:nvSpPr>
          <p:spPr bwMode="auto">
            <a:xfrm rot="-5400000">
              <a:off x="82" y="2291"/>
              <a:ext cx="564" cy="533"/>
            </a:xfrm>
            <a:prstGeom prst="parallelogram">
              <a:avLst>
                <a:gd name="adj" fmla="val 56034"/>
              </a:avLst>
            </a:prstGeom>
            <a:gradFill rotWithShape="0">
              <a:gsLst>
                <a:gs pos="0">
                  <a:schemeClr val="accent2"/>
                </a:gs>
                <a:gs pos="100000">
                  <a:schemeClr val="accent1"/>
                </a:gs>
              </a:gsLst>
              <a:lin ang="0" scaled="1"/>
            </a:gradFill>
            <a:ln w="9525">
              <a:noFill/>
              <a:miter lim="800000"/>
              <a:headEnd/>
              <a:tailEnd/>
            </a:ln>
          </p:spPr>
          <p:txBody>
            <a:bodyPr wrap="none" anchor="ctr"/>
            <a:lstStyle/>
            <a:p>
              <a:pPr>
                <a:defRPr/>
              </a:pPr>
              <a:endParaRPr lang="ru-RU"/>
            </a:p>
          </p:txBody>
        </p:sp>
        <p:sp>
          <p:nvSpPr>
            <p:cNvPr id="23" name="AutoShape 21"/>
            <p:cNvSpPr>
              <a:spLocks noChangeArrowheads="1"/>
            </p:cNvSpPr>
            <p:nvPr/>
          </p:nvSpPr>
          <p:spPr bwMode="auto">
            <a:xfrm rot="-5400000">
              <a:off x="81" y="2886"/>
              <a:ext cx="565" cy="533"/>
            </a:xfrm>
            <a:prstGeom prst="parallelogram">
              <a:avLst>
                <a:gd name="adj" fmla="val 56133"/>
              </a:avLst>
            </a:prstGeom>
            <a:gradFill rotWithShape="0">
              <a:gsLst>
                <a:gs pos="0">
                  <a:schemeClr val="accent2"/>
                </a:gs>
                <a:gs pos="100000">
                  <a:schemeClr val="accent1"/>
                </a:gs>
              </a:gsLst>
              <a:lin ang="0" scaled="1"/>
            </a:gradFill>
            <a:ln w="9525">
              <a:noFill/>
              <a:miter lim="800000"/>
              <a:headEnd/>
              <a:tailEnd/>
            </a:ln>
          </p:spPr>
          <p:txBody>
            <a:bodyPr wrap="none" anchor="ctr"/>
            <a:lstStyle/>
            <a:p>
              <a:pPr>
                <a:defRPr/>
              </a:pPr>
              <a:endParaRPr lang="ru-RU"/>
            </a:p>
          </p:txBody>
        </p:sp>
        <p:sp>
          <p:nvSpPr>
            <p:cNvPr id="24" name="AutoShape 22"/>
            <p:cNvSpPr>
              <a:spLocks noChangeArrowheads="1"/>
            </p:cNvSpPr>
            <p:nvPr/>
          </p:nvSpPr>
          <p:spPr bwMode="auto">
            <a:xfrm rot="-5400000">
              <a:off x="81" y="3479"/>
              <a:ext cx="564" cy="533"/>
            </a:xfrm>
            <a:prstGeom prst="parallelogram">
              <a:avLst>
                <a:gd name="adj" fmla="val 56034"/>
              </a:avLst>
            </a:prstGeom>
            <a:gradFill rotWithShape="0">
              <a:gsLst>
                <a:gs pos="0">
                  <a:schemeClr val="accent2"/>
                </a:gs>
                <a:gs pos="100000">
                  <a:schemeClr val="accent1"/>
                </a:gs>
              </a:gsLst>
              <a:lin ang="0" scaled="1"/>
            </a:gradFill>
            <a:ln w="9525">
              <a:noFill/>
              <a:miter lim="800000"/>
              <a:headEnd/>
              <a:tailEnd/>
            </a:ln>
          </p:spPr>
          <p:txBody>
            <a:bodyPr wrap="none" anchor="ctr"/>
            <a:lstStyle/>
            <a:p>
              <a:pPr>
                <a:defRPr/>
              </a:pPr>
              <a:endParaRPr lang="ru-RU"/>
            </a:p>
          </p:txBody>
        </p:sp>
        <p:sp>
          <p:nvSpPr>
            <p:cNvPr id="25" name="AutoShape 23"/>
            <p:cNvSpPr>
              <a:spLocks noChangeArrowheads="1"/>
            </p:cNvSpPr>
            <p:nvPr/>
          </p:nvSpPr>
          <p:spPr bwMode="auto">
            <a:xfrm rot="-5400000">
              <a:off x="81" y="508"/>
              <a:ext cx="565" cy="533"/>
            </a:xfrm>
            <a:prstGeom prst="parallelogram">
              <a:avLst>
                <a:gd name="adj" fmla="val 56133"/>
              </a:avLst>
            </a:prstGeom>
            <a:gradFill rotWithShape="0">
              <a:gsLst>
                <a:gs pos="0">
                  <a:schemeClr val="accent2"/>
                </a:gs>
                <a:gs pos="100000">
                  <a:schemeClr val="accent1"/>
                </a:gs>
              </a:gsLst>
              <a:lin ang="0" scaled="1"/>
            </a:gradFill>
            <a:ln w="9525">
              <a:noFill/>
              <a:miter lim="800000"/>
              <a:headEnd/>
              <a:tailEnd/>
            </a:ln>
          </p:spPr>
          <p:txBody>
            <a:bodyPr wrap="none" anchor="ctr"/>
            <a:lstStyle/>
            <a:p>
              <a:pPr>
                <a:defRPr/>
              </a:pPr>
              <a:endParaRPr lang="ru-RU"/>
            </a:p>
          </p:txBody>
        </p:sp>
        <p:sp>
          <p:nvSpPr>
            <p:cNvPr id="26" name="AutoShape 24"/>
            <p:cNvSpPr>
              <a:spLocks noChangeArrowheads="1"/>
            </p:cNvSpPr>
            <p:nvPr/>
          </p:nvSpPr>
          <p:spPr bwMode="auto">
            <a:xfrm rot="-5400000">
              <a:off x="81" y="1101"/>
              <a:ext cx="564" cy="533"/>
            </a:xfrm>
            <a:prstGeom prst="parallelogram">
              <a:avLst>
                <a:gd name="adj" fmla="val 56034"/>
              </a:avLst>
            </a:prstGeom>
            <a:gradFill rotWithShape="0">
              <a:gsLst>
                <a:gs pos="0">
                  <a:schemeClr val="accent2"/>
                </a:gs>
                <a:gs pos="100000">
                  <a:schemeClr val="accent1"/>
                </a:gs>
              </a:gsLst>
              <a:lin ang="0" scaled="1"/>
            </a:gradFill>
            <a:ln w="9525">
              <a:noFill/>
              <a:miter lim="800000"/>
              <a:headEnd/>
              <a:tailEnd/>
            </a:ln>
          </p:spPr>
          <p:txBody>
            <a:bodyPr wrap="none" anchor="ctr"/>
            <a:lstStyle/>
            <a:p>
              <a:pPr>
                <a:defRPr/>
              </a:pPr>
              <a:endParaRPr lang="ru-RU"/>
            </a:p>
          </p:txBody>
        </p:sp>
        <p:sp>
          <p:nvSpPr>
            <p:cNvPr id="27" name="AutoShape 25"/>
            <p:cNvSpPr>
              <a:spLocks noChangeArrowheads="1"/>
            </p:cNvSpPr>
            <p:nvPr/>
          </p:nvSpPr>
          <p:spPr bwMode="auto">
            <a:xfrm rot="-5400000">
              <a:off x="81" y="1697"/>
              <a:ext cx="564" cy="533"/>
            </a:xfrm>
            <a:prstGeom prst="parallelogram">
              <a:avLst>
                <a:gd name="adj" fmla="val 56034"/>
              </a:avLst>
            </a:prstGeom>
            <a:gradFill rotWithShape="0">
              <a:gsLst>
                <a:gs pos="0">
                  <a:schemeClr val="accent2"/>
                </a:gs>
                <a:gs pos="100000">
                  <a:schemeClr val="accent1"/>
                </a:gs>
              </a:gsLst>
              <a:lin ang="0" scaled="1"/>
            </a:gradFill>
            <a:ln w="9525">
              <a:noFill/>
              <a:miter lim="800000"/>
              <a:headEnd/>
              <a:tailEnd/>
            </a:ln>
          </p:spPr>
          <p:txBody>
            <a:bodyPr wrap="none" anchor="ctr"/>
            <a:lstStyle/>
            <a:p>
              <a:pPr>
                <a:defRPr/>
              </a:pPr>
              <a:endParaRPr lang="ru-RU"/>
            </a:p>
          </p:txBody>
        </p:sp>
        <p:sp>
          <p:nvSpPr>
            <p:cNvPr id="28" name="Freeform 26"/>
            <p:cNvSpPr>
              <a:spLocks/>
            </p:cNvSpPr>
            <p:nvPr/>
          </p:nvSpPr>
          <p:spPr bwMode="auto">
            <a:xfrm>
              <a:off x="98" y="0"/>
              <a:ext cx="532" cy="465"/>
            </a:xfrm>
            <a:custGeom>
              <a:avLst/>
              <a:gdLst>
                <a:gd name="T0" fmla="*/ 1 w 532"/>
                <a:gd name="T1" fmla="*/ 0 h 465"/>
                <a:gd name="T2" fmla="*/ 0 w 532"/>
                <a:gd name="T3" fmla="*/ 166 h 465"/>
                <a:gd name="T4" fmla="*/ 532 w 532"/>
                <a:gd name="T5" fmla="*/ 465 h 465"/>
                <a:gd name="T6" fmla="*/ 532 w 532"/>
                <a:gd name="T7" fmla="*/ 201 h 465"/>
                <a:gd name="T8" fmla="*/ 172 w 532"/>
                <a:gd name="T9" fmla="*/ 0 h 465"/>
                <a:gd name="T10" fmla="*/ 1 w 532"/>
                <a:gd name="T11" fmla="*/ 0 h 46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32" h="465">
                  <a:moveTo>
                    <a:pt x="1" y="0"/>
                  </a:moveTo>
                  <a:lnTo>
                    <a:pt x="0" y="166"/>
                  </a:lnTo>
                  <a:lnTo>
                    <a:pt x="532" y="465"/>
                  </a:lnTo>
                  <a:lnTo>
                    <a:pt x="532" y="201"/>
                  </a:lnTo>
                  <a:lnTo>
                    <a:pt x="172" y="0"/>
                  </a:lnTo>
                  <a:lnTo>
                    <a:pt x="1" y="0"/>
                  </a:lnTo>
                  <a:close/>
                </a:path>
              </a:pathLst>
            </a:custGeom>
            <a:gradFill rotWithShape="0">
              <a:gsLst>
                <a:gs pos="0">
                  <a:schemeClr val="accent2"/>
                </a:gs>
                <a:gs pos="100000">
                  <a:schemeClr val="accent1"/>
                </a:gs>
              </a:gsLst>
              <a:lin ang="0" scaled="1"/>
            </a:gradFill>
            <a:ln w="9525" cap="flat" cmpd="sng">
              <a:noFill/>
              <a:prstDash val="solid"/>
              <a:miter lim="800000"/>
              <a:headEnd/>
              <a:tailEnd/>
            </a:ln>
          </p:spPr>
          <p:txBody>
            <a:bodyPr wrap="none" anchor="ctr"/>
            <a:lstStyle/>
            <a:p>
              <a:pPr>
                <a:defRPr/>
              </a:pPr>
              <a:endParaRPr lang="ru-RU"/>
            </a:p>
          </p:txBody>
        </p:sp>
        <p:sp>
          <p:nvSpPr>
            <p:cNvPr id="29" name="Freeform 27"/>
            <p:cNvSpPr>
              <a:spLocks/>
            </p:cNvSpPr>
            <p:nvPr/>
          </p:nvSpPr>
          <p:spPr bwMode="auto">
            <a:xfrm>
              <a:off x="95" y="4060"/>
              <a:ext cx="457" cy="260"/>
            </a:xfrm>
            <a:custGeom>
              <a:avLst/>
              <a:gdLst>
                <a:gd name="T0" fmla="*/ 457 w 457"/>
                <a:gd name="T1" fmla="*/ 260 h 264"/>
                <a:gd name="T2" fmla="*/ 1 w 457"/>
                <a:gd name="T3" fmla="*/ 0 h 264"/>
                <a:gd name="T4" fmla="*/ 0 w 457"/>
                <a:gd name="T5" fmla="*/ 264 h 264"/>
                <a:gd name="T6" fmla="*/ 457 w 457"/>
                <a:gd name="T7" fmla="*/ 260 h 26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57" h="264">
                  <a:moveTo>
                    <a:pt x="457" y="260"/>
                  </a:moveTo>
                  <a:lnTo>
                    <a:pt x="1" y="0"/>
                  </a:lnTo>
                  <a:lnTo>
                    <a:pt x="0" y="264"/>
                  </a:lnTo>
                  <a:lnTo>
                    <a:pt x="457" y="260"/>
                  </a:lnTo>
                  <a:close/>
                </a:path>
              </a:pathLst>
            </a:custGeom>
            <a:gradFill rotWithShape="0">
              <a:gsLst>
                <a:gs pos="0">
                  <a:schemeClr val="accent2"/>
                </a:gs>
                <a:gs pos="100000">
                  <a:schemeClr val="accent1"/>
                </a:gs>
              </a:gsLst>
              <a:lin ang="0" scaled="1"/>
            </a:gradFill>
            <a:ln w="9525" cap="flat" cmpd="sng">
              <a:noFill/>
              <a:prstDash val="solid"/>
              <a:miter lim="800000"/>
              <a:headEnd/>
              <a:tailEnd/>
            </a:ln>
          </p:spPr>
          <p:txBody>
            <a:bodyPr wrap="none" anchor="ctr"/>
            <a:lstStyle/>
            <a:p>
              <a:pPr>
                <a:defRPr/>
              </a:pPr>
              <a:endParaRPr lang="ru-RU"/>
            </a:p>
          </p:txBody>
        </p:sp>
      </p:grpSp>
      <p:sp>
        <p:nvSpPr>
          <p:cNvPr id="54300" name="Rectangle 28"/>
          <p:cNvSpPr>
            <a:spLocks noGrp="1" noChangeArrowheads="1"/>
          </p:cNvSpPr>
          <p:nvPr>
            <p:ph type="ctrTitle" sz="quarter"/>
          </p:nvPr>
        </p:nvSpPr>
        <p:spPr>
          <a:xfrm>
            <a:off x="1154113" y="1211263"/>
            <a:ext cx="7772400" cy="1431925"/>
          </a:xfrm>
        </p:spPr>
        <p:txBody>
          <a:bodyPr/>
          <a:lstStyle>
            <a:lvl1pPr>
              <a:defRPr/>
            </a:lvl1pPr>
          </a:lstStyle>
          <a:p>
            <a:r>
              <a:rPr lang="el-GR"/>
              <a:t>Κάντε κλικ για να επεξεργαστείτε τον τίτλο</a:t>
            </a:r>
          </a:p>
        </p:txBody>
      </p:sp>
      <p:sp>
        <p:nvSpPr>
          <p:cNvPr id="54301" name="Rectangle 29"/>
          <p:cNvSpPr>
            <a:spLocks noGrp="1" noChangeArrowheads="1"/>
          </p:cNvSpPr>
          <p:nvPr>
            <p:ph type="subTitle" sz="quarter" idx="1"/>
          </p:nvPr>
        </p:nvSpPr>
        <p:spPr>
          <a:xfrm>
            <a:off x="1171575" y="3124200"/>
            <a:ext cx="6400800" cy="1752600"/>
          </a:xfrm>
        </p:spPr>
        <p:txBody>
          <a:bodyPr/>
          <a:lstStyle>
            <a:lvl1pPr marL="0" indent="0" algn="ctr">
              <a:buFontTx/>
              <a:buNone/>
              <a:defRPr/>
            </a:lvl1pPr>
          </a:lstStyle>
          <a:p>
            <a:r>
              <a:rPr lang="el-GR"/>
              <a:t>Κάντε κλικ για να επεξεργαστείτε τον υπότιτλο του υποδείγματος</a:t>
            </a:r>
          </a:p>
        </p:txBody>
      </p:sp>
      <p:sp>
        <p:nvSpPr>
          <p:cNvPr id="30" name="Rectangle 30"/>
          <p:cNvSpPr>
            <a:spLocks noGrp="1" noChangeArrowheads="1"/>
          </p:cNvSpPr>
          <p:nvPr>
            <p:ph type="dt" sz="quarter" idx="10"/>
          </p:nvPr>
        </p:nvSpPr>
        <p:spPr>
          <a:xfrm>
            <a:off x="1119188" y="6318250"/>
            <a:ext cx="1905000" cy="457200"/>
          </a:xfrm>
        </p:spPr>
        <p:txBody>
          <a:bodyPr/>
          <a:lstStyle>
            <a:lvl1pPr>
              <a:defRPr/>
            </a:lvl1pPr>
          </a:lstStyle>
          <a:p>
            <a:pPr>
              <a:defRPr/>
            </a:pPr>
            <a:endParaRPr lang="el-GR"/>
          </a:p>
        </p:txBody>
      </p:sp>
      <p:sp>
        <p:nvSpPr>
          <p:cNvPr id="31" name="Rectangle 31"/>
          <p:cNvSpPr>
            <a:spLocks noGrp="1" noChangeArrowheads="1"/>
          </p:cNvSpPr>
          <p:nvPr>
            <p:ph type="ftr" sz="quarter" idx="11"/>
          </p:nvPr>
        </p:nvSpPr>
        <p:spPr>
          <a:xfrm>
            <a:off x="3557588" y="6318250"/>
            <a:ext cx="2895600" cy="457200"/>
          </a:xfrm>
        </p:spPr>
        <p:txBody>
          <a:bodyPr/>
          <a:lstStyle>
            <a:lvl1pPr>
              <a:defRPr/>
            </a:lvl1pPr>
          </a:lstStyle>
          <a:p>
            <a:pPr>
              <a:defRPr/>
            </a:pPr>
            <a:endParaRPr lang="el-GR"/>
          </a:p>
        </p:txBody>
      </p:sp>
      <p:sp>
        <p:nvSpPr>
          <p:cNvPr id="32" name="Rectangle 32"/>
          <p:cNvSpPr>
            <a:spLocks noGrp="1" noChangeArrowheads="1"/>
          </p:cNvSpPr>
          <p:nvPr>
            <p:ph type="sldNum" sz="quarter" idx="12"/>
          </p:nvPr>
        </p:nvSpPr>
        <p:spPr>
          <a:xfrm>
            <a:off x="6986588" y="6318250"/>
            <a:ext cx="1905000" cy="457200"/>
          </a:xfrm>
        </p:spPr>
        <p:txBody>
          <a:bodyPr/>
          <a:lstStyle>
            <a:lvl1pPr>
              <a:defRPr/>
            </a:lvl1pPr>
          </a:lstStyle>
          <a:p>
            <a:pPr>
              <a:defRPr/>
            </a:pPr>
            <a:fld id="{DF3E35DA-9F53-4886-AB61-E9143A0C0A1D}" type="slidenum">
              <a:rPr lang="el-GR"/>
              <a:pPr>
                <a:defRPr/>
              </a:pPr>
              <a:t>‹#›</a:t>
            </a:fld>
            <a:endParaRPr lang="el-GR"/>
          </a:p>
        </p:txBody>
      </p:sp>
    </p:spTree>
    <p:extLst>
      <p:ext uri="{BB962C8B-B14F-4D97-AF65-F5344CB8AC3E}">
        <p14:creationId xmlns:p14="http://schemas.microsoft.com/office/powerpoint/2010/main" val="263413883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subTnLst>
                                    <p:set>
                                      <p:cBhvr override="childStyle">
                                        <p:cTn dur="1" fill="hold" display="0" masterRel="sameClick" afterEffect="1">
                                          <p:stCondLst>
                                            <p:cond evt="end" delay="0">
                                              <p:tn val="5"/>
                                            </p:cond>
                                          </p:stCondLst>
                                        </p:cTn>
                                        <p:tgtEl>
                                          <p:spTgt spid="17"/>
                                        </p:tgtEl>
                                        <p:attrNameLst>
                                          <p:attrName>style.visibility</p:attrName>
                                        </p:attrNameLst>
                                      </p:cBhvr>
                                      <p:to>
                                        <p:strVal val="hidden"/>
                                      </p:to>
                                    </p:set>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9"/>
                                        </p:tgtEl>
                                        <p:attrNameLst>
                                          <p:attrName>style.visibility</p:attrName>
                                        </p:attrNameLst>
                                      </p:cBhvr>
                                      <p:to>
                                        <p:strVal val="visible"/>
                                      </p:to>
                                    </p:set>
                                    <p:anim calcmode="lin" valueType="num">
                                      <p:cBhvr additive="base">
                                        <p:cTn id="12" dur="500" fill="hold"/>
                                        <p:tgtEl>
                                          <p:spTgt spid="19"/>
                                        </p:tgtEl>
                                        <p:attrNameLst>
                                          <p:attrName>ppt_x</p:attrName>
                                        </p:attrNameLst>
                                      </p:cBhvr>
                                      <p:tavLst>
                                        <p:tav tm="0">
                                          <p:val>
                                            <p:strVal val="0-#ppt_w/2"/>
                                          </p:val>
                                        </p:tav>
                                        <p:tav tm="100000">
                                          <p:val>
                                            <p:strVal val="#ppt_x"/>
                                          </p:val>
                                        </p:tav>
                                      </p:tavLst>
                                    </p:anim>
                                    <p:anim calcmode="lin" valueType="num">
                                      <p:cBhvr additive="base">
                                        <p:cTn id="13"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autoUpdateAnimBg="0"/>
      <p:bldP spid="19" grpId="0" animBg="1"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7"/>
          <p:cNvSpPr>
            <a:spLocks noGrp="1" noChangeArrowheads="1"/>
          </p:cNvSpPr>
          <p:nvPr>
            <p:ph type="dt" sz="half" idx="10"/>
          </p:nvPr>
        </p:nvSpPr>
        <p:spPr>
          <a:ln/>
        </p:spPr>
        <p:txBody>
          <a:bodyPr/>
          <a:lstStyle>
            <a:lvl1pPr>
              <a:defRPr/>
            </a:lvl1pPr>
          </a:lstStyle>
          <a:p>
            <a:pPr>
              <a:defRPr/>
            </a:pPr>
            <a:endParaRPr lang="el-GR"/>
          </a:p>
        </p:txBody>
      </p:sp>
      <p:sp>
        <p:nvSpPr>
          <p:cNvPr id="5" name="Rectangle 28"/>
          <p:cNvSpPr>
            <a:spLocks noGrp="1" noChangeArrowheads="1"/>
          </p:cNvSpPr>
          <p:nvPr>
            <p:ph type="ftr" sz="quarter" idx="11"/>
          </p:nvPr>
        </p:nvSpPr>
        <p:spPr>
          <a:ln/>
        </p:spPr>
        <p:txBody>
          <a:bodyPr/>
          <a:lstStyle>
            <a:lvl1pPr>
              <a:defRPr/>
            </a:lvl1pPr>
          </a:lstStyle>
          <a:p>
            <a:pPr>
              <a:defRPr/>
            </a:pPr>
            <a:endParaRPr lang="el-GR"/>
          </a:p>
        </p:txBody>
      </p:sp>
      <p:sp>
        <p:nvSpPr>
          <p:cNvPr id="6" name="Rectangle 29"/>
          <p:cNvSpPr>
            <a:spLocks noGrp="1" noChangeArrowheads="1"/>
          </p:cNvSpPr>
          <p:nvPr>
            <p:ph type="sldNum" sz="quarter" idx="12"/>
          </p:nvPr>
        </p:nvSpPr>
        <p:spPr>
          <a:ln/>
        </p:spPr>
        <p:txBody>
          <a:bodyPr/>
          <a:lstStyle>
            <a:lvl1pPr>
              <a:defRPr/>
            </a:lvl1pPr>
          </a:lstStyle>
          <a:p>
            <a:pPr>
              <a:defRPr/>
            </a:pPr>
            <a:fld id="{5BF49AF7-4424-41A0-BEED-F6E0A1C90CFC}" type="slidenum">
              <a:rPr lang="el-GR"/>
              <a:pPr>
                <a:defRPr/>
              </a:pPr>
              <a:t>‹#›</a:t>
            </a:fld>
            <a:endParaRPr lang="el-GR"/>
          </a:p>
        </p:txBody>
      </p:sp>
    </p:spTree>
    <p:extLst>
      <p:ext uri="{BB962C8B-B14F-4D97-AF65-F5344CB8AC3E}">
        <p14:creationId xmlns:p14="http://schemas.microsoft.com/office/powerpoint/2010/main" val="136496327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953250" y="144463"/>
            <a:ext cx="1962150" cy="5951537"/>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066800" y="144463"/>
            <a:ext cx="5734050" cy="595153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7"/>
          <p:cNvSpPr>
            <a:spLocks noGrp="1" noChangeArrowheads="1"/>
          </p:cNvSpPr>
          <p:nvPr>
            <p:ph type="dt" sz="half" idx="10"/>
          </p:nvPr>
        </p:nvSpPr>
        <p:spPr>
          <a:ln/>
        </p:spPr>
        <p:txBody>
          <a:bodyPr/>
          <a:lstStyle>
            <a:lvl1pPr>
              <a:defRPr/>
            </a:lvl1pPr>
          </a:lstStyle>
          <a:p>
            <a:pPr>
              <a:defRPr/>
            </a:pPr>
            <a:endParaRPr lang="el-GR"/>
          </a:p>
        </p:txBody>
      </p:sp>
      <p:sp>
        <p:nvSpPr>
          <p:cNvPr id="5" name="Rectangle 28"/>
          <p:cNvSpPr>
            <a:spLocks noGrp="1" noChangeArrowheads="1"/>
          </p:cNvSpPr>
          <p:nvPr>
            <p:ph type="ftr" sz="quarter" idx="11"/>
          </p:nvPr>
        </p:nvSpPr>
        <p:spPr>
          <a:ln/>
        </p:spPr>
        <p:txBody>
          <a:bodyPr/>
          <a:lstStyle>
            <a:lvl1pPr>
              <a:defRPr/>
            </a:lvl1pPr>
          </a:lstStyle>
          <a:p>
            <a:pPr>
              <a:defRPr/>
            </a:pPr>
            <a:endParaRPr lang="el-GR"/>
          </a:p>
        </p:txBody>
      </p:sp>
      <p:sp>
        <p:nvSpPr>
          <p:cNvPr id="6" name="Rectangle 29"/>
          <p:cNvSpPr>
            <a:spLocks noGrp="1" noChangeArrowheads="1"/>
          </p:cNvSpPr>
          <p:nvPr>
            <p:ph type="sldNum" sz="quarter" idx="12"/>
          </p:nvPr>
        </p:nvSpPr>
        <p:spPr>
          <a:ln/>
        </p:spPr>
        <p:txBody>
          <a:bodyPr/>
          <a:lstStyle>
            <a:lvl1pPr>
              <a:defRPr/>
            </a:lvl1pPr>
          </a:lstStyle>
          <a:p>
            <a:pPr>
              <a:defRPr/>
            </a:pPr>
            <a:fld id="{6075AEDA-15F7-446B-9A37-77D6F30AF845}" type="slidenum">
              <a:rPr lang="el-GR"/>
              <a:pPr>
                <a:defRPr/>
              </a:pPr>
              <a:t>‹#›</a:t>
            </a:fld>
            <a:endParaRPr lang="el-GR"/>
          </a:p>
        </p:txBody>
      </p:sp>
    </p:spTree>
    <p:extLst>
      <p:ext uri="{BB962C8B-B14F-4D97-AF65-F5344CB8AC3E}">
        <p14:creationId xmlns:p14="http://schemas.microsoft.com/office/powerpoint/2010/main" val="59254351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144463"/>
            <a:ext cx="7772400" cy="1431925"/>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1066800" y="1981200"/>
            <a:ext cx="38481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067300" y="1981200"/>
            <a:ext cx="38481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7"/>
          <p:cNvSpPr>
            <a:spLocks noGrp="1" noChangeArrowheads="1"/>
          </p:cNvSpPr>
          <p:nvPr>
            <p:ph type="dt" sz="half" idx="10"/>
          </p:nvPr>
        </p:nvSpPr>
        <p:spPr>
          <a:ln/>
        </p:spPr>
        <p:txBody>
          <a:bodyPr/>
          <a:lstStyle>
            <a:lvl1pPr>
              <a:defRPr/>
            </a:lvl1pPr>
          </a:lstStyle>
          <a:p>
            <a:pPr>
              <a:defRPr/>
            </a:pPr>
            <a:endParaRPr lang="el-GR"/>
          </a:p>
        </p:txBody>
      </p:sp>
      <p:sp>
        <p:nvSpPr>
          <p:cNvPr id="6" name="Rectangle 28"/>
          <p:cNvSpPr>
            <a:spLocks noGrp="1" noChangeArrowheads="1"/>
          </p:cNvSpPr>
          <p:nvPr>
            <p:ph type="ftr" sz="quarter" idx="11"/>
          </p:nvPr>
        </p:nvSpPr>
        <p:spPr>
          <a:ln/>
        </p:spPr>
        <p:txBody>
          <a:bodyPr/>
          <a:lstStyle>
            <a:lvl1pPr>
              <a:defRPr/>
            </a:lvl1pPr>
          </a:lstStyle>
          <a:p>
            <a:pPr>
              <a:defRPr/>
            </a:pPr>
            <a:endParaRPr lang="el-GR"/>
          </a:p>
        </p:txBody>
      </p:sp>
      <p:sp>
        <p:nvSpPr>
          <p:cNvPr id="7" name="Rectangle 29"/>
          <p:cNvSpPr>
            <a:spLocks noGrp="1" noChangeArrowheads="1"/>
          </p:cNvSpPr>
          <p:nvPr>
            <p:ph type="sldNum" sz="quarter" idx="12"/>
          </p:nvPr>
        </p:nvSpPr>
        <p:spPr>
          <a:ln/>
        </p:spPr>
        <p:txBody>
          <a:bodyPr/>
          <a:lstStyle>
            <a:lvl1pPr>
              <a:defRPr/>
            </a:lvl1pPr>
          </a:lstStyle>
          <a:p>
            <a:pPr>
              <a:defRPr/>
            </a:pPr>
            <a:fld id="{0CA3D03A-089F-4BBB-9295-507D7F349E19}" type="slidenum">
              <a:rPr lang="el-GR"/>
              <a:pPr>
                <a:defRPr/>
              </a:pPr>
              <a:t>‹#›</a:t>
            </a:fld>
            <a:endParaRPr lang="el-GR"/>
          </a:p>
        </p:txBody>
      </p:sp>
    </p:spTree>
    <p:extLst>
      <p:ext uri="{BB962C8B-B14F-4D97-AF65-F5344CB8AC3E}">
        <p14:creationId xmlns:p14="http://schemas.microsoft.com/office/powerpoint/2010/main" val="2805949296"/>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1066800" y="144463"/>
            <a:ext cx="7848600" cy="595153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Rectangle 27"/>
          <p:cNvSpPr>
            <a:spLocks noGrp="1" noChangeArrowheads="1"/>
          </p:cNvSpPr>
          <p:nvPr>
            <p:ph type="dt" sz="half" idx="10"/>
          </p:nvPr>
        </p:nvSpPr>
        <p:spPr>
          <a:ln/>
        </p:spPr>
        <p:txBody>
          <a:bodyPr/>
          <a:lstStyle>
            <a:lvl1pPr>
              <a:defRPr/>
            </a:lvl1pPr>
          </a:lstStyle>
          <a:p>
            <a:pPr>
              <a:defRPr/>
            </a:pPr>
            <a:endParaRPr lang="el-GR"/>
          </a:p>
        </p:txBody>
      </p:sp>
      <p:sp>
        <p:nvSpPr>
          <p:cNvPr id="4" name="Rectangle 28"/>
          <p:cNvSpPr>
            <a:spLocks noGrp="1" noChangeArrowheads="1"/>
          </p:cNvSpPr>
          <p:nvPr>
            <p:ph type="ftr" sz="quarter" idx="11"/>
          </p:nvPr>
        </p:nvSpPr>
        <p:spPr>
          <a:ln/>
        </p:spPr>
        <p:txBody>
          <a:bodyPr/>
          <a:lstStyle>
            <a:lvl1pPr>
              <a:defRPr/>
            </a:lvl1pPr>
          </a:lstStyle>
          <a:p>
            <a:pPr>
              <a:defRPr/>
            </a:pPr>
            <a:endParaRPr lang="el-GR"/>
          </a:p>
        </p:txBody>
      </p:sp>
      <p:sp>
        <p:nvSpPr>
          <p:cNvPr id="5" name="Rectangle 29"/>
          <p:cNvSpPr>
            <a:spLocks noGrp="1" noChangeArrowheads="1"/>
          </p:cNvSpPr>
          <p:nvPr>
            <p:ph type="sldNum" sz="quarter" idx="12"/>
          </p:nvPr>
        </p:nvSpPr>
        <p:spPr>
          <a:ln/>
        </p:spPr>
        <p:txBody>
          <a:bodyPr/>
          <a:lstStyle>
            <a:lvl1pPr>
              <a:defRPr/>
            </a:lvl1pPr>
          </a:lstStyle>
          <a:p>
            <a:pPr>
              <a:defRPr/>
            </a:pPr>
            <a:fld id="{45D4BCCB-48B6-4564-B9A6-908FF74E7A36}" type="slidenum">
              <a:rPr lang="el-GR"/>
              <a:pPr>
                <a:defRPr/>
              </a:pPr>
              <a:t>‹#›</a:t>
            </a:fld>
            <a:endParaRPr lang="el-GR"/>
          </a:p>
        </p:txBody>
      </p:sp>
    </p:spTree>
    <p:extLst>
      <p:ext uri="{BB962C8B-B14F-4D97-AF65-F5344CB8AC3E}">
        <p14:creationId xmlns:p14="http://schemas.microsoft.com/office/powerpoint/2010/main" val="1276794908"/>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Заголовок, 1 большой объект и 2 маленьких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144463"/>
            <a:ext cx="7772400" cy="1431925"/>
          </a:xfrm>
        </p:spPr>
        <p:txBody>
          <a:bodyPr/>
          <a:lstStyle/>
          <a:p>
            <a:r>
              <a:rPr lang="ru-RU" smtClean="0"/>
              <a:t>Образец заголовка</a:t>
            </a:r>
            <a:endParaRPr lang="ru-RU"/>
          </a:p>
        </p:txBody>
      </p:sp>
      <p:sp>
        <p:nvSpPr>
          <p:cNvPr id="3" name="Содержимое 2"/>
          <p:cNvSpPr>
            <a:spLocks noGrp="1"/>
          </p:cNvSpPr>
          <p:nvPr>
            <p:ph sz="half" idx="1"/>
          </p:nvPr>
        </p:nvSpPr>
        <p:spPr>
          <a:xfrm>
            <a:off x="1066800" y="1981200"/>
            <a:ext cx="38481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5067300" y="1981200"/>
            <a:ext cx="3848100" cy="1981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5067300" y="4114800"/>
            <a:ext cx="3848100" cy="1981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Rectangle 27"/>
          <p:cNvSpPr>
            <a:spLocks noGrp="1" noChangeArrowheads="1"/>
          </p:cNvSpPr>
          <p:nvPr>
            <p:ph type="dt" sz="half" idx="10"/>
          </p:nvPr>
        </p:nvSpPr>
        <p:spPr>
          <a:ln/>
        </p:spPr>
        <p:txBody>
          <a:bodyPr/>
          <a:lstStyle>
            <a:lvl1pPr>
              <a:defRPr/>
            </a:lvl1pPr>
          </a:lstStyle>
          <a:p>
            <a:pPr>
              <a:defRPr/>
            </a:pPr>
            <a:endParaRPr lang="el-GR"/>
          </a:p>
        </p:txBody>
      </p:sp>
      <p:sp>
        <p:nvSpPr>
          <p:cNvPr id="7" name="Rectangle 28"/>
          <p:cNvSpPr>
            <a:spLocks noGrp="1" noChangeArrowheads="1"/>
          </p:cNvSpPr>
          <p:nvPr>
            <p:ph type="ftr" sz="quarter" idx="11"/>
          </p:nvPr>
        </p:nvSpPr>
        <p:spPr>
          <a:ln/>
        </p:spPr>
        <p:txBody>
          <a:bodyPr/>
          <a:lstStyle>
            <a:lvl1pPr>
              <a:defRPr/>
            </a:lvl1pPr>
          </a:lstStyle>
          <a:p>
            <a:pPr>
              <a:defRPr/>
            </a:pPr>
            <a:endParaRPr lang="el-GR"/>
          </a:p>
        </p:txBody>
      </p:sp>
      <p:sp>
        <p:nvSpPr>
          <p:cNvPr id="8" name="Rectangle 29"/>
          <p:cNvSpPr>
            <a:spLocks noGrp="1" noChangeArrowheads="1"/>
          </p:cNvSpPr>
          <p:nvPr>
            <p:ph type="sldNum" sz="quarter" idx="12"/>
          </p:nvPr>
        </p:nvSpPr>
        <p:spPr>
          <a:ln/>
        </p:spPr>
        <p:txBody>
          <a:bodyPr/>
          <a:lstStyle>
            <a:lvl1pPr>
              <a:defRPr/>
            </a:lvl1pPr>
          </a:lstStyle>
          <a:p>
            <a:pPr>
              <a:defRPr/>
            </a:pPr>
            <a:fld id="{1AAD7492-4A65-49A6-9AC2-D9519E03CE49}" type="slidenum">
              <a:rPr lang="el-GR"/>
              <a:pPr>
                <a:defRPr/>
              </a:pPr>
              <a:t>‹#›</a:t>
            </a:fld>
            <a:endParaRPr lang="el-GR"/>
          </a:p>
        </p:txBody>
      </p:sp>
    </p:spTree>
    <p:extLst>
      <p:ext uri="{BB962C8B-B14F-4D97-AF65-F5344CB8AC3E}">
        <p14:creationId xmlns:p14="http://schemas.microsoft.com/office/powerpoint/2010/main" val="163178283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7"/>
          <p:cNvSpPr>
            <a:spLocks noGrp="1" noChangeArrowheads="1"/>
          </p:cNvSpPr>
          <p:nvPr>
            <p:ph type="dt" sz="half" idx="10"/>
          </p:nvPr>
        </p:nvSpPr>
        <p:spPr>
          <a:ln/>
        </p:spPr>
        <p:txBody>
          <a:bodyPr/>
          <a:lstStyle>
            <a:lvl1pPr>
              <a:defRPr/>
            </a:lvl1pPr>
          </a:lstStyle>
          <a:p>
            <a:pPr>
              <a:defRPr/>
            </a:pPr>
            <a:endParaRPr lang="el-GR"/>
          </a:p>
        </p:txBody>
      </p:sp>
      <p:sp>
        <p:nvSpPr>
          <p:cNvPr id="5" name="Rectangle 28"/>
          <p:cNvSpPr>
            <a:spLocks noGrp="1" noChangeArrowheads="1"/>
          </p:cNvSpPr>
          <p:nvPr>
            <p:ph type="ftr" sz="quarter" idx="11"/>
          </p:nvPr>
        </p:nvSpPr>
        <p:spPr>
          <a:ln/>
        </p:spPr>
        <p:txBody>
          <a:bodyPr/>
          <a:lstStyle>
            <a:lvl1pPr>
              <a:defRPr/>
            </a:lvl1pPr>
          </a:lstStyle>
          <a:p>
            <a:pPr>
              <a:defRPr/>
            </a:pPr>
            <a:endParaRPr lang="el-GR"/>
          </a:p>
        </p:txBody>
      </p:sp>
      <p:sp>
        <p:nvSpPr>
          <p:cNvPr id="6" name="Rectangle 29"/>
          <p:cNvSpPr>
            <a:spLocks noGrp="1" noChangeArrowheads="1"/>
          </p:cNvSpPr>
          <p:nvPr>
            <p:ph type="sldNum" sz="quarter" idx="12"/>
          </p:nvPr>
        </p:nvSpPr>
        <p:spPr>
          <a:ln/>
        </p:spPr>
        <p:txBody>
          <a:bodyPr/>
          <a:lstStyle>
            <a:lvl1pPr>
              <a:defRPr/>
            </a:lvl1pPr>
          </a:lstStyle>
          <a:p>
            <a:pPr>
              <a:defRPr/>
            </a:pPr>
            <a:fld id="{22CB7123-F556-4AC4-A938-E1C6C1A2107F}" type="slidenum">
              <a:rPr lang="el-GR"/>
              <a:pPr>
                <a:defRPr/>
              </a:pPr>
              <a:t>‹#›</a:t>
            </a:fld>
            <a:endParaRPr lang="el-GR"/>
          </a:p>
        </p:txBody>
      </p:sp>
    </p:spTree>
    <p:extLst>
      <p:ext uri="{BB962C8B-B14F-4D97-AF65-F5344CB8AC3E}">
        <p14:creationId xmlns:p14="http://schemas.microsoft.com/office/powerpoint/2010/main" val="62402779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27"/>
          <p:cNvSpPr>
            <a:spLocks noGrp="1" noChangeArrowheads="1"/>
          </p:cNvSpPr>
          <p:nvPr>
            <p:ph type="dt" sz="half" idx="10"/>
          </p:nvPr>
        </p:nvSpPr>
        <p:spPr>
          <a:ln/>
        </p:spPr>
        <p:txBody>
          <a:bodyPr/>
          <a:lstStyle>
            <a:lvl1pPr>
              <a:defRPr/>
            </a:lvl1pPr>
          </a:lstStyle>
          <a:p>
            <a:pPr>
              <a:defRPr/>
            </a:pPr>
            <a:endParaRPr lang="el-GR"/>
          </a:p>
        </p:txBody>
      </p:sp>
      <p:sp>
        <p:nvSpPr>
          <p:cNvPr id="5" name="Rectangle 28"/>
          <p:cNvSpPr>
            <a:spLocks noGrp="1" noChangeArrowheads="1"/>
          </p:cNvSpPr>
          <p:nvPr>
            <p:ph type="ftr" sz="quarter" idx="11"/>
          </p:nvPr>
        </p:nvSpPr>
        <p:spPr>
          <a:ln/>
        </p:spPr>
        <p:txBody>
          <a:bodyPr/>
          <a:lstStyle>
            <a:lvl1pPr>
              <a:defRPr/>
            </a:lvl1pPr>
          </a:lstStyle>
          <a:p>
            <a:pPr>
              <a:defRPr/>
            </a:pPr>
            <a:endParaRPr lang="el-GR"/>
          </a:p>
        </p:txBody>
      </p:sp>
      <p:sp>
        <p:nvSpPr>
          <p:cNvPr id="6" name="Rectangle 29"/>
          <p:cNvSpPr>
            <a:spLocks noGrp="1" noChangeArrowheads="1"/>
          </p:cNvSpPr>
          <p:nvPr>
            <p:ph type="sldNum" sz="quarter" idx="12"/>
          </p:nvPr>
        </p:nvSpPr>
        <p:spPr>
          <a:ln/>
        </p:spPr>
        <p:txBody>
          <a:bodyPr/>
          <a:lstStyle>
            <a:lvl1pPr>
              <a:defRPr/>
            </a:lvl1pPr>
          </a:lstStyle>
          <a:p>
            <a:pPr>
              <a:defRPr/>
            </a:pPr>
            <a:fld id="{588AAC6B-F258-4752-98EE-D81F65A40596}" type="slidenum">
              <a:rPr lang="el-GR"/>
              <a:pPr>
                <a:defRPr/>
              </a:pPr>
              <a:t>‹#›</a:t>
            </a:fld>
            <a:endParaRPr lang="el-GR"/>
          </a:p>
        </p:txBody>
      </p:sp>
    </p:spTree>
    <p:extLst>
      <p:ext uri="{BB962C8B-B14F-4D97-AF65-F5344CB8AC3E}">
        <p14:creationId xmlns:p14="http://schemas.microsoft.com/office/powerpoint/2010/main" val="302372591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1066800" y="19812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067300" y="19812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7"/>
          <p:cNvSpPr>
            <a:spLocks noGrp="1" noChangeArrowheads="1"/>
          </p:cNvSpPr>
          <p:nvPr>
            <p:ph type="dt" sz="half" idx="10"/>
          </p:nvPr>
        </p:nvSpPr>
        <p:spPr>
          <a:ln/>
        </p:spPr>
        <p:txBody>
          <a:bodyPr/>
          <a:lstStyle>
            <a:lvl1pPr>
              <a:defRPr/>
            </a:lvl1pPr>
          </a:lstStyle>
          <a:p>
            <a:pPr>
              <a:defRPr/>
            </a:pPr>
            <a:endParaRPr lang="el-GR"/>
          </a:p>
        </p:txBody>
      </p:sp>
      <p:sp>
        <p:nvSpPr>
          <p:cNvPr id="6" name="Rectangle 28"/>
          <p:cNvSpPr>
            <a:spLocks noGrp="1" noChangeArrowheads="1"/>
          </p:cNvSpPr>
          <p:nvPr>
            <p:ph type="ftr" sz="quarter" idx="11"/>
          </p:nvPr>
        </p:nvSpPr>
        <p:spPr>
          <a:ln/>
        </p:spPr>
        <p:txBody>
          <a:bodyPr/>
          <a:lstStyle>
            <a:lvl1pPr>
              <a:defRPr/>
            </a:lvl1pPr>
          </a:lstStyle>
          <a:p>
            <a:pPr>
              <a:defRPr/>
            </a:pPr>
            <a:endParaRPr lang="el-GR"/>
          </a:p>
        </p:txBody>
      </p:sp>
      <p:sp>
        <p:nvSpPr>
          <p:cNvPr id="7" name="Rectangle 29"/>
          <p:cNvSpPr>
            <a:spLocks noGrp="1" noChangeArrowheads="1"/>
          </p:cNvSpPr>
          <p:nvPr>
            <p:ph type="sldNum" sz="quarter" idx="12"/>
          </p:nvPr>
        </p:nvSpPr>
        <p:spPr>
          <a:ln/>
        </p:spPr>
        <p:txBody>
          <a:bodyPr/>
          <a:lstStyle>
            <a:lvl1pPr>
              <a:defRPr/>
            </a:lvl1pPr>
          </a:lstStyle>
          <a:p>
            <a:pPr>
              <a:defRPr/>
            </a:pPr>
            <a:fld id="{108A05E4-0CFE-4649-B9F6-F63EB18A2BD5}" type="slidenum">
              <a:rPr lang="el-GR"/>
              <a:pPr>
                <a:defRPr/>
              </a:pPr>
              <a:t>‹#›</a:t>
            </a:fld>
            <a:endParaRPr lang="el-GR"/>
          </a:p>
        </p:txBody>
      </p:sp>
    </p:spTree>
    <p:extLst>
      <p:ext uri="{BB962C8B-B14F-4D97-AF65-F5344CB8AC3E}">
        <p14:creationId xmlns:p14="http://schemas.microsoft.com/office/powerpoint/2010/main" val="226361877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27"/>
          <p:cNvSpPr>
            <a:spLocks noGrp="1" noChangeArrowheads="1"/>
          </p:cNvSpPr>
          <p:nvPr>
            <p:ph type="dt" sz="half" idx="10"/>
          </p:nvPr>
        </p:nvSpPr>
        <p:spPr>
          <a:ln/>
        </p:spPr>
        <p:txBody>
          <a:bodyPr/>
          <a:lstStyle>
            <a:lvl1pPr>
              <a:defRPr/>
            </a:lvl1pPr>
          </a:lstStyle>
          <a:p>
            <a:pPr>
              <a:defRPr/>
            </a:pPr>
            <a:endParaRPr lang="el-GR"/>
          </a:p>
        </p:txBody>
      </p:sp>
      <p:sp>
        <p:nvSpPr>
          <p:cNvPr id="8" name="Rectangle 28"/>
          <p:cNvSpPr>
            <a:spLocks noGrp="1" noChangeArrowheads="1"/>
          </p:cNvSpPr>
          <p:nvPr>
            <p:ph type="ftr" sz="quarter" idx="11"/>
          </p:nvPr>
        </p:nvSpPr>
        <p:spPr>
          <a:ln/>
        </p:spPr>
        <p:txBody>
          <a:bodyPr/>
          <a:lstStyle>
            <a:lvl1pPr>
              <a:defRPr/>
            </a:lvl1pPr>
          </a:lstStyle>
          <a:p>
            <a:pPr>
              <a:defRPr/>
            </a:pPr>
            <a:endParaRPr lang="el-GR"/>
          </a:p>
        </p:txBody>
      </p:sp>
      <p:sp>
        <p:nvSpPr>
          <p:cNvPr id="9" name="Rectangle 29"/>
          <p:cNvSpPr>
            <a:spLocks noGrp="1" noChangeArrowheads="1"/>
          </p:cNvSpPr>
          <p:nvPr>
            <p:ph type="sldNum" sz="quarter" idx="12"/>
          </p:nvPr>
        </p:nvSpPr>
        <p:spPr>
          <a:ln/>
        </p:spPr>
        <p:txBody>
          <a:bodyPr/>
          <a:lstStyle>
            <a:lvl1pPr>
              <a:defRPr/>
            </a:lvl1pPr>
          </a:lstStyle>
          <a:p>
            <a:pPr>
              <a:defRPr/>
            </a:pPr>
            <a:fld id="{784E5487-8A1A-47BB-85F5-27FC7ED073AC}" type="slidenum">
              <a:rPr lang="el-GR"/>
              <a:pPr>
                <a:defRPr/>
              </a:pPr>
              <a:t>‹#›</a:t>
            </a:fld>
            <a:endParaRPr lang="el-GR"/>
          </a:p>
        </p:txBody>
      </p:sp>
    </p:spTree>
    <p:extLst>
      <p:ext uri="{BB962C8B-B14F-4D97-AF65-F5344CB8AC3E}">
        <p14:creationId xmlns:p14="http://schemas.microsoft.com/office/powerpoint/2010/main" val="320355845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27"/>
          <p:cNvSpPr>
            <a:spLocks noGrp="1" noChangeArrowheads="1"/>
          </p:cNvSpPr>
          <p:nvPr>
            <p:ph type="dt" sz="half" idx="10"/>
          </p:nvPr>
        </p:nvSpPr>
        <p:spPr>
          <a:ln/>
        </p:spPr>
        <p:txBody>
          <a:bodyPr/>
          <a:lstStyle>
            <a:lvl1pPr>
              <a:defRPr/>
            </a:lvl1pPr>
          </a:lstStyle>
          <a:p>
            <a:pPr>
              <a:defRPr/>
            </a:pPr>
            <a:endParaRPr lang="el-GR"/>
          </a:p>
        </p:txBody>
      </p:sp>
      <p:sp>
        <p:nvSpPr>
          <p:cNvPr id="4" name="Rectangle 28"/>
          <p:cNvSpPr>
            <a:spLocks noGrp="1" noChangeArrowheads="1"/>
          </p:cNvSpPr>
          <p:nvPr>
            <p:ph type="ftr" sz="quarter" idx="11"/>
          </p:nvPr>
        </p:nvSpPr>
        <p:spPr>
          <a:ln/>
        </p:spPr>
        <p:txBody>
          <a:bodyPr/>
          <a:lstStyle>
            <a:lvl1pPr>
              <a:defRPr/>
            </a:lvl1pPr>
          </a:lstStyle>
          <a:p>
            <a:pPr>
              <a:defRPr/>
            </a:pPr>
            <a:endParaRPr lang="el-GR"/>
          </a:p>
        </p:txBody>
      </p:sp>
      <p:sp>
        <p:nvSpPr>
          <p:cNvPr id="5" name="Rectangle 29"/>
          <p:cNvSpPr>
            <a:spLocks noGrp="1" noChangeArrowheads="1"/>
          </p:cNvSpPr>
          <p:nvPr>
            <p:ph type="sldNum" sz="quarter" idx="12"/>
          </p:nvPr>
        </p:nvSpPr>
        <p:spPr>
          <a:ln/>
        </p:spPr>
        <p:txBody>
          <a:bodyPr/>
          <a:lstStyle>
            <a:lvl1pPr>
              <a:defRPr/>
            </a:lvl1pPr>
          </a:lstStyle>
          <a:p>
            <a:pPr>
              <a:defRPr/>
            </a:pPr>
            <a:fld id="{29DCD204-D020-4A3C-B1F0-A13A0EE01D23}" type="slidenum">
              <a:rPr lang="el-GR"/>
              <a:pPr>
                <a:defRPr/>
              </a:pPr>
              <a:t>‹#›</a:t>
            </a:fld>
            <a:endParaRPr lang="el-GR"/>
          </a:p>
        </p:txBody>
      </p:sp>
    </p:spTree>
    <p:extLst>
      <p:ext uri="{BB962C8B-B14F-4D97-AF65-F5344CB8AC3E}">
        <p14:creationId xmlns:p14="http://schemas.microsoft.com/office/powerpoint/2010/main" val="305848566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7"/>
          <p:cNvSpPr>
            <a:spLocks noGrp="1" noChangeArrowheads="1"/>
          </p:cNvSpPr>
          <p:nvPr>
            <p:ph type="dt" sz="half" idx="10"/>
          </p:nvPr>
        </p:nvSpPr>
        <p:spPr>
          <a:ln/>
        </p:spPr>
        <p:txBody>
          <a:bodyPr/>
          <a:lstStyle>
            <a:lvl1pPr>
              <a:defRPr/>
            </a:lvl1pPr>
          </a:lstStyle>
          <a:p>
            <a:pPr>
              <a:defRPr/>
            </a:pPr>
            <a:endParaRPr lang="el-GR"/>
          </a:p>
        </p:txBody>
      </p:sp>
      <p:sp>
        <p:nvSpPr>
          <p:cNvPr id="3" name="Rectangle 28"/>
          <p:cNvSpPr>
            <a:spLocks noGrp="1" noChangeArrowheads="1"/>
          </p:cNvSpPr>
          <p:nvPr>
            <p:ph type="ftr" sz="quarter" idx="11"/>
          </p:nvPr>
        </p:nvSpPr>
        <p:spPr>
          <a:ln/>
        </p:spPr>
        <p:txBody>
          <a:bodyPr/>
          <a:lstStyle>
            <a:lvl1pPr>
              <a:defRPr/>
            </a:lvl1pPr>
          </a:lstStyle>
          <a:p>
            <a:pPr>
              <a:defRPr/>
            </a:pPr>
            <a:endParaRPr lang="el-GR"/>
          </a:p>
        </p:txBody>
      </p:sp>
      <p:sp>
        <p:nvSpPr>
          <p:cNvPr id="4" name="Rectangle 29"/>
          <p:cNvSpPr>
            <a:spLocks noGrp="1" noChangeArrowheads="1"/>
          </p:cNvSpPr>
          <p:nvPr>
            <p:ph type="sldNum" sz="quarter" idx="12"/>
          </p:nvPr>
        </p:nvSpPr>
        <p:spPr>
          <a:ln/>
        </p:spPr>
        <p:txBody>
          <a:bodyPr/>
          <a:lstStyle>
            <a:lvl1pPr>
              <a:defRPr/>
            </a:lvl1pPr>
          </a:lstStyle>
          <a:p>
            <a:pPr>
              <a:defRPr/>
            </a:pPr>
            <a:fld id="{BFD608F9-ACE9-4852-A041-BD461EB8A970}" type="slidenum">
              <a:rPr lang="el-GR"/>
              <a:pPr>
                <a:defRPr/>
              </a:pPr>
              <a:t>‹#›</a:t>
            </a:fld>
            <a:endParaRPr lang="el-GR"/>
          </a:p>
        </p:txBody>
      </p:sp>
    </p:spTree>
    <p:extLst>
      <p:ext uri="{BB962C8B-B14F-4D97-AF65-F5344CB8AC3E}">
        <p14:creationId xmlns:p14="http://schemas.microsoft.com/office/powerpoint/2010/main" val="246649467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7"/>
          <p:cNvSpPr>
            <a:spLocks noGrp="1" noChangeArrowheads="1"/>
          </p:cNvSpPr>
          <p:nvPr>
            <p:ph type="dt" sz="half" idx="10"/>
          </p:nvPr>
        </p:nvSpPr>
        <p:spPr>
          <a:ln/>
        </p:spPr>
        <p:txBody>
          <a:bodyPr/>
          <a:lstStyle>
            <a:lvl1pPr>
              <a:defRPr/>
            </a:lvl1pPr>
          </a:lstStyle>
          <a:p>
            <a:pPr>
              <a:defRPr/>
            </a:pPr>
            <a:endParaRPr lang="el-GR"/>
          </a:p>
        </p:txBody>
      </p:sp>
      <p:sp>
        <p:nvSpPr>
          <p:cNvPr id="6" name="Rectangle 28"/>
          <p:cNvSpPr>
            <a:spLocks noGrp="1" noChangeArrowheads="1"/>
          </p:cNvSpPr>
          <p:nvPr>
            <p:ph type="ftr" sz="quarter" idx="11"/>
          </p:nvPr>
        </p:nvSpPr>
        <p:spPr>
          <a:ln/>
        </p:spPr>
        <p:txBody>
          <a:bodyPr/>
          <a:lstStyle>
            <a:lvl1pPr>
              <a:defRPr/>
            </a:lvl1pPr>
          </a:lstStyle>
          <a:p>
            <a:pPr>
              <a:defRPr/>
            </a:pPr>
            <a:endParaRPr lang="el-GR"/>
          </a:p>
        </p:txBody>
      </p:sp>
      <p:sp>
        <p:nvSpPr>
          <p:cNvPr id="7" name="Rectangle 29"/>
          <p:cNvSpPr>
            <a:spLocks noGrp="1" noChangeArrowheads="1"/>
          </p:cNvSpPr>
          <p:nvPr>
            <p:ph type="sldNum" sz="quarter" idx="12"/>
          </p:nvPr>
        </p:nvSpPr>
        <p:spPr>
          <a:ln/>
        </p:spPr>
        <p:txBody>
          <a:bodyPr/>
          <a:lstStyle>
            <a:lvl1pPr>
              <a:defRPr/>
            </a:lvl1pPr>
          </a:lstStyle>
          <a:p>
            <a:pPr>
              <a:defRPr/>
            </a:pPr>
            <a:fld id="{C9903EAE-73FF-4766-AE90-341AD03FEF53}" type="slidenum">
              <a:rPr lang="el-GR"/>
              <a:pPr>
                <a:defRPr/>
              </a:pPr>
              <a:t>‹#›</a:t>
            </a:fld>
            <a:endParaRPr lang="el-GR"/>
          </a:p>
        </p:txBody>
      </p:sp>
    </p:spTree>
    <p:extLst>
      <p:ext uri="{BB962C8B-B14F-4D97-AF65-F5344CB8AC3E}">
        <p14:creationId xmlns:p14="http://schemas.microsoft.com/office/powerpoint/2010/main" val="84091787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7"/>
          <p:cNvSpPr>
            <a:spLocks noGrp="1" noChangeArrowheads="1"/>
          </p:cNvSpPr>
          <p:nvPr>
            <p:ph type="dt" sz="half" idx="10"/>
          </p:nvPr>
        </p:nvSpPr>
        <p:spPr>
          <a:ln/>
        </p:spPr>
        <p:txBody>
          <a:bodyPr/>
          <a:lstStyle>
            <a:lvl1pPr>
              <a:defRPr/>
            </a:lvl1pPr>
          </a:lstStyle>
          <a:p>
            <a:pPr>
              <a:defRPr/>
            </a:pPr>
            <a:endParaRPr lang="el-GR"/>
          </a:p>
        </p:txBody>
      </p:sp>
      <p:sp>
        <p:nvSpPr>
          <p:cNvPr id="6" name="Rectangle 28"/>
          <p:cNvSpPr>
            <a:spLocks noGrp="1" noChangeArrowheads="1"/>
          </p:cNvSpPr>
          <p:nvPr>
            <p:ph type="ftr" sz="quarter" idx="11"/>
          </p:nvPr>
        </p:nvSpPr>
        <p:spPr>
          <a:ln/>
        </p:spPr>
        <p:txBody>
          <a:bodyPr/>
          <a:lstStyle>
            <a:lvl1pPr>
              <a:defRPr/>
            </a:lvl1pPr>
          </a:lstStyle>
          <a:p>
            <a:pPr>
              <a:defRPr/>
            </a:pPr>
            <a:endParaRPr lang="el-GR"/>
          </a:p>
        </p:txBody>
      </p:sp>
      <p:sp>
        <p:nvSpPr>
          <p:cNvPr id="7" name="Rectangle 29"/>
          <p:cNvSpPr>
            <a:spLocks noGrp="1" noChangeArrowheads="1"/>
          </p:cNvSpPr>
          <p:nvPr>
            <p:ph type="sldNum" sz="quarter" idx="12"/>
          </p:nvPr>
        </p:nvSpPr>
        <p:spPr>
          <a:ln/>
        </p:spPr>
        <p:txBody>
          <a:bodyPr/>
          <a:lstStyle>
            <a:lvl1pPr>
              <a:defRPr/>
            </a:lvl1pPr>
          </a:lstStyle>
          <a:p>
            <a:pPr>
              <a:defRPr/>
            </a:pPr>
            <a:fld id="{B316264A-EE00-40B6-962B-A4143976871A}" type="slidenum">
              <a:rPr lang="el-GR"/>
              <a:pPr>
                <a:defRPr/>
              </a:pPr>
              <a:t>‹#›</a:t>
            </a:fld>
            <a:endParaRPr lang="el-GR"/>
          </a:p>
        </p:txBody>
      </p:sp>
    </p:spTree>
    <p:extLst>
      <p:ext uri="{BB962C8B-B14F-4D97-AF65-F5344CB8AC3E}">
        <p14:creationId xmlns:p14="http://schemas.microsoft.com/office/powerpoint/2010/main" val="1259381057"/>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122" name="Group 2"/>
          <p:cNvGrpSpPr>
            <a:grpSpLocks/>
          </p:cNvGrpSpPr>
          <p:nvPr/>
        </p:nvGrpSpPr>
        <p:grpSpPr bwMode="auto">
          <a:xfrm>
            <a:off x="152400" y="314325"/>
            <a:ext cx="847725" cy="6543675"/>
            <a:chOff x="96" y="198"/>
            <a:chExt cx="534" cy="4122"/>
          </a:xfrm>
        </p:grpSpPr>
        <p:sp>
          <p:nvSpPr>
            <p:cNvPr id="1047" name="AutoShape 3"/>
            <p:cNvSpPr>
              <a:spLocks noChangeArrowheads="1"/>
            </p:cNvSpPr>
            <p:nvPr/>
          </p:nvSpPr>
          <p:spPr bwMode="auto">
            <a:xfrm rot="5400000" flipH="1">
              <a:off x="82" y="1995"/>
              <a:ext cx="564" cy="533"/>
            </a:xfrm>
            <a:prstGeom prst="parallelogram">
              <a:avLst>
                <a:gd name="adj" fmla="val 56034"/>
              </a:avLst>
            </a:prstGeom>
            <a:gradFill rotWithShape="0">
              <a:gsLst>
                <a:gs pos="0">
                  <a:schemeClr val="accent1"/>
                </a:gs>
                <a:gs pos="100000">
                  <a:schemeClr val="accent2"/>
                </a:gs>
              </a:gsLst>
              <a:lin ang="0" scaled="1"/>
            </a:gradFill>
            <a:ln w="9525">
              <a:noFill/>
              <a:miter lim="800000"/>
              <a:headEnd/>
              <a:tailEnd/>
            </a:ln>
          </p:spPr>
          <p:txBody>
            <a:bodyPr wrap="none" anchor="ctr"/>
            <a:lstStyle/>
            <a:p>
              <a:pPr>
                <a:defRPr/>
              </a:pPr>
              <a:endParaRPr lang="ru-RU"/>
            </a:p>
          </p:txBody>
        </p:sp>
        <p:sp>
          <p:nvSpPr>
            <p:cNvPr id="1048" name="AutoShape 4"/>
            <p:cNvSpPr>
              <a:spLocks noChangeArrowheads="1"/>
            </p:cNvSpPr>
            <p:nvPr/>
          </p:nvSpPr>
          <p:spPr bwMode="auto">
            <a:xfrm rot="5400000" flipH="1">
              <a:off x="82" y="2589"/>
              <a:ext cx="564" cy="533"/>
            </a:xfrm>
            <a:prstGeom prst="parallelogram">
              <a:avLst>
                <a:gd name="adj" fmla="val 56034"/>
              </a:avLst>
            </a:prstGeom>
            <a:gradFill rotWithShape="0">
              <a:gsLst>
                <a:gs pos="0">
                  <a:schemeClr val="accent1"/>
                </a:gs>
                <a:gs pos="100000">
                  <a:schemeClr val="accent2"/>
                </a:gs>
              </a:gsLst>
              <a:lin ang="0" scaled="1"/>
            </a:gradFill>
            <a:ln w="9525">
              <a:noFill/>
              <a:miter lim="800000"/>
              <a:headEnd/>
              <a:tailEnd/>
            </a:ln>
          </p:spPr>
          <p:txBody>
            <a:bodyPr wrap="none" anchor="ctr"/>
            <a:lstStyle/>
            <a:p>
              <a:pPr>
                <a:defRPr/>
              </a:pPr>
              <a:endParaRPr lang="ru-RU"/>
            </a:p>
          </p:txBody>
        </p:sp>
        <p:sp>
          <p:nvSpPr>
            <p:cNvPr id="1049" name="AutoShape 5"/>
            <p:cNvSpPr>
              <a:spLocks noChangeArrowheads="1"/>
            </p:cNvSpPr>
            <p:nvPr/>
          </p:nvSpPr>
          <p:spPr bwMode="auto">
            <a:xfrm rot="5400000" flipH="1">
              <a:off x="81" y="3181"/>
              <a:ext cx="564" cy="533"/>
            </a:xfrm>
            <a:prstGeom prst="parallelogram">
              <a:avLst>
                <a:gd name="adj" fmla="val 56034"/>
              </a:avLst>
            </a:prstGeom>
            <a:gradFill rotWithShape="0">
              <a:gsLst>
                <a:gs pos="0">
                  <a:schemeClr val="accent1"/>
                </a:gs>
                <a:gs pos="100000">
                  <a:schemeClr val="accent2"/>
                </a:gs>
              </a:gsLst>
              <a:lin ang="0" scaled="1"/>
            </a:gradFill>
            <a:ln w="9525">
              <a:noFill/>
              <a:miter lim="800000"/>
              <a:headEnd/>
              <a:tailEnd/>
            </a:ln>
          </p:spPr>
          <p:txBody>
            <a:bodyPr wrap="none" anchor="ctr"/>
            <a:lstStyle/>
            <a:p>
              <a:pPr>
                <a:defRPr/>
              </a:pPr>
              <a:endParaRPr lang="ru-RU"/>
            </a:p>
          </p:txBody>
        </p:sp>
        <p:sp>
          <p:nvSpPr>
            <p:cNvPr id="1050" name="AutoShape 6"/>
            <p:cNvSpPr>
              <a:spLocks noChangeArrowheads="1"/>
            </p:cNvSpPr>
            <p:nvPr/>
          </p:nvSpPr>
          <p:spPr bwMode="auto">
            <a:xfrm rot="5400000" flipH="1">
              <a:off x="83" y="3776"/>
              <a:ext cx="558" cy="533"/>
            </a:xfrm>
            <a:prstGeom prst="parallelogram">
              <a:avLst>
                <a:gd name="adj" fmla="val 55437"/>
              </a:avLst>
            </a:prstGeom>
            <a:gradFill rotWithShape="0">
              <a:gsLst>
                <a:gs pos="0">
                  <a:schemeClr val="accent1"/>
                </a:gs>
                <a:gs pos="100000">
                  <a:schemeClr val="accent2"/>
                </a:gs>
              </a:gsLst>
              <a:lin ang="0" scaled="1"/>
            </a:gradFill>
            <a:ln w="9525">
              <a:noFill/>
              <a:miter lim="800000"/>
              <a:headEnd/>
              <a:tailEnd/>
            </a:ln>
          </p:spPr>
          <p:txBody>
            <a:bodyPr wrap="none" anchor="ctr"/>
            <a:lstStyle/>
            <a:p>
              <a:pPr>
                <a:defRPr/>
              </a:pPr>
              <a:endParaRPr lang="ru-RU"/>
            </a:p>
          </p:txBody>
        </p:sp>
        <p:sp>
          <p:nvSpPr>
            <p:cNvPr id="1051" name="AutoShape 7"/>
            <p:cNvSpPr>
              <a:spLocks noChangeArrowheads="1"/>
            </p:cNvSpPr>
            <p:nvPr/>
          </p:nvSpPr>
          <p:spPr bwMode="auto">
            <a:xfrm rot="5400000" flipH="1">
              <a:off x="82" y="213"/>
              <a:ext cx="564" cy="533"/>
            </a:xfrm>
            <a:prstGeom prst="parallelogram">
              <a:avLst>
                <a:gd name="adj" fmla="val 56034"/>
              </a:avLst>
            </a:prstGeom>
            <a:gradFill rotWithShape="0">
              <a:gsLst>
                <a:gs pos="0">
                  <a:schemeClr val="accent1"/>
                </a:gs>
                <a:gs pos="100000">
                  <a:schemeClr val="accent2"/>
                </a:gs>
              </a:gsLst>
              <a:lin ang="0" scaled="1"/>
            </a:gradFill>
            <a:ln w="9525">
              <a:noFill/>
              <a:miter lim="800000"/>
              <a:headEnd/>
              <a:tailEnd/>
            </a:ln>
          </p:spPr>
          <p:txBody>
            <a:bodyPr wrap="none" anchor="ctr"/>
            <a:lstStyle/>
            <a:p>
              <a:pPr>
                <a:defRPr/>
              </a:pPr>
              <a:endParaRPr lang="ru-RU"/>
            </a:p>
          </p:txBody>
        </p:sp>
        <p:sp>
          <p:nvSpPr>
            <p:cNvPr id="1052" name="AutoShape 8"/>
            <p:cNvSpPr>
              <a:spLocks noChangeArrowheads="1"/>
            </p:cNvSpPr>
            <p:nvPr/>
          </p:nvSpPr>
          <p:spPr bwMode="auto">
            <a:xfrm rot="5400000" flipH="1">
              <a:off x="81" y="803"/>
              <a:ext cx="564" cy="533"/>
            </a:xfrm>
            <a:prstGeom prst="parallelogram">
              <a:avLst>
                <a:gd name="adj" fmla="val 56034"/>
              </a:avLst>
            </a:prstGeom>
            <a:gradFill rotWithShape="0">
              <a:gsLst>
                <a:gs pos="0">
                  <a:schemeClr val="accent1"/>
                </a:gs>
                <a:gs pos="100000">
                  <a:schemeClr val="accent2"/>
                </a:gs>
              </a:gsLst>
              <a:lin ang="0" scaled="1"/>
            </a:gradFill>
            <a:ln w="9525">
              <a:noFill/>
              <a:miter lim="800000"/>
              <a:headEnd/>
              <a:tailEnd/>
            </a:ln>
          </p:spPr>
          <p:txBody>
            <a:bodyPr wrap="none" anchor="ctr"/>
            <a:lstStyle/>
            <a:p>
              <a:pPr>
                <a:defRPr/>
              </a:pPr>
              <a:endParaRPr lang="ru-RU"/>
            </a:p>
          </p:txBody>
        </p:sp>
        <p:sp>
          <p:nvSpPr>
            <p:cNvPr id="1053" name="AutoShape 9"/>
            <p:cNvSpPr>
              <a:spLocks noChangeArrowheads="1"/>
            </p:cNvSpPr>
            <p:nvPr/>
          </p:nvSpPr>
          <p:spPr bwMode="auto">
            <a:xfrm rot="5400000" flipH="1">
              <a:off x="81" y="1399"/>
              <a:ext cx="564" cy="533"/>
            </a:xfrm>
            <a:prstGeom prst="parallelogram">
              <a:avLst>
                <a:gd name="adj" fmla="val 56034"/>
              </a:avLst>
            </a:prstGeom>
            <a:gradFill rotWithShape="0">
              <a:gsLst>
                <a:gs pos="0">
                  <a:schemeClr val="accent1"/>
                </a:gs>
                <a:gs pos="100000">
                  <a:schemeClr val="accent2"/>
                </a:gs>
              </a:gsLst>
              <a:lin ang="0" scaled="1"/>
            </a:gradFill>
            <a:ln w="9525">
              <a:noFill/>
              <a:miter lim="800000"/>
              <a:headEnd/>
              <a:tailEnd/>
            </a:ln>
          </p:spPr>
          <p:txBody>
            <a:bodyPr wrap="none" anchor="ctr"/>
            <a:lstStyle/>
            <a:p>
              <a:pPr>
                <a:defRPr/>
              </a:pPr>
              <a:endParaRPr lang="ru-RU"/>
            </a:p>
          </p:txBody>
        </p:sp>
      </p:grpSp>
      <p:sp>
        <p:nvSpPr>
          <p:cNvPr id="53258" name="Rectangle 10"/>
          <p:cNvSpPr>
            <a:spLocks noChangeArrowheads="1"/>
          </p:cNvSpPr>
          <p:nvPr/>
        </p:nvSpPr>
        <p:spPr bwMode="auto">
          <a:xfrm>
            <a:off x="441325" y="0"/>
            <a:ext cx="276225" cy="6858000"/>
          </a:xfrm>
          <a:prstGeom prst="rect">
            <a:avLst/>
          </a:prstGeom>
          <a:gradFill rotWithShape="0">
            <a:gsLst>
              <a:gs pos="0">
                <a:schemeClr val="bg2"/>
              </a:gs>
              <a:gs pos="50000">
                <a:schemeClr val="folHlink"/>
              </a:gs>
              <a:gs pos="100000">
                <a:schemeClr val="bg2"/>
              </a:gs>
            </a:gsLst>
            <a:lin ang="0" scaled="1"/>
          </a:gradFill>
          <a:ln w="9525">
            <a:noFill/>
            <a:miter lim="800000"/>
            <a:headEnd/>
            <a:tailEnd/>
          </a:ln>
        </p:spPr>
        <p:txBody>
          <a:bodyPr wrap="none" anchor="ctr"/>
          <a:lstStyle/>
          <a:p>
            <a:pPr algn="ctr" eaLnBrk="1" hangingPunct="1">
              <a:defRPr/>
            </a:pPr>
            <a:endParaRPr kumimoji="1" lang="el-GR" sz="3600" b="0">
              <a:latin typeface="Times New Roman" pitchFamily="18" charset="0"/>
            </a:endParaRPr>
          </a:p>
        </p:txBody>
      </p:sp>
      <p:sp>
        <p:nvSpPr>
          <p:cNvPr id="53259" name="AutoShape 11"/>
          <p:cNvSpPr>
            <a:spLocks noChangeArrowheads="1"/>
          </p:cNvSpPr>
          <p:nvPr/>
        </p:nvSpPr>
        <p:spPr bwMode="auto">
          <a:xfrm flipH="1">
            <a:off x="547688" y="1703388"/>
            <a:ext cx="8596312" cy="254000"/>
          </a:xfrm>
          <a:prstGeom prst="homePlate">
            <a:avLst>
              <a:gd name="adj" fmla="val 58913"/>
            </a:avLst>
          </a:prstGeom>
          <a:gradFill rotWithShape="0">
            <a:gsLst>
              <a:gs pos="0">
                <a:schemeClr val="bg2"/>
              </a:gs>
              <a:gs pos="50000">
                <a:schemeClr val="folHlink"/>
              </a:gs>
              <a:gs pos="100000">
                <a:schemeClr val="bg2"/>
              </a:gs>
            </a:gsLst>
            <a:lin ang="5400000" scaled="1"/>
          </a:gradFill>
          <a:ln w="9525">
            <a:noFill/>
            <a:miter lim="800000"/>
            <a:headEnd/>
            <a:tailEnd/>
          </a:ln>
        </p:spPr>
        <p:txBody>
          <a:bodyPr wrap="none" anchor="ctr"/>
          <a:lstStyle/>
          <a:p>
            <a:pPr algn="ctr" eaLnBrk="1" hangingPunct="1">
              <a:defRPr/>
            </a:pPr>
            <a:endParaRPr kumimoji="1" lang="el-GR" sz="3600" b="0">
              <a:latin typeface="Times New Roman" pitchFamily="18" charset="0"/>
            </a:endParaRPr>
          </a:p>
        </p:txBody>
      </p:sp>
      <p:sp>
        <p:nvSpPr>
          <p:cNvPr id="53260" name="Oval 12"/>
          <p:cNvSpPr>
            <a:spLocks noChangeArrowheads="1"/>
          </p:cNvSpPr>
          <p:nvPr/>
        </p:nvSpPr>
        <p:spPr bwMode="auto">
          <a:xfrm>
            <a:off x="460375" y="1706563"/>
            <a:ext cx="295275" cy="274637"/>
          </a:xfrm>
          <a:prstGeom prst="ellipse">
            <a:avLst/>
          </a:prstGeom>
          <a:gradFill rotWithShape="0">
            <a:gsLst>
              <a:gs pos="0">
                <a:srgbClr val="FEFFFF"/>
              </a:gs>
              <a:gs pos="100000">
                <a:schemeClr val="folHlink"/>
              </a:gs>
            </a:gsLst>
            <a:path path="shape">
              <a:fillToRect l="50000" t="50000" r="50000" b="50000"/>
            </a:path>
          </a:gradFill>
          <a:ln w="9525">
            <a:noFill/>
            <a:round/>
            <a:headEnd/>
            <a:tailEnd/>
          </a:ln>
        </p:spPr>
        <p:txBody>
          <a:bodyPr wrap="none" anchor="ctr"/>
          <a:lstStyle/>
          <a:p>
            <a:pPr algn="ctr" eaLnBrk="1" hangingPunct="1">
              <a:defRPr/>
            </a:pPr>
            <a:endParaRPr kumimoji="1" lang="el-GR" sz="3600" b="0">
              <a:latin typeface="Times New Roman" pitchFamily="18" charset="0"/>
            </a:endParaRPr>
          </a:p>
        </p:txBody>
      </p:sp>
      <p:sp>
        <p:nvSpPr>
          <p:cNvPr id="1030" name="Rectangle 13"/>
          <p:cNvSpPr>
            <a:spLocks noChangeArrowheads="1"/>
          </p:cNvSpPr>
          <p:nvPr/>
        </p:nvSpPr>
        <p:spPr bwMode="auto">
          <a:xfrm>
            <a:off x="463550" y="1912938"/>
            <a:ext cx="190500" cy="4678362"/>
          </a:xfrm>
          <a:prstGeom prst="rect">
            <a:avLst/>
          </a:prstGeom>
          <a:noFill/>
          <a:ln w="9525">
            <a:noFill/>
            <a:miter lim="800000"/>
            <a:headEnd/>
            <a:tailEnd/>
          </a:ln>
        </p:spPr>
        <p:txBody>
          <a:bodyPr wrap="none" anchor="ctr"/>
          <a:lstStyle/>
          <a:p>
            <a:pPr algn="ctr" eaLnBrk="1" hangingPunct="1">
              <a:defRPr/>
            </a:pPr>
            <a:endParaRPr kumimoji="1" lang="el-GR" sz="3600" b="0">
              <a:latin typeface="Times New Roman" pitchFamily="18" charset="0"/>
            </a:endParaRPr>
          </a:p>
        </p:txBody>
      </p:sp>
      <p:sp>
        <p:nvSpPr>
          <p:cNvPr id="53262" name="Oval 14"/>
          <p:cNvSpPr>
            <a:spLocks noChangeArrowheads="1"/>
          </p:cNvSpPr>
          <p:nvPr/>
        </p:nvSpPr>
        <p:spPr bwMode="auto">
          <a:xfrm>
            <a:off x="9209088" y="1676400"/>
            <a:ext cx="304800" cy="274638"/>
          </a:xfrm>
          <a:prstGeom prst="ellipse">
            <a:avLst/>
          </a:prstGeom>
          <a:gradFill rotWithShape="0">
            <a:gsLst>
              <a:gs pos="0">
                <a:srgbClr val="FEFFFF"/>
              </a:gs>
              <a:gs pos="100000">
                <a:schemeClr val="folHlink"/>
              </a:gs>
            </a:gsLst>
            <a:path path="shape">
              <a:fillToRect l="50000" t="50000" r="50000" b="50000"/>
            </a:path>
          </a:gradFill>
          <a:ln w="9525">
            <a:noFill/>
            <a:round/>
            <a:headEnd/>
            <a:tailEnd/>
          </a:ln>
        </p:spPr>
        <p:txBody>
          <a:bodyPr wrap="none" anchor="ctr"/>
          <a:lstStyle/>
          <a:p>
            <a:pPr algn="ctr" eaLnBrk="1" hangingPunct="1">
              <a:defRPr/>
            </a:pPr>
            <a:endParaRPr kumimoji="1" lang="el-GR" sz="3600" b="0">
              <a:latin typeface="Times New Roman" pitchFamily="18" charset="0"/>
            </a:endParaRPr>
          </a:p>
        </p:txBody>
      </p:sp>
      <p:sp>
        <p:nvSpPr>
          <p:cNvPr id="1032" name="Rectangle 15"/>
          <p:cNvSpPr>
            <a:spLocks noChangeArrowheads="1"/>
          </p:cNvSpPr>
          <p:nvPr/>
        </p:nvSpPr>
        <p:spPr bwMode="auto">
          <a:xfrm>
            <a:off x="457200" y="1739900"/>
            <a:ext cx="8751888" cy="190500"/>
          </a:xfrm>
          <a:prstGeom prst="rect">
            <a:avLst/>
          </a:prstGeom>
          <a:noFill/>
          <a:ln w="9525">
            <a:noFill/>
            <a:miter lim="800000"/>
            <a:headEnd/>
            <a:tailEnd/>
          </a:ln>
        </p:spPr>
        <p:txBody>
          <a:bodyPr wrap="none" anchor="ctr"/>
          <a:lstStyle/>
          <a:p>
            <a:pPr algn="ctr" eaLnBrk="1" hangingPunct="1">
              <a:defRPr/>
            </a:pPr>
            <a:endParaRPr kumimoji="1" lang="el-GR" sz="3600" b="0">
              <a:latin typeface="Times New Roman" pitchFamily="18" charset="0"/>
            </a:endParaRPr>
          </a:p>
        </p:txBody>
      </p:sp>
      <p:grpSp>
        <p:nvGrpSpPr>
          <p:cNvPr id="5129" name="Group 16"/>
          <p:cNvGrpSpPr>
            <a:grpSpLocks/>
          </p:cNvGrpSpPr>
          <p:nvPr/>
        </p:nvGrpSpPr>
        <p:grpSpPr bwMode="auto">
          <a:xfrm>
            <a:off x="150813" y="0"/>
            <a:ext cx="849312" cy="6858000"/>
            <a:chOff x="95" y="0"/>
            <a:chExt cx="535" cy="4320"/>
          </a:xfrm>
        </p:grpSpPr>
        <p:sp>
          <p:nvSpPr>
            <p:cNvPr id="1039" name="AutoShape 17"/>
            <p:cNvSpPr>
              <a:spLocks noChangeArrowheads="1"/>
            </p:cNvSpPr>
            <p:nvPr/>
          </p:nvSpPr>
          <p:spPr bwMode="auto">
            <a:xfrm rot="-5400000">
              <a:off x="82" y="2291"/>
              <a:ext cx="564" cy="533"/>
            </a:xfrm>
            <a:prstGeom prst="parallelogram">
              <a:avLst>
                <a:gd name="adj" fmla="val 56034"/>
              </a:avLst>
            </a:prstGeom>
            <a:gradFill rotWithShape="0">
              <a:gsLst>
                <a:gs pos="0">
                  <a:schemeClr val="accent2"/>
                </a:gs>
                <a:gs pos="100000">
                  <a:schemeClr val="accent1"/>
                </a:gs>
              </a:gsLst>
              <a:lin ang="0" scaled="1"/>
            </a:gradFill>
            <a:ln w="9525">
              <a:noFill/>
              <a:miter lim="800000"/>
              <a:headEnd/>
              <a:tailEnd/>
            </a:ln>
          </p:spPr>
          <p:txBody>
            <a:bodyPr wrap="none" anchor="ctr"/>
            <a:lstStyle/>
            <a:p>
              <a:pPr>
                <a:defRPr/>
              </a:pPr>
              <a:endParaRPr lang="ru-RU"/>
            </a:p>
          </p:txBody>
        </p:sp>
        <p:sp>
          <p:nvSpPr>
            <p:cNvPr id="1040" name="AutoShape 18"/>
            <p:cNvSpPr>
              <a:spLocks noChangeArrowheads="1"/>
            </p:cNvSpPr>
            <p:nvPr/>
          </p:nvSpPr>
          <p:spPr bwMode="auto">
            <a:xfrm rot="-5400000">
              <a:off x="81" y="2886"/>
              <a:ext cx="565" cy="533"/>
            </a:xfrm>
            <a:prstGeom prst="parallelogram">
              <a:avLst>
                <a:gd name="adj" fmla="val 56133"/>
              </a:avLst>
            </a:prstGeom>
            <a:gradFill rotWithShape="0">
              <a:gsLst>
                <a:gs pos="0">
                  <a:schemeClr val="accent2"/>
                </a:gs>
                <a:gs pos="100000">
                  <a:schemeClr val="accent1"/>
                </a:gs>
              </a:gsLst>
              <a:lin ang="0" scaled="1"/>
            </a:gradFill>
            <a:ln w="9525">
              <a:noFill/>
              <a:miter lim="800000"/>
              <a:headEnd/>
              <a:tailEnd/>
            </a:ln>
          </p:spPr>
          <p:txBody>
            <a:bodyPr wrap="none" anchor="ctr"/>
            <a:lstStyle/>
            <a:p>
              <a:pPr>
                <a:defRPr/>
              </a:pPr>
              <a:endParaRPr lang="ru-RU"/>
            </a:p>
          </p:txBody>
        </p:sp>
        <p:sp>
          <p:nvSpPr>
            <p:cNvPr id="1041" name="AutoShape 19"/>
            <p:cNvSpPr>
              <a:spLocks noChangeArrowheads="1"/>
            </p:cNvSpPr>
            <p:nvPr/>
          </p:nvSpPr>
          <p:spPr bwMode="auto">
            <a:xfrm rot="-5400000">
              <a:off x="81" y="3479"/>
              <a:ext cx="564" cy="533"/>
            </a:xfrm>
            <a:prstGeom prst="parallelogram">
              <a:avLst>
                <a:gd name="adj" fmla="val 56034"/>
              </a:avLst>
            </a:prstGeom>
            <a:gradFill rotWithShape="0">
              <a:gsLst>
                <a:gs pos="0">
                  <a:schemeClr val="accent2"/>
                </a:gs>
                <a:gs pos="100000">
                  <a:schemeClr val="accent1"/>
                </a:gs>
              </a:gsLst>
              <a:lin ang="0" scaled="1"/>
            </a:gradFill>
            <a:ln w="9525">
              <a:noFill/>
              <a:miter lim="800000"/>
              <a:headEnd/>
              <a:tailEnd/>
            </a:ln>
          </p:spPr>
          <p:txBody>
            <a:bodyPr wrap="none" anchor="ctr"/>
            <a:lstStyle/>
            <a:p>
              <a:pPr>
                <a:defRPr/>
              </a:pPr>
              <a:endParaRPr lang="ru-RU"/>
            </a:p>
          </p:txBody>
        </p:sp>
        <p:sp>
          <p:nvSpPr>
            <p:cNvPr id="1042" name="AutoShape 20"/>
            <p:cNvSpPr>
              <a:spLocks noChangeArrowheads="1"/>
            </p:cNvSpPr>
            <p:nvPr/>
          </p:nvSpPr>
          <p:spPr bwMode="auto">
            <a:xfrm rot="-5400000">
              <a:off x="81" y="508"/>
              <a:ext cx="565" cy="533"/>
            </a:xfrm>
            <a:prstGeom prst="parallelogram">
              <a:avLst>
                <a:gd name="adj" fmla="val 56133"/>
              </a:avLst>
            </a:prstGeom>
            <a:gradFill rotWithShape="0">
              <a:gsLst>
                <a:gs pos="0">
                  <a:schemeClr val="accent2"/>
                </a:gs>
                <a:gs pos="100000">
                  <a:schemeClr val="accent1"/>
                </a:gs>
              </a:gsLst>
              <a:lin ang="0" scaled="1"/>
            </a:gradFill>
            <a:ln w="9525">
              <a:noFill/>
              <a:miter lim="800000"/>
              <a:headEnd/>
              <a:tailEnd/>
            </a:ln>
          </p:spPr>
          <p:txBody>
            <a:bodyPr wrap="none" anchor="ctr"/>
            <a:lstStyle/>
            <a:p>
              <a:pPr>
                <a:defRPr/>
              </a:pPr>
              <a:endParaRPr lang="ru-RU"/>
            </a:p>
          </p:txBody>
        </p:sp>
        <p:sp>
          <p:nvSpPr>
            <p:cNvPr id="1043" name="AutoShape 21"/>
            <p:cNvSpPr>
              <a:spLocks noChangeArrowheads="1"/>
            </p:cNvSpPr>
            <p:nvPr/>
          </p:nvSpPr>
          <p:spPr bwMode="auto">
            <a:xfrm rot="-5400000">
              <a:off x="81" y="1101"/>
              <a:ext cx="564" cy="533"/>
            </a:xfrm>
            <a:prstGeom prst="parallelogram">
              <a:avLst>
                <a:gd name="adj" fmla="val 56034"/>
              </a:avLst>
            </a:prstGeom>
            <a:gradFill rotWithShape="0">
              <a:gsLst>
                <a:gs pos="0">
                  <a:schemeClr val="accent2"/>
                </a:gs>
                <a:gs pos="100000">
                  <a:schemeClr val="accent1"/>
                </a:gs>
              </a:gsLst>
              <a:lin ang="0" scaled="1"/>
            </a:gradFill>
            <a:ln w="9525">
              <a:noFill/>
              <a:miter lim="800000"/>
              <a:headEnd/>
              <a:tailEnd/>
            </a:ln>
          </p:spPr>
          <p:txBody>
            <a:bodyPr wrap="none" anchor="ctr"/>
            <a:lstStyle/>
            <a:p>
              <a:pPr>
                <a:defRPr/>
              </a:pPr>
              <a:endParaRPr lang="ru-RU"/>
            </a:p>
          </p:txBody>
        </p:sp>
        <p:sp>
          <p:nvSpPr>
            <p:cNvPr id="1044" name="AutoShape 22"/>
            <p:cNvSpPr>
              <a:spLocks noChangeArrowheads="1"/>
            </p:cNvSpPr>
            <p:nvPr/>
          </p:nvSpPr>
          <p:spPr bwMode="auto">
            <a:xfrm rot="-5400000">
              <a:off x="81" y="1697"/>
              <a:ext cx="564" cy="533"/>
            </a:xfrm>
            <a:prstGeom prst="parallelogram">
              <a:avLst>
                <a:gd name="adj" fmla="val 56034"/>
              </a:avLst>
            </a:prstGeom>
            <a:gradFill rotWithShape="0">
              <a:gsLst>
                <a:gs pos="0">
                  <a:schemeClr val="accent2"/>
                </a:gs>
                <a:gs pos="100000">
                  <a:schemeClr val="accent1"/>
                </a:gs>
              </a:gsLst>
              <a:lin ang="0" scaled="1"/>
            </a:gradFill>
            <a:ln w="9525">
              <a:noFill/>
              <a:miter lim="800000"/>
              <a:headEnd/>
              <a:tailEnd/>
            </a:ln>
          </p:spPr>
          <p:txBody>
            <a:bodyPr wrap="none" anchor="ctr"/>
            <a:lstStyle/>
            <a:p>
              <a:pPr>
                <a:defRPr/>
              </a:pPr>
              <a:endParaRPr lang="ru-RU"/>
            </a:p>
          </p:txBody>
        </p:sp>
        <p:sp>
          <p:nvSpPr>
            <p:cNvPr id="1045" name="Freeform 23"/>
            <p:cNvSpPr>
              <a:spLocks/>
            </p:cNvSpPr>
            <p:nvPr/>
          </p:nvSpPr>
          <p:spPr bwMode="auto">
            <a:xfrm>
              <a:off x="98" y="0"/>
              <a:ext cx="532" cy="465"/>
            </a:xfrm>
            <a:custGeom>
              <a:avLst/>
              <a:gdLst>
                <a:gd name="T0" fmla="*/ 1 w 532"/>
                <a:gd name="T1" fmla="*/ 0 h 465"/>
                <a:gd name="T2" fmla="*/ 0 w 532"/>
                <a:gd name="T3" fmla="*/ 166 h 465"/>
                <a:gd name="T4" fmla="*/ 532 w 532"/>
                <a:gd name="T5" fmla="*/ 465 h 465"/>
                <a:gd name="T6" fmla="*/ 532 w 532"/>
                <a:gd name="T7" fmla="*/ 201 h 465"/>
                <a:gd name="T8" fmla="*/ 172 w 532"/>
                <a:gd name="T9" fmla="*/ 0 h 465"/>
                <a:gd name="T10" fmla="*/ 1 w 532"/>
                <a:gd name="T11" fmla="*/ 0 h 46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32" h="465">
                  <a:moveTo>
                    <a:pt x="1" y="0"/>
                  </a:moveTo>
                  <a:lnTo>
                    <a:pt x="0" y="166"/>
                  </a:lnTo>
                  <a:lnTo>
                    <a:pt x="532" y="465"/>
                  </a:lnTo>
                  <a:lnTo>
                    <a:pt x="532" y="201"/>
                  </a:lnTo>
                  <a:lnTo>
                    <a:pt x="172" y="0"/>
                  </a:lnTo>
                  <a:lnTo>
                    <a:pt x="1" y="0"/>
                  </a:lnTo>
                  <a:close/>
                </a:path>
              </a:pathLst>
            </a:custGeom>
            <a:gradFill rotWithShape="0">
              <a:gsLst>
                <a:gs pos="0">
                  <a:schemeClr val="accent2"/>
                </a:gs>
                <a:gs pos="100000">
                  <a:schemeClr val="accent1"/>
                </a:gs>
              </a:gsLst>
              <a:lin ang="0" scaled="1"/>
            </a:gradFill>
            <a:ln w="9525" cap="flat" cmpd="sng">
              <a:noFill/>
              <a:prstDash val="solid"/>
              <a:miter lim="800000"/>
              <a:headEnd/>
              <a:tailEnd/>
            </a:ln>
          </p:spPr>
          <p:txBody>
            <a:bodyPr wrap="none" anchor="ctr"/>
            <a:lstStyle/>
            <a:p>
              <a:pPr>
                <a:defRPr/>
              </a:pPr>
              <a:endParaRPr lang="ru-RU"/>
            </a:p>
          </p:txBody>
        </p:sp>
        <p:sp>
          <p:nvSpPr>
            <p:cNvPr id="1046" name="Freeform 24"/>
            <p:cNvSpPr>
              <a:spLocks/>
            </p:cNvSpPr>
            <p:nvPr/>
          </p:nvSpPr>
          <p:spPr bwMode="auto">
            <a:xfrm>
              <a:off x="95" y="4060"/>
              <a:ext cx="457" cy="260"/>
            </a:xfrm>
            <a:custGeom>
              <a:avLst/>
              <a:gdLst>
                <a:gd name="T0" fmla="*/ 457 w 457"/>
                <a:gd name="T1" fmla="*/ 260 h 264"/>
                <a:gd name="T2" fmla="*/ 1 w 457"/>
                <a:gd name="T3" fmla="*/ 0 h 264"/>
                <a:gd name="T4" fmla="*/ 0 w 457"/>
                <a:gd name="T5" fmla="*/ 264 h 264"/>
                <a:gd name="T6" fmla="*/ 457 w 457"/>
                <a:gd name="T7" fmla="*/ 260 h 26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57" h="264">
                  <a:moveTo>
                    <a:pt x="457" y="260"/>
                  </a:moveTo>
                  <a:lnTo>
                    <a:pt x="1" y="0"/>
                  </a:lnTo>
                  <a:lnTo>
                    <a:pt x="0" y="264"/>
                  </a:lnTo>
                  <a:lnTo>
                    <a:pt x="457" y="260"/>
                  </a:lnTo>
                  <a:close/>
                </a:path>
              </a:pathLst>
            </a:custGeom>
            <a:gradFill rotWithShape="0">
              <a:gsLst>
                <a:gs pos="0">
                  <a:schemeClr val="accent2"/>
                </a:gs>
                <a:gs pos="100000">
                  <a:schemeClr val="accent1"/>
                </a:gs>
              </a:gsLst>
              <a:lin ang="0" scaled="1"/>
            </a:gradFill>
            <a:ln w="9525" cap="flat" cmpd="sng">
              <a:noFill/>
              <a:prstDash val="solid"/>
              <a:miter lim="800000"/>
              <a:headEnd/>
              <a:tailEnd/>
            </a:ln>
          </p:spPr>
          <p:txBody>
            <a:bodyPr wrap="none" anchor="ctr"/>
            <a:lstStyle/>
            <a:p>
              <a:pPr>
                <a:defRPr/>
              </a:pPr>
              <a:endParaRPr lang="ru-RU"/>
            </a:p>
          </p:txBody>
        </p:sp>
      </p:grpSp>
      <p:sp>
        <p:nvSpPr>
          <p:cNvPr id="53273" name="Rectangle 25"/>
          <p:cNvSpPr>
            <a:spLocks noGrp="1" noChangeArrowheads="1"/>
          </p:cNvSpPr>
          <p:nvPr>
            <p:ph type="title"/>
          </p:nvPr>
        </p:nvSpPr>
        <p:spPr bwMode="auto">
          <a:xfrm>
            <a:off x="1143000" y="144463"/>
            <a:ext cx="7772400" cy="14319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p>
            <a:pPr lvl="0"/>
            <a:r>
              <a:rPr lang="el-GR" smtClean="0"/>
              <a:t>Κάντε κλικ για να επεξεργαστείτε τον τίτλο</a:t>
            </a:r>
          </a:p>
        </p:txBody>
      </p:sp>
      <p:sp>
        <p:nvSpPr>
          <p:cNvPr id="53274" name="Rectangle 26"/>
          <p:cNvSpPr>
            <a:spLocks noGrp="1" noChangeArrowheads="1"/>
          </p:cNvSpPr>
          <p:nvPr>
            <p:ph type="body" idx="1"/>
          </p:nvPr>
        </p:nvSpPr>
        <p:spPr bwMode="auto">
          <a:xfrm>
            <a:off x="1066800" y="1981200"/>
            <a:ext cx="7848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53275" name="Rectangle 27"/>
          <p:cNvSpPr>
            <a:spLocks noGrp="1" noChangeArrowheads="1"/>
          </p:cNvSpPr>
          <p:nvPr>
            <p:ph type="dt" sz="half" idx="2"/>
          </p:nvPr>
        </p:nvSpPr>
        <p:spPr bwMode="auto">
          <a:xfrm>
            <a:off x="1154113"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b="0">
                <a:latin typeface="Times New Roman" pitchFamily="18" charset="0"/>
              </a:defRPr>
            </a:lvl1pPr>
          </a:lstStyle>
          <a:p>
            <a:pPr>
              <a:defRPr/>
            </a:pPr>
            <a:endParaRPr lang="el-GR"/>
          </a:p>
        </p:txBody>
      </p:sp>
      <p:sp>
        <p:nvSpPr>
          <p:cNvPr id="53276" name="Rectangle 28"/>
          <p:cNvSpPr>
            <a:spLocks noGrp="1" noChangeArrowheads="1"/>
          </p:cNvSpPr>
          <p:nvPr>
            <p:ph type="ftr" sz="quarter" idx="3"/>
          </p:nvPr>
        </p:nvSpPr>
        <p:spPr bwMode="auto">
          <a:xfrm>
            <a:off x="3592513"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b="0">
                <a:latin typeface="Times New Roman" pitchFamily="18" charset="0"/>
              </a:defRPr>
            </a:lvl1pPr>
          </a:lstStyle>
          <a:p>
            <a:pPr>
              <a:defRPr/>
            </a:pPr>
            <a:endParaRPr lang="el-GR"/>
          </a:p>
        </p:txBody>
      </p:sp>
      <p:sp>
        <p:nvSpPr>
          <p:cNvPr id="53277" name="Rectangle 29"/>
          <p:cNvSpPr>
            <a:spLocks noGrp="1" noChangeArrowheads="1"/>
          </p:cNvSpPr>
          <p:nvPr>
            <p:ph type="sldNum" sz="quarter" idx="4"/>
          </p:nvPr>
        </p:nvSpPr>
        <p:spPr bwMode="auto">
          <a:xfrm>
            <a:off x="7021513"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b="0">
                <a:latin typeface="Times New Roman" pitchFamily="18" charset="0"/>
              </a:defRPr>
            </a:lvl1pPr>
          </a:lstStyle>
          <a:p>
            <a:pPr>
              <a:defRPr/>
            </a:pPr>
            <a:fld id="{982338E8-E215-4E12-B9CE-8CFED8A219CB}" type="slidenum">
              <a:rPr lang="el-GR"/>
              <a:pPr>
                <a:defRPr/>
              </a:pPr>
              <a:t>‹#›</a:t>
            </a:fld>
            <a:endParaRPr lang="el-GR"/>
          </a:p>
        </p:txBody>
      </p:sp>
    </p:spTree>
  </p:cSld>
  <p:clrMap bg1="dk2" tx1="lt1" bg2="dk1" tx2="lt2" accent1="accent1" accent2="accent2" accent3="accent3" accent4="accent4" accent5="accent5" accent6="accent6" hlink="hlink" folHlink="folHlink"/>
  <p:sldLayoutIdLst>
    <p:sldLayoutId id="2147483711"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Ls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3260"/>
                                        </p:tgtEl>
                                        <p:attrNameLst>
                                          <p:attrName>style.visibility</p:attrName>
                                        </p:attrNameLst>
                                      </p:cBhvr>
                                      <p:to>
                                        <p:strVal val="visible"/>
                                      </p:to>
                                    </p:set>
                                    <p:anim calcmode="lin" valueType="num">
                                      <p:cBhvr additive="base">
                                        <p:cTn id="7" dur="500" fill="hold"/>
                                        <p:tgtEl>
                                          <p:spTgt spid="53260"/>
                                        </p:tgtEl>
                                        <p:attrNameLst>
                                          <p:attrName>ppt_x</p:attrName>
                                        </p:attrNameLst>
                                      </p:cBhvr>
                                      <p:tavLst>
                                        <p:tav tm="0">
                                          <p:val>
                                            <p:strVal val="#ppt_x"/>
                                          </p:val>
                                        </p:tav>
                                        <p:tav tm="100000">
                                          <p:val>
                                            <p:strVal val="#ppt_x"/>
                                          </p:val>
                                        </p:tav>
                                      </p:tavLst>
                                    </p:anim>
                                    <p:anim calcmode="lin" valueType="num">
                                      <p:cBhvr additive="base">
                                        <p:cTn id="8" dur="500" fill="hold"/>
                                        <p:tgtEl>
                                          <p:spTgt spid="53260"/>
                                        </p:tgtEl>
                                        <p:attrNameLst>
                                          <p:attrName>ppt_y</p:attrName>
                                        </p:attrNameLst>
                                      </p:cBhvr>
                                      <p:tavLst>
                                        <p:tav tm="0">
                                          <p:val>
                                            <p:strVal val="1+#ppt_h/2"/>
                                          </p:val>
                                        </p:tav>
                                        <p:tav tm="100000">
                                          <p:val>
                                            <p:strVal val="#ppt_y"/>
                                          </p:val>
                                        </p:tav>
                                      </p:tavLst>
                                    </p:anim>
                                  </p:childTnLst>
                                  <p:subTnLst>
                                    <p:set>
                                      <p:cBhvr override="childStyle">
                                        <p:cTn dur="1" fill="hold" display="0" masterRel="sameClick" afterEffect="1">
                                          <p:stCondLst>
                                            <p:cond evt="end" delay="0">
                                              <p:tn val="5"/>
                                            </p:cond>
                                          </p:stCondLst>
                                        </p:cTn>
                                        <p:tgtEl>
                                          <p:spTgt spid="53260"/>
                                        </p:tgtEl>
                                        <p:attrNameLst>
                                          <p:attrName>style.visibility</p:attrName>
                                        </p:attrNameLst>
                                      </p:cBhvr>
                                      <p:to>
                                        <p:strVal val="hidden"/>
                                      </p:to>
                                    </p:set>
                                  </p:sub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53262"/>
                                        </p:tgtEl>
                                        <p:attrNameLst>
                                          <p:attrName>style.visibility</p:attrName>
                                        </p:attrNameLst>
                                      </p:cBhvr>
                                      <p:to>
                                        <p:strVal val="visible"/>
                                      </p:to>
                                    </p:set>
                                    <p:anim calcmode="lin" valueType="num">
                                      <p:cBhvr additive="base">
                                        <p:cTn id="12" dur="500" fill="hold"/>
                                        <p:tgtEl>
                                          <p:spTgt spid="53262"/>
                                        </p:tgtEl>
                                        <p:attrNameLst>
                                          <p:attrName>ppt_x</p:attrName>
                                        </p:attrNameLst>
                                      </p:cBhvr>
                                      <p:tavLst>
                                        <p:tav tm="0">
                                          <p:val>
                                            <p:strVal val="0-#ppt_w/2"/>
                                          </p:val>
                                        </p:tav>
                                        <p:tav tm="100000">
                                          <p:val>
                                            <p:strVal val="#ppt_x"/>
                                          </p:val>
                                        </p:tav>
                                      </p:tavLst>
                                    </p:anim>
                                    <p:anim calcmode="lin" valueType="num">
                                      <p:cBhvr additive="base">
                                        <p:cTn id="13" dur="500" fill="hold"/>
                                        <p:tgtEl>
                                          <p:spTgt spid="5326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60" grpId="0" animBg="1" autoUpdateAnimBg="0"/>
      <p:bldP spid="53262" grpId="0" animBg="1" autoUpdateAnimBg="0"/>
    </p:bldLst>
  </p:timing>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Black"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Black"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Black"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Black"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Arial Black"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Arial Black"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Arial Black"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Arial Black" pitchFamily="34" charset="0"/>
        </a:defRPr>
      </a:lvl9pPr>
    </p:titleStyle>
    <p:bodyStyle>
      <a:lvl1pPr marL="342900" indent="-342900" algn="l" rtl="0" eaLnBrk="0" fontAlgn="base" hangingPunct="0">
        <a:spcBef>
          <a:spcPct val="20000"/>
        </a:spcBef>
        <a:spcAft>
          <a:spcPct val="0"/>
        </a:spcAft>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14.xml"/><Relationship Id="rId1" Type="http://schemas.openxmlformats.org/officeDocument/2006/relationships/vmlDrawing" Target="../drawings/vmlDrawing4.vml"/><Relationship Id="rId6" Type="http://schemas.openxmlformats.org/officeDocument/2006/relationships/image" Target="../media/image14.png"/><Relationship Id="rId5" Type="http://schemas.openxmlformats.org/officeDocument/2006/relationships/oleObject" Target="../embeddings/oleObject10.bin"/><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omicsonline.org/Submitmanuscript.ph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4.png"/><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6.bin"/><Relationship Id="rId13" Type="http://schemas.openxmlformats.org/officeDocument/2006/relationships/image" Target="../media/image11.png"/><Relationship Id="rId3" Type="http://schemas.openxmlformats.org/officeDocument/2006/relationships/image" Target="../media/image12.png"/><Relationship Id="rId7" Type="http://schemas.openxmlformats.org/officeDocument/2006/relationships/image" Target="../media/image8.png"/><Relationship Id="rId12" Type="http://schemas.openxmlformats.org/officeDocument/2006/relationships/oleObject" Target="../embeddings/oleObject8.bin"/><Relationship Id="rId2" Type="http://schemas.openxmlformats.org/officeDocument/2006/relationships/slideLayout" Target="../slideLayouts/slideLayout14.xml"/><Relationship Id="rId1" Type="http://schemas.openxmlformats.org/officeDocument/2006/relationships/vmlDrawing" Target="../drawings/vmlDrawing3.vml"/><Relationship Id="rId6" Type="http://schemas.openxmlformats.org/officeDocument/2006/relationships/oleObject" Target="../embeddings/oleObject5.bin"/><Relationship Id="rId11" Type="http://schemas.openxmlformats.org/officeDocument/2006/relationships/image" Target="../media/image10.png"/><Relationship Id="rId5" Type="http://schemas.openxmlformats.org/officeDocument/2006/relationships/image" Target="../media/image7.png"/><Relationship Id="rId10" Type="http://schemas.openxmlformats.org/officeDocument/2006/relationships/oleObject" Target="../embeddings/oleObject7.bin"/><Relationship Id="rId4" Type="http://schemas.openxmlformats.org/officeDocument/2006/relationships/oleObject" Target="../embeddings/oleObject4.bin"/><Relationship Id="rId9"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1154113" y="1196638"/>
            <a:ext cx="7772400" cy="1446550"/>
          </a:xfrm>
        </p:spPr>
        <p:txBody>
          <a:bodyPr/>
          <a:lstStyle/>
          <a:p>
            <a:r>
              <a:rPr lang="en-US" dirty="0" smtClean="0"/>
              <a:t>Journal of Molecular Imaging and Dynamics</a:t>
            </a:r>
            <a:endParaRPr lang="en-US" dirty="0"/>
          </a:p>
        </p:txBody>
      </p:sp>
      <p:sp>
        <p:nvSpPr>
          <p:cNvPr id="3" name="Subtitle 2"/>
          <p:cNvSpPr>
            <a:spLocks noGrp="1"/>
          </p:cNvSpPr>
          <p:nvPr>
            <p:ph type="subTitle" sz="quarter" idx="1"/>
          </p:nvPr>
        </p:nvSpPr>
        <p:spPr/>
        <p:txBody>
          <a:bodyPr/>
          <a:lstStyle/>
          <a:p>
            <a:r>
              <a:rPr lang="en-US" dirty="0"/>
              <a:t>Alexander A. </a:t>
            </a:r>
            <a:r>
              <a:rPr lang="en-US" dirty="0" err="1"/>
              <a:t>Kamnev</a:t>
            </a:r>
            <a:endParaRPr lang="en-US" dirty="0"/>
          </a:p>
        </p:txBody>
      </p:sp>
    </p:spTree>
    <p:extLst>
      <p:ext uri="{BB962C8B-B14F-4D97-AF65-F5344CB8AC3E}">
        <p14:creationId xmlns:p14="http://schemas.microsoft.com/office/powerpoint/2010/main" val="911155488"/>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a:xfrm>
            <a:off x="228600" y="0"/>
            <a:ext cx="6172200" cy="519113"/>
          </a:xfrm>
        </p:spPr>
        <p:txBody>
          <a:bodyPr/>
          <a:lstStyle/>
          <a:p>
            <a:pPr eaLnBrk="1" hangingPunct="1">
              <a:defRPr/>
            </a:pPr>
            <a:r>
              <a:rPr lang="ru-RU" sz="2400" b="1" baseline="30000" dirty="0" smtClean="0">
                <a:solidFill>
                  <a:schemeClr val="tx1"/>
                </a:solidFill>
                <a:latin typeface="Arial" charset="0"/>
                <a:cs typeface="Times New Roman" pitchFamily="18" charset="0"/>
              </a:rPr>
              <a:t>57</a:t>
            </a:r>
            <a:r>
              <a:rPr lang="ru-RU" sz="2400" b="1" dirty="0" smtClean="0">
                <a:solidFill>
                  <a:schemeClr val="tx1"/>
                </a:solidFill>
                <a:latin typeface="Arial" charset="0"/>
                <a:cs typeface="Times New Roman" pitchFamily="18" charset="0"/>
              </a:rPr>
              <a:t>Co </a:t>
            </a:r>
            <a:r>
              <a:rPr lang="en-US" sz="2400" b="1" dirty="0" smtClean="0">
                <a:solidFill>
                  <a:schemeClr val="tx1"/>
                </a:solidFill>
                <a:latin typeface="Arial" charset="0"/>
                <a:cs typeface="Times New Roman" pitchFamily="18" charset="0"/>
              </a:rPr>
              <a:t>E</a:t>
            </a:r>
            <a:r>
              <a:rPr lang="ru-RU" sz="2400" b="1" dirty="0" err="1" smtClean="0">
                <a:solidFill>
                  <a:schemeClr val="tx1"/>
                </a:solidFill>
                <a:latin typeface="Arial" charset="0"/>
                <a:cs typeface="Times New Roman" pitchFamily="18" charset="0"/>
              </a:rPr>
              <a:t>mission</a:t>
            </a:r>
            <a:r>
              <a:rPr lang="ru-RU" sz="2400" b="1" dirty="0" smtClean="0">
                <a:solidFill>
                  <a:schemeClr val="tx1"/>
                </a:solidFill>
                <a:latin typeface="Arial" charset="0"/>
                <a:cs typeface="Times New Roman" pitchFamily="18" charset="0"/>
              </a:rPr>
              <a:t> </a:t>
            </a:r>
            <a:r>
              <a:rPr lang="ru-RU" sz="2400" b="1" dirty="0" err="1" smtClean="0">
                <a:solidFill>
                  <a:schemeClr val="tx1"/>
                </a:solidFill>
                <a:latin typeface="Arial" charset="0"/>
                <a:cs typeface="Times New Roman" pitchFamily="18" charset="0"/>
              </a:rPr>
              <a:t>Mössbauer</a:t>
            </a:r>
            <a:r>
              <a:rPr lang="ru-RU" sz="2400" b="1" dirty="0" smtClean="0">
                <a:solidFill>
                  <a:schemeClr val="tx1"/>
                </a:solidFill>
                <a:latin typeface="Arial" charset="0"/>
                <a:cs typeface="Times New Roman" pitchFamily="18" charset="0"/>
              </a:rPr>
              <a:t> </a:t>
            </a:r>
            <a:r>
              <a:rPr lang="en-US" sz="2400" b="1" dirty="0" smtClean="0">
                <a:solidFill>
                  <a:schemeClr val="tx1"/>
                </a:solidFill>
                <a:latin typeface="Arial" charset="0"/>
                <a:cs typeface="Times New Roman" pitchFamily="18" charset="0"/>
              </a:rPr>
              <a:t>S</a:t>
            </a:r>
            <a:r>
              <a:rPr lang="ru-RU" sz="2400" b="1" dirty="0" err="1" smtClean="0">
                <a:solidFill>
                  <a:schemeClr val="tx1"/>
                </a:solidFill>
                <a:latin typeface="Arial" charset="0"/>
                <a:cs typeface="Times New Roman" pitchFamily="18" charset="0"/>
              </a:rPr>
              <a:t>pectroscopy</a:t>
            </a:r>
            <a:r>
              <a:rPr lang="ru-RU" sz="2800" b="1" dirty="0" smtClean="0">
                <a:solidFill>
                  <a:schemeClr val="tx1"/>
                </a:solidFill>
                <a:latin typeface="Arial" charset="0"/>
              </a:rPr>
              <a:t>:</a:t>
            </a:r>
            <a:endParaRPr lang="el-GR" sz="2800" b="1" dirty="0" smtClean="0">
              <a:solidFill>
                <a:schemeClr val="tx1"/>
              </a:solidFill>
              <a:latin typeface="Arial" charset="0"/>
            </a:endParaRPr>
          </a:p>
        </p:txBody>
      </p:sp>
      <p:sp>
        <p:nvSpPr>
          <p:cNvPr id="4101" name="Rectangle 4"/>
          <p:cNvSpPr>
            <a:spLocks noChangeArrowheads="1"/>
          </p:cNvSpPr>
          <p:nvPr/>
        </p:nvSpPr>
        <p:spPr bwMode="auto">
          <a:xfrm>
            <a:off x="6629400" y="2590800"/>
            <a:ext cx="2286000" cy="89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lnSpc>
                <a:spcPct val="80000"/>
              </a:lnSpc>
            </a:pPr>
            <a:r>
              <a:rPr lang="en-GB" altLang="ru-RU" sz="2200" baseline="30000"/>
              <a:t>57</a:t>
            </a:r>
            <a:r>
              <a:rPr lang="en-GB" altLang="ru-RU" sz="2200"/>
              <a:t>Co</a:t>
            </a:r>
            <a:r>
              <a:rPr lang="en-US" altLang="ru-RU" sz="2200"/>
              <a:t> emission </a:t>
            </a:r>
            <a:r>
              <a:rPr lang="en-GB" altLang="ru-RU" sz="2200">
                <a:cs typeface="Times New Roman" pitchFamily="18" charset="0"/>
              </a:rPr>
              <a:t>Mössbauer</a:t>
            </a:r>
            <a:r>
              <a:rPr lang="ru-RU" altLang="ru-RU" sz="2200"/>
              <a:t> </a:t>
            </a:r>
            <a:r>
              <a:rPr lang="en-US" altLang="ru-RU" sz="2200"/>
              <a:t>spectrum</a:t>
            </a:r>
            <a:endParaRPr lang="ru-RU" altLang="ru-RU" sz="2200"/>
          </a:p>
        </p:txBody>
      </p:sp>
      <p:graphicFrame>
        <p:nvGraphicFramePr>
          <p:cNvPr id="171013" name="Object 5"/>
          <p:cNvGraphicFramePr>
            <a:graphicFrameLocks noChangeAspect="1"/>
          </p:cNvGraphicFramePr>
          <p:nvPr/>
        </p:nvGraphicFramePr>
        <p:xfrm>
          <a:off x="381000" y="533400"/>
          <a:ext cx="6146800" cy="6080125"/>
        </p:xfrm>
        <a:graphic>
          <a:graphicData uri="http://schemas.openxmlformats.org/presentationml/2006/ole">
            <mc:AlternateContent xmlns:mc="http://schemas.openxmlformats.org/markup-compatibility/2006">
              <mc:Choice xmlns:v="urn:schemas-microsoft-com:vml" Requires="v">
                <p:oleObj spid="_x0000_s4120" name="Точечный рисунок" r:id="rId3" imgW="8819048" imgH="8723810" progId="Paint.Picture">
                  <p:embed/>
                </p:oleObj>
              </mc:Choice>
              <mc:Fallback>
                <p:oleObj name="Точечный рисунок" r:id="rId3" imgW="8819048" imgH="8723810" progId="Paint.Picture">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533400"/>
                        <a:ext cx="6146800" cy="608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02" name="Rectangle 6"/>
          <p:cNvSpPr>
            <a:spLocks noChangeArrowheads="1"/>
          </p:cNvSpPr>
          <p:nvPr/>
        </p:nvSpPr>
        <p:spPr bwMode="auto">
          <a:xfrm>
            <a:off x="457200" y="4191000"/>
            <a:ext cx="1676400" cy="1277938"/>
          </a:xfrm>
          <a:prstGeom prst="rect">
            <a:avLst/>
          </a:prstGeom>
          <a:noFill/>
          <a:ln w="1905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lgn="ctr" eaLnBrk="1" hangingPunct="1">
              <a:lnSpc>
                <a:spcPct val="80000"/>
              </a:lnSpc>
              <a:spcBef>
                <a:spcPct val="50000"/>
              </a:spcBef>
            </a:pPr>
            <a:r>
              <a:rPr lang="en-US" altLang="ru-RU" sz="2400">
                <a:solidFill>
                  <a:schemeClr val="bg2"/>
                </a:solidFill>
              </a:rPr>
              <a:t>Active centre</a:t>
            </a:r>
            <a:r>
              <a:rPr lang="ru-RU" altLang="ru-RU" sz="2400">
                <a:solidFill>
                  <a:schemeClr val="bg2"/>
                </a:solidFill>
              </a:rPr>
              <a:t>:</a:t>
            </a:r>
          </a:p>
          <a:p>
            <a:pPr algn="ctr" eaLnBrk="1" hangingPunct="1">
              <a:lnSpc>
                <a:spcPct val="60000"/>
              </a:lnSpc>
              <a:spcBef>
                <a:spcPct val="40000"/>
              </a:spcBef>
            </a:pPr>
            <a:r>
              <a:rPr lang="ru-RU" altLang="ru-RU" sz="2200" i="1">
                <a:solidFill>
                  <a:schemeClr val="bg2"/>
                </a:solidFill>
              </a:rPr>
              <a:t>2 </a:t>
            </a:r>
            <a:r>
              <a:rPr lang="en-US" altLang="ru-RU" sz="2200" i="1">
                <a:solidFill>
                  <a:schemeClr val="bg2"/>
                </a:solidFill>
              </a:rPr>
              <a:t>cations</a:t>
            </a:r>
            <a:endParaRPr lang="ru-RU" altLang="ru-RU" sz="2200" i="1">
              <a:solidFill>
                <a:schemeClr val="bg2"/>
              </a:solidFill>
            </a:endParaRPr>
          </a:p>
          <a:p>
            <a:pPr algn="ctr" eaLnBrk="1" hangingPunct="1">
              <a:lnSpc>
                <a:spcPct val="60000"/>
              </a:lnSpc>
              <a:spcBef>
                <a:spcPct val="30000"/>
              </a:spcBef>
            </a:pPr>
            <a:r>
              <a:rPr lang="en-US" altLang="ru-RU" sz="1600" i="1">
                <a:solidFill>
                  <a:schemeClr val="bg2"/>
                </a:solidFill>
              </a:rPr>
              <a:t>in sites</a:t>
            </a:r>
            <a:r>
              <a:rPr lang="ru-RU" altLang="ru-RU" sz="1600" i="1">
                <a:solidFill>
                  <a:schemeClr val="bg2"/>
                </a:solidFill>
              </a:rPr>
              <a:t> </a:t>
            </a:r>
            <a:r>
              <a:rPr lang="ru-RU" altLang="ru-RU" i="1">
                <a:solidFill>
                  <a:srgbClr val="FF3300"/>
                </a:solidFill>
              </a:rPr>
              <a:t>1</a:t>
            </a:r>
            <a:r>
              <a:rPr lang="ru-RU" altLang="ru-RU" sz="1600" i="1">
                <a:solidFill>
                  <a:schemeClr val="bg2"/>
                </a:solidFill>
              </a:rPr>
              <a:t> </a:t>
            </a:r>
            <a:r>
              <a:rPr lang="en-US" altLang="ru-RU" sz="1600" i="1">
                <a:solidFill>
                  <a:schemeClr val="bg2"/>
                </a:solidFill>
              </a:rPr>
              <a:t>&amp;</a:t>
            </a:r>
            <a:r>
              <a:rPr lang="ru-RU" altLang="ru-RU" sz="1600" i="1">
                <a:solidFill>
                  <a:schemeClr val="bg2"/>
                </a:solidFill>
              </a:rPr>
              <a:t> </a:t>
            </a:r>
            <a:r>
              <a:rPr lang="ru-RU" altLang="ru-RU" i="1">
                <a:solidFill>
                  <a:srgbClr val="0000FF"/>
                </a:solidFill>
              </a:rPr>
              <a:t>2</a:t>
            </a:r>
          </a:p>
        </p:txBody>
      </p:sp>
      <p:sp>
        <p:nvSpPr>
          <p:cNvPr id="4103" name="Rectangle 7"/>
          <p:cNvSpPr>
            <a:spLocks noChangeArrowheads="1"/>
          </p:cNvSpPr>
          <p:nvPr/>
        </p:nvSpPr>
        <p:spPr bwMode="auto">
          <a:xfrm>
            <a:off x="4572000" y="4495800"/>
            <a:ext cx="1066800" cy="1135063"/>
          </a:xfrm>
          <a:prstGeom prst="rect">
            <a:avLst/>
          </a:prstGeom>
          <a:noFill/>
          <a:ln w="1905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lgn="ctr" eaLnBrk="1" hangingPunct="1">
              <a:lnSpc>
                <a:spcPct val="80000"/>
              </a:lnSpc>
            </a:pPr>
            <a:r>
              <a:rPr lang="en-US" altLang="ru-RU" sz="2400">
                <a:solidFill>
                  <a:schemeClr val="bg2"/>
                </a:solidFill>
              </a:rPr>
              <a:t>Sites</a:t>
            </a:r>
            <a:r>
              <a:rPr lang="ru-RU" altLang="ru-RU" sz="2800" b="0">
                <a:latin typeface="Times New Roman" pitchFamily="18" charset="0"/>
              </a:rPr>
              <a:t> </a:t>
            </a:r>
            <a:br>
              <a:rPr lang="ru-RU" altLang="ru-RU" sz="2800" b="0">
                <a:latin typeface="Times New Roman" pitchFamily="18" charset="0"/>
              </a:rPr>
            </a:br>
            <a:r>
              <a:rPr lang="en-US" altLang="ru-RU" sz="2800" i="1">
                <a:solidFill>
                  <a:srgbClr val="0000FF"/>
                </a:solidFill>
                <a:latin typeface="Times New Roman" pitchFamily="18" charset="0"/>
              </a:rPr>
              <a:t>2</a:t>
            </a:r>
            <a:endParaRPr lang="ru-RU" altLang="ru-RU" sz="2800">
              <a:solidFill>
                <a:srgbClr val="0000FF"/>
              </a:solidFill>
              <a:latin typeface="Times New Roman" pitchFamily="18" charset="0"/>
            </a:endParaRPr>
          </a:p>
          <a:p>
            <a:pPr algn="ctr" eaLnBrk="1" hangingPunct="1">
              <a:lnSpc>
                <a:spcPct val="80000"/>
              </a:lnSpc>
            </a:pPr>
            <a:r>
              <a:rPr lang="en-US" altLang="ru-RU" sz="2800" i="1">
                <a:solidFill>
                  <a:srgbClr val="FF3300"/>
                </a:solidFill>
                <a:latin typeface="Times New Roman" pitchFamily="18" charset="0"/>
              </a:rPr>
              <a:t>1</a:t>
            </a:r>
            <a:endParaRPr lang="ru-RU" altLang="ru-RU" sz="2800" i="1">
              <a:solidFill>
                <a:srgbClr val="FF3300"/>
              </a:solidFill>
              <a:latin typeface="Times New Roman" pitchFamily="18" charset="0"/>
            </a:endParaRPr>
          </a:p>
        </p:txBody>
      </p:sp>
      <p:graphicFrame>
        <p:nvGraphicFramePr>
          <p:cNvPr id="171016" name="Object 8"/>
          <p:cNvGraphicFramePr>
            <a:graphicFrameLocks noChangeAspect="1"/>
          </p:cNvGraphicFramePr>
          <p:nvPr/>
        </p:nvGraphicFramePr>
        <p:xfrm>
          <a:off x="5867400" y="3505200"/>
          <a:ext cx="3067050" cy="2476500"/>
        </p:xfrm>
        <a:graphic>
          <a:graphicData uri="http://schemas.openxmlformats.org/presentationml/2006/ole">
            <mc:AlternateContent xmlns:mc="http://schemas.openxmlformats.org/markup-compatibility/2006">
              <mc:Choice xmlns:v="urn:schemas-microsoft-com:vml" Requires="v">
                <p:oleObj spid="_x0000_s4121" name="Точечный рисунок" r:id="rId5" imgW="7838095" imgH="5630061" progId="Paint.Picture">
                  <p:embed/>
                </p:oleObj>
              </mc:Choice>
              <mc:Fallback>
                <p:oleObj name="Точечный рисунок" r:id="rId5" imgW="7838095" imgH="5630061" progId="Paint.Picture">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67400" y="3505200"/>
                        <a:ext cx="3067050" cy="2476500"/>
                      </a:xfrm>
                      <a:prstGeom prst="rect">
                        <a:avLst/>
                      </a:prstGeom>
                      <a:noFill/>
                      <a:ln w="19050">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04" name="Line 9"/>
          <p:cNvSpPr>
            <a:spLocks noChangeShapeType="1"/>
          </p:cNvSpPr>
          <p:nvPr/>
        </p:nvSpPr>
        <p:spPr bwMode="auto">
          <a:xfrm flipV="1">
            <a:off x="5257800" y="4389438"/>
            <a:ext cx="1712913" cy="639762"/>
          </a:xfrm>
          <a:prstGeom prst="line">
            <a:avLst/>
          </a:prstGeom>
          <a:noFill/>
          <a:ln w="127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05" name="Line 10"/>
          <p:cNvSpPr>
            <a:spLocks noChangeShapeType="1"/>
          </p:cNvSpPr>
          <p:nvPr/>
        </p:nvSpPr>
        <p:spPr bwMode="auto">
          <a:xfrm flipV="1">
            <a:off x="5218113" y="4800600"/>
            <a:ext cx="1865312" cy="609600"/>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06" name="Line 11"/>
          <p:cNvSpPr>
            <a:spLocks noChangeShapeType="1"/>
          </p:cNvSpPr>
          <p:nvPr/>
        </p:nvSpPr>
        <p:spPr bwMode="auto">
          <a:xfrm>
            <a:off x="3048000" y="4800600"/>
            <a:ext cx="914400" cy="609600"/>
          </a:xfrm>
          <a:prstGeom prst="line">
            <a:avLst/>
          </a:prstGeom>
          <a:noFill/>
          <a:ln w="127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7" name="Line 12"/>
          <p:cNvSpPr>
            <a:spLocks noChangeShapeType="1"/>
          </p:cNvSpPr>
          <p:nvPr/>
        </p:nvSpPr>
        <p:spPr bwMode="auto">
          <a:xfrm flipV="1">
            <a:off x="3962400" y="5105400"/>
            <a:ext cx="1028700" cy="304800"/>
          </a:xfrm>
          <a:prstGeom prst="line">
            <a:avLst/>
          </a:prstGeom>
          <a:noFill/>
          <a:ln w="127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08" name="Line 13"/>
          <p:cNvSpPr>
            <a:spLocks noChangeShapeType="1"/>
          </p:cNvSpPr>
          <p:nvPr/>
        </p:nvSpPr>
        <p:spPr bwMode="auto">
          <a:xfrm>
            <a:off x="3619500" y="4876800"/>
            <a:ext cx="1409700" cy="533400"/>
          </a:xfrm>
          <a:prstGeom prst="line">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09" name="Rectangle 14"/>
          <p:cNvSpPr>
            <a:spLocks noChangeArrowheads="1"/>
          </p:cNvSpPr>
          <p:nvPr/>
        </p:nvSpPr>
        <p:spPr bwMode="auto">
          <a:xfrm>
            <a:off x="6477000" y="1371600"/>
            <a:ext cx="2667000"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lnSpc>
                <a:spcPct val="80000"/>
              </a:lnSpc>
            </a:pPr>
            <a:r>
              <a:rPr lang="en-US" altLang="ru-RU" sz="2200"/>
              <a:t>Macromolecule</a:t>
            </a:r>
            <a:endParaRPr lang="ru-RU" altLang="ru-RU" sz="2200"/>
          </a:p>
          <a:p>
            <a:pPr algn="ctr" eaLnBrk="1" hangingPunct="1">
              <a:lnSpc>
                <a:spcPct val="80000"/>
              </a:lnSpc>
            </a:pPr>
            <a:r>
              <a:rPr lang="en-US" altLang="ru-RU" sz="2000" i="1"/>
              <a:t>(side and top views)</a:t>
            </a:r>
            <a:endParaRPr lang="ru-RU" altLang="ru-RU" sz="2000" i="1"/>
          </a:p>
        </p:txBody>
      </p:sp>
      <p:sp>
        <p:nvSpPr>
          <p:cNvPr id="4110" name="Line 15"/>
          <p:cNvSpPr>
            <a:spLocks noChangeShapeType="1"/>
          </p:cNvSpPr>
          <p:nvPr/>
        </p:nvSpPr>
        <p:spPr bwMode="auto">
          <a:xfrm flipH="1">
            <a:off x="6781800" y="2057400"/>
            <a:ext cx="21336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11" name="Line 16"/>
          <p:cNvSpPr>
            <a:spLocks noChangeShapeType="1"/>
          </p:cNvSpPr>
          <p:nvPr/>
        </p:nvSpPr>
        <p:spPr bwMode="auto">
          <a:xfrm>
            <a:off x="6781800" y="2667000"/>
            <a:ext cx="0" cy="7239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12" name="Line 17"/>
          <p:cNvSpPr>
            <a:spLocks noChangeShapeType="1"/>
          </p:cNvSpPr>
          <p:nvPr/>
        </p:nvSpPr>
        <p:spPr bwMode="auto">
          <a:xfrm flipH="1">
            <a:off x="2133600" y="2362200"/>
            <a:ext cx="1905000" cy="1524000"/>
          </a:xfrm>
          <a:prstGeom prst="line">
            <a:avLst/>
          </a:prstGeom>
          <a:noFill/>
          <a:ln w="3175">
            <a:solidFill>
              <a:srgbClr val="FF0000"/>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sp>
        <p:nvSpPr>
          <p:cNvPr id="4113" name="Line 18"/>
          <p:cNvSpPr>
            <a:spLocks noChangeShapeType="1"/>
          </p:cNvSpPr>
          <p:nvPr/>
        </p:nvSpPr>
        <p:spPr bwMode="auto">
          <a:xfrm flipH="1">
            <a:off x="4419600" y="2438400"/>
            <a:ext cx="76200" cy="1524000"/>
          </a:xfrm>
          <a:prstGeom prst="line">
            <a:avLst/>
          </a:prstGeom>
          <a:noFill/>
          <a:ln w="3175">
            <a:solidFill>
              <a:srgbClr val="FF0000"/>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sp>
        <p:nvSpPr>
          <p:cNvPr id="4114" name="Text Box 19"/>
          <p:cNvSpPr txBox="1">
            <a:spLocks noChangeArrowheads="1"/>
          </p:cNvSpPr>
          <p:nvPr/>
        </p:nvSpPr>
        <p:spPr bwMode="auto">
          <a:xfrm>
            <a:off x="6400800" y="142875"/>
            <a:ext cx="2743200" cy="896938"/>
          </a:xfrm>
          <a:prstGeom prst="rect">
            <a:avLst/>
          </a:prstGeom>
          <a:solidFill>
            <a:schemeClr val="bg1"/>
          </a:solidFill>
          <a:ln>
            <a:noFill/>
          </a:ln>
          <a:extLst>
            <a:ext uri="{91240B29-F687-4F45-9708-019B960494DF}">
              <a14:hiddenLine xmlns:a14="http://schemas.microsoft.com/office/drawing/2010/main" w="19050">
                <a:solidFill>
                  <a:srgbClr val="000000"/>
                </a:solidFill>
                <a:miter lim="800000"/>
                <a:headEnd/>
                <a:tailEnd/>
              </a14:hiddenLine>
            </a:ext>
          </a:extLst>
        </p:spPr>
        <p:txBody>
          <a:bodyPr lIns="54000" rIns="54000">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lnSpc>
                <a:spcPct val="80000"/>
              </a:lnSpc>
              <a:spcBef>
                <a:spcPct val="50000"/>
              </a:spcBef>
            </a:pPr>
            <a:r>
              <a:rPr lang="en-US" altLang="ru-RU" sz="2200">
                <a:latin typeface="Arial Narrow" pitchFamily="34" charset="0"/>
              </a:rPr>
              <a:t>Probing the structure </a:t>
            </a:r>
            <a:br>
              <a:rPr lang="en-US" altLang="ru-RU" sz="2200">
                <a:latin typeface="Arial Narrow" pitchFamily="34" charset="0"/>
              </a:rPr>
            </a:br>
            <a:r>
              <a:rPr lang="en-US" altLang="ru-RU" sz="2200">
                <a:latin typeface="Arial Narrow" pitchFamily="34" charset="0"/>
              </a:rPr>
              <a:t>of cation-binding sites </a:t>
            </a:r>
            <a:br>
              <a:rPr lang="en-US" altLang="ru-RU" sz="2200">
                <a:latin typeface="Arial Narrow" pitchFamily="34" charset="0"/>
              </a:rPr>
            </a:br>
            <a:r>
              <a:rPr lang="en-US" altLang="ru-RU" sz="2200">
                <a:latin typeface="Arial Narrow" pitchFamily="34" charset="0"/>
              </a:rPr>
              <a:t>at the active centres</a:t>
            </a:r>
            <a:endParaRPr lang="ru-RU" altLang="ru-RU" sz="2200">
              <a:latin typeface="Arial Narrow" pitchFamily="34" charset="0"/>
            </a:endParaRPr>
          </a:p>
        </p:txBody>
      </p:sp>
      <p:sp>
        <p:nvSpPr>
          <p:cNvPr id="4115" name="Text Box 20"/>
          <p:cNvSpPr txBox="1">
            <a:spLocks noChangeArrowheads="1"/>
          </p:cNvSpPr>
          <p:nvPr/>
        </p:nvSpPr>
        <p:spPr bwMode="auto">
          <a:xfrm>
            <a:off x="381000" y="460375"/>
            <a:ext cx="61722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eaLnBrk="1" hangingPunct="1">
              <a:spcBef>
                <a:spcPct val="50000"/>
              </a:spcBef>
            </a:pPr>
            <a:r>
              <a:rPr lang="en-US" altLang="ru-RU" sz="2200" b="0">
                <a:solidFill>
                  <a:schemeClr val="bg2"/>
                </a:solidFill>
                <a:latin typeface="Arial Narrow" pitchFamily="34" charset="0"/>
              </a:rPr>
              <a:t>Glutamine synthetase from</a:t>
            </a:r>
            <a:r>
              <a:rPr lang="ru-RU" altLang="ru-RU" sz="2200" b="0">
                <a:solidFill>
                  <a:schemeClr val="bg2"/>
                </a:solidFill>
                <a:latin typeface="Arial Narrow" pitchFamily="34" charset="0"/>
              </a:rPr>
              <a:t> </a:t>
            </a:r>
            <a:r>
              <a:rPr lang="en-US" altLang="ru-RU" sz="2200" b="0" i="1">
                <a:solidFill>
                  <a:schemeClr val="bg2"/>
                </a:solidFill>
                <a:latin typeface="Arial Narrow" pitchFamily="34" charset="0"/>
              </a:rPr>
              <a:t>Azospirillum brasilense</a:t>
            </a:r>
            <a:endParaRPr lang="ru-RU" altLang="ru-RU" sz="2200" b="0">
              <a:solidFill>
                <a:schemeClr val="bg2"/>
              </a:solidFill>
              <a:latin typeface="Arial Narrow" pitchFamily="34" charset="0"/>
            </a:endParaRPr>
          </a:p>
        </p:txBody>
      </p:sp>
      <p:sp>
        <p:nvSpPr>
          <p:cNvPr id="4116" name="Text Box 21"/>
          <p:cNvSpPr txBox="1">
            <a:spLocks noChangeArrowheads="1"/>
          </p:cNvSpPr>
          <p:nvPr/>
        </p:nvSpPr>
        <p:spPr bwMode="auto">
          <a:xfrm>
            <a:off x="2771775" y="6340475"/>
            <a:ext cx="6143625" cy="4619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r" eaLnBrk="1" hangingPunct="1"/>
            <a:r>
              <a:rPr lang="en-US" altLang="ru-RU" sz="1200"/>
              <a:t>Kamnev A.A.</a:t>
            </a:r>
            <a:r>
              <a:rPr lang="en-US" altLang="ru-RU" sz="1200" b="0"/>
              <a:t> (2013) In: Sharma V. e.a. (Eds.) </a:t>
            </a:r>
            <a:r>
              <a:rPr lang="en-US" altLang="ru-RU" sz="1200" b="0" i="1"/>
              <a:t>M</a:t>
            </a:r>
            <a:r>
              <a:rPr lang="en-US" altLang="ru-RU" sz="1200" b="0" i="1">
                <a:cs typeface="Times New Roman" pitchFamily="18" charset="0"/>
              </a:rPr>
              <a:t>ö</a:t>
            </a:r>
            <a:r>
              <a:rPr lang="en-US" altLang="ru-RU" sz="1200" b="0" i="1"/>
              <a:t>ssbauer  Spectroscopy: Applications in Chemistry, Biology, and Nanotechnology</a:t>
            </a:r>
            <a:r>
              <a:rPr lang="en-US" altLang="ru-RU" sz="1200" b="0"/>
              <a:t>, Wiley, N.Y., Chapter 17, pp. 333-347.</a:t>
            </a:r>
            <a:endParaRPr lang="ru-RU" altLang="ru-RU" sz="1200" b="0"/>
          </a:p>
        </p:txBody>
      </p:sp>
      <p:sp>
        <p:nvSpPr>
          <p:cNvPr id="4117" name="Text Box 22"/>
          <p:cNvSpPr txBox="1">
            <a:spLocks noChangeArrowheads="1"/>
          </p:cNvSpPr>
          <p:nvPr/>
        </p:nvSpPr>
        <p:spPr bwMode="auto">
          <a:xfrm>
            <a:off x="5410200" y="6127750"/>
            <a:ext cx="3505200" cy="2746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r" eaLnBrk="1" hangingPunct="1"/>
            <a:r>
              <a:rPr lang="en-US" altLang="ru-RU" sz="1200"/>
              <a:t>Kamnev A.A.</a:t>
            </a:r>
            <a:r>
              <a:rPr lang="en-US" altLang="ru-RU" sz="1200" b="0"/>
              <a:t> // </a:t>
            </a:r>
            <a:r>
              <a:rPr lang="en-US" altLang="ru-RU" sz="1200" b="0" i="1"/>
              <a:t>J. Mol. Struct. </a:t>
            </a:r>
            <a:r>
              <a:rPr lang="en-US" altLang="ru-RU" sz="1200"/>
              <a:t>744</a:t>
            </a:r>
            <a:r>
              <a:rPr lang="en-US" altLang="ru-RU" sz="1200" b="0" i="1"/>
              <a:t> (</a:t>
            </a:r>
            <a:r>
              <a:rPr lang="en-US" altLang="ru-RU" sz="1200" b="0"/>
              <a:t>2005) 161.</a:t>
            </a:r>
            <a:endParaRPr lang="ru-RU" altLang="ru-RU" sz="2400" b="0">
              <a:latin typeface="Times New Roman" pitchFamily="18"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a:xfrm>
            <a:off x="0" y="179388"/>
            <a:ext cx="9144000" cy="1016000"/>
          </a:xfrm>
        </p:spPr>
        <p:txBody>
          <a:bodyPr/>
          <a:lstStyle/>
          <a:p>
            <a:pPr algn="ctr" eaLnBrk="1" hangingPunct="1">
              <a:defRPr/>
            </a:pPr>
            <a:r>
              <a:rPr lang="en-US" sz="2000" b="1" dirty="0">
                <a:latin typeface="Arial" pitchFamily="34" charset="0"/>
                <a:cs typeface="Arial" pitchFamily="34" charset="0"/>
              </a:rPr>
              <a:t>Emission </a:t>
            </a:r>
            <a:r>
              <a:rPr lang="en-US" sz="2000" b="1" dirty="0" err="1">
                <a:latin typeface="Arial" pitchFamily="34" charset="0"/>
                <a:cs typeface="Arial" pitchFamily="34" charset="0"/>
              </a:rPr>
              <a:t>Mössbauer</a:t>
            </a:r>
            <a:r>
              <a:rPr lang="en-US" sz="2000" b="1" dirty="0">
                <a:latin typeface="Arial" pitchFamily="34" charset="0"/>
                <a:cs typeface="Arial" pitchFamily="34" charset="0"/>
              </a:rPr>
              <a:t> spectroscopy: </a:t>
            </a:r>
            <a:br>
              <a:rPr lang="en-US" sz="2000" b="1" dirty="0">
                <a:latin typeface="Arial" pitchFamily="34" charset="0"/>
                <a:cs typeface="Arial" pitchFamily="34" charset="0"/>
              </a:rPr>
            </a:br>
            <a:r>
              <a:rPr lang="en-US" sz="2000" b="1" dirty="0">
                <a:latin typeface="Arial" pitchFamily="34" charset="0"/>
                <a:cs typeface="Arial" pitchFamily="34" charset="0"/>
              </a:rPr>
              <a:t>novel applications for probing </a:t>
            </a:r>
            <a:r>
              <a:rPr lang="en-US" sz="2000" b="1" dirty="0" smtClean="0">
                <a:latin typeface="Arial" pitchFamily="34" charset="0"/>
                <a:cs typeface="Arial" pitchFamily="34" charset="0"/>
              </a:rPr>
              <a:t>structural </a:t>
            </a:r>
            <a:r>
              <a:rPr lang="en-US" sz="2000" b="1" dirty="0" err="1">
                <a:latin typeface="Arial" pitchFamily="34" charset="0"/>
                <a:cs typeface="Arial" pitchFamily="34" charset="0"/>
              </a:rPr>
              <a:t>organisation</a:t>
            </a:r>
            <a:r>
              <a:rPr lang="en-US" sz="2000" b="1" dirty="0">
                <a:latin typeface="Arial" pitchFamily="34" charset="0"/>
                <a:cs typeface="Arial" pitchFamily="34" charset="0"/>
              </a:rPr>
              <a:t> </a:t>
            </a:r>
            <a:br>
              <a:rPr lang="en-US" sz="2000" b="1" dirty="0">
                <a:latin typeface="Arial" pitchFamily="34" charset="0"/>
                <a:cs typeface="Arial" pitchFamily="34" charset="0"/>
              </a:rPr>
            </a:br>
            <a:r>
              <a:rPr lang="en-US" sz="2000" b="1" dirty="0">
                <a:latin typeface="Arial" pitchFamily="34" charset="0"/>
                <a:cs typeface="Arial" pitchFamily="34" charset="0"/>
              </a:rPr>
              <a:t>of </a:t>
            </a:r>
            <a:r>
              <a:rPr lang="en-US" sz="2000" b="1" dirty="0" err="1">
                <a:latin typeface="Arial" pitchFamily="34" charset="0"/>
                <a:cs typeface="Arial" pitchFamily="34" charset="0"/>
              </a:rPr>
              <a:t>metalloenzyme</a:t>
            </a:r>
            <a:r>
              <a:rPr lang="en-US" sz="2000" b="1" dirty="0">
                <a:latin typeface="Arial" pitchFamily="34" charset="0"/>
                <a:cs typeface="Arial" pitchFamily="34" charset="0"/>
              </a:rPr>
              <a:t> active </a:t>
            </a:r>
            <a:r>
              <a:rPr lang="en-US" sz="2000" b="1" dirty="0" err="1">
                <a:latin typeface="Arial" pitchFamily="34" charset="0"/>
                <a:cs typeface="Arial" pitchFamily="34" charset="0"/>
              </a:rPr>
              <a:t>centres</a:t>
            </a:r>
            <a:endParaRPr lang="el-GR" sz="2000" b="1" dirty="0" smtClean="0"/>
          </a:p>
        </p:txBody>
      </p:sp>
      <p:sp>
        <p:nvSpPr>
          <p:cNvPr id="10243" name="Text Box 3"/>
          <p:cNvSpPr txBox="1">
            <a:spLocks noChangeArrowheads="1"/>
          </p:cNvSpPr>
          <p:nvPr/>
        </p:nvSpPr>
        <p:spPr bwMode="auto">
          <a:xfrm>
            <a:off x="250825" y="1865313"/>
            <a:ext cx="85693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endParaRPr lang="el-GR" altLang="ru-RU"/>
          </a:p>
        </p:txBody>
      </p:sp>
      <p:sp>
        <p:nvSpPr>
          <p:cNvPr id="10244" name="Rectangle 4"/>
          <p:cNvSpPr>
            <a:spLocks noChangeArrowheads="1"/>
          </p:cNvSpPr>
          <p:nvPr/>
        </p:nvSpPr>
        <p:spPr bwMode="auto">
          <a:xfrm>
            <a:off x="250825" y="2276475"/>
            <a:ext cx="8353425" cy="317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600"/>
              </a:spcAft>
              <a:buFontTx/>
              <a:buChar char="•"/>
            </a:pPr>
            <a:r>
              <a:rPr lang="en-GB" altLang="ru-RU" sz="2400"/>
              <a:t> </a:t>
            </a:r>
            <a:r>
              <a:rPr lang="en-GB" altLang="ru-RU" sz="2300"/>
              <a:t>EMS allows different cation-binding sites in </a:t>
            </a:r>
            <a:r>
              <a:rPr lang="en-GB" altLang="ru-RU" sz="2300" baseline="30000"/>
              <a:t>57</a:t>
            </a:r>
            <a:r>
              <a:rPr lang="en-GB" altLang="ru-RU" sz="2300"/>
              <a:t>Co-doped</a:t>
            </a:r>
            <a:br>
              <a:rPr lang="en-GB" altLang="ru-RU" sz="2300"/>
            </a:br>
            <a:r>
              <a:rPr lang="en-GB" altLang="ru-RU" sz="2300"/>
              <a:t>  metalloproteins to be characterised.</a:t>
            </a:r>
            <a:br>
              <a:rPr lang="en-GB" altLang="ru-RU" sz="2300"/>
            </a:br>
            <a:endParaRPr lang="en-GB" altLang="ru-RU" sz="1400"/>
          </a:p>
          <a:p>
            <a:pPr>
              <a:spcAft>
                <a:spcPts val="600"/>
              </a:spcAft>
              <a:buFontTx/>
              <a:buChar char="•"/>
            </a:pPr>
            <a:r>
              <a:rPr lang="en-GB" altLang="ru-RU" sz="2300"/>
              <a:t> EMS data on </a:t>
            </a:r>
            <a:r>
              <a:rPr lang="en-GB" altLang="ru-RU" sz="2300" baseline="30000"/>
              <a:t>57</a:t>
            </a:r>
            <a:r>
              <a:rPr lang="en-GB" altLang="ru-RU" sz="2300"/>
              <a:t>Co</a:t>
            </a:r>
            <a:r>
              <a:rPr lang="en-GB" altLang="ru-RU" sz="2300" baseline="30000"/>
              <a:t>2+</a:t>
            </a:r>
            <a:r>
              <a:rPr lang="en-GB" altLang="ru-RU" sz="2300"/>
              <a:t>-doped bacterial glutamine synthetase  </a:t>
            </a:r>
            <a:br>
              <a:rPr lang="en-GB" altLang="ru-RU" sz="2300"/>
            </a:br>
            <a:r>
              <a:rPr lang="en-GB" altLang="ru-RU" sz="2300"/>
              <a:t>  (GS) reveal two different cation-binding sites at each GS </a:t>
            </a:r>
            <a:br>
              <a:rPr lang="en-GB" altLang="ru-RU" sz="2300"/>
            </a:br>
            <a:r>
              <a:rPr lang="en-GB" altLang="ru-RU" sz="2300"/>
              <a:t>  active centre.</a:t>
            </a:r>
          </a:p>
          <a:p>
            <a:endParaRPr lang="en-GB" altLang="ru-RU" sz="1400"/>
          </a:p>
          <a:p>
            <a:pPr>
              <a:buFontTx/>
              <a:buChar char="•"/>
            </a:pPr>
            <a:r>
              <a:rPr lang="en-GB" altLang="ru-RU" sz="2300"/>
              <a:t> Isostructural substitution of </a:t>
            </a:r>
            <a:r>
              <a:rPr lang="en-GB" altLang="ru-RU" sz="2300" baseline="30000"/>
              <a:t>57</a:t>
            </a:r>
            <a:r>
              <a:rPr lang="en-GB" altLang="ru-RU" sz="2300"/>
              <a:t>Co</a:t>
            </a:r>
            <a:r>
              <a:rPr lang="en-GB" altLang="ru-RU" sz="2300" baseline="30000"/>
              <a:t>2+</a:t>
            </a:r>
            <a:r>
              <a:rPr lang="en-GB" altLang="ru-RU" sz="2300"/>
              <a:t> for other cations (e.g. </a:t>
            </a:r>
            <a:br>
              <a:rPr lang="en-GB" altLang="ru-RU" sz="2300"/>
            </a:br>
            <a:r>
              <a:rPr lang="en-GB" altLang="ru-RU" sz="2300"/>
              <a:t>  for Zn</a:t>
            </a:r>
            <a:r>
              <a:rPr lang="en-GB" altLang="ru-RU" sz="2300" baseline="30000"/>
              <a:t>2+</a:t>
            </a:r>
            <a:r>
              <a:rPr lang="en-GB" altLang="ru-RU" sz="2300"/>
              <a:t>) expands the EMS applicability and importance.</a:t>
            </a:r>
            <a:endParaRPr lang="el-GR" altLang="ru-RU" sz="2300"/>
          </a:p>
        </p:txBody>
      </p:sp>
      <p:sp>
        <p:nvSpPr>
          <p:cNvPr id="10245"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ru-RU" altLang="ru-RU"/>
          </a:p>
        </p:txBody>
      </p:sp>
      <p:sp>
        <p:nvSpPr>
          <p:cNvPr id="10246" name="Rectangle 9"/>
          <p:cNvSpPr>
            <a:spLocks noChangeArrowheads="1"/>
          </p:cNvSpPr>
          <p:nvPr/>
        </p:nvSpPr>
        <p:spPr bwMode="auto">
          <a:xfrm>
            <a:off x="2484438" y="1341438"/>
            <a:ext cx="38798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ru-RU" sz="3200"/>
              <a:t>Basic conclusions:</a:t>
            </a:r>
            <a:endParaRPr lang="ru-RU" altLang="ru-RU" sz="320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971600" y="1981200"/>
            <a:ext cx="7943800" cy="4114800"/>
          </a:xfrm>
        </p:spPr>
        <p:txBody>
          <a:bodyPr/>
          <a:lstStyle/>
          <a:p>
            <a:pPr marL="0" indent="0" algn="ctr">
              <a:buNone/>
            </a:pPr>
            <a:endParaRPr lang="en-US" dirty="0" smtClean="0">
              <a:latin typeface="Andalus" pitchFamily="18" charset="-78"/>
              <a:cs typeface="Andalus" pitchFamily="18" charset="-78"/>
            </a:endParaRPr>
          </a:p>
          <a:p>
            <a:pPr marL="0" indent="0" algn="ctr">
              <a:buNone/>
            </a:pPr>
            <a:endParaRPr lang="en-US" dirty="0">
              <a:latin typeface="Andalus" pitchFamily="18" charset="-78"/>
              <a:cs typeface="Andalus" pitchFamily="18" charset="-78"/>
            </a:endParaRPr>
          </a:p>
          <a:p>
            <a:pPr marL="0" indent="0" algn="ctr">
              <a:buNone/>
            </a:pPr>
            <a:r>
              <a:rPr lang="en-US" sz="3600" dirty="0" smtClean="0">
                <a:latin typeface="Andalus" pitchFamily="18" charset="-78"/>
                <a:cs typeface="Andalus" pitchFamily="18" charset="-78"/>
              </a:rPr>
              <a:t>Thank you</a:t>
            </a:r>
            <a:endParaRPr lang="en-US" sz="3600" dirty="0">
              <a:latin typeface="Andalus" pitchFamily="18" charset="-78"/>
              <a:cs typeface="Andalus" pitchFamily="18" charset="-78"/>
            </a:endParaRPr>
          </a:p>
        </p:txBody>
      </p:sp>
    </p:spTree>
    <p:extLst>
      <p:ext uri="{BB962C8B-B14F-4D97-AF65-F5344CB8AC3E}">
        <p14:creationId xmlns:p14="http://schemas.microsoft.com/office/powerpoint/2010/main" val="400303930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806947"/>
            <a:ext cx="7772400" cy="769441"/>
          </a:xfrm>
        </p:spPr>
        <p:txBody>
          <a:bodyPr/>
          <a:lstStyle/>
          <a:p>
            <a:r>
              <a:rPr lang="en-US" dirty="0" smtClean="0"/>
              <a:t>OMICS GROUP</a:t>
            </a:r>
            <a:endParaRPr lang="en-US" dirty="0"/>
          </a:p>
        </p:txBody>
      </p:sp>
      <p:sp>
        <p:nvSpPr>
          <p:cNvPr id="3" name="Content Placeholder 2"/>
          <p:cNvSpPr>
            <a:spLocks noGrp="1"/>
          </p:cNvSpPr>
          <p:nvPr>
            <p:ph idx="1"/>
          </p:nvPr>
        </p:nvSpPr>
        <p:spPr/>
        <p:txBody>
          <a:bodyPr/>
          <a:lstStyle/>
          <a:p>
            <a:pPr algn="just"/>
            <a:r>
              <a:rPr lang="en-US" sz="2400" dirty="0" smtClean="0">
                <a:latin typeface="Nyala" panose="02000504070300020003" pitchFamily="2" charset="0"/>
              </a:rPr>
              <a:t>OMICS Group International through its Open Access Initiative is committed to make genuine and reliable contributions to the scientific community. OMICS Group hosts over </a:t>
            </a:r>
            <a:r>
              <a:rPr lang="en-US" sz="2400" b="1" dirty="0" smtClean="0">
                <a:latin typeface="Nyala" panose="02000504070300020003" pitchFamily="2" charset="0"/>
              </a:rPr>
              <a:t>400</a:t>
            </a:r>
            <a:r>
              <a:rPr lang="en-US" sz="2400" dirty="0" smtClean="0">
                <a:latin typeface="Nyala" panose="02000504070300020003" pitchFamily="2" charset="0"/>
              </a:rPr>
              <a:t> leading-edge peer reviewed Open Access Journals and organizes over </a:t>
            </a:r>
            <a:r>
              <a:rPr lang="en-US" sz="2400" b="1" dirty="0" smtClean="0">
                <a:latin typeface="Nyala" panose="02000504070300020003" pitchFamily="2" charset="0"/>
              </a:rPr>
              <a:t>300</a:t>
            </a:r>
            <a:r>
              <a:rPr lang="en-US" sz="2400" dirty="0" smtClean="0">
                <a:latin typeface="Nyala" panose="02000504070300020003" pitchFamily="2" charset="0"/>
              </a:rPr>
              <a:t> International Conferences annually all over the world. OMICS Publishing Group journals have over </a:t>
            </a:r>
            <a:r>
              <a:rPr lang="en-US" sz="2400" b="1" dirty="0" smtClean="0">
                <a:latin typeface="Nyala" panose="02000504070300020003" pitchFamily="2" charset="0"/>
              </a:rPr>
              <a:t>3 million</a:t>
            </a:r>
            <a:r>
              <a:rPr lang="en-US" sz="2400" dirty="0" smtClean="0">
                <a:latin typeface="Nyala" panose="02000504070300020003" pitchFamily="2" charset="0"/>
              </a:rPr>
              <a:t> readers and the fame and success of the same can be attributed to the strong editorial board which contains over </a:t>
            </a:r>
            <a:r>
              <a:rPr lang="en-US" sz="2400" b="1" dirty="0" smtClean="0">
                <a:latin typeface="Nyala" panose="02000504070300020003" pitchFamily="2" charset="0"/>
              </a:rPr>
              <a:t>30000</a:t>
            </a:r>
            <a:r>
              <a:rPr lang="en-US" sz="2400" dirty="0" smtClean="0">
                <a:latin typeface="Nyala" panose="02000504070300020003" pitchFamily="2" charset="0"/>
              </a:rPr>
              <a:t> eminent personalities that ensure a rapid, quality and quick review process. OMICS Group signed an agreement with more than </a:t>
            </a:r>
            <a:r>
              <a:rPr lang="en-US" sz="2400" b="1" dirty="0" smtClean="0">
                <a:latin typeface="Nyala" panose="02000504070300020003" pitchFamily="2" charset="0"/>
              </a:rPr>
              <a:t>1000</a:t>
            </a:r>
            <a:r>
              <a:rPr lang="en-US" sz="2400" dirty="0" smtClean="0">
                <a:latin typeface="Nyala" panose="02000504070300020003" pitchFamily="2" charset="0"/>
              </a:rPr>
              <a:t> International Societies to make healthcare information Open Access.</a:t>
            </a:r>
          </a:p>
          <a:p>
            <a:pPr marL="0" indent="0">
              <a:buNone/>
            </a:pPr>
            <a:endParaRPr lang="en-US" dirty="0"/>
          </a:p>
        </p:txBody>
      </p:sp>
    </p:spTree>
    <p:extLst>
      <p:ext uri="{BB962C8B-B14F-4D97-AF65-F5344CB8AC3E}">
        <p14:creationId xmlns:p14="http://schemas.microsoft.com/office/powerpoint/2010/main" val="286788222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29838"/>
            <a:ext cx="7772400" cy="1446550"/>
          </a:xfrm>
        </p:spPr>
        <p:txBody>
          <a:bodyPr/>
          <a:lstStyle/>
          <a:p>
            <a:r>
              <a:rPr lang="en-US" b="1" dirty="0" smtClean="0">
                <a:solidFill>
                  <a:srgbClr val="7030A0"/>
                </a:solidFill>
                <a:latin typeface="Centaur" pitchFamily="18" charset="0"/>
              </a:rPr>
              <a:t>OMICS Journals are welcoming Submissions</a:t>
            </a:r>
            <a:endParaRPr lang="en-US" dirty="0"/>
          </a:p>
        </p:txBody>
      </p:sp>
      <p:sp>
        <p:nvSpPr>
          <p:cNvPr id="3" name="Content Placeholder 2"/>
          <p:cNvSpPr>
            <a:spLocks noGrp="1"/>
          </p:cNvSpPr>
          <p:nvPr>
            <p:ph idx="1"/>
          </p:nvPr>
        </p:nvSpPr>
        <p:spPr/>
        <p:txBody>
          <a:bodyPr/>
          <a:lstStyle/>
          <a:p>
            <a:pPr>
              <a:defRPr/>
            </a:pPr>
            <a:r>
              <a:rPr lang="en-IN" sz="2000" dirty="0">
                <a:latin typeface="Centaur" panose="02030504050205020304" pitchFamily="18" charset="0"/>
              </a:rPr>
              <a:t>OMICS Group welcomes submissions that are original and technically so as to serve both the developing world and developed countries in the best possible way.</a:t>
            </a:r>
          </a:p>
          <a:p>
            <a:pPr>
              <a:defRPr/>
            </a:pPr>
            <a:r>
              <a:rPr lang="en-US" sz="2000" dirty="0">
                <a:latin typeface="Centaur" panose="02030504050205020304" pitchFamily="18" charset="0"/>
              </a:rPr>
              <a:t>OMICS Journals  are poised in excellence by publishing high quality research. </a:t>
            </a:r>
            <a:r>
              <a:rPr lang="en-IN" sz="2000" dirty="0">
                <a:latin typeface="Centaur" panose="02030504050205020304" pitchFamily="18" charset="0"/>
              </a:rPr>
              <a:t>OMICS Group follows an Editorial Manager® System peer review process and boasts of a strong and active editorial board.</a:t>
            </a:r>
            <a:endParaRPr lang="en-US" sz="2000" dirty="0">
              <a:latin typeface="Centaur" panose="02030504050205020304" pitchFamily="18" charset="0"/>
            </a:endParaRPr>
          </a:p>
          <a:p>
            <a:pPr>
              <a:defRPr/>
            </a:pPr>
            <a:r>
              <a:rPr lang="en-US" sz="2000" dirty="0">
                <a:latin typeface="Centaur" panose="02030504050205020304" pitchFamily="18" charset="0"/>
              </a:rPr>
              <a:t>Editors and reviewers are experts in their field and provide anonymous, unbiased and detailed reviews of all submissions.</a:t>
            </a:r>
          </a:p>
          <a:p>
            <a:pPr>
              <a:defRPr/>
            </a:pPr>
            <a:r>
              <a:rPr lang="en-IN" sz="2000" dirty="0">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latin typeface="Centaur" panose="02030504050205020304" pitchFamily="18" charset="0"/>
            </a:endParaRPr>
          </a:p>
          <a:p>
            <a:pPr>
              <a:defRPr/>
            </a:pPr>
            <a:r>
              <a:rPr lang="en-US" sz="2000" dirty="0">
                <a:latin typeface="Centaur" pitchFamily="18" charset="0"/>
                <a:ea typeface="Microsoft YaHei" panose="020B0503020204020204" pitchFamily="34" charset="-122"/>
              </a:rPr>
              <a:t>For more details please visit our website: </a:t>
            </a:r>
            <a:r>
              <a:rPr lang="en-US" sz="2000" dirty="0">
                <a:latin typeface="Centaur" pitchFamily="18" charset="0"/>
                <a:ea typeface="Microsoft YaHei" panose="020B0503020204020204" pitchFamily="34" charset="-122"/>
                <a:hlinkClick r:id="rId2"/>
              </a:rPr>
              <a:t>http://omicsonline.org/Submitmanuscript.php</a:t>
            </a:r>
            <a:r>
              <a:rPr lang="en-US" sz="2000" dirty="0">
                <a:latin typeface="Centaur" pitchFamily="18" charset="0"/>
                <a:ea typeface="Microsoft YaHei" panose="020B0503020204020204" pitchFamily="34" charset="-122"/>
              </a:rPr>
              <a:t> </a:t>
            </a:r>
          </a:p>
          <a:p>
            <a:endParaRPr lang="en-US" dirty="0"/>
          </a:p>
        </p:txBody>
      </p:sp>
    </p:spTree>
    <p:extLst>
      <p:ext uri="{BB962C8B-B14F-4D97-AF65-F5344CB8AC3E}">
        <p14:creationId xmlns:p14="http://schemas.microsoft.com/office/powerpoint/2010/main" val="291276204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02" name="Rectangle 2050"/>
          <p:cNvSpPr>
            <a:spLocks noGrp="1" noChangeArrowheads="1"/>
          </p:cNvSpPr>
          <p:nvPr>
            <p:ph type="title"/>
          </p:nvPr>
        </p:nvSpPr>
        <p:spPr>
          <a:xfrm>
            <a:off x="1619250" y="476250"/>
            <a:ext cx="7524750" cy="2401888"/>
          </a:xfrm>
        </p:spPr>
        <p:txBody>
          <a:bodyPr/>
          <a:lstStyle/>
          <a:p>
            <a:pPr algn="ctr" eaLnBrk="1" hangingPunct="1">
              <a:lnSpc>
                <a:spcPct val="120000"/>
              </a:lnSpc>
              <a:defRPr/>
            </a:pPr>
            <a:r>
              <a:rPr lang="en-US" sz="3200" b="1" dirty="0" smtClean="0">
                <a:latin typeface="Arial" pitchFamily="34" charset="0"/>
                <a:cs typeface="Arial" pitchFamily="34" charset="0"/>
              </a:rPr>
              <a:t>Emission </a:t>
            </a:r>
            <a:r>
              <a:rPr lang="en-US" sz="3200" b="1" dirty="0" err="1" smtClean="0">
                <a:latin typeface="Arial" pitchFamily="34" charset="0"/>
                <a:cs typeface="Arial" pitchFamily="34" charset="0"/>
              </a:rPr>
              <a:t>Mössbauer</a:t>
            </a:r>
            <a:r>
              <a:rPr lang="en-US" sz="3200" b="1" dirty="0" smtClean="0">
                <a:latin typeface="Arial" pitchFamily="34" charset="0"/>
                <a:cs typeface="Arial" pitchFamily="34" charset="0"/>
              </a:rPr>
              <a:t> spectroscopy: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novel applications for probing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structural </a:t>
            </a:r>
            <a:r>
              <a:rPr lang="en-US" sz="3200" b="1" dirty="0" err="1" smtClean="0">
                <a:latin typeface="Arial" pitchFamily="34" charset="0"/>
                <a:cs typeface="Arial" pitchFamily="34" charset="0"/>
              </a:rPr>
              <a:t>organisation</a:t>
            </a:r>
            <a:r>
              <a:rPr lang="en-US" sz="3200" b="1" dirty="0" smtClean="0">
                <a:latin typeface="Arial" pitchFamily="34" charset="0"/>
                <a:cs typeface="Arial" pitchFamily="34" charset="0"/>
              </a:rPr>
              <a:t>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of </a:t>
            </a:r>
            <a:r>
              <a:rPr lang="en-US" sz="3200" b="1" dirty="0" err="1" smtClean="0">
                <a:latin typeface="Arial" pitchFamily="34" charset="0"/>
                <a:cs typeface="Arial" pitchFamily="34" charset="0"/>
              </a:rPr>
              <a:t>metalloenzyme</a:t>
            </a:r>
            <a:r>
              <a:rPr lang="en-US" sz="3200" b="1" dirty="0" smtClean="0">
                <a:latin typeface="Arial" pitchFamily="34" charset="0"/>
                <a:cs typeface="Arial" pitchFamily="34" charset="0"/>
              </a:rPr>
              <a:t> active </a:t>
            </a:r>
            <a:r>
              <a:rPr lang="en-US" sz="3200" b="1" dirty="0" err="1" smtClean="0">
                <a:latin typeface="Arial" pitchFamily="34" charset="0"/>
                <a:cs typeface="Arial" pitchFamily="34" charset="0"/>
              </a:rPr>
              <a:t>centres</a:t>
            </a:r>
            <a:endParaRPr lang="el-GR" sz="3200" b="1" dirty="0" smtClean="0">
              <a:latin typeface="Arial" pitchFamily="34" charset="0"/>
              <a:cs typeface="Arial" pitchFamily="34" charset="0"/>
            </a:endParaRPr>
          </a:p>
        </p:txBody>
      </p:sp>
      <p:sp>
        <p:nvSpPr>
          <p:cNvPr id="7171" name="Text Box 2052"/>
          <p:cNvSpPr txBox="1">
            <a:spLocks noChangeArrowheads="1"/>
          </p:cNvSpPr>
          <p:nvPr/>
        </p:nvSpPr>
        <p:spPr bwMode="auto">
          <a:xfrm>
            <a:off x="2627313" y="4508500"/>
            <a:ext cx="6154737" cy="176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Aft>
                <a:spcPct val="50000"/>
              </a:spcAft>
            </a:pPr>
            <a:r>
              <a:rPr lang="en-GB" altLang="ru-RU" sz="2000" i="1"/>
              <a:t>Laboratory of Biochemistry,</a:t>
            </a:r>
            <a:r>
              <a:rPr lang="en-GB" altLang="ru-RU" sz="2000"/>
              <a:t> </a:t>
            </a:r>
          </a:p>
          <a:p>
            <a:r>
              <a:rPr lang="en-GB" altLang="ru-RU" sz="2000" i="1"/>
              <a:t>Institute of Biochemistry and Physiology </a:t>
            </a:r>
            <a:br>
              <a:rPr lang="en-GB" altLang="ru-RU" sz="2000" i="1"/>
            </a:br>
            <a:r>
              <a:rPr lang="en-GB" altLang="ru-RU" sz="2000" i="1"/>
              <a:t>    of Plants and Microorganisms,</a:t>
            </a:r>
          </a:p>
          <a:p>
            <a:r>
              <a:rPr lang="en-US" altLang="ru-RU" sz="2000" i="1"/>
              <a:t>Russian Academy of Sciences, </a:t>
            </a:r>
          </a:p>
          <a:p>
            <a:r>
              <a:rPr lang="en-US" altLang="ru-RU" sz="2000" i="1"/>
              <a:t>Saratov, Russia</a:t>
            </a:r>
            <a:endParaRPr lang="el-GR" altLang="ru-RU" sz="2000" i="1"/>
          </a:p>
        </p:txBody>
      </p:sp>
      <p:pic>
        <p:nvPicPr>
          <p:cNvPr id="7172" name="Picture 2053"/>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323850" y="4365625"/>
            <a:ext cx="2087563" cy="1936750"/>
          </a:xfrm>
          <a:noFill/>
          <a:extLst>
            <a:ext uri="{909E8E84-426E-40DD-AFC4-6F175D3DCCD1}">
              <a14:hiddenFill xmlns:a14="http://schemas.microsoft.com/office/drawing/2010/main">
                <a:solidFill>
                  <a:srgbClr val="FFFFFF"/>
                </a:solidFill>
              </a14:hiddenFill>
            </a:ext>
          </a:extLst>
        </p:spPr>
      </p:pic>
      <p:sp>
        <p:nvSpPr>
          <p:cNvPr id="7173" name="Rectangle 2054"/>
          <p:cNvSpPr>
            <a:spLocks noChangeArrowheads="1"/>
          </p:cNvSpPr>
          <p:nvPr/>
        </p:nvSpPr>
        <p:spPr bwMode="auto">
          <a:xfrm>
            <a:off x="2627313" y="3500438"/>
            <a:ext cx="3454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ru-RU" sz="2400" dirty="0"/>
              <a:t>Alexander A. KAMNEV</a:t>
            </a:r>
            <a:endParaRPr lang="el-GR" altLang="ru-RU" sz="2400" dirty="0"/>
          </a:p>
        </p:txBody>
      </p:sp>
      <p:pic>
        <p:nvPicPr>
          <p:cNvPr id="7174" name="Picture 2056" descr="Saratov-to-Engels Bridge 200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188913"/>
            <a:ext cx="1462087" cy="206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5" name="Rectangle 2057"/>
          <p:cNvSpPr>
            <a:spLocks noChangeArrowheads="1"/>
          </p:cNvSpPr>
          <p:nvPr/>
        </p:nvSpPr>
        <p:spPr bwMode="auto">
          <a:xfrm>
            <a:off x="179388" y="1989138"/>
            <a:ext cx="719137" cy="261937"/>
          </a:xfrm>
          <a:prstGeom prst="rect">
            <a:avLst/>
          </a:prstGeom>
          <a:solidFill>
            <a:schemeClr val="tx1"/>
          </a:solidFill>
          <a:ln w="9525">
            <a:solidFill>
              <a:schemeClr val="tx1"/>
            </a:solidFill>
            <a:miter lim="800000"/>
            <a:headEnd/>
            <a:tailEnd/>
          </a:ln>
        </p:spPr>
        <p:txBody>
          <a:bodyPr>
            <a:spAutoFit/>
          </a:bodyPr>
          <a:lstStyle/>
          <a:p>
            <a:pPr eaLnBrk="1" hangingPunct="1"/>
            <a:r>
              <a:rPr lang="en-US" altLang="ru-RU" sz="1100">
                <a:solidFill>
                  <a:schemeClr val="bg2"/>
                </a:solidFill>
              </a:rPr>
              <a:t>Saratov</a:t>
            </a:r>
            <a:endParaRPr lang="hu-HU" altLang="ru-RU" sz="1100">
              <a:solidFill>
                <a:schemeClr val="bg2"/>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609600"/>
            <a:ext cx="9144000" cy="371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altLang="ru-RU" sz="3600"/>
              <a:t>Test object:</a:t>
            </a:r>
            <a:r>
              <a:rPr lang="en-GB" altLang="ru-RU" sz="3200"/>
              <a:t> </a:t>
            </a:r>
            <a:br>
              <a:rPr lang="en-GB" altLang="ru-RU" sz="3200"/>
            </a:br>
            <a:endParaRPr lang="en-GB" altLang="ru-RU" sz="1600" b="0"/>
          </a:p>
          <a:p>
            <a:pPr algn="ctr">
              <a:buFontTx/>
              <a:buChar char="•"/>
            </a:pPr>
            <a:r>
              <a:rPr lang="en-GB" altLang="ru-RU" sz="2800">
                <a:solidFill>
                  <a:schemeClr val="accent1"/>
                </a:solidFill>
              </a:rPr>
              <a:t> glutamine synthetase (GS; </a:t>
            </a:r>
            <a:r>
              <a:rPr lang="en-GB" altLang="ru-RU" sz="2800" i="1">
                <a:solidFill>
                  <a:schemeClr val="accent1"/>
                </a:solidFill>
              </a:rPr>
              <a:t>doped with </a:t>
            </a:r>
            <a:r>
              <a:rPr lang="en-GB" altLang="ru-RU" sz="2800" i="1" baseline="30000">
                <a:solidFill>
                  <a:schemeClr val="accent1"/>
                </a:solidFill>
              </a:rPr>
              <a:t>57</a:t>
            </a:r>
            <a:r>
              <a:rPr lang="en-GB" altLang="ru-RU" sz="2800" i="1">
                <a:solidFill>
                  <a:schemeClr val="accent1"/>
                </a:solidFill>
              </a:rPr>
              <a:t>Co</a:t>
            </a:r>
            <a:r>
              <a:rPr lang="en-GB" altLang="ru-RU" sz="2800" i="1" baseline="30000">
                <a:solidFill>
                  <a:schemeClr val="accent1"/>
                </a:solidFill>
              </a:rPr>
              <a:t>2+</a:t>
            </a:r>
            <a:r>
              <a:rPr lang="en-GB" altLang="ru-RU" sz="2800">
                <a:solidFill>
                  <a:schemeClr val="accent1"/>
                </a:solidFill>
              </a:rPr>
              <a:t>)</a:t>
            </a:r>
            <a:r>
              <a:rPr lang="en-US" altLang="ru-RU" sz="2800">
                <a:solidFill>
                  <a:schemeClr val="accent1"/>
                </a:solidFill>
              </a:rPr>
              <a:t>,</a:t>
            </a:r>
            <a:r>
              <a:rPr lang="en-US" altLang="ru-RU" sz="3600"/>
              <a:t/>
            </a:r>
            <a:br>
              <a:rPr lang="en-US" altLang="ru-RU" sz="3600"/>
            </a:br>
            <a:r>
              <a:rPr lang="en-US" altLang="ru-RU" sz="3600"/>
              <a:t>  </a:t>
            </a:r>
            <a:r>
              <a:rPr lang="en-US" altLang="ru-RU" sz="2800" i="1" u="sng"/>
              <a:t>a key enzyme of nitrogen metabolism</a:t>
            </a:r>
            <a:r>
              <a:rPr lang="en-US" altLang="ru-RU" sz="2800" i="1"/>
              <a:t> </a:t>
            </a:r>
            <a:br>
              <a:rPr lang="en-US" altLang="ru-RU" sz="2800" i="1"/>
            </a:br>
            <a:r>
              <a:rPr lang="en-US" altLang="ru-RU" sz="2800" i="1"/>
              <a:t>in many organisms</a:t>
            </a:r>
            <a:endParaRPr lang="en-GB" altLang="ru-RU" sz="2800"/>
          </a:p>
          <a:p>
            <a:pPr algn="ctr">
              <a:lnSpc>
                <a:spcPct val="130000"/>
              </a:lnSpc>
            </a:pPr>
            <a:r>
              <a:rPr lang="en-GB" altLang="ru-RU" sz="2800" b="0"/>
              <a:t>   (isolated from </a:t>
            </a:r>
            <a:r>
              <a:rPr lang="en-GB" altLang="ru-RU" sz="2800" b="0" i="1"/>
              <a:t>Azospirillum brasilense,</a:t>
            </a:r>
            <a:br>
              <a:rPr lang="en-GB" altLang="ru-RU" sz="2800" b="0" i="1"/>
            </a:br>
            <a:r>
              <a:rPr lang="en-GB" altLang="ru-RU" sz="2800" b="0" i="1"/>
              <a:t>   </a:t>
            </a:r>
            <a:r>
              <a:rPr lang="en-GB" altLang="ru-RU" sz="2800" b="0"/>
              <a:t>a plant-growth-promoting N</a:t>
            </a:r>
            <a:r>
              <a:rPr lang="en-GB" altLang="ru-RU" sz="2800" b="0" baseline="-25000"/>
              <a:t>2</a:t>
            </a:r>
            <a:r>
              <a:rPr lang="en-GB" altLang="ru-RU" sz="2800" b="0"/>
              <a:t>-fixing rhizobacterium)</a:t>
            </a:r>
            <a:br>
              <a:rPr lang="en-GB" altLang="ru-RU" sz="2800" b="0"/>
            </a:br>
            <a:endParaRPr lang="en-GB" altLang="ru-RU" sz="1600" b="0"/>
          </a:p>
        </p:txBody>
      </p:sp>
      <p:sp>
        <p:nvSpPr>
          <p:cNvPr id="8195" name="Rectangle 3"/>
          <p:cNvSpPr>
            <a:spLocks noChangeArrowheads="1"/>
          </p:cNvSpPr>
          <p:nvPr/>
        </p:nvSpPr>
        <p:spPr bwMode="auto">
          <a:xfrm>
            <a:off x="0" y="4495800"/>
            <a:ext cx="9144000"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spcBef>
                <a:spcPct val="50000"/>
              </a:spcBef>
            </a:pPr>
            <a:r>
              <a:rPr lang="en-GB" altLang="ru-RU" sz="3600"/>
              <a:t>Methodology:</a:t>
            </a:r>
            <a:endParaRPr lang="en-GB" altLang="ru-RU" sz="3600" b="0"/>
          </a:p>
          <a:p>
            <a:pPr algn="ctr"/>
            <a:r>
              <a:rPr lang="en-GB" altLang="ru-RU" sz="1600">
                <a:solidFill>
                  <a:schemeClr val="accent1"/>
                </a:solidFill>
              </a:rPr>
              <a:t> </a:t>
            </a:r>
            <a:endParaRPr lang="en-GB" altLang="ru-RU" sz="1600" b="0"/>
          </a:p>
          <a:p>
            <a:pPr algn="ctr">
              <a:buFontTx/>
              <a:buChar char="•"/>
            </a:pPr>
            <a:r>
              <a:rPr lang="en-GB" altLang="ru-RU" sz="2800">
                <a:solidFill>
                  <a:schemeClr val="accent1"/>
                </a:solidFill>
              </a:rPr>
              <a:t> </a:t>
            </a:r>
            <a:r>
              <a:rPr lang="en-GB" altLang="ru-RU" sz="2800" baseline="30000">
                <a:solidFill>
                  <a:schemeClr val="accent1"/>
                </a:solidFill>
              </a:rPr>
              <a:t>57</a:t>
            </a:r>
            <a:r>
              <a:rPr lang="en-GB" altLang="ru-RU" sz="2800">
                <a:solidFill>
                  <a:schemeClr val="accent1"/>
                </a:solidFill>
              </a:rPr>
              <a:t>Co emission </a:t>
            </a:r>
            <a:r>
              <a:rPr lang="en-GB" altLang="ru-RU" sz="2800">
                <a:solidFill>
                  <a:schemeClr val="accent1"/>
                </a:solidFill>
                <a:cs typeface="Times New Roman" pitchFamily="18" charset="0"/>
              </a:rPr>
              <a:t>Mössbauer</a:t>
            </a:r>
            <a:r>
              <a:rPr lang="ru-RU" altLang="ru-RU" sz="2800">
                <a:solidFill>
                  <a:schemeClr val="accent1"/>
                </a:solidFill>
              </a:rPr>
              <a:t> </a:t>
            </a:r>
            <a:r>
              <a:rPr lang="en-US" altLang="ru-RU" sz="2800">
                <a:solidFill>
                  <a:schemeClr val="accent1"/>
                </a:solidFill>
              </a:rPr>
              <a:t>spectroscopy </a:t>
            </a:r>
            <a:br>
              <a:rPr lang="en-US" altLang="ru-RU" sz="2800">
                <a:solidFill>
                  <a:schemeClr val="accent1"/>
                </a:solidFill>
              </a:rPr>
            </a:br>
            <a:r>
              <a:rPr lang="en-US" altLang="ru-RU" sz="2800"/>
              <a:t>  </a:t>
            </a:r>
            <a:r>
              <a:rPr lang="en-US" altLang="ru-RU" sz="2800" b="0" i="1"/>
              <a:t>(in rapidly frozen aqueous solutions)</a:t>
            </a:r>
            <a:endParaRPr lang="en-GB" altLang="ru-RU" sz="2800" b="0" i="1"/>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7" name="Rectangle 2"/>
          <p:cNvSpPr>
            <a:spLocks noChangeArrowheads="1"/>
          </p:cNvSpPr>
          <p:nvPr/>
        </p:nvSpPr>
        <p:spPr bwMode="auto">
          <a:xfrm>
            <a:off x="0" y="304800"/>
            <a:ext cx="91440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altLang="ru-RU" sz="2800"/>
              <a:t>Emission (</a:t>
            </a:r>
            <a:r>
              <a:rPr lang="en-GB" altLang="ru-RU" sz="2800" baseline="30000"/>
              <a:t>57</a:t>
            </a:r>
            <a:r>
              <a:rPr lang="en-GB" altLang="ru-RU" sz="2800"/>
              <a:t>Co) </a:t>
            </a:r>
            <a:r>
              <a:rPr lang="en-GB" altLang="ru-RU" sz="2800">
                <a:cs typeface="Times New Roman" pitchFamily="18" charset="0"/>
              </a:rPr>
              <a:t>Mössbauer</a:t>
            </a:r>
            <a:r>
              <a:rPr lang="ru-RU" altLang="ru-RU" sz="2800"/>
              <a:t> </a:t>
            </a:r>
            <a:r>
              <a:rPr lang="en-US" altLang="ru-RU" sz="2800"/>
              <a:t>spectroscopic study </a:t>
            </a:r>
          </a:p>
          <a:p>
            <a:pPr algn="ctr"/>
            <a:r>
              <a:rPr lang="en-US" altLang="ru-RU" sz="2800"/>
              <a:t>  of  </a:t>
            </a:r>
            <a:r>
              <a:rPr lang="en-GB" altLang="ru-RU" sz="2800" baseline="30000"/>
              <a:t>57</a:t>
            </a:r>
            <a:r>
              <a:rPr lang="en-GB" altLang="ru-RU" sz="2800"/>
              <a:t>Co</a:t>
            </a:r>
            <a:r>
              <a:rPr lang="en-GB" altLang="ru-RU" sz="2800" baseline="30000"/>
              <a:t>2+</a:t>
            </a:r>
            <a:r>
              <a:rPr lang="en-GB" altLang="ru-RU" sz="2800"/>
              <a:t>-doped</a:t>
            </a:r>
            <a:r>
              <a:rPr lang="en-US" altLang="ru-RU" sz="2800"/>
              <a:t> GS active centres</a:t>
            </a:r>
            <a:endParaRPr lang="ru-RU" altLang="ru-RU" sz="2800"/>
          </a:p>
        </p:txBody>
      </p:sp>
      <p:graphicFrame>
        <p:nvGraphicFramePr>
          <p:cNvPr id="1026" name="Object 0"/>
          <p:cNvGraphicFramePr>
            <a:graphicFrameLocks noChangeAspect="1"/>
          </p:cNvGraphicFramePr>
          <p:nvPr/>
        </p:nvGraphicFramePr>
        <p:xfrm>
          <a:off x="0" y="2057400"/>
          <a:ext cx="9144000" cy="2057400"/>
        </p:xfrm>
        <a:graphic>
          <a:graphicData uri="http://schemas.openxmlformats.org/presentationml/2006/ole">
            <mc:AlternateContent xmlns:mc="http://schemas.openxmlformats.org/markup-compatibility/2006">
              <mc:Choice xmlns:v="urn:schemas-microsoft-com:vml" Requires="v">
                <p:oleObj spid="_x0000_s1030" name="Точечный рисунок" r:id="rId3" imgW="10076190" imgH="1876190" progId="Paint.Picture">
                  <p:embed/>
                </p:oleObj>
              </mc:Choice>
              <mc:Fallback>
                <p:oleObj name="Точечный рисунок" r:id="rId3" imgW="10076190" imgH="1876190" progId="Paint.Picture">
                  <p:embed/>
                  <p:pic>
                    <p:nvPicPr>
                      <p:cNvPr id="0" name="Object 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057400"/>
                        <a:ext cx="9144000"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8" name="Прямоугольник 3"/>
          <p:cNvSpPr>
            <a:spLocks noChangeArrowheads="1"/>
          </p:cNvSpPr>
          <p:nvPr/>
        </p:nvSpPr>
        <p:spPr bwMode="auto">
          <a:xfrm>
            <a:off x="3348038" y="4221163"/>
            <a:ext cx="547211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eaLnBrk="1" hangingPunct="1"/>
            <a:r>
              <a:rPr lang="en-US" altLang="ru-RU"/>
              <a:t>(Kamnev A.A.</a:t>
            </a:r>
            <a:r>
              <a:rPr lang="en-US" altLang="ru-RU" b="0"/>
              <a:t> // </a:t>
            </a:r>
            <a:r>
              <a:rPr lang="en-US" altLang="ru-RU" b="0" i="1"/>
              <a:t>J. Mol. Struct. </a:t>
            </a:r>
            <a:r>
              <a:rPr lang="en-US" altLang="ru-RU"/>
              <a:t>744</a:t>
            </a:r>
            <a:r>
              <a:rPr lang="en-US" altLang="ru-RU" b="0" i="1"/>
              <a:t> (</a:t>
            </a:r>
            <a:r>
              <a:rPr lang="en-US" altLang="ru-RU" b="0"/>
              <a:t>2005) 161.)</a:t>
            </a:r>
            <a:endParaRPr lang="ru-RU" altLang="ru-RU" sz="3600" b="0">
              <a:latin typeface="Times New Roman" pitchFamily="18"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228600" y="381000"/>
            <a:ext cx="8664575" cy="579438"/>
          </a:xfrm>
        </p:spPr>
        <p:txBody>
          <a:bodyPr/>
          <a:lstStyle/>
          <a:p>
            <a:pPr algn="ctr" eaLnBrk="1" hangingPunct="1">
              <a:defRPr/>
            </a:pPr>
            <a:r>
              <a:rPr lang="en-GB" sz="3200" b="1" smtClean="0">
                <a:solidFill>
                  <a:schemeClr val="tx1"/>
                </a:solidFill>
                <a:effectLst/>
                <a:latin typeface="Arial" charset="0"/>
              </a:rPr>
              <a:t>Characterisation of bacterial GSs</a:t>
            </a:r>
            <a:r>
              <a:rPr lang="en-GB" sz="3200" smtClean="0"/>
              <a:t> </a:t>
            </a:r>
            <a:endParaRPr lang="el-GR" sz="3200" smtClean="0"/>
          </a:p>
        </p:txBody>
      </p:sp>
      <p:pic>
        <p:nvPicPr>
          <p:cNvPr id="2053" name="Picture 10" descr="1 GS общ вид Y-X"/>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085850"/>
            <a:ext cx="8407400" cy="364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96269" name="Object 13"/>
          <p:cNvGraphicFramePr>
            <a:graphicFrameLocks noChangeAspect="1"/>
          </p:cNvGraphicFramePr>
          <p:nvPr/>
        </p:nvGraphicFramePr>
        <p:xfrm>
          <a:off x="990600" y="1447800"/>
          <a:ext cx="3843338" cy="1527175"/>
        </p:xfrm>
        <a:graphic>
          <a:graphicData uri="http://schemas.openxmlformats.org/presentationml/2006/ole">
            <mc:AlternateContent xmlns:mc="http://schemas.openxmlformats.org/markup-compatibility/2006">
              <mc:Choice xmlns:v="urn:schemas-microsoft-com:vml" Requires="v">
                <p:oleObj spid="_x0000_s2056" name="Точечный рисунок" r:id="rId4" imgW="2133898" imgH="847843" progId="Paint.Picture">
                  <p:embed/>
                </p:oleObj>
              </mc:Choice>
              <mc:Fallback>
                <p:oleObj name="Точечный рисунок" r:id="rId4" imgW="2133898" imgH="847843" progId="Paint.Picture">
                  <p:embed/>
                  <p:pic>
                    <p:nvPicPr>
                      <p:cNvPr id="0" name="Object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1447800"/>
                        <a:ext cx="3843338" cy="152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6270" name="Object 14"/>
          <p:cNvGraphicFramePr>
            <a:graphicFrameLocks noChangeAspect="1"/>
          </p:cNvGraphicFramePr>
          <p:nvPr/>
        </p:nvGraphicFramePr>
        <p:xfrm>
          <a:off x="1219200" y="3352800"/>
          <a:ext cx="4210050" cy="1214438"/>
        </p:xfrm>
        <a:graphic>
          <a:graphicData uri="http://schemas.openxmlformats.org/presentationml/2006/ole">
            <mc:AlternateContent xmlns:mc="http://schemas.openxmlformats.org/markup-compatibility/2006">
              <mc:Choice xmlns:v="urn:schemas-microsoft-com:vml" Requires="v">
                <p:oleObj spid="_x0000_s2057" name="Точечный рисунок" r:id="rId6" imgW="2343477" imgH="676369" progId="Paint.Picture">
                  <p:embed/>
                </p:oleObj>
              </mc:Choice>
              <mc:Fallback>
                <p:oleObj name="Точечный рисунок" r:id="rId6" imgW="2343477" imgH="676369" progId="Paint.Picture">
                  <p:embed/>
                  <p:pic>
                    <p:nvPicPr>
                      <p:cNvPr id="0" name="Object 1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19200" y="3352800"/>
                        <a:ext cx="4210050" cy="1214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6131" name="Rectangle 3"/>
          <p:cNvSpPr>
            <a:spLocks noGrp="1" noChangeArrowheads="1"/>
          </p:cNvSpPr>
          <p:nvPr>
            <p:ph type="title"/>
          </p:nvPr>
        </p:nvSpPr>
        <p:spPr>
          <a:xfrm>
            <a:off x="228600" y="381000"/>
            <a:ext cx="8664575" cy="579438"/>
          </a:xfrm>
        </p:spPr>
        <p:txBody>
          <a:bodyPr/>
          <a:lstStyle/>
          <a:p>
            <a:pPr algn="ctr" eaLnBrk="1" hangingPunct="1">
              <a:defRPr/>
            </a:pPr>
            <a:r>
              <a:rPr lang="en-GB" sz="3200" b="1" smtClean="0">
                <a:solidFill>
                  <a:schemeClr val="tx1"/>
                </a:solidFill>
                <a:effectLst/>
                <a:latin typeface="Arial" charset="0"/>
              </a:rPr>
              <a:t>Characterisation of bacterial GSs</a:t>
            </a:r>
            <a:r>
              <a:rPr lang="en-GB" sz="3200" smtClean="0"/>
              <a:t> </a:t>
            </a:r>
            <a:endParaRPr lang="el-GR" sz="3200" smtClean="0"/>
          </a:p>
        </p:txBody>
      </p:sp>
      <p:pic>
        <p:nvPicPr>
          <p:cNvPr id="3080" name="Picture 4" descr="4 GS 2 рис акт центр n1 n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085850"/>
            <a:ext cx="8407400" cy="364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76133" name="Object 5"/>
          <p:cNvGraphicFramePr>
            <a:graphicFrameLocks noChangeAspect="1"/>
          </p:cNvGraphicFramePr>
          <p:nvPr/>
        </p:nvGraphicFramePr>
        <p:xfrm>
          <a:off x="1524000" y="1143000"/>
          <a:ext cx="650875" cy="271463"/>
        </p:xfrm>
        <a:graphic>
          <a:graphicData uri="http://schemas.openxmlformats.org/presentationml/2006/ole">
            <mc:AlternateContent xmlns:mc="http://schemas.openxmlformats.org/markup-compatibility/2006">
              <mc:Choice xmlns:v="urn:schemas-microsoft-com:vml" Requires="v">
                <p:oleObj spid="_x0000_s3087" name="Точечный рисунок" r:id="rId4" imgW="343039" imgH="142933" progId="Paint.Picture">
                  <p:embed/>
                </p:oleObj>
              </mc:Choice>
              <mc:Fallback>
                <p:oleObj name="Точечный рисунок" r:id="rId4" imgW="343039" imgH="142933" progId="Paint.Picture">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1143000"/>
                        <a:ext cx="650875"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6134" name="Object 6"/>
          <p:cNvGraphicFramePr>
            <a:graphicFrameLocks noChangeAspect="1"/>
          </p:cNvGraphicFramePr>
          <p:nvPr/>
        </p:nvGraphicFramePr>
        <p:xfrm>
          <a:off x="2057400" y="1371600"/>
          <a:ext cx="385763" cy="438150"/>
        </p:xfrm>
        <a:graphic>
          <a:graphicData uri="http://schemas.openxmlformats.org/presentationml/2006/ole">
            <mc:AlternateContent xmlns:mc="http://schemas.openxmlformats.org/markup-compatibility/2006">
              <mc:Choice xmlns:v="urn:schemas-microsoft-com:vml" Requires="v">
                <p:oleObj spid="_x0000_s3088" name="Точечный рисунок" r:id="rId6" imgW="200159" imgH="228571" progId="Paint.Picture">
                  <p:embed/>
                </p:oleObj>
              </mc:Choice>
              <mc:Fallback>
                <p:oleObj name="Точечный рисунок" r:id="rId6" imgW="200159" imgH="228571" progId="Paint.Picture">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7400" y="1371600"/>
                        <a:ext cx="385763" cy="43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6135" name="Object 7"/>
          <p:cNvGraphicFramePr>
            <a:graphicFrameLocks noChangeAspect="1"/>
          </p:cNvGraphicFramePr>
          <p:nvPr/>
        </p:nvGraphicFramePr>
        <p:xfrm>
          <a:off x="1066800" y="4114800"/>
          <a:ext cx="485775" cy="323850"/>
        </p:xfrm>
        <a:graphic>
          <a:graphicData uri="http://schemas.openxmlformats.org/presentationml/2006/ole">
            <mc:AlternateContent xmlns:mc="http://schemas.openxmlformats.org/markup-compatibility/2006">
              <mc:Choice xmlns:v="urn:schemas-microsoft-com:vml" Requires="v">
                <p:oleObj spid="_x0000_s3089" name="Точечный рисунок" r:id="rId8" imgW="257007" imgH="171338" progId="Paint.Picture">
                  <p:embed/>
                </p:oleObj>
              </mc:Choice>
              <mc:Fallback>
                <p:oleObj name="Точечный рисунок" r:id="rId8" imgW="257007" imgH="171338" progId="Paint.Picture">
                  <p:embed/>
                  <p:pic>
                    <p:nvPicPr>
                      <p:cNvPr id="0" name="Object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66800" y="4114800"/>
                        <a:ext cx="485775"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6136" name="Object 8"/>
          <p:cNvGraphicFramePr>
            <a:graphicFrameLocks noChangeAspect="1"/>
          </p:cNvGraphicFramePr>
          <p:nvPr/>
        </p:nvGraphicFramePr>
        <p:xfrm>
          <a:off x="1600200" y="3657600"/>
          <a:ext cx="485775" cy="593725"/>
        </p:xfrm>
        <a:graphic>
          <a:graphicData uri="http://schemas.openxmlformats.org/presentationml/2006/ole">
            <mc:AlternateContent xmlns:mc="http://schemas.openxmlformats.org/markup-compatibility/2006">
              <mc:Choice xmlns:v="urn:schemas-microsoft-com:vml" Requires="v">
                <p:oleObj spid="_x0000_s3090" name="Точечный рисунок" r:id="rId10" imgW="257007" imgH="314286" progId="Paint.Picture">
                  <p:embed/>
                </p:oleObj>
              </mc:Choice>
              <mc:Fallback>
                <p:oleObj name="Точечный рисунок" r:id="rId10" imgW="257007" imgH="314286" progId="Paint.Picture">
                  <p:embed/>
                  <p:pic>
                    <p:nvPicPr>
                      <p:cNvPr id="0" name="Object 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600200" y="3657600"/>
                        <a:ext cx="485775"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6137" name="Object 9"/>
          <p:cNvGraphicFramePr>
            <a:graphicFrameLocks noChangeAspect="1"/>
          </p:cNvGraphicFramePr>
          <p:nvPr/>
        </p:nvGraphicFramePr>
        <p:xfrm>
          <a:off x="3124200" y="3429000"/>
          <a:ext cx="1096963" cy="790575"/>
        </p:xfrm>
        <a:graphic>
          <a:graphicData uri="http://schemas.openxmlformats.org/presentationml/2006/ole">
            <mc:AlternateContent xmlns:mc="http://schemas.openxmlformats.org/markup-compatibility/2006">
              <mc:Choice xmlns:v="urn:schemas-microsoft-com:vml" Requires="v">
                <p:oleObj spid="_x0000_s3091" name="Точечный рисунок" r:id="rId12" imgW="581106" imgH="419048" progId="Paint.Picture">
                  <p:embed/>
                </p:oleObj>
              </mc:Choice>
              <mc:Fallback>
                <p:oleObj name="Точечный рисунок" r:id="rId12" imgW="581106" imgH="419048" progId="Paint.Picture">
                  <p:embed/>
                  <p:pic>
                    <p:nvPicPr>
                      <p:cNvPr id="0" name="Object 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124200" y="3429000"/>
                        <a:ext cx="1096963" cy="79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81" name="Text Box 10"/>
          <p:cNvSpPr txBox="1">
            <a:spLocks noChangeArrowheads="1"/>
          </p:cNvSpPr>
          <p:nvPr/>
        </p:nvSpPr>
        <p:spPr bwMode="auto">
          <a:xfrm>
            <a:off x="179388" y="4941888"/>
            <a:ext cx="8785225"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spcBef>
                <a:spcPct val="50000"/>
              </a:spcBef>
            </a:pPr>
            <a:r>
              <a:rPr lang="en-US" altLang="ru-RU" sz="3200" b="0"/>
              <a:t>Distance between the cation-binding sites:</a:t>
            </a:r>
            <a:br>
              <a:rPr lang="en-US" altLang="ru-RU" sz="3200" b="0"/>
            </a:br>
            <a:r>
              <a:rPr lang="en-US" altLang="ru-RU" sz="3600"/>
              <a:t>n1</a:t>
            </a:r>
            <a:r>
              <a:rPr lang="en-US" altLang="ru-RU" sz="3200"/>
              <a:t> </a:t>
            </a:r>
            <a:r>
              <a:rPr lang="en-US" altLang="ru-RU" sz="2400">
                <a:sym typeface="Symbol" pitchFamily="18" charset="2"/>
              </a:rPr>
              <a:t> </a:t>
            </a:r>
            <a:r>
              <a:rPr lang="en-US" altLang="ru-RU" sz="3200">
                <a:sym typeface="Symbol" pitchFamily="18" charset="2"/>
              </a:rPr>
              <a:t>6 </a:t>
            </a:r>
            <a:r>
              <a:rPr lang="en-US" altLang="ru-RU" sz="3200">
                <a:cs typeface="Arial" charset="0"/>
                <a:sym typeface="Symbol" pitchFamily="18" charset="2"/>
              </a:rPr>
              <a:t>Å</a:t>
            </a:r>
            <a:r>
              <a:rPr lang="en-US" altLang="ru-RU" sz="2400">
                <a:sym typeface="Symbol" pitchFamily="18" charset="2"/>
              </a:rPr>
              <a:t>  </a:t>
            </a:r>
            <a:r>
              <a:rPr lang="en-US" altLang="ru-RU" sz="3600">
                <a:sym typeface="Symbol" pitchFamily="18" charset="2"/>
              </a:rPr>
              <a:t>n2  </a:t>
            </a:r>
            <a:r>
              <a:rPr lang="en-US" altLang="ru-RU" sz="3200" i="1">
                <a:sym typeface="Symbol" pitchFamily="18" charset="2"/>
              </a:rPr>
              <a:t>(no bridging residues):</a:t>
            </a:r>
            <a:br>
              <a:rPr lang="en-US" altLang="ru-RU" sz="3200" i="1">
                <a:sym typeface="Symbol" pitchFamily="18" charset="2"/>
              </a:rPr>
            </a:br>
            <a:r>
              <a:rPr lang="en-US" altLang="ru-RU" sz="2800">
                <a:sym typeface="Symbol" pitchFamily="18" charset="2"/>
              </a:rPr>
              <a:t>the two sites are ‘spectroscopically independent’</a:t>
            </a:r>
            <a:endParaRPr lang="ru-RU" altLang="ru-RU" sz="280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Text Box 396"/>
          <p:cNvSpPr txBox="1">
            <a:spLocks noChangeArrowheads="1"/>
          </p:cNvSpPr>
          <p:nvPr/>
        </p:nvSpPr>
        <p:spPr bwMode="auto">
          <a:xfrm>
            <a:off x="0" y="304800"/>
            <a:ext cx="91440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spcBef>
                <a:spcPct val="40000"/>
              </a:spcBef>
            </a:pPr>
            <a:r>
              <a:rPr lang="en-GB" altLang="ru-RU" sz="2800"/>
              <a:t>Emission (</a:t>
            </a:r>
            <a:r>
              <a:rPr lang="en-GB" altLang="ru-RU" sz="2800" baseline="30000"/>
              <a:t>57</a:t>
            </a:r>
            <a:r>
              <a:rPr lang="en-GB" altLang="ru-RU" sz="2800"/>
              <a:t>Co) </a:t>
            </a:r>
            <a:r>
              <a:rPr lang="en-GB" altLang="ru-RU" sz="2800">
                <a:cs typeface="Times New Roman" pitchFamily="18" charset="0"/>
              </a:rPr>
              <a:t>Mössbauer</a:t>
            </a:r>
            <a:r>
              <a:rPr lang="ru-RU" altLang="ru-RU" sz="2800"/>
              <a:t> </a:t>
            </a:r>
            <a:r>
              <a:rPr lang="en-US" altLang="ru-RU" sz="2800"/>
              <a:t>spectroscopic study </a:t>
            </a:r>
          </a:p>
          <a:p>
            <a:pPr algn="ctr"/>
            <a:r>
              <a:rPr lang="en-US" altLang="ru-RU" sz="2800"/>
              <a:t>  of  </a:t>
            </a:r>
            <a:r>
              <a:rPr lang="en-GB" altLang="ru-RU" sz="2800" baseline="30000"/>
              <a:t>57</a:t>
            </a:r>
            <a:r>
              <a:rPr lang="en-GB" altLang="ru-RU" sz="2800"/>
              <a:t>Co</a:t>
            </a:r>
            <a:r>
              <a:rPr lang="en-GB" altLang="ru-RU" sz="2800" baseline="30000"/>
              <a:t>2+</a:t>
            </a:r>
            <a:r>
              <a:rPr lang="en-GB" altLang="ru-RU" sz="2800"/>
              <a:t>-doped</a:t>
            </a:r>
            <a:r>
              <a:rPr lang="en-US" altLang="ru-RU" sz="2800"/>
              <a:t> GS active centres</a:t>
            </a:r>
            <a:endParaRPr lang="ru-RU" altLang="ru-RU" sz="2800"/>
          </a:p>
        </p:txBody>
      </p:sp>
      <p:sp>
        <p:nvSpPr>
          <p:cNvPr id="9219" name="Text Box 397"/>
          <p:cNvSpPr txBox="1">
            <a:spLocks noChangeArrowheads="1"/>
          </p:cNvSpPr>
          <p:nvPr/>
        </p:nvSpPr>
        <p:spPr bwMode="auto">
          <a:xfrm>
            <a:off x="1676400" y="1600200"/>
            <a:ext cx="62484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spcBef>
                <a:spcPct val="50000"/>
              </a:spcBef>
            </a:pPr>
            <a:r>
              <a:rPr lang="en-US" altLang="ru-RU" sz="2600" u="sng"/>
              <a:t>PREREQUISITES</a:t>
            </a:r>
            <a:r>
              <a:rPr lang="en-US" altLang="ru-RU" sz="2600"/>
              <a:t>:</a:t>
            </a:r>
            <a:endParaRPr lang="ru-RU" altLang="ru-RU" sz="2600"/>
          </a:p>
        </p:txBody>
      </p:sp>
      <p:sp>
        <p:nvSpPr>
          <p:cNvPr id="9220" name="Text Box 399"/>
          <p:cNvSpPr txBox="1">
            <a:spLocks noChangeArrowheads="1"/>
          </p:cNvSpPr>
          <p:nvPr/>
        </p:nvSpPr>
        <p:spPr bwMode="auto">
          <a:xfrm>
            <a:off x="0" y="2209800"/>
            <a:ext cx="891540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r>
              <a:rPr lang="en-US" altLang="ru-RU" sz="2600"/>
              <a:t>1.  Possibility to remove strongly bound cations </a:t>
            </a:r>
            <a:br>
              <a:rPr lang="en-US" altLang="ru-RU" sz="2600"/>
            </a:br>
            <a:r>
              <a:rPr lang="en-US" altLang="ru-RU" sz="2600"/>
              <a:t>from the native enzyme</a:t>
            </a:r>
            <a:endParaRPr lang="ru-RU" altLang="ru-RU" sz="2600"/>
          </a:p>
        </p:txBody>
      </p:sp>
      <p:sp>
        <p:nvSpPr>
          <p:cNvPr id="9221" name="Text Box 400"/>
          <p:cNvSpPr txBox="1">
            <a:spLocks noChangeArrowheads="1"/>
          </p:cNvSpPr>
          <p:nvPr/>
        </p:nvSpPr>
        <p:spPr bwMode="auto">
          <a:xfrm>
            <a:off x="0" y="2971800"/>
            <a:ext cx="9144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r>
              <a:rPr lang="en-US" altLang="ru-RU" sz="2400" i="1">
                <a:solidFill>
                  <a:schemeClr val="accent1"/>
                </a:solidFill>
              </a:rPr>
              <a:t>( treatment with 5 mM EDTA  </a:t>
            </a:r>
            <a:r>
              <a:rPr lang="en-GB" altLang="ru-RU" sz="3200" i="1">
                <a:solidFill>
                  <a:schemeClr val="accent1"/>
                </a:solidFill>
                <a:cs typeface="Times New Roman" pitchFamily="18" charset="0"/>
              </a:rPr>
              <a:t>→</a:t>
            </a:r>
            <a:r>
              <a:rPr lang="ru-RU" altLang="ru-RU" sz="2400" i="1">
                <a:solidFill>
                  <a:schemeClr val="accent1"/>
                </a:solidFill>
              </a:rPr>
              <a:t> </a:t>
            </a:r>
            <a:r>
              <a:rPr lang="en-US" altLang="ru-RU" sz="2400" i="1" u="sng">
                <a:solidFill>
                  <a:schemeClr val="accent1"/>
                </a:solidFill>
              </a:rPr>
              <a:t>reversible loss of activity</a:t>
            </a:r>
            <a:r>
              <a:rPr lang="en-US" altLang="ru-RU" sz="2400" i="1">
                <a:solidFill>
                  <a:schemeClr val="accent1"/>
                </a:solidFill>
              </a:rPr>
              <a:t> )</a:t>
            </a:r>
            <a:endParaRPr lang="ru-RU" altLang="ru-RU" sz="2400" i="1">
              <a:solidFill>
                <a:schemeClr val="accent1"/>
              </a:solidFill>
            </a:endParaRPr>
          </a:p>
        </p:txBody>
      </p:sp>
      <p:sp>
        <p:nvSpPr>
          <p:cNvPr id="9222" name="Text Box 401"/>
          <p:cNvSpPr txBox="1">
            <a:spLocks noChangeArrowheads="1"/>
          </p:cNvSpPr>
          <p:nvPr/>
        </p:nvSpPr>
        <p:spPr bwMode="auto">
          <a:xfrm>
            <a:off x="0" y="4038600"/>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50000"/>
              </a:spcBef>
            </a:pPr>
            <a:endParaRPr lang="ru-RU" altLang="ru-RU"/>
          </a:p>
        </p:txBody>
      </p:sp>
      <p:sp>
        <p:nvSpPr>
          <p:cNvPr id="9223" name="Text Box 402"/>
          <p:cNvSpPr txBox="1">
            <a:spLocks noChangeArrowheads="1"/>
          </p:cNvSpPr>
          <p:nvPr/>
        </p:nvSpPr>
        <p:spPr bwMode="auto">
          <a:xfrm>
            <a:off x="0" y="3962400"/>
            <a:ext cx="91440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r>
              <a:rPr lang="en-US" altLang="ru-RU" sz="2600"/>
              <a:t>2.  Possibility to insert Co</a:t>
            </a:r>
            <a:r>
              <a:rPr lang="en-US" altLang="ru-RU" sz="2600" baseline="30000"/>
              <a:t>2+</a:t>
            </a:r>
            <a:r>
              <a:rPr lang="en-US" altLang="ru-RU" sz="2600"/>
              <a:t> into the active centres</a:t>
            </a:r>
            <a:endParaRPr lang="ru-RU" altLang="ru-RU" sz="2600" baseline="30000"/>
          </a:p>
        </p:txBody>
      </p:sp>
      <p:sp>
        <p:nvSpPr>
          <p:cNvPr id="9224" name="Text Box 404"/>
          <p:cNvSpPr txBox="1">
            <a:spLocks noChangeArrowheads="1"/>
          </p:cNvSpPr>
          <p:nvPr/>
        </p:nvSpPr>
        <p:spPr bwMode="auto">
          <a:xfrm>
            <a:off x="0" y="4419600"/>
            <a:ext cx="9144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r>
              <a:rPr lang="en-US" altLang="ru-RU" sz="2400" i="1">
                <a:solidFill>
                  <a:schemeClr val="accent1"/>
                </a:solidFill>
              </a:rPr>
              <a:t>( addition of Co</a:t>
            </a:r>
            <a:r>
              <a:rPr lang="en-US" altLang="ru-RU" sz="2400" i="1" baseline="30000">
                <a:solidFill>
                  <a:schemeClr val="accent1"/>
                </a:solidFill>
              </a:rPr>
              <a:t>2+</a:t>
            </a:r>
            <a:r>
              <a:rPr lang="en-US" altLang="ru-RU" sz="2400" i="1">
                <a:solidFill>
                  <a:schemeClr val="accent1"/>
                </a:solidFill>
              </a:rPr>
              <a:t> </a:t>
            </a:r>
            <a:r>
              <a:rPr lang="en-GB" altLang="ru-RU" sz="3200" i="1">
                <a:solidFill>
                  <a:schemeClr val="accent1"/>
                </a:solidFill>
                <a:cs typeface="Times New Roman" pitchFamily="18" charset="0"/>
              </a:rPr>
              <a:t>→</a:t>
            </a:r>
            <a:r>
              <a:rPr lang="en-US" altLang="ru-RU" sz="2400" i="1">
                <a:solidFill>
                  <a:schemeClr val="accent1"/>
                </a:solidFill>
              </a:rPr>
              <a:t> </a:t>
            </a:r>
            <a:r>
              <a:rPr lang="en-US" altLang="ru-RU" sz="2400" i="1" u="sng">
                <a:solidFill>
                  <a:schemeClr val="accent1"/>
                </a:solidFill>
              </a:rPr>
              <a:t>regain of activity</a:t>
            </a:r>
            <a:r>
              <a:rPr lang="en-US" altLang="ru-RU" sz="2400" i="1">
                <a:solidFill>
                  <a:schemeClr val="accent1"/>
                </a:solidFill>
              </a:rPr>
              <a:t> )</a:t>
            </a:r>
            <a:endParaRPr lang="ru-RU" altLang="ru-RU" sz="2400" i="1">
              <a:solidFill>
                <a:schemeClr val="accent1"/>
              </a:solidFill>
            </a:endParaRPr>
          </a:p>
        </p:txBody>
      </p:sp>
      <p:sp>
        <p:nvSpPr>
          <p:cNvPr id="9225" name="Text Box 405"/>
          <p:cNvSpPr txBox="1">
            <a:spLocks noChangeArrowheads="1"/>
          </p:cNvSpPr>
          <p:nvPr/>
        </p:nvSpPr>
        <p:spPr bwMode="auto">
          <a:xfrm>
            <a:off x="0" y="5334000"/>
            <a:ext cx="91440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r>
              <a:rPr lang="en-US" altLang="ru-RU" sz="2600"/>
              <a:t>3. Specific [</a:t>
            </a:r>
            <a:r>
              <a:rPr lang="en-US" altLang="ru-RU" sz="2600" baseline="30000"/>
              <a:t>57</a:t>
            </a:r>
            <a:r>
              <a:rPr lang="en-US" altLang="ru-RU" sz="2600"/>
              <a:t>Co</a:t>
            </a:r>
            <a:r>
              <a:rPr lang="en-US" altLang="ru-RU" sz="2600" baseline="30000"/>
              <a:t>2+</a:t>
            </a:r>
            <a:r>
              <a:rPr lang="en-US" altLang="ru-RU" sz="2600"/>
              <a:t>]:[GS] molar ratio (12 </a:t>
            </a:r>
            <a:r>
              <a:rPr lang="en-GB" altLang="ru-RU" sz="2600">
                <a:cs typeface="Times New Roman" pitchFamily="18" charset="0"/>
              </a:rPr>
              <a:t>≤ </a:t>
            </a:r>
            <a:r>
              <a:rPr lang="en-GB" altLang="ru-RU" sz="2600" i="1">
                <a:latin typeface="Times New Roman" pitchFamily="18" charset="0"/>
                <a:cs typeface="Times New Roman" pitchFamily="18" charset="0"/>
              </a:rPr>
              <a:t>x</a:t>
            </a:r>
            <a:r>
              <a:rPr lang="ru-RU" altLang="ru-RU" sz="2600"/>
              <a:t> </a:t>
            </a:r>
            <a:r>
              <a:rPr lang="en-GB" altLang="ru-RU" sz="2600">
                <a:cs typeface="Times New Roman" pitchFamily="18" charset="0"/>
              </a:rPr>
              <a:t>≤</a:t>
            </a:r>
            <a:r>
              <a:rPr lang="ru-RU" altLang="ru-RU" sz="2600"/>
              <a:t> </a:t>
            </a:r>
            <a:r>
              <a:rPr lang="en-US" altLang="ru-RU" sz="2600"/>
              <a:t>24)</a:t>
            </a:r>
            <a:endParaRPr lang="ru-RU" altLang="ru-RU" sz="2600"/>
          </a:p>
        </p:txBody>
      </p:sp>
      <p:sp>
        <p:nvSpPr>
          <p:cNvPr id="9226" name="Text Box 406"/>
          <p:cNvSpPr txBox="1">
            <a:spLocks noChangeArrowheads="1"/>
          </p:cNvSpPr>
          <p:nvPr/>
        </p:nvSpPr>
        <p:spPr bwMode="auto">
          <a:xfrm>
            <a:off x="0" y="58674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r>
              <a:rPr lang="en-US" altLang="ru-RU" sz="2400" i="1">
                <a:solidFill>
                  <a:schemeClr val="accent1"/>
                </a:solidFill>
              </a:rPr>
              <a:t>( to avoid multiple </a:t>
            </a:r>
            <a:r>
              <a:rPr lang="en-GB" altLang="ru-RU" sz="2400" i="1">
                <a:solidFill>
                  <a:schemeClr val="accent1"/>
                </a:solidFill>
                <a:cs typeface="Times New Roman" pitchFamily="18" charset="0"/>
              </a:rPr>
              <a:t>binding of</a:t>
            </a:r>
            <a:r>
              <a:rPr lang="en-US" altLang="ru-RU" sz="2400" i="1">
                <a:solidFill>
                  <a:schemeClr val="accent1"/>
                </a:solidFill>
              </a:rPr>
              <a:t>  </a:t>
            </a:r>
            <a:r>
              <a:rPr lang="en-US" altLang="ru-RU" sz="2400" i="1" baseline="30000">
                <a:solidFill>
                  <a:schemeClr val="accent1"/>
                </a:solidFill>
              </a:rPr>
              <a:t>57</a:t>
            </a:r>
            <a:r>
              <a:rPr lang="en-US" altLang="ru-RU" sz="2400" i="1">
                <a:solidFill>
                  <a:schemeClr val="accent1"/>
                </a:solidFill>
              </a:rPr>
              <a:t>Co</a:t>
            </a:r>
            <a:r>
              <a:rPr lang="en-US" altLang="ru-RU" sz="2400" i="1" baseline="30000">
                <a:solidFill>
                  <a:schemeClr val="accent1"/>
                </a:solidFill>
              </a:rPr>
              <a:t>2+ </a:t>
            </a:r>
            <a:r>
              <a:rPr lang="en-US" altLang="ru-RU" sz="2400" i="1" u="sng">
                <a:solidFill>
                  <a:schemeClr val="accent1"/>
                </a:solidFill>
              </a:rPr>
              <a:t>beyond</a:t>
            </a:r>
            <a:r>
              <a:rPr lang="en-US" altLang="ru-RU" sz="2400" i="1">
                <a:solidFill>
                  <a:schemeClr val="accent1"/>
                </a:solidFill>
              </a:rPr>
              <a:t> active centres )</a:t>
            </a:r>
            <a:endParaRPr lang="ru-RU" altLang="ru-RU" sz="2400" i="1">
              <a:solidFill>
                <a:schemeClr val="accent1"/>
              </a:solidFill>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Σπιράλ">
  <a:themeElements>
    <a:clrScheme name="Σπιράλ 1">
      <a:dk1>
        <a:srgbClr val="001932"/>
      </a:dk1>
      <a:lt1>
        <a:srgbClr val="FFFFFF"/>
      </a:lt1>
      <a:dk2>
        <a:srgbClr val="2181B7"/>
      </a:dk2>
      <a:lt2>
        <a:srgbClr val="CCFFFF"/>
      </a:lt2>
      <a:accent1>
        <a:srgbClr val="99FFCC"/>
      </a:accent1>
      <a:accent2>
        <a:srgbClr val="01B0FF"/>
      </a:accent2>
      <a:accent3>
        <a:srgbClr val="ABC1D8"/>
      </a:accent3>
      <a:accent4>
        <a:srgbClr val="DADADA"/>
      </a:accent4>
      <a:accent5>
        <a:srgbClr val="CAFFE2"/>
      </a:accent5>
      <a:accent6>
        <a:srgbClr val="019FE7"/>
      </a:accent6>
      <a:hlink>
        <a:srgbClr val="6666FF"/>
      </a:hlink>
      <a:folHlink>
        <a:srgbClr val="1C6D9A"/>
      </a:folHlink>
    </a:clrScheme>
    <a:fontScheme name="Σπιράλ">
      <a:majorFont>
        <a:latin typeface="Arial Black"/>
        <a:ea typeface=""/>
        <a:cs typeface=""/>
      </a:majorFont>
      <a:minorFont>
        <a:latin typeface="Arial Black"/>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Σπιράλ 1">
        <a:dk1>
          <a:srgbClr val="001932"/>
        </a:dk1>
        <a:lt1>
          <a:srgbClr val="FFFFFF"/>
        </a:lt1>
        <a:dk2>
          <a:srgbClr val="2181B7"/>
        </a:dk2>
        <a:lt2>
          <a:srgbClr val="CCFFFF"/>
        </a:lt2>
        <a:accent1>
          <a:srgbClr val="99FFCC"/>
        </a:accent1>
        <a:accent2>
          <a:srgbClr val="01B0FF"/>
        </a:accent2>
        <a:accent3>
          <a:srgbClr val="ABC1D8"/>
        </a:accent3>
        <a:accent4>
          <a:srgbClr val="DADADA"/>
        </a:accent4>
        <a:accent5>
          <a:srgbClr val="CAFFE2"/>
        </a:accent5>
        <a:accent6>
          <a:srgbClr val="019FE7"/>
        </a:accent6>
        <a:hlink>
          <a:srgbClr val="6666FF"/>
        </a:hlink>
        <a:folHlink>
          <a:srgbClr val="1C6D9A"/>
        </a:folHlink>
      </a:clrScheme>
      <a:clrMap bg1="dk2" tx1="lt1" bg2="dk1" tx2="lt2" accent1="accent1" accent2="accent2" accent3="accent3" accent4="accent4" accent5="accent5" accent6="accent6" hlink="hlink" folHlink="folHlink"/>
    </a:extraClrScheme>
    <a:extraClrScheme>
      <a:clrScheme name="Σπιράλ 2">
        <a:dk1>
          <a:srgbClr val="000000"/>
        </a:dk1>
        <a:lt1>
          <a:srgbClr val="FFFFFF"/>
        </a:lt1>
        <a:dk2>
          <a:srgbClr val="000066"/>
        </a:dk2>
        <a:lt2>
          <a:srgbClr val="969696"/>
        </a:lt2>
        <a:accent1>
          <a:srgbClr val="666699"/>
        </a:accent1>
        <a:accent2>
          <a:srgbClr val="CCCCFF"/>
        </a:accent2>
        <a:accent3>
          <a:srgbClr val="FFFFFF"/>
        </a:accent3>
        <a:accent4>
          <a:srgbClr val="000000"/>
        </a:accent4>
        <a:accent5>
          <a:srgbClr val="B8B8CA"/>
        </a:accent5>
        <a:accent6>
          <a:srgbClr val="B9B9E7"/>
        </a:accent6>
        <a:hlink>
          <a:srgbClr val="CC00CC"/>
        </a:hlink>
        <a:folHlink>
          <a:srgbClr val="EAEAEA"/>
        </a:folHlink>
      </a:clrScheme>
      <a:clrMap bg1="lt1" tx1="dk1" bg2="lt2" tx2="dk2" accent1="accent1" accent2="accent2" accent3="accent3" accent4="accent4" accent5="accent5" accent6="accent6" hlink="hlink" folHlink="folHlink"/>
    </a:extraClrScheme>
    <a:extraClrScheme>
      <a:clrScheme name="Σπιράλ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Σπιράλ 4">
        <a:dk1>
          <a:srgbClr val="000000"/>
        </a:dk1>
        <a:lt1>
          <a:srgbClr val="FFFFCC"/>
        </a:lt1>
        <a:dk2>
          <a:srgbClr val="FF6600"/>
        </a:dk2>
        <a:lt2>
          <a:srgbClr val="333300"/>
        </a:lt2>
        <a:accent1>
          <a:srgbClr val="800000"/>
        </a:accent1>
        <a:accent2>
          <a:srgbClr val="CC6600"/>
        </a:accent2>
        <a:accent3>
          <a:srgbClr val="FFFFE2"/>
        </a:accent3>
        <a:accent4>
          <a:srgbClr val="000000"/>
        </a:accent4>
        <a:accent5>
          <a:srgbClr val="C0AAAA"/>
        </a:accent5>
        <a:accent6>
          <a:srgbClr val="B95C00"/>
        </a:accent6>
        <a:hlink>
          <a:srgbClr val="808000"/>
        </a:hlink>
        <a:folHlink>
          <a:srgbClr val="FFCC66"/>
        </a:folHlink>
      </a:clrScheme>
      <a:clrMap bg1="lt1" tx1="dk1" bg2="lt2" tx2="dk2" accent1="accent1" accent2="accent2" accent3="accent3" accent4="accent4" accent5="accent5" accent6="accent6" hlink="hlink" folHlink="folHlink"/>
    </a:extraClrScheme>
    <a:extraClrScheme>
      <a:clrScheme name="Σπιράλ 5">
        <a:dk1>
          <a:srgbClr val="1C3956"/>
        </a:dk1>
        <a:lt1>
          <a:srgbClr val="FFFFFF"/>
        </a:lt1>
        <a:dk2>
          <a:srgbClr val="003366"/>
        </a:dk2>
        <a:lt2>
          <a:srgbClr val="DDDDDD"/>
        </a:lt2>
        <a:accent1>
          <a:srgbClr val="3D7CBB"/>
        </a:accent1>
        <a:accent2>
          <a:srgbClr val="00152A"/>
        </a:accent2>
        <a:accent3>
          <a:srgbClr val="AAADB8"/>
        </a:accent3>
        <a:accent4>
          <a:srgbClr val="DADADA"/>
        </a:accent4>
        <a:accent5>
          <a:srgbClr val="AFBFDA"/>
        </a:accent5>
        <a:accent6>
          <a:srgbClr val="001225"/>
        </a:accent6>
        <a:hlink>
          <a:srgbClr val="33CCCC"/>
        </a:hlink>
        <a:folHlink>
          <a:srgbClr val="96B9DC"/>
        </a:folHlink>
      </a:clrScheme>
      <a:clrMap bg1="dk2" tx1="lt1" bg2="dk1" tx2="lt2" accent1="accent1" accent2="accent2" accent3="accent3" accent4="accent4" accent5="accent5" accent6="accent6" hlink="hlink" folHlink="folHlink"/>
    </a:extraClrScheme>
    <a:extraClrScheme>
      <a:clrScheme name="Σπιράλ 6">
        <a:dk1>
          <a:srgbClr val="000000"/>
        </a:dk1>
        <a:lt1>
          <a:srgbClr val="FFFFFF"/>
        </a:lt1>
        <a:dk2>
          <a:srgbClr val="440044"/>
        </a:dk2>
        <a:lt2>
          <a:srgbClr val="491D49"/>
        </a:lt2>
        <a:accent1>
          <a:srgbClr val="9D9DBD"/>
        </a:accent1>
        <a:accent2>
          <a:srgbClr val="14213C"/>
        </a:accent2>
        <a:accent3>
          <a:srgbClr val="FFFFFF"/>
        </a:accent3>
        <a:accent4>
          <a:srgbClr val="000000"/>
        </a:accent4>
        <a:accent5>
          <a:srgbClr val="CCCCDB"/>
        </a:accent5>
        <a:accent6>
          <a:srgbClr val="111D35"/>
        </a:accent6>
        <a:hlink>
          <a:srgbClr val="666699"/>
        </a:hlink>
        <a:folHlink>
          <a:srgbClr val="DBDBF1"/>
        </a:folHlink>
      </a:clrScheme>
      <a:clrMap bg1="lt1" tx1="dk1" bg2="lt2" tx2="dk2" accent1="accent1" accent2="accent2" accent3="accent3" accent4="accent4" accent5="accent5" accent6="accent6" hlink="hlink" folHlink="folHlink"/>
    </a:extraClrScheme>
    <a:extraClrScheme>
      <a:clrScheme name="Σπιράλ 7">
        <a:dk1>
          <a:srgbClr val="000000"/>
        </a:dk1>
        <a:lt1>
          <a:srgbClr val="FFFFFF"/>
        </a:lt1>
        <a:dk2>
          <a:srgbClr val="000000"/>
        </a:dk2>
        <a:lt2>
          <a:srgbClr val="001A00"/>
        </a:lt2>
        <a:accent1>
          <a:srgbClr val="339966"/>
        </a:accent1>
        <a:accent2>
          <a:srgbClr val="003300"/>
        </a:accent2>
        <a:accent3>
          <a:srgbClr val="FFFFFF"/>
        </a:accent3>
        <a:accent4>
          <a:srgbClr val="000000"/>
        </a:accent4>
        <a:accent5>
          <a:srgbClr val="ADCAB8"/>
        </a:accent5>
        <a:accent6>
          <a:srgbClr val="002D00"/>
        </a:accent6>
        <a:hlink>
          <a:srgbClr val="FF9933"/>
        </a:hlink>
        <a:folHlink>
          <a:srgbClr val="AFE9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4942</TotalTime>
  <Words>544</Words>
  <Application>Microsoft Office PowerPoint</Application>
  <PresentationFormat>On-screen Show (4:3)</PresentationFormat>
  <Paragraphs>60</Paragraphs>
  <Slides>12</Slides>
  <Notes>0</Notes>
  <HiddenSlides>0</HiddenSlides>
  <MMClips>0</MMClips>
  <ScaleCrop>false</ScaleCrop>
  <HeadingPairs>
    <vt:vector size="10"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vt:i4>
      </vt:variant>
      <vt:variant>
        <vt:lpstr>Custom Shows</vt:lpstr>
      </vt:variant>
      <vt:variant>
        <vt:i4>1</vt:i4>
      </vt:variant>
    </vt:vector>
  </HeadingPairs>
  <TitlesOfParts>
    <vt:vector size="20" baseType="lpstr">
      <vt:lpstr>Arial</vt:lpstr>
      <vt:lpstr>Arial Black</vt:lpstr>
      <vt:lpstr>Times New Roman</vt:lpstr>
      <vt:lpstr>Symbol</vt:lpstr>
      <vt:lpstr>Arial Narrow</vt:lpstr>
      <vt:lpstr>Σπιράλ</vt:lpstr>
      <vt:lpstr>Точечный рисунок</vt:lpstr>
      <vt:lpstr>Journal of Molecular Imaging and Dynamics</vt:lpstr>
      <vt:lpstr>OMICS GROUP</vt:lpstr>
      <vt:lpstr>OMICS Journals are welcoming Submissions</vt:lpstr>
      <vt:lpstr>Emission Mössbauer spectroscopy:  novel applications for probing  structural organisation  of metalloenzyme active centres</vt:lpstr>
      <vt:lpstr>PowerPoint Presentation</vt:lpstr>
      <vt:lpstr>PowerPoint Presentation</vt:lpstr>
      <vt:lpstr>Characterisation of bacterial GSs </vt:lpstr>
      <vt:lpstr>Characterisation of bacterial GSs </vt:lpstr>
      <vt:lpstr>PowerPoint Presentation</vt:lpstr>
      <vt:lpstr>57Co Emission Mössbauer Spectroscopy:</vt:lpstr>
      <vt:lpstr>Emission Mössbauer spectroscopy:  novel applications for probing structural organisation  of metalloenzyme active centres</vt:lpstr>
      <vt:lpstr>PowerPoint Presentation</vt:lpstr>
      <vt:lpstr>Custom Show 1</vt:lpstr>
    </vt:vector>
  </TitlesOfParts>
  <Company>IBPPM RAS, Saratov, Russia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Talk</dc:title>
  <dc:creator>Kamnev A.A.</dc:creator>
  <cp:lastModifiedBy>Manasa</cp:lastModifiedBy>
  <cp:revision>408</cp:revision>
  <cp:lastPrinted>1601-01-01T00:00:00Z</cp:lastPrinted>
  <dcterms:created xsi:type="dcterms:W3CDTF">2000-10-10T13:26:32Z</dcterms:created>
  <dcterms:modified xsi:type="dcterms:W3CDTF">2014-12-12T10:11:36Z</dcterms:modified>
</cp:coreProperties>
</file>