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9357" y="254248"/>
            <a:ext cx="7225285" cy="731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0996" y="1508629"/>
            <a:ext cx="7862007" cy="2439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contact.omics@omicsonline.or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jpg"/><Relationship Id="rId4" Type="http://schemas.openxmlformats.org/officeDocument/2006/relationships/image" Target="../media/image38.png"/><Relationship Id="rId9" Type="http://schemas.openxmlformats.org/officeDocument/2006/relationships/image" Target="../media/image4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micsonline.org/Submitmanuscript.php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6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5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png"/><Relationship Id="rId11" Type="http://schemas.openxmlformats.org/officeDocument/2006/relationships/hyperlink" Target="http://omicsgroup.org/journals/clinical-pharmacology-biopharmaceutics.php" TargetMode="External"/><Relationship Id="rId5" Type="http://schemas.openxmlformats.org/officeDocument/2006/relationships/image" Target="../media/image71.png"/><Relationship Id="rId10" Type="http://schemas.openxmlformats.org/officeDocument/2006/relationships/hyperlink" Target="http://www.omicsonline.org/pharmaceutica-analytica-acta.php" TargetMode="External"/><Relationship Id="rId4" Type="http://schemas.openxmlformats.org/officeDocument/2006/relationships/image" Target="../media/image70.png"/><Relationship Id="rId9" Type="http://schemas.openxmlformats.org/officeDocument/2006/relationships/hyperlink" Target="http://www.omicsonline.org/organic-chemistry-current-research.php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1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hyperlink" Target="http://medicinalchemistry.pharmaceuticalconferences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7" Type="http://schemas.openxmlformats.org/officeDocument/2006/relationships/hyperlink" Target="http://omicsonline.org/membership.php" TargetMode="External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49" y="0"/>
            <a:ext cx="9137650" cy="2849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276728"/>
            <a:ext cx="670560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0" spc="-350" dirty="0">
                <a:solidFill>
                  <a:srgbClr val="F79546"/>
                </a:solidFill>
                <a:latin typeface="Arial"/>
                <a:cs typeface="Arial"/>
              </a:rPr>
              <a:t>OMICS</a:t>
            </a:r>
            <a:r>
              <a:rPr sz="5400" b="0" spc="-24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lang="en-IN" sz="5400" b="0" spc="520" dirty="0" smtClean="0">
                <a:solidFill>
                  <a:srgbClr val="F79546"/>
                </a:solidFill>
                <a:latin typeface="Arial"/>
                <a:cs typeface="Arial"/>
              </a:rPr>
              <a:t>International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822446"/>
            <a:ext cx="9143999" cy="4017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869692"/>
            <a:ext cx="9143999" cy="3354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46" y="2849636"/>
            <a:ext cx="9137653" cy="3922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90203" y="6118478"/>
            <a:ext cx="653795" cy="6537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46" y="2849636"/>
            <a:ext cx="9137650" cy="3923029"/>
          </a:xfrm>
          <a:custGeom>
            <a:avLst/>
            <a:gdLst/>
            <a:ahLst/>
            <a:cxnLst/>
            <a:rect l="l" t="t" r="r" b="b"/>
            <a:pathLst>
              <a:path w="9137650" h="3923029">
                <a:moveTo>
                  <a:pt x="8483857" y="3922638"/>
                </a:moveTo>
                <a:lnTo>
                  <a:pt x="8614677" y="3399595"/>
                </a:lnTo>
                <a:lnTo>
                  <a:pt x="9137653" y="3268842"/>
                </a:lnTo>
                <a:lnTo>
                  <a:pt x="8483857" y="3922638"/>
                </a:lnTo>
                <a:lnTo>
                  <a:pt x="0" y="3922638"/>
                </a:lnTo>
                <a:lnTo>
                  <a:pt x="0" y="0"/>
                </a:lnTo>
                <a:lnTo>
                  <a:pt x="9137653" y="0"/>
                </a:lnTo>
                <a:lnTo>
                  <a:pt x="9137653" y="3268842"/>
                </a:lnTo>
              </a:path>
            </a:pathLst>
          </a:custGeom>
          <a:ln w="9524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142" y="2957319"/>
            <a:ext cx="8852535" cy="2115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200" spc="-10" dirty="0" smtClean="0">
                <a:solidFill>
                  <a:srgbClr val="006FC0"/>
                </a:solidFill>
                <a:latin typeface="Nyala"/>
                <a:cs typeface="Nyala"/>
              </a:rPr>
              <a:t>OMICS</a:t>
            </a:r>
            <a:r>
              <a:rPr lang="en-IN" sz="2200" spc="-10" dirty="0" smtClean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 smtClean="0">
                <a:solidFill>
                  <a:srgbClr val="006FC0"/>
                </a:solidFill>
                <a:latin typeface="Nyala"/>
                <a:cs typeface="Nyala"/>
              </a:rPr>
              <a:t>International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through its Open 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Access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Initiative is committed to make  genuine and reliable contributions to the scientific </a:t>
            </a:r>
            <a:r>
              <a:rPr sz="2200" spc="-5" dirty="0" smtClean="0">
                <a:solidFill>
                  <a:srgbClr val="006FC0"/>
                </a:solidFill>
                <a:latin typeface="Nyala"/>
                <a:cs typeface="Nyala"/>
              </a:rPr>
              <a:t>community.</a:t>
            </a:r>
            <a:r>
              <a:rPr lang="en-IN" sz="2200" spc="-5" smtClean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10" smtClean="0">
                <a:solidFill>
                  <a:srgbClr val="006FC0"/>
                </a:solidFill>
                <a:latin typeface="Nyala"/>
                <a:cs typeface="Nyala"/>
              </a:rPr>
              <a:t>OMICS </a:t>
            </a:r>
            <a:r>
              <a:rPr lang="en-IN" sz="2200" spc="-5" dirty="0" smtClean="0">
                <a:solidFill>
                  <a:srgbClr val="006FC0"/>
                </a:solidFill>
                <a:latin typeface="Nyala"/>
                <a:cs typeface="Nyala"/>
              </a:rPr>
              <a:t>International</a:t>
            </a:r>
            <a:r>
              <a:rPr sz="2200" spc="-5" dirty="0" smtClean="0">
                <a:solidFill>
                  <a:srgbClr val="006FC0"/>
                </a:solidFill>
                <a:latin typeface="Nyala"/>
                <a:cs typeface="Nyala"/>
              </a:rPr>
              <a:t> 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signed an agreement with more than </a:t>
            </a:r>
            <a:r>
              <a:rPr sz="2200" dirty="0">
                <a:solidFill>
                  <a:srgbClr val="006FC0"/>
                </a:solidFill>
                <a:latin typeface="Nyala"/>
                <a:cs typeface="Nyala"/>
              </a:rPr>
              <a:t>1000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International Societies to make healthcare  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information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Open</a:t>
            </a:r>
            <a:r>
              <a:rPr sz="2200" spc="3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Access.</a:t>
            </a:r>
            <a:endParaRPr sz="2200" dirty="0">
              <a:latin typeface="Nyala"/>
              <a:cs typeface="Nyala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2216150">
              <a:lnSpc>
                <a:spcPct val="100000"/>
              </a:lnSpc>
            </a:pPr>
            <a:r>
              <a:rPr sz="2000" dirty="0">
                <a:solidFill>
                  <a:srgbClr val="6F2F9F"/>
                </a:solidFill>
                <a:latin typeface="Arial"/>
                <a:cs typeface="Arial"/>
              </a:rPr>
              <a:t>Contact us at:</a:t>
            </a:r>
            <a:r>
              <a:rPr sz="2000" spc="-1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  <a:hlinkClick r:id="rId7"/>
              </a:rPr>
              <a:t>contact.omics@omicsonline.org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6276" rIns="0" bIns="0" rtlCol="0">
            <a:spAutoFit/>
          </a:bodyPr>
          <a:lstStyle/>
          <a:p>
            <a:pPr marL="1833245">
              <a:lnSpc>
                <a:spcPct val="100000"/>
              </a:lnSpc>
            </a:pPr>
            <a:r>
              <a:rPr sz="2300" dirty="0">
                <a:solidFill>
                  <a:srgbClr val="6B1FFF"/>
                </a:solidFill>
              </a:rPr>
              <a:t>Stacked Dimer</a:t>
            </a:r>
            <a:r>
              <a:rPr sz="2300" spc="-130" dirty="0">
                <a:solidFill>
                  <a:srgbClr val="6B1FFF"/>
                </a:solidFill>
              </a:rPr>
              <a:t> </a:t>
            </a:r>
            <a:r>
              <a:rPr sz="2300" dirty="0">
                <a:solidFill>
                  <a:srgbClr val="6B1FFF"/>
                </a:solidFill>
              </a:rPr>
              <a:t>Signature</a:t>
            </a:r>
            <a:endParaRPr sz="2300"/>
          </a:p>
        </p:txBody>
      </p:sp>
      <p:sp>
        <p:nvSpPr>
          <p:cNvPr id="3" name="object 3"/>
          <p:cNvSpPr/>
          <p:nvPr/>
        </p:nvSpPr>
        <p:spPr>
          <a:xfrm>
            <a:off x="5389019" y="5078265"/>
            <a:ext cx="3169920" cy="0"/>
          </a:xfrm>
          <a:custGeom>
            <a:avLst/>
            <a:gdLst/>
            <a:ahLst/>
            <a:cxnLst/>
            <a:rect l="l" t="t" r="r" b="b"/>
            <a:pathLst>
              <a:path w="3169920">
                <a:moveTo>
                  <a:pt x="0" y="0"/>
                </a:moveTo>
                <a:lnTo>
                  <a:pt x="3169711" y="0"/>
                </a:lnTo>
              </a:path>
            </a:pathLst>
          </a:custGeom>
          <a:ln w="9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92542" y="1544234"/>
            <a:ext cx="3371179" cy="3543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43678" y="5034616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865"/>
                </a:lnTo>
              </a:path>
            </a:pathLst>
          </a:custGeom>
          <a:ln w="9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86823" y="5034616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865"/>
                </a:lnTo>
              </a:path>
            </a:pathLst>
          </a:custGeom>
          <a:ln w="9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28930" y="5034616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865"/>
                </a:lnTo>
              </a:path>
            </a:pathLst>
          </a:custGeom>
          <a:ln w="9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1404" y="499357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89903"/>
                </a:lnTo>
              </a:path>
            </a:pathLst>
          </a:custGeom>
          <a:ln w="9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13115" y="5034616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865"/>
                </a:lnTo>
              </a:path>
            </a:pathLst>
          </a:custGeom>
          <a:ln w="9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56352" y="5034616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865"/>
                </a:lnTo>
              </a:path>
            </a:pathLst>
          </a:custGeom>
          <a:ln w="9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98155" y="5034616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865"/>
                </a:lnTo>
              </a:path>
            </a:pathLst>
          </a:custGeom>
          <a:ln w="9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41299" y="5034616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865"/>
                </a:lnTo>
              </a:path>
            </a:pathLst>
          </a:custGeom>
          <a:ln w="9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83133" y="499357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89903"/>
                </a:lnTo>
              </a:path>
            </a:pathLst>
          </a:custGeom>
          <a:ln w="9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25576" y="5034616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865"/>
                </a:lnTo>
              </a:path>
            </a:pathLst>
          </a:custGeom>
          <a:ln w="9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69026" y="5034616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865"/>
                </a:lnTo>
              </a:path>
            </a:pathLst>
          </a:custGeom>
          <a:ln w="9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10828" y="5034616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865"/>
                </a:lnTo>
              </a:path>
            </a:pathLst>
          </a:custGeom>
          <a:ln w="9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53974" y="5034616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865"/>
                </a:lnTo>
              </a:path>
            </a:pathLst>
          </a:custGeom>
          <a:ln w="9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95776" y="499357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89903"/>
                </a:lnTo>
              </a:path>
            </a:pathLst>
          </a:custGeom>
          <a:ln w="9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38281" y="5034616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865"/>
                </a:lnTo>
              </a:path>
            </a:pathLst>
          </a:custGeom>
          <a:ln w="9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80083" y="5034616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865"/>
                </a:lnTo>
              </a:path>
            </a:pathLst>
          </a:custGeom>
          <a:ln w="9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23289" y="5034616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865"/>
                </a:lnTo>
              </a:path>
            </a:pathLst>
          </a:custGeom>
          <a:ln w="9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65061" y="5034616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865"/>
                </a:lnTo>
              </a:path>
            </a:pathLst>
          </a:custGeom>
          <a:ln w="9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08481" y="499357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89903"/>
                </a:lnTo>
              </a:path>
            </a:pathLst>
          </a:custGeom>
          <a:ln w="9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767073" y="3853916"/>
            <a:ext cx="648335" cy="789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3800"/>
              </a:lnSpc>
            </a:pPr>
            <a:r>
              <a:rPr sz="1800" dirty="0">
                <a:latin typeface="Arial"/>
                <a:cs typeface="Arial"/>
              </a:rPr>
              <a:t>linear  </a:t>
            </a:r>
            <a:r>
              <a:rPr sz="1800" spc="-10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  dimer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79851" y="2246893"/>
            <a:ext cx="1228090" cy="781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20"/>
              </a:lnSpc>
            </a:pPr>
            <a:r>
              <a:rPr sz="1800" dirty="0">
                <a:latin typeface="Arial"/>
                <a:cs typeface="Arial"/>
              </a:rPr>
              <a:t>m</a:t>
            </a:r>
            <a:r>
              <a:rPr sz="1800" spc="1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5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cyc</a:t>
            </a:r>
            <a:r>
              <a:rPr sz="1800" spc="2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ic  dimer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80"/>
              </a:lnSpc>
            </a:pPr>
            <a:r>
              <a:rPr sz="1800" dirty="0">
                <a:latin typeface="Arial"/>
                <a:cs typeface="Arial"/>
              </a:rPr>
              <a:t>ring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73321" y="1499192"/>
            <a:ext cx="507365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0</a:t>
            </a:r>
            <a:r>
              <a:rPr sz="1800" dirty="0">
                <a:latin typeface="Symbol"/>
                <a:cs typeface="Symbol"/>
              </a:rPr>
              <a:t></a:t>
            </a:r>
            <a:r>
              <a:rPr sz="1800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20934" y="1249446"/>
            <a:ext cx="506095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Symbol"/>
                <a:cs typeface="Symbol"/>
              </a:rPr>
              <a:t></a:t>
            </a:r>
            <a:r>
              <a:rPr sz="180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42644" y="3314100"/>
            <a:ext cx="0" cy="135255"/>
          </a:xfrm>
          <a:custGeom>
            <a:avLst/>
            <a:gdLst/>
            <a:ahLst/>
            <a:cxnLst/>
            <a:rect l="l" t="t" r="r" b="b"/>
            <a:pathLst>
              <a:path h="135254">
                <a:moveTo>
                  <a:pt x="0" y="134729"/>
                </a:moveTo>
                <a:lnTo>
                  <a:pt x="0" y="0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24076" y="3303178"/>
            <a:ext cx="40005" cy="156210"/>
          </a:xfrm>
          <a:custGeom>
            <a:avLst/>
            <a:gdLst/>
            <a:ahLst/>
            <a:cxnLst/>
            <a:rect l="l" t="t" r="r" b="b"/>
            <a:pathLst>
              <a:path w="40004" h="156210">
                <a:moveTo>
                  <a:pt x="0" y="0"/>
                </a:moveTo>
                <a:lnTo>
                  <a:pt x="2042" y="155874"/>
                </a:lnTo>
                <a:lnTo>
                  <a:pt x="39959" y="145633"/>
                </a:lnTo>
                <a:lnTo>
                  <a:pt x="39959" y="109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81224" y="3322329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172"/>
                </a:moveTo>
                <a:lnTo>
                  <a:pt x="0" y="0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82293" y="3320277"/>
            <a:ext cx="0" cy="122555"/>
          </a:xfrm>
          <a:custGeom>
            <a:avLst/>
            <a:gdLst/>
            <a:ahLst/>
            <a:cxnLst/>
            <a:rect l="l" t="t" r="r" b="b"/>
            <a:pathLst>
              <a:path h="122554">
                <a:moveTo>
                  <a:pt x="0" y="0"/>
                </a:moveTo>
                <a:lnTo>
                  <a:pt x="0" y="122377"/>
                </a:lnTo>
              </a:path>
            </a:pathLst>
          </a:custGeom>
          <a:ln w="103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67241" y="3454964"/>
            <a:ext cx="61594" cy="87630"/>
          </a:xfrm>
          <a:custGeom>
            <a:avLst/>
            <a:gdLst/>
            <a:ahLst/>
            <a:cxnLst/>
            <a:rect l="l" t="t" r="r" b="b"/>
            <a:pathLst>
              <a:path w="61595" h="87629">
                <a:moveTo>
                  <a:pt x="61281" y="0"/>
                </a:moveTo>
                <a:lnTo>
                  <a:pt x="61281" y="0"/>
                </a:lnTo>
                <a:lnTo>
                  <a:pt x="0" y="87511"/>
                </a:lnTo>
              </a:path>
            </a:pathLst>
          </a:custGeom>
          <a:ln w="3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60357" y="3448811"/>
            <a:ext cx="76835" cy="104139"/>
          </a:xfrm>
          <a:custGeom>
            <a:avLst/>
            <a:gdLst/>
            <a:ahLst/>
            <a:cxnLst/>
            <a:rect l="l" t="t" r="r" b="b"/>
            <a:pathLst>
              <a:path w="76835" h="104139">
                <a:moveTo>
                  <a:pt x="68183" y="0"/>
                </a:moveTo>
                <a:lnTo>
                  <a:pt x="0" y="97779"/>
                </a:lnTo>
                <a:lnTo>
                  <a:pt x="6888" y="103906"/>
                </a:lnTo>
                <a:lnTo>
                  <a:pt x="76443" y="4114"/>
                </a:lnTo>
                <a:lnTo>
                  <a:pt x="681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50017" y="3448830"/>
            <a:ext cx="53340" cy="81915"/>
          </a:xfrm>
          <a:custGeom>
            <a:avLst/>
            <a:gdLst/>
            <a:ahLst/>
            <a:cxnLst/>
            <a:rect l="l" t="t" r="r" b="b"/>
            <a:pathLst>
              <a:path w="53339" h="81914">
                <a:moveTo>
                  <a:pt x="53051" y="0"/>
                </a:moveTo>
                <a:lnTo>
                  <a:pt x="53051" y="0"/>
                </a:lnTo>
                <a:lnTo>
                  <a:pt x="0" y="81347"/>
                </a:lnTo>
              </a:path>
            </a:pathLst>
          </a:custGeom>
          <a:ln w="3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39692" y="3442654"/>
            <a:ext cx="74295" cy="95885"/>
          </a:xfrm>
          <a:custGeom>
            <a:avLst/>
            <a:gdLst/>
            <a:ahLst/>
            <a:cxnLst/>
            <a:rect l="l" t="t" r="r" b="b"/>
            <a:pathLst>
              <a:path w="74295" h="95885">
                <a:moveTo>
                  <a:pt x="63367" y="0"/>
                </a:moveTo>
                <a:lnTo>
                  <a:pt x="0" y="89550"/>
                </a:lnTo>
                <a:lnTo>
                  <a:pt x="6187" y="95737"/>
                </a:lnTo>
                <a:lnTo>
                  <a:pt x="73700" y="4084"/>
                </a:lnTo>
                <a:lnTo>
                  <a:pt x="633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63111" y="3214321"/>
            <a:ext cx="61594" cy="85090"/>
          </a:xfrm>
          <a:custGeom>
            <a:avLst/>
            <a:gdLst/>
            <a:ahLst/>
            <a:cxnLst/>
            <a:rect l="l" t="t" r="r" b="b"/>
            <a:pathLst>
              <a:path w="61595" h="85089">
                <a:moveTo>
                  <a:pt x="0" y="0"/>
                </a:moveTo>
                <a:lnTo>
                  <a:pt x="0" y="0"/>
                </a:lnTo>
                <a:lnTo>
                  <a:pt x="61281" y="84748"/>
                </a:lnTo>
              </a:path>
            </a:pathLst>
          </a:custGeom>
          <a:ln w="38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52097" y="3203387"/>
            <a:ext cx="83185" cy="102235"/>
          </a:xfrm>
          <a:custGeom>
            <a:avLst/>
            <a:gdLst/>
            <a:ahLst/>
            <a:cxnLst/>
            <a:rect l="l" t="t" r="r" b="b"/>
            <a:pathLst>
              <a:path w="83185" h="102235">
                <a:moveTo>
                  <a:pt x="11003" y="0"/>
                </a:moveTo>
                <a:lnTo>
                  <a:pt x="0" y="6827"/>
                </a:lnTo>
                <a:lnTo>
                  <a:pt x="76443" y="101864"/>
                </a:lnTo>
                <a:lnTo>
                  <a:pt x="82661" y="99791"/>
                </a:lnTo>
                <a:lnTo>
                  <a:pt x="11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43806" y="3226619"/>
            <a:ext cx="59690" cy="78740"/>
          </a:xfrm>
          <a:custGeom>
            <a:avLst/>
            <a:gdLst/>
            <a:ahLst/>
            <a:cxnLst/>
            <a:rect l="l" t="t" r="r" b="b"/>
            <a:pathLst>
              <a:path w="59689" h="78739">
                <a:moveTo>
                  <a:pt x="0" y="0"/>
                </a:moveTo>
                <a:lnTo>
                  <a:pt x="0" y="0"/>
                </a:lnTo>
                <a:lnTo>
                  <a:pt x="59262" y="78614"/>
                </a:lnTo>
              </a:path>
            </a:pathLst>
          </a:custGeom>
          <a:ln w="38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35577" y="3216371"/>
            <a:ext cx="76200" cy="100330"/>
          </a:xfrm>
          <a:custGeom>
            <a:avLst/>
            <a:gdLst/>
            <a:ahLst/>
            <a:cxnLst/>
            <a:rect l="l" t="t" r="r" b="b"/>
            <a:pathLst>
              <a:path w="76200" h="100329">
                <a:moveTo>
                  <a:pt x="8260" y="0"/>
                </a:moveTo>
                <a:lnTo>
                  <a:pt x="0" y="6156"/>
                </a:lnTo>
                <a:lnTo>
                  <a:pt x="67482" y="99821"/>
                </a:lnTo>
                <a:lnTo>
                  <a:pt x="75773" y="92994"/>
                </a:lnTo>
                <a:lnTo>
                  <a:pt x="82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30603" y="330936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137401"/>
                </a:moveTo>
                <a:lnTo>
                  <a:pt x="0" y="0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32671" y="3303178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748"/>
                </a:lnTo>
              </a:path>
            </a:pathLst>
          </a:custGeom>
          <a:ln w="8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84574" y="3330528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118302"/>
                </a:moveTo>
                <a:lnTo>
                  <a:pt x="0" y="0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83548" y="3320277"/>
            <a:ext cx="0" cy="132715"/>
          </a:xfrm>
          <a:custGeom>
            <a:avLst/>
            <a:gdLst/>
            <a:ahLst/>
            <a:cxnLst/>
            <a:rect l="l" t="t" r="r" b="b"/>
            <a:pathLst>
              <a:path h="132714">
                <a:moveTo>
                  <a:pt x="0" y="0"/>
                </a:moveTo>
                <a:lnTo>
                  <a:pt x="0" y="132648"/>
                </a:lnTo>
              </a:path>
            </a:pathLst>
          </a:custGeom>
          <a:ln w="103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32334" y="2812987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136763"/>
                </a:moveTo>
                <a:lnTo>
                  <a:pt x="0" y="0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13774" y="2804800"/>
            <a:ext cx="40005" cy="160020"/>
          </a:xfrm>
          <a:custGeom>
            <a:avLst/>
            <a:gdLst/>
            <a:ahLst/>
            <a:cxnLst/>
            <a:rect l="l" t="t" r="r" b="b"/>
            <a:pathLst>
              <a:path w="40004" h="160019">
                <a:moveTo>
                  <a:pt x="0" y="0"/>
                </a:moveTo>
                <a:lnTo>
                  <a:pt x="2042" y="159989"/>
                </a:lnTo>
                <a:lnTo>
                  <a:pt x="39928" y="144932"/>
                </a:lnTo>
                <a:lnTo>
                  <a:pt x="39928" y="102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70210" y="2827350"/>
            <a:ext cx="4445" cy="112395"/>
          </a:xfrm>
          <a:custGeom>
            <a:avLst/>
            <a:gdLst/>
            <a:ahLst/>
            <a:cxnLst/>
            <a:rect l="l" t="t" r="r" b="b"/>
            <a:pathLst>
              <a:path w="4445" h="112394">
                <a:moveTo>
                  <a:pt x="4130" y="112137"/>
                </a:moveTo>
                <a:lnTo>
                  <a:pt x="4130" y="112137"/>
                </a:lnTo>
                <a:lnTo>
                  <a:pt x="0" y="0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71594" y="2821198"/>
            <a:ext cx="0" cy="122555"/>
          </a:xfrm>
          <a:custGeom>
            <a:avLst/>
            <a:gdLst/>
            <a:ahLst/>
            <a:cxnLst/>
            <a:rect l="l" t="t" r="r" b="b"/>
            <a:pathLst>
              <a:path h="122555">
                <a:moveTo>
                  <a:pt x="0" y="0"/>
                </a:moveTo>
                <a:lnTo>
                  <a:pt x="0" y="122407"/>
                </a:lnTo>
              </a:path>
            </a:pathLst>
          </a:custGeom>
          <a:ln w="11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69291" y="2956553"/>
            <a:ext cx="50800" cy="70485"/>
          </a:xfrm>
          <a:custGeom>
            <a:avLst/>
            <a:gdLst/>
            <a:ahLst/>
            <a:cxnLst/>
            <a:rect l="l" t="t" r="r" b="b"/>
            <a:pathLst>
              <a:path w="50800" h="70485">
                <a:moveTo>
                  <a:pt x="50298" y="0"/>
                </a:moveTo>
                <a:lnTo>
                  <a:pt x="50298" y="0"/>
                </a:lnTo>
                <a:lnTo>
                  <a:pt x="0" y="70416"/>
                </a:lnTo>
              </a:path>
            </a:pathLst>
          </a:custGeom>
          <a:ln w="38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63101" y="2949732"/>
            <a:ext cx="67945" cy="87630"/>
          </a:xfrm>
          <a:custGeom>
            <a:avLst/>
            <a:gdLst/>
            <a:ahLst/>
            <a:cxnLst/>
            <a:rect l="l" t="t" r="r" b="b"/>
            <a:pathLst>
              <a:path w="67945" h="87630">
                <a:moveTo>
                  <a:pt x="56509" y="0"/>
                </a:moveTo>
                <a:lnTo>
                  <a:pt x="0" y="81351"/>
                </a:lnTo>
                <a:lnTo>
                  <a:pt x="6217" y="87538"/>
                </a:lnTo>
                <a:lnTo>
                  <a:pt x="67513" y="4785"/>
                </a:lnTo>
                <a:lnTo>
                  <a:pt x="565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56227" y="2949751"/>
            <a:ext cx="40640" cy="60960"/>
          </a:xfrm>
          <a:custGeom>
            <a:avLst/>
            <a:gdLst/>
            <a:ahLst/>
            <a:cxnLst/>
            <a:rect l="l" t="t" r="r" b="b"/>
            <a:pathLst>
              <a:path w="40639" h="60960">
                <a:moveTo>
                  <a:pt x="40630" y="0"/>
                </a:moveTo>
                <a:lnTo>
                  <a:pt x="40630" y="0"/>
                </a:lnTo>
                <a:lnTo>
                  <a:pt x="0" y="60821"/>
                </a:lnTo>
              </a:path>
            </a:pathLst>
          </a:custGeom>
          <a:ln w="3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45879" y="2943606"/>
            <a:ext cx="57785" cy="73660"/>
          </a:xfrm>
          <a:custGeom>
            <a:avLst/>
            <a:gdLst/>
            <a:ahLst/>
            <a:cxnLst/>
            <a:rect l="l" t="t" r="r" b="b"/>
            <a:pathLst>
              <a:path w="57785" h="73660">
                <a:moveTo>
                  <a:pt x="50962" y="0"/>
                </a:moveTo>
                <a:lnTo>
                  <a:pt x="0" y="66964"/>
                </a:lnTo>
                <a:lnTo>
                  <a:pt x="6217" y="73121"/>
                </a:lnTo>
                <a:lnTo>
                  <a:pt x="57180" y="6126"/>
                </a:lnTo>
                <a:lnTo>
                  <a:pt x="509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67241" y="2729605"/>
            <a:ext cx="50800" cy="71120"/>
          </a:xfrm>
          <a:custGeom>
            <a:avLst/>
            <a:gdLst/>
            <a:ahLst/>
            <a:cxnLst/>
            <a:rect l="l" t="t" r="r" b="b"/>
            <a:pathLst>
              <a:path w="50800" h="71119">
                <a:moveTo>
                  <a:pt x="0" y="0"/>
                </a:moveTo>
                <a:lnTo>
                  <a:pt x="0" y="0"/>
                </a:lnTo>
                <a:lnTo>
                  <a:pt x="50267" y="71084"/>
                </a:lnTo>
              </a:path>
            </a:pathLst>
          </a:custGeom>
          <a:ln w="3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60357" y="2723449"/>
            <a:ext cx="68580" cy="83820"/>
          </a:xfrm>
          <a:custGeom>
            <a:avLst/>
            <a:gdLst/>
            <a:ahLst/>
            <a:cxnLst/>
            <a:rect l="l" t="t" r="r" b="b"/>
            <a:pathLst>
              <a:path w="68579" h="83819">
                <a:moveTo>
                  <a:pt x="6888" y="0"/>
                </a:moveTo>
                <a:lnTo>
                  <a:pt x="0" y="8199"/>
                </a:lnTo>
                <a:lnTo>
                  <a:pt x="57180" y="83393"/>
                </a:lnTo>
                <a:lnTo>
                  <a:pt x="68183" y="81351"/>
                </a:lnTo>
                <a:lnTo>
                  <a:pt x="68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52097" y="2750769"/>
            <a:ext cx="43180" cy="60325"/>
          </a:xfrm>
          <a:custGeom>
            <a:avLst/>
            <a:gdLst/>
            <a:ahLst/>
            <a:cxnLst/>
            <a:rect l="l" t="t" r="r" b="b"/>
            <a:pathLst>
              <a:path w="43179" h="60325">
                <a:moveTo>
                  <a:pt x="0" y="0"/>
                </a:moveTo>
                <a:lnTo>
                  <a:pt x="0" y="0"/>
                </a:lnTo>
                <a:lnTo>
                  <a:pt x="42679" y="60183"/>
                </a:lnTo>
              </a:path>
            </a:pathLst>
          </a:custGeom>
          <a:ln w="3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45879" y="2743962"/>
            <a:ext cx="57785" cy="73660"/>
          </a:xfrm>
          <a:custGeom>
            <a:avLst/>
            <a:gdLst/>
            <a:ahLst/>
            <a:cxnLst/>
            <a:rect l="l" t="t" r="r" b="b"/>
            <a:pathLst>
              <a:path w="57785" h="73660">
                <a:moveTo>
                  <a:pt x="4145" y="0"/>
                </a:moveTo>
                <a:lnTo>
                  <a:pt x="0" y="6827"/>
                </a:lnTo>
                <a:lnTo>
                  <a:pt x="50962" y="73151"/>
                </a:lnTo>
                <a:lnTo>
                  <a:pt x="57180" y="66995"/>
                </a:lnTo>
                <a:lnTo>
                  <a:pt x="41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24393" y="2810952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136733"/>
                </a:moveTo>
                <a:lnTo>
                  <a:pt x="0" y="0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24076" y="2804800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717"/>
                </a:lnTo>
              </a:path>
            </a:pathLst>
          </a:custGeom>
          <a:ln w="130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878363" y="2827350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4">
                <a:moveTo>
                  <a:pt x="0" y="105973"/>
                </a:moveTo>
                <a:lnTo>
                  <a:pt x="0" y="0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880454" y="2821198"/>
            <a:ext cx="0" cy="122555"/>
          </a:xfrm>
          <a:custGeom>
            <a:avLst/>
            <a:gdLst/>
            <a:ahLst/>
            <a:cxnLst/>
            <a:rect l="l" t="t" r="r" b="b"/>
            <a:pathLst>
              <a:path h="122555">
                <a:moveTo>
                  <a:pt x="0" y="0"/>
                </a:moveTo>
                <a:lnTo>
                  <a:pt x="0" y="122407"/>
                </a:lnTo>
              </a:path>
            </a:pathLst>
          </a:custGeom>
          <a:ln w="8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810871" y="3066656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136733"/>
                </a:moveTo>
                <a:lnTo>
                  <a:pt x="0" y="0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791589" y="3043397"/>
            <a:ext cx="40005" cy="183515"/>
          </a:xfrm>
          <a:custGeom>
            <a:avLst/>
            <a:gdLst/>
            <a:ahLst/>
            <a:cxnLst/>
            <a:rect l="l" t="t" r="r" b="b"/>
            <a:pathLst>
              <a:path w="40004" h="183514">
                <a:moveTo>
                  <a:pt x="39959" y="0"/>
                </a:moveTo>
                <a:lnTo>
                  <a:pt x="19293" y="17099"/>
                </a:lnTo>
                <a:lnTo>
                  <a:pt x="0" y="23256"/>
                </a:lnTo>
                <a:lnTo>
                  <a:pt x="2072" y="159989"/>
                </a:lnTo>
                <a:lnTo>
                  <a:pt x="19293" y="166817"/>
                </a:lnTo>
                <a:lnTo>
                  <a:pt x="39959" y="183245"/>
                </a:lnTo>
                <a:lnTo>
                  <a:pt x="39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956227" y="3064622"/>
            <a:ext cx="4445" cy="139065"/>
          </a:xfrm>
          <a:custGeom>
            <a:avLst/>
            <a:gdLst/>
            <a:ahLst/>
            <a:cxnLst/>
            <a:rect l="l" t="t" r="r" b="b"/>
            <a:pathLst>
              <a:path w="4445" h="139064">
                <a:moveTo>
                  <a:pt x="4130" y="138768"/>
                </a:moveTo>
                <a:lnTo>
                  <a:pt x="4130" y="138768"/>
                </a:lnTo>
                <a:lnTo>
                  <a:pt x="0" y="0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957599" y="3056382"/>
            <a:ext cx="0" cy="154305"/>
          </a:xfrm>
          <a:custGeom>
            <a:avLst/>
            <a:gdLst/>
            <a:ahLst/>
            <a:cxnLst/>
            <a:rect l="l" t="t" r="r" b="b"/>
            <a:pathLst>
              <a:path h="154305">
                <a:moveTo>
                  <a:pt x="0" y="0"/>
                </a:moveTo>
                <a:lnTo>
                  <a:pt x="0" y="153832"/>
                </a:lnTo>
              </a:path>
            </a:pathLst>
          </a:custGeom>
          <a:ln w="110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17051" y="3214321"/>
            <a:ext cx="61594" cy="83185"/>
          </a:xfrm>
          <a:custGeom>
            <a:avLst/>
            <a:gdLst/>
            <a:ahLst/>
            <a:cxnLst/>
            <a:rect l="l" t="t" r="r" b="b"/>
            <a:pathLst>
              <a:path w="61595" h="83185">
                <a:moveTo>
                  <a:pt x="61312" y="82714"/>
                </a:moveTo>
                <a:lnTo>
                  <a:pt x="61312" y="82714"/>
                </a:lnTo>
                <a:lnTo>
                  <a:pt x="0" y="0"/>
                </a:lnTo>
              </a:path>
            </a:pathLst>
          </a:custGeom>
          <a:ln w="38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810883" y="3210214"/>
            <a:ext cx="74295" cy="99695"/>
          </a:xfrm>
          <a:custGeom>
            <a:avLst/>
            <a:gdLst/>
            <a:ahLst/>
            <a:cxnLst/>
            <a:rect l="l" t="t" r="r" b="b"/>
            <a:pathLst>
              <a:path w="74295" h="99695">
                <a:moveTo>
                  <a:pt x="0" y="0"/>
                </a:moveTo>
                <a:lnTo>
                  <a:pt x="10332" y="16428"/>
                </a:lnTo>
                <a:lnTo>
                  <a:pt x="73700" y="99151"/>
                </a:lnTo>
                <a:lnTo>
                  <a:pt x="73700" y="82722"/>
                </a:lnTo>
                <a:lnTo>
                  <a:pt x="20665" y="164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842567" y="3205424"/>
            <a:ext cx="36195" cy="55244"/>
          </a:xfrm>
          <a:custGeom>
            <a:avLst/>
            <a:gdLst/>
            <a:ahLst/>
            <a:cxnLst/>
            <a:rect l="l" t="t" r="r" b="b"/>
            <a:pathLst>
              <a:path w="36195" h="55245">
                <a:moveTo>
                  <a:pt x="35796" y="54687"/>
                </a:moveTo>
                <a:lnTo>
                  <a:pt x="35796" y="54687"/>
                </a:lnTo>
                <a:lnTo>
                  <a:pt x="0" y="0"/>
                </a:lnTo>
              </a:path>
            </a:pathLst>
          </a:custGeom>
          <a:ln w="3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831549" y="3197199"/>
            <a:ext cx="57150" cy="69215"/>
          </a:xfrm>
          <a:custGeom>
            <a:avLst/>
            <a:gdLst/>
            <a:ahLst/>
            <a:cxnLst/>
            <a:rect l="l" t="t" r="r" b="b"/>
            <a:pathLst>
              <a:path w="57150" h="69214">
                <a:moveTo>
                  <a:pt x="6888" y="0"/>
                </a:moveTo>
                <a:lnTo>
                  <a:pt x="0" y="6187"/>
                </a:lnTo>
                <a:lnTo>
                  <a:pt x="50993" y="69067"/>
                </a:lnTo>
                <a:lnTo>
                  <a:pt x="57149" y="62910"/>
                </a:lnTo>
                <a:lnTo>
                  <a:pt x="68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888704" y="3214321"/>
            <a:ext cx="63500" cy="83185"/>
          </a:xfrm>
          <a:custGeom>
            <a:avLst/>
            <a:gdLst/>
            <a:ahLst/>
            <a:cxnLst/>
            <a:rect l="l" t="t" r="r" b="b"/>
            <a:pathLst>
              <a:path w="63500" h="83185">
                <a:moveTo>
                  <a:pt x="0" y="82714"/>
                </a:moveTo>
                <a:lnTo>
                  <a:pt x="0" y="82714"/>
                </a:lnTo>
                <a:lnTo>
                  <a:pt x="63392" y="0"/>
                </a:lnTo>
              </a:path>
            </a:pathLst>
          </a:custGeom>
          <a:ln w="38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884584" y="3205398"/>
            <a:ext cx="78740" cy="104139"/>
          </a:xfrm>
          <a:custGeom>
            <a:avLst/>
            <a:gdLst/>
            <a:ahLst/>
            <a:cxnLst/>
            <a:rect l="l" t="t" r="r" b="b"/>
            <a:pathLst>
              <a:path w="78739" h="104139">
                <a:moveTo>
                  <a:pt x="67513" y="0"/>
                </a:moveTo>
                <a:lnTo>
                  <a:pt x="0" y="87538"/>
                </a:lnTo>
                <a:lnTo>
                  <a:pt x="0" y="103967"/>
                </a:lnTo>
                <a:lnTo>
                  <a:pt x="78516" y="4815"/>
                </a:lnTo>
                <a:lnTo>
                  <a:pt x="675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817051" y="2966846"/>
            <a:ext cx="59690" cy="89535"/>
          </a:xfrm>
          <a:custGeom>
            <a:avLst/>
            <a:gdLst/>
            <a:ahLst/>
            <a:cxnLst/>
            <a:rect l="l" t="t" r="r" b="b"/>
            <a:pathLst>
              <a:path w="59689" h="89535">
                <a:moveTo>
                  <a:pt x="0" y="89546"/>
                </a:moveTo>
                <a:lnTo>
                  <a:pt x="0" y="89546"/>
                </a:lnTo>
                <a:lnTo>
                  <a:pt x="59262" y="0"/>
                </a:lnTo>
              </a:path>
            </a:pathLst>
          </a:custGeom>
          <a:ln w="3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810883" y="2954517"/>
            <a:ext cx="67945" cy="106045"/>
          </a:xfrm>
          <a:custGeom>
            <a:avLst/>
            <a:gdLst/>
            <a:ahLst/>
            <a:cxnLst/>
            <a:rect l="l" t="t" r="r" b="b"/>
            <a:pathLst>
              <a:path w="67945" h="106044">
                <a:moveTo>
                  <a:pt x="67513" y="0"/>
                </a:moveTo>
                <a:lnTo>
                  <a:pt x="10332" y="84764"/>
                </a:lnTo>
                <a:lnTo>
                  <a:pt x="0" y="105978"/>
                </a:lnTo>
                <a:lnTo>
                  <a:pt x="20665" y="88879"/>
                </a:lnTo>
                <a:lnTo>
                  <a:pt x="67513" y="16428"/>
                </a:lnTo>
                <a:lnTo>
                  <a:pt x="675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38406" y="3006473"/>
            <a:ext cx="38100" cy="58419"/>
          </a:xfrm>
          <a:custGeom>
            <a:avLst/>
            <a:gdLst/>
            <a:ahLst/>
            <a:cxnLst/>
            <a:rect l="l" t="t" r="r" b="b"/>
            <a:pathLst>
              <a:path w="38100" h="58419">
                <a:moveTo>
                  <a:pt x="0" y="58148"/>
                </a:moveTo>
                <a:lnTo>
                  <a:pt x="0" y="58148"/>
                </a:lnTo>
                <a:lnTo>
                  <a:pt x="37907" y="0"/>
                </a:lnTo>
              </a:path>
            </a:pathLst>
          </a:custGeom>
          <a:ln w="3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831549" y="2997586"/>
            <a:ext cx="53340" cy="73660"/>
          </a:xfrm>
          <a:custGeom>
            <a:avLst/>
            <a:gdLst/>
            <a:ahLst/>
            <a:cxnLst/>
            <a:rect l="l" t="t" r="r" b="b"/>
            <a:pathLst>
              <a:path w="53339" h="73660">
                <a:moveTo>
                  <a:pt x="46847" y="0"/>
                </a:moveTo>
                <a:lnTo>
                  <a:pt x="0" y="69067"/>
                </a:lnTo>
                <a:lnTo>
                  <a:pt x="6888" y="73151"/>
                </a:lnTo>
                <a:lnTo>
                  <a:pt x="53035" y="6156"/>
                </a:lnTo>
                <a:lnTo>
                  <a:pt x="468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884574" y="2966846"/>
            <a:ext cx="67945" cy="86995"/>
          </a:xfrm>
          <a:custGeom>
            <a:avLst/>
            <a:gdLst/>
            <a:ahLst/>
            <a:cxnLst/>
            <a:rect l="l" t="t" r="r" b="b"/>
            <a:pathLst>
              <a:path w="67945" h="86994">
                <a:moveTo>
                  <a:pt x="0" y="0"/>
                </a:moveTo>
                <a:lnTo>
                  <a:pt x="0" y="0"/>
                </a:lnTo>
                <a:lnTo>
                  <a:pt x="67522" y="86783"/>
                </a:lnTo>
              </a:path>
            </a:pathLst>
          </a:custGeom>
          <a:ln w="38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878396" y="2954517"/>
            <a:ext cx="82550" cy="106045"/>
          </a:xfrm>
          <a:custGeom>
            <a:avLst/>
            <a:gdLst/>
            <a:ahLst/>
            <a:cxnLst/>
            <a:rect l="l" t="t" r="r" b="b"/>
            <a:pathLst>
              <a:path w="82550" h="106044">
                <a:moveTo>
                  <a:pt x="0" y="0"/>
                </a:moveTo>
                <a:lnTo>
                  <a:pt x="0" y="16428"/>
                </a:lnTo>
                <a:lnTo>
                  <a:pt x="73700" y="105978"/>
                </a:lnTo>
                <a:lnTo>
                  <a:pt x="81960" y="1018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47478" y="3214321"/>
            <a:ext cx="61594" cy="88900"/>
          </a:xfrm>
          <a:custGeom>
            <a:avLst/>
            <a:gdLst/>
            <a:ahLst/>
            <a:cxnLst/>
            <a:rect l="l" t="t" r="r" b="b"/>
            <a:pathLst>
              <a:path w="61595" h="88900">
                <a:moveTo>
                  <a:pt x="0" y="88878"/>
                </a:moveTo>
                <a:lnTo>
                  <a:pt x="0" y="88878"/>
                </a:lnTo>
                <a:lnTo>
                  <a:pt x="61312" y="0"/>
                </a:lnTo>
              </a:path>
            </a:pathLst>
          </a:custGeom>
          <a:ln w="3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724076" y="3203387"/>
            <a:ext cx="97155" cy="111125"/>
          </a:xfrm>
          <a:custGeom>
            <a:avLst/>
            <a:gdLst/>
            <a:ahLst/>
            <a:cxnLst/>
            <a:rect l="l" t="t" r="r" b="b"/>
            <a:pathLst>
              <a:path w="97154" h="111125">
                <a:moveTo>
                  <a:pt x="69585" y="0"/>
                </a:moveTo>
                <a:lnTo>
                  <a:pt x="0" y="99791"/>
                </a:lnTo>
                <a:lnTo>
                  <a:pt x="39959" y="110733"/>
                </a:lnTo>
                <a:lnTo>
                  <a:pt x="97139" y="23256"/>
                </a:lnTo>
                <a:lnTo>
                  <a:pt x="86807" y="6827"/>
                </a:lnTo>
                <a:lnTo>
                  <a:pt x="695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40594" y="2960652"/>
            <a:ext cx="68580" cy="95885"/>
          </a:xfrm>
          <a:custGeom>
            <a:avLst/>
            <a:gdLst/>
            <a:ahLst/>
            <a:cxnLst/>
            <a:rect l="l" t="t" r="r" b="b"/>
            <a:pathLst>
              <a:path w="68579" h="95885">
                <a:moveTo>
                  <a:pt x="0" y="0"/>
                </a:moveTo>
                <a:lnTo>
                  <a:pt x="0" y="0"/>
                </a:lnTo>
                <a:lnTo>
                  <a:pt x="68196" y="95740"/>
                </a:lnTo>
              </a:path>
            </a:pathLst>
          </a:custGeom>
          <a:ln w="3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15816" y="2949732"/>
            <a:ext cx="105410" cy="117475"/>
          </a:xfrm>
          <a:custGeom>
            <a:avLst/>
            <a:gdLst/>
            <a:ahLst/>
            <a:cxnLst/>
            <a:rect l="l" t="t" r="r" b="b"/>
            <a:pathLst>
              <a:path w="105410" h="117475">
                <a:moveTo>
                  <a:pt x="37886" y="0"/>
                </a:moveTo>
                <a:lnTo>
                  <a:pt x="0" y="15057"/>
                </a:lnTo>
                <a:lnTo>
                  <a:pt x="75773" y="116921"/>
                </a:lnTo>
                <a:lnTo>
                  <a:pt x="95067" y="110764"/>
                </a:lnTo>
                <a:lnTo>
                  <a:pt x="105399" y="89550"/>
                </a:lnTo>
                <a:lnTo>
                  <a:pt x="378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03987" y="2583974"/>
            <a:ext cx="5080" cy="117475"/>
          </a:xfrm>
          <a:custGeom>
            <a:avLst/>
            <a:gdLst/>
            <a:ahLst/>
            <a:cxnLst/>
            <a:rect l="l" t="t" r="r" b="b"/>
            <a:pathLst>
              <a:path w="5079" h="117475">
                <a:moveTo>
                  <a:pt x="4803" y="116905"/>
                </a:moveTo>
                <a:lnTo>
                  <a:pt x="4803" y="116905"/>
                </a:lnTo>
                <a:lnTo>
                  <a:pt x="0" y="0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87475" y="2557302"/>
            <a:ext cx="38100" cy="164465"/>
          </a:xfrm>
          <a:custGeom>
            <a:avLst/>
            <a:gdLst/>
            <a:ahLst/>
            <a:cxnLst/>
            <a:rect l="l" t="t" r="r" b="b"/>
            <a:pathLst>
              <a:path w="38100" h="164464">
                <a:moveTo>
                  <a:pt x="37856" y="8199"/>
                </a:moveTo>
                <a:lnTo>
                  <a:pt x="0" y="32796"/>
                </a:lnTo>
                <a:lnTo>
                  <a:pt x="0" y="141518"/>
                </a:lnTo>
                <a:lnTo>
                  <a:pt x="21335" y="147675"/>
                </a:lnTo>
                <a:lnTo>
                  <a:pt x="37856" y="164104"/>
                </a:lnTo>
                <a:lnTo>
                  <a:pt x="37856" y="8199"/>
                </a:lnTo>
                <a:close/>
              </a:path>
              <a:path w="38100" h="164464">
                <a:moveTo>
                  <a:pt x="37856" y="0"/>
                </a:moveTo>
                <a:lnTo>
                  <a:pt x="29596" y="0"/>
                </a:lnTo>
                <a:lnTo>
                  <a:pt x="37856" y="8199"/>
                </a:lnTo>
                <a:lnTo>
                  <a:pt x="378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21181" y="2527890"/>
            <a:ext cx="4445" cy="10795"/>
          </a:xfrm>
          <a:custGeom>
            <a:avLst/>
            <a:gdLst/>
            <a:ahLst/>
            <a:cxnLst/>
            <a:rect l="l" t="t" r="r" b="b"/>
            <a:pathLst>
              <a:path w="4445" h="10794">
                <a:moveTo>
                  <a:pt x="0" y="10293"/>
                </a:moveTo>
                <a:lnTo>
                  <a:pt x="0" y="10293"/>
                </a:lnTo>
                <a:lnTo>
                  <a:pt x="4130" y="0"/>
                </a:lnTo>
              </a:path>
            </a:pathLst>
          </a:custGeom>
          <a:ln w="38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787475" y="2521762"/>
            <a:ext cx="44450" cy="52069"/>
          </a:xfrm>
          <a:custGeom>
            <a:avLst/>
            <a:gdLst/>
            <a:ahLst/>
            <a:cxnLst/>
            <a:rect l="l" t="t" r="r" b="b"/>
            <a:pathLst>
              <a:path w="44450" h="52069">
                <a:moveTo>
                  <a:pt x="37856" y="0"/>
                </a:moveTo>
                <a:lnTo>
                  <a:pt x="0" y="18440"/>
                </a:lnTo>
                <a:lnTo>
                  <a:pt x="4114" y="22555"/>
                </a:lnTo>
                <a:lnTo>
                  <a:pt x="37856" y="22555"/>
                </a:lnTo>
                <a:lnTo>
                  <a:pt x="37856" y="49895"/>
                </a:lnTo>
                <a:lnTo>
                  <a:pt x="39928" y="51968"/>
                </a:lnTo>
                <a:lnTo>
                  <a:pt x="44074" y="6126"/>
                </a:lnTo>
                <a:lnTo>
                  <a:pt x="378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928661" y="2523791"/>
            <a:ext cx="17780" cy="27940"/>
          </a:xfrm>
          <a:custGeom>
            <a:avLst/>
            <a:gdLst/>
            <a:ahLst/>
            <a:cxnLst/>
            <a:rect l="l" t="t" r="r" b="b"/>
            <a:pathLst>
              <a:path w="17779" h="27939">
                <a:moveTo>
                  <a:pt x="0" y="0"/>
                </a:moveTo>
                <a:lnTo>
                  <a:pt x="0" y="0"/>
                </a:lnTo>
                <a:lnTo>
                  <a:pt x="17224" y="27358"/>
                </a:lnTo>
              </a:path>
            </a:pathLst>
          </a:custGeom>
          <a:ln w="3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918325" y="2517648"/>
            <a:ext cx="34290" cy="40005"/>
          </a:xfrm>
          <a:custGeom>
            <a:avLst/>
            <a:gdLst/>
            <a:ahLst/>
            <a:cxnLst/>
            <a:rect l="l" t="t" r="r" b="b"/>
            <a:pathLst>
              <a:path w="34289" h="40005">
                <a:moveTo>
                  <a:pt x="8260" y="0"/>
                </a:moveTo>
                <a:lnTo>
                  <a:pt x="0" y="4114"/>
                </a:lnTo>
                <a:lnTo>
                  <a:pt x="27553" y="39654"/>
                </a:lnTo>
                <a:lnTo>
                  <a:pt x="33771" y="37612"/>
                </a:lnTo>
                <a:lnTo>
                  <a:pt x="82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950017" y="2561413"/>
            <a:ext cx="2540" cy="137795"/>
          </a:xfrm>
          <a:custGeom>
            <a:avLst/>
            <a:gdLst/>
            <a:ahLst/>
            <a:cxnLst/>
            <a:rect l="l" t="t" r="r" b="b"/>
            <a:pathLst>
              <a:path w="2539" h="137794">
                <a:moveTo>
                  <a:pt x="2080" y="137401"/>
                </a:moveTo>
                <a:lnTo>
                  <a:pt x="2080" y="137401"/>
                </a:lnTo>
                <a:lnTo>
                  <a:pt x="0" y="0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951061" y="2555260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717"/>
                </a:lnTo>
              </a:path>
            </a:pathLst>
          </a:custGeom>
          <a:ln w="103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831522" y="2733674"/>
            <a:ext cx="40640" cy="60325"/>
          </a:xfrm>
          <a:custGeom>
            <a:avLst/>
            <a:gdLst/>
            <a:ahLst/>
            <a:cxnLst/>
            <a:rect l="l" t="t" r="r" b="b"/>
            <a:pathLst>
              <a:path w="40639" h="60325">
                <a:moveTo>
                  <a:pt x="40630" y="60183"/>
                </a:moveTo>
                <a:lnTo>
                  <a:pt x="40630" y="60183"/>
                </a:lnTo>
                <a:lnTo>
                  <a:pt x="0" y="0"/>
                </a:lnTo>
              </a:path>
            </a:pathLst>
          </a:custGeom>
          <a:ln w="3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821216" y="2723449"/>
            <a:ext cx="57785" cy="83820"/>
          </a:xfrm>
          <a:custGeom>
            <a:avLst/>
            <a:gdLst/>
            <a:ahLst/>
            <a:cxnLst/>
            <a:rect l="l" t="t" r="r" b="b"/>
            <a:pathLst>
              <a:path w="57785" h="83819">
                <a:moveTo>
                  <a:pt x="6187" y="0"/>
                </a:moveTo>
                <a:lnTo>
                  <a:pt x="6187" y="4084"/>
                </a:lnTo>
                <a:lnTo>
                  <a:pt x="0" y="4084"/>
                </a:lnTo>
                <a:lnTo>
                  <a:pt x="57180" y="83393"/>
                </a:lnTo>
                <a:lnTo>
                  <a:pt x="57180" y="66293"/>
                </a:lnTo>
                <a:lnTo>
                  <a:pt x="6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833603" y="2700879"/>
            <a:ext cx="38735" cy="56515"/>
          </a:xfrm>
          <a:custGeom>
            <a:avLst/>
            <a:gdLst/>
            <a:ahLst/>
            <a:cxnLst/>
            <a:rect l="l" t="t" r="r" b="b"/>
            <a:pathLst>
              <a:path w="38735" h="56514">
                <a:moveTo>
                  <a:pt x="38549" y="56053"/>
                </a:moveTo>
                <a:lnTo>
                  <a:pt x="38549" y="56053"/>
                </a:lnTo>
                <a:lnTo>
                  <a:pt x="0" y="0"/>
                </a:lnTo>
              </a:path>
            </a:pathLst>
          </a:custGeom>
          <a:ln w="3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827403" y="2694035"/>
            <a:ext cx="55244" cy="71120"/>
          </a:xfrm>
          <a:custGeom>
            <a:avLst/>
            <a:gdLst/>
            <a:ahLst/>
            <a:cxnLst/>
            <a:rect l="l" t="t" r="r" b="b"/>
            <a:pathLst>
              <a:path w="55245" h="71119">
                <a:moveTo>
                  <a:pt x="6217" y="0"/>
                </a:moveTo>
                <a:lnTo>
                  <a:pt x="0" y="4785"/>
                </a:lnTo>
                <a:lnTo>
                  <a:pt x="0" y="6827"/>
                </a:lnTo>
                <a:lnTo>
                  <a:pt x="48920" y="71109"/>
                </a:lnTo>
                <a:lnTo>
                  <a:pt x="55138" y="62880"/>
                </a:lnTo>
                <a:lnTo>
                  <a:pt x="6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882524" y="2707013"/>
            <a:ext cx="63500" cy="86995"/>
          </a:xfrm>
          <a:custGeom>
            <a:avLst/>
            <a:gdLst/>
            <a:ahLst/>
            <a:cxnLst/>
            <a:rect l="l" t="t" r="r" b="b"/>
            <a:pathLst>
              <a:path w="63500" h="86994">
                <a:moveTo>
                  <a:pt x="0" y="86843"/>
                </a:moveTo>
                <a:lnTo>
                  <a:pt x="0" y="86843"/>
                </a:lnTo>
                <a:lnTo>
                  <a:pt x="63362" y="0"/>
                </a:lnTo>
              </a:path>
            </a:pathLst>
          </a:custGeom>
          <a:ln w="38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878396" y="2700863"/>
            <a:ext cx="78105" cy="106045"/>
          </a:xfrm>
          <a:custGeom>
            <a:avLst/>
            <a:gdLst/>
            <a:ahLst/>
            <a:cxnLst/>
            <a:rect l="l" t="t" r="r" b="b"/>
            <a:pathLst>
              <a:path w="78104" h="106044">
                <a:moveTo>
                  <a:pt x="67482" y="0"/>
                </a:moveTo>
                <a:lnTo>
                  <a:pt x="0" y="88879"/>
                </a:lnTo>
                <a:lnTo>
                  <a:pt x="0" y="105978"/>
                </a:lnTo>
                <a:lnTo>
                  <a:pt x="77845" y="4114"/>
                </a:lnTo>
                <a:lnTo>
                  <a:pt x="674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736464" y="2733674"/>
            <a:ext cx="46990" cy="71120"/>
          </a:xfrm>
          <a:custGeom>
            <a:avLst/>
            <a:gdLst/>
            <a:ahLst/>
            <a:cxnLst/>
            <a:rect l="l" t="t" r="r" b="b"/>
            <a:pathLst>
              <a:path w="46989" h="71119">
                <a:moveTo>
                  <a:pt x="0" y="71114"/>
                </a:moveTo>
                <a:lnTo>
                  <a:pt x="0" y="71114"/>
                </a:lnTo>
                <a:lnTo>
                  <a:pt x="46840" y="0"/>
                </a:lnTo>
              </a:path>
            </a:pathLst>
          </a:custGeom>
          <a:ln w="3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713774" y="2707020"/>
            <a:ext cx="101600" cy="108585"/>
          </a:xfrm>
          <a:custGeom>
            <a:avLst/>
            <a:gdLst/>
            <a:ahLst/>
            <a:cxnLst/>
            <a:rect l="l" t="t" r="r" b="b"/>
            <a:pathLst>
              <a:path w="101600" h="108585">
                <a:moveTo>
                  <a:pt x="67482" y="0"/>
                </a:moveTo>
                <a:lnTo>
                  <a:pt x="0" y="97779"/>
                </a:lnTo>
                <a:lnTo>
                  <a:pt x="39928" y="108051"/>
                </a:lnTo>
                <a:lnTo>
                  <a:pt x="98342" y="24627"/>
                </a:lnTo>
                <a:lnTo>
                  <a:pt x="67482" y="24627"/>
                </a:lnTo>
                <a:lnTo>
                  <a:pt x="67482" y="0"/>
                </a:lnTo>
                <a:close/>
              </a:path>
              <a:path w="101600" h="108585">
                <a:moveTo>
                  <a:pt x="101224" y="20513"/>
                </a:moveTo>
                <a:lnTo>
                  <a:pt x="67482" y="24627"/>
                </a:lnTo>
                <a:lnTo>
                  <a:pt x="98342" y="24627"/>
                </a:lnTo>
                <a:lnTo>
                  <a:pt x="101224" y="205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943806" y="3702469"/>
            <a:ext cx="17145" cy="23495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16551" y="0"/>
                </a:moveTo>
                <a:lnTo>
                  <a:pt x="16551" y="0"/>
                </a:lnTo>
                <a:lnTo>
                  <a:pt x="0" y="23259"/>
                </a:lnTo>
              </a:path>
            </a:pathLst>
          </a:custGeom>
          <a:ln w="3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933504" y="3696309"/>
            <a:ext cx="34290" cy="35560"/>
          </a:xfrm>
          <a:custGeom>
            <a:avLst/>
            <a:gdLst/>
            <a:ahLst/>
            <a:cxnLst/>
            <a:rect l="l" t="t" r="r" b="b"/>
            <a:pathLst>
              <a:path w="34289" h="35560">
                <a:moveTo>
                  <a:pt x="26852" y="0"/>
                </a:moveTo>
                <a:lnTo>
                  <a:pt x="0" y="29413"/>
                </a:lnTo>
                <a:lnTo>
                  <a:pt x="10332" y="35539"/>
                </a:lnTo>
                <a:lnTo>
                  <a:pt x="33741" y="2042"/>
                </a:lnTo>
                <a:lnTo>
                  <a:pt x="268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825311" y="3702469"/>
            <a:ext cx="8890" cy="19685"/>
          </a:xfrm>
          <a:custGeom>
            <a:avLst/>
            <a:gdLst/>
            <a:ahLst/>
            <a:cxnLst/>
            <a:rect l="l" t="t" r="r" b="b"/>
            <a:pathLst>
              <a:path w="8889" h="19685">
                <a:moveTo>
                  <a:pt x="8291" y="19129"/>
                </a:moveTo>
                <a:lnTo>
                  <a:pt x="8291" y="19129"/>
                </a:lnTo>
                <a:lnTo>
                  <a:pt x="0" y="0"/>
                </a:lnTo>
              </a:path>
            </a:pathLst>
          </a:custGeom>
          <a:ln w="38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799880" y="3681953"/>
            <a:ext cx="45085" cy="48260"/>
          </a:xfrm>
          <a:custGeom>
            <a:avLst/>
            <a:gdLst/>
            <a:ahLst/>
            <a:cxnLst/>
            <a:rect l="l" t="t" r="r" b="b"/>
            <a:pathLst>
              <a:path w="45085" h="48260">
                <a:moveTo>
                  <a:pt x="42702" y="0"/>
                </a:moveTo>
                <a:lnTo>
                  <a:pt x="17190" y="16398"/>
                </a:lnTo>
                <a:lnTo>
                  <a:pt x="0" y="32826"/>
                </a:lnTo>
                <a:lnTo>
                  <a:pt x="38557" y="47853"/>
                </a:lnTo>
                <a:lnTo>
                  <a:pt x="44744" y="43769"/>
                </a:lnTo>
                <a:lnTo>
                  <a:pt x="427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817051" y="3554804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137401"/>
                </a:moveTo>
                <a:lnTo>
                  <a:pt x="0" y="0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797777" y="3532205"/>
            <a:ext cx="41275" cy="182880"/>
          </a:xfrm>
          <a:custGeom>
            <a:avLst/>
            <a:gdLst/>
            <a:ahLst/>
            <a:cxnLst/>
            <a:rect l="l" t="t" r="r" b="b"/>
            <a:pathLst>
              <a:path w="41275" h="182879">
                <a:moveTo>
                  <a:pt x="35844" y="0"/>
                </a:moveTo>
                <a:lnTo>
                  <a:pt x="19293" y="16428"/>
                </a:lnTo>
                <a:lnTo>
                  <a:pt x="0" y="22585"/>
                </a:lnTo>
                <a:lnTo>
                  <a:pt x="2103" y="182575"/>
                </a:lnTo>
                <a:lnTo>
                  <a:pt x="19293" y="166146"/>
                </a:lnTo>
                <a:lnTo>
                  <a:pt x="40660" y="166146"/>
                </a:lnTo>
                <a:lnTo>
                  <a:pt x="358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963111" y="3552739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139466"/>
                </a:moveTo>
                <a:lnTo>
                  <a:pt x="0" y="0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962780" y="3546592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4">
                <a:moveTo>
                  <a:pt x="0" y="0"/>
                </a:moveTo>
                <a:lnTo>
                  <a:pt x="0" y="151759"/>
                </a:lnTo>
              </a:path>
            </a:pathLst>
          </a:custGeom>
          <a:ln w="130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821181" y="3459063"/>
            <a:ext cx="61594" cy="87630"/>
          </a:xfrm>
          <a:custGeom>
            <a:avLst/>
            <a:gdLst/>
            <a:ahLst/>
            <a:cxnLst/>
            <a:rect l="l" t="t" r="r" b="b"/>
            <a:pathLst>
              <a:path w="61595" h="87629">
                <a:moveTo>
                  <a:pt x="0" y="87511"/>
                </a:moveTo>
                <a:lnTo>
                  <a:pt x="0" y="87511"/>
                </a:lnTo>
                <a:lnTo>
                  <a:pt x="61342" y="0"/>
                </a:lnTo>
              </a:path>
            </a:pathLst>
          </a:custGeom>
          <a:ln w="3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817071" y="3446739"/>
            <a:ext cx="67945" cy="102235"/>
          </a:xfrm>
          <a:custGeom>
            <a:avLst/>
            <a:gdLst/>
            <a:ahLst/>
            <a:cxnLst/>
            <a:rect l="l" t="t" r="r" b="b"/>
            <a:pathLst>
              <a:path w="67945" h="102235">
                <a:moveTo>
                  <a:pt x="67513" y="0"/>
                </a:moveTo>
                <a:lnTo>
                  <a:pt x="8260" y="83454"/>
                </a:lnTo>
                <a:lnTo>
                  <a:pt x="0" y="101894"/>
                </a:lnTo>
                <a:lnTo>
                  <a:pt x="16550" y="85465"/>
                </a:lnTo>
                <a:lnTo>
                  <a:pt x="67513" y="12313"/>
                </a:lnTo>
                <a:lnTo>
                  <a:pt x="675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844617" y="3496685"/>
            <a:ext cx="38100" cy="56515"/>
          </a:xfrm>
          <a:custGeom>
            <a:avLst/>
            <a:gdLst/>
            <a:ahLst/>
            <a:cxnLst/>
            <a:rect l="l" t="t" r="r" b="b"/>
            <a:pathLst>
              <a:path w="38100" h="56514">
                <a:moveTo>
                  <a:pt x="0" y="56053"/>
                </a:moveTo>
                <a:lnTo>
                  <a:pt x="0" y="56053"/>
                </a:lnTo>
                <a:lnTo>
                  <a:pt x="37907" y="0"/>
                </a:lnTo>
              </a:path>
            </a:pathLst>
          </a:custGeom>
          <a:ln w="3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833621" y="3488497"/>
            <a:ext cx="55244" cy="70485"/>
          </a:xfrm>
          <a:custGeom>
            <a:avLst/>
            <a:gdLst/>
            <a:ahLst/>
            <a:cxnLst/>
            <a:rect l="l" t="t" r="r" b="b"/>
            <a:pathLst>
              <a:path w="55245" h="70485">
                <a:moveTo>
                  <a:pt x="48920" y="0"/>
                </a:moveTo>
                <a:lnTo>
                  <a:pt x="0" y="66293"/>
                </a:lnTo>
                <a:lnTo>
                  <a:pt x="11003" y="70408"/>
                </a:lnTo>
                <a:lnTo>
                  <a:pt x="55077" y="4084"/>
                </a:lnTo>
                <a:lnTo>
                  <a:pt x="48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749528" y="3459063"/>
            <a:ext cx="61594" cy="87630"/>
          </a:xfrm>
          <a:custGeom>
            <a:avLst/>
            <a:gdLst/>
            <a:ahLst/>
            <a:cxnLst/>
            <a:rect l="l" t="t" r="r" b="b"/>
            <a:pathLst>
              <a:path w="61595" h="87629">
                <a:moveTo>
                  <a:pt x="0" y="0"/>
                </a:moveTo>
                <a:lnTo>
                  <a:pt x="0" y="0"/>
                </a:lnTo>
                <a:lnTo>
                  <a:pt x="61342" y="87511"/>
                </a:lnTo>
              </a:path>
            </a:pathLst>
          </a:custGeom>
          <a:ln w="3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726119" y="3448811"/>
            <a:ext cx="99695" cy="106045"/>
          </a:xfrm>
          <a:custGeom>
            <a:avLst/>
            <a:gdLst/>
            <a:ahLst/>
            <a:cxnLst/>
            <a:rect l="l" t="t" r="r" b="b"/>
            <a:pathLst>
              <a:path w="99695" h="106045">
                <a:moveTo>
                  <a:pt x="37917" y="0"/>
                </a:moveTo>
                <a:lnTo>
                  <a:pt x="0" y="10241"/>
                </a:lnTo>
                <a:lnTo>
                  <a:pt x="71658" y="105978"/>
                </a:lnTo>
                <a:lnTo>
                  <a:pt x="90952" y="99821"/>
                </a:lnTo>
                <a:lnTo>
                  <a:pt x="99212" y="81381"/>
                </a:lnTo>
                <a:lnTo>
                  <a:pt x="379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892834" y="3459063"/>
            <a:ext cx="63500" cy="83820"/>
          </a:xfrm>
          <a:custGeom>
            <a:avLst/>
            <a:gdLst/>
            <a:ahLst/>
            <a:cxnLst/>
            <a:rect l="l" t="t" r="r" b="b"/>
            <a:pathLst>
              <a:path w="63500" h="83820">
                <a:moveTo>
                  <a:pt x="0" y="0"/>
                </a:moveTo>
                <a:lnTo>
                  <a:pt x="0" y="0"/>
                </a:lnTo>
                <a:lnTo>
                  <a:pt x="63392" y="83412"/>
                </a:lnTo>
              </a:path>
            </a:pathLst>
          </a:custGeom>
          <a:ln w="38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884584" y="3446739"/>
            <a:ext cx="83185" cy="102235"/>
          </a:xfrm>
          <a:custGeom>
            <a:avLst/>
            <a:gdLst/>
            <a:ahLst/>
            <a:cxnLst/>
            <a:rect l="l" t="t" r="r" b="b"/>
            <a:pathLst>
              <a:path w="83185" h="102235">
                <a:moveTo>
                  <a:pt x="0" y="0"/>
                </a:moveTo>
                <a:lnTo>
                  <a:pt x="0" y="12313"/>
                </a:lnTo>
                <a:lnTo>
                  <a:pt x="71658" y="101894"/>
                </a:lnTo>
                <a:lnTo>
                  <a:pt x="82661" y="9985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803987" y="2567547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4">
                <a:moveTo>
                  <a:pt x="0" y="137431"/>
                </a:moveTo>
                <a:lnTo>
                  <a:pt x="0" y="0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803294" y="2561417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717"/>
                </a:lnTo>
              </a:path>
            </a:pathLst>
          </a:custGeom>
          <a:ln w="11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3677605" y="3712474"/>
            <a:ext cx="43624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O </a:t>
            </a:r>
            <a:r>
              <a:rPr sz="1650" b="1" spc="-7" baseline="5050" dirty="0">
                <a:latin typeface="Arial"/>
                <a:cs typeface="Arial"/>
              </a:rPr>
              <a:t>N</a:t>
            </a:r>
            <a:r>
              <a:rPr sz="1650" b="1" spc="44" baseline="5050" dirty="0">
                <a:latin typeface="Arial"/>
                <a:cs typeface="Arial"/>
              </a:rPr>
              <a:t> </a:t>
            </a:r>
            <a:r>
              <a:rPr sz="1650" b="1" spc="-7" baseline="5050" dirty="0">
                <a:latin typeface="Arial"/>
                <a:cs typeface="Arial"/>
              </a:rPr>
              <a:t>O</a:t>
            </a:r>
            <a:endParaRPr sz="1650" baseline="5050">
              <a:latin typeface="Arial"/>
              <a:cs typeface="Arial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3969291" y="3702469"/>
            <a:ext cx="20955" cy="33655"/>
          </a:xfrm>
          <a:custGeom>
            <a:avLst/>
            <a:gdLst/>
            <a:ahLst/>
            <a:cxnLst/>
            <a:rect l="l" t="t" r="r" b="b"/>
            <a:pathLst>
              <a:path w="20954" h="33654">
                <a:moveTo>
                  <a:pt x="0" y="0"/>
                </a:moveTo>
                <a:lnTo>
                  <a:pt x="0" y="0"/>
                </a:lnTo>
                <a:lnTo>
                  <a:pt x="20682" y="33492"/>
                </a:lnTo>
              </a:path>
            </a:pathLst>
          </a:custGeom>
          <a:ln w="3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960357" y="3696309"/>
            <a:ext cx="40640" cy="46355"/>
          </a:xfrm>
          <a:custGeom>
            <a:avLst/>
            <a:gdLst/>
            <a:ahLst/>
            <a:cxnLst/>
            <a:rect l="l" t="t" r="r" b="b"/>
            <a:pathLst>
              <a:path w="40639" h="46354">
                <a:moveTo>
                  <a:pt x="6888" y="0"/>
                </a:moveTo>
                <a:lnTo>
                  <a:pt x="0" y="2042"/>
                </a:lnTo>
                <a:lnTo>
                  <a:pt x="29626" y="45811"/>
                </a:lnTo>
                <a:lnTo>
                  <a:pt x="40629" y="41727"/>
                </a:lnTo>
                <a:lnTo>
                  <a:pt x="68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994777" y="3696305"/>
            <a:ext cx="17145" cy="25400"/>
          </a:xfrm>
          <a:custGeom>
            <a:avLst/>
            <a:gdLst/>
            <a:ahLst/>
            <a:cxnLst/>
            <a:rect l="l" t="t" r="r" b="b"/>
            <a:pathLst>
              <a:path w="17145" h="25400">
                <a:moveTo>
                  <a:pt x="0" y="0"/>
                </a:moveTo>
                <a:lnTo>
                  <a:pt x="0" y="0"/>
                </a:lnTo>
                <a:lnTo>
                  <a:pt x="16551" y="25294"/>
                </a:lnTo>
              </a:path>
            </a:pathLst>
          </a:custGeom>
          <a:ln w="3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983796" y="3686068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89" h="43814">
                <a:moveTo>
                  <a:pt x="6187" y="0"/>
                </a:moveTo>
                <a:lnTo>
                  <a:pt x="0" y="6126"/>
                </a:lnTo>
                <a:lnTo>
                  <a:pt x="27553" y="43738"/>
                </a:lnTo>
                <a:lnTo>
                  <a:pt x="33741" y="39654"/>
                </a:lnTo>
                <a:lnTo>
                  <a:pt x="6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797776" y="3712702"/>
            <a:ext cx="23495" cy="33655"/>
          </a:xfrm>
          <a:custGeom>
            <a:avLst/>
            <a:gdLst/>
            <a:ahLst/>
            <a:cxnLst/>
            <a:rect l="l" t="t" r="r" b="b"/>
            <a:pathLst>
              <a:path w="23495" h="33654">
                <a:moveTo>
                  <a:pt x="23405" y="0"/>
                </a:moveTo>
                <a:lnTo>
                  <a:pt x="23405" y="0"/>
                </a:lnTo>
                <a:lnTo>
                  <a:pt x="0" y="33522"/>
                </a:lnTo>
              </a:path>
            </a:pathLst>
          </a:custGeom>
          <a:ln w="3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791589" y="3704508"/>
            <a:ext cx="36195" cy="50165"/>
          </a:xfrm>
          <a:custGeom>
            <a:avLst/>
            <a:gdLst/>
            <a:ahLst/>
            <a:cxnLst/>
            <a:rect l="l" t="t" r="r" b="b"/>
            <a:pathLst>
              <a:path w="36195" h="50164">
                <a:moveTo>
                  <a:pt x="29626" y="0"/>
                </a:moveTo>
                <a:lnTo>
                  <a:pt x="0" y="43769"/>
                </a:lnTo>
                <a:lnTo>
                  <a:pt x="6187" y="49895"/>
                </a:lnTo>
                <a:lnTo>
                  <a:pt x="35813" y="8199"/>
                </a:lnTo>
                <a:lnTo>
                  <a:pt x="296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781224" y="3686041"/>
            <a:ext cx="34290" cy="46355"/>
          </a:xfrm>
          <a:custGeom>
            <a:avLst/>
            <a:gdLst/>
            <a:ahLst/>
            <a:cxnLst/>
            <a:rect l="l" t="t" r="r" b="b"/>
            <a:pathLst>
              <a:path w="34289" h="46354">
                <a:moveTo>
                  <a:pt x="33776" y="0"/>
                </a:moveTo>
                <a:lnTo>
                  <a:pt x="33776" y="0"/>
                </a:lnTo>
                <a:lnTo>
                  <a:pt x="0" y="45790"/>
                </a:lnTo>
              </a:path>
            </a:pathLst>
          </a:custGeom>
          <a:ln w="38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770223" y="3675796"/>
            <a:ext cx="51435" cy="66675"/>
          </a:xfrm>
          <a:custGeom>
            <a:avLst/>
            <a:gdLst/>
            <a:ahLst/>
            <a:cxnLst/>
            <a:rect l="l" t="t" r="r" b="b"/>
            <a:pathLst>
              <a:path w="51435" h="66675">
                <a:moveTo>
                  <a:pt x="44775" y="0"/>
                </a:moveTo>
                <a:lnTo>
                  <a:pt x="0" y="60167"/>
                </a:lnTo>
                <a:lnTo>
                  <a:pt x="6888" y="66324"/>
                </a:lnTo>
                <a:lnTo>
                  <a:pt x="50993" y="6156"/>
                </a:lnTo>
                <a:lnTo>
                  <a:pt x="447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777094" y="2523791"/>
            <a:ext cx="20955" cy="33655"/>
          </a:xfrm>
          <a:custGeom>
            <a:avLst/>
            <a:gdLst/>
            <a:ahLst/>
            <a:cxnLst/>
            <a:rect l="l" t="t" r="r" b="b"/>
            <a:pathLst>
              <a:path w="20954" h="33655">
                <a:moveTo>
                  <a:pt x="0" y="0"/>
                </a:moveTo>
                <a:lnTo>
                  <a:pt x="0" y="0"/>
                </a:lnTo>
                <a:lnTo>
                  <a:pt x="20682" y="33522"/>
                </a:lnTo>
              </a:path>
            </a:pathLst>
          </a:custGeom>
          <a:ln w="3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766078" y="2517648"/>
            <a:ext cx="43180" cy="48260"/>
          </a:xfrm>
          <a:custGeom>
            <a:avLst/>
            <a:gdLst/>
            <a:ahLst/>
            <a:cxnLst/>
            <a:rect l="l" t="t" r="r" b="b"/>
            <a:pathLst>
              <a:path w="43179" h="48260">
                <a:moveTo>
                  <a:pt x="8290" y="0"/>
                </a:moveTo>
                <a:lnTo>
                  <a:pt x="0" y="4114"/>
                </a:lnTo>
                <a:lnTo>
                  <a:pt x="31699" y="47853"/>
                </a:lnTo>
                <a:lnTo>
                  <a:pt x="42732" y="39654"/>
                </a:lnTo>
                <a:lnTo>
                  <a:pt x="82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757819" y="2538184"/>
            <a:ext cx="16510" cy="25400"/>
          </a:xfrm>
          <a:custGeom>
            <a:avLst/>
            <a:gdLst/>
            <a:ahLst/>
            <a:cxnLst/>
            <a:rect l="l" t="t" r="r" b="b"/>
            <a:pathLst>
              <a:path w="16510" h="25400">
                <a:moveTo>
                  <a:pt x="0" y="0"/>
                </a:moveTo>
                <a:lnTo>
                  <a:pt x="0" y="0"/>
                </a:lnTo>
                <a:lnTo>
                  <a:pt x="16521" y="25263"/>
                </a:lnTo>
              </a:path>
            </a:pathLst>
          </a:custGeom>
          <a:ln w="3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747515" y="2532004"/>
            <a:ext cx="36195" cy="40005"/>
          </a:xfrm>
          <a:custGeom>
            <a:avLst/>
            <a:gdLst/>
            <a:ahLst/>
            <a:cxnLst/>
            <a:rect l="l" t="t" r="r" b="b"/>
            <a:pathLst>
              <a:path w="36195" h="40005">
                <a:moveTo>
                  <a:pt x="10302" y="0"/>
                </a:moveTo>
                <a:lnTo>
                  <a:pt x="0" y="2072"/>
                </a:lnTo>
                <a:lnTo>
                  <a:pt x="29596" y="39654"/>
                </a:lnTo>
                <a:lnTo>
                  <a:pt x="35813" y="35539"/>
                </a:lnTo>
                <a:lnTo>
                  <a:pt x="103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956227" y="2523791"/>
            <a:ext cx="17780" cy="27940"/>
          </a:xfrm>
          <a:custGeom>
            <a:avLst/>
            <a:gdLst/>
            <a:ahLst/>
            <a:cxnLst/>
            <a:rect l="l" t="t" r="r" b="b"/>
            <a:pathLst>
              <a:path w="17779" h="27939">
                <a:moveTo>
                  <a:pt x="0" y="27358"/>
                </a:moveTo>
                <a:lnTo>
                  <a:pt x="0" y="27358"/>
                </a:lnTo>
                <a:lnTo>
                  <a:pt x="17194" y="0"/>
                </a:lnTo>
              </a:path>
            </a:pathLst>
          </a:custGeom>
          <a:ln w="3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945879" y="2517648"/>
            <a:ext cx="34290" cy="40005"/>
          </a:xfrm>
          <a:custGeom>
            <a:avLst/>
            <a:gdLst/>
            <a:ahLst/>
            <a:cxnLst/>
            <a:rect l="l" t="t" r="r" b="b"/>
            <a:pathLst>
              <a:path w="34289" h="40005">
                <a:moveTo>
                  <a:pt x="27553" y="0"/>
                </a:moveTo>
                <a:lnTo>
                  <a:pt x="0" y="37612"/>
                </a:lnTo>
                <a:lnTo>
                  <a:pt x="10363" y="39654"/>
                </a:lnTo>
                <a:lnTo>
                  <a:pt x="33771" y="6156"/>
                </a:lnTo>
                <a:lnTo>
                  <a:pt x="275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979632" y="2538184"/>
            <a:ext cx="10795" cy="19685"/>
          </a:xfrm>
          <a:custGeom>
            <a:avLst/>
            <a:gdLst/>
            <a:ahLst/>
            <a:cxnLst/>
            <a:rect l="l" t="t" r="r" b="b"/>
            <a:pathLst>
              <a:path w="10795" h="19685">
                <a:moveTo>
                  <a:pt x="0" y="19129"/>
                </a:moveTo>
                <a:lnTo>
                  <a:pt x="0" y="19129"/>
                </a:lnTo>
                <a:lnTo>
                  <a:pt x="10341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969318" y="2532004"/>
            <a:ext cx="31750" cy="35560"/>
          </a:xfrm>
          <a:custGeom>
            <a:avLst/>
            <a:gdLst/>
            <a:ahLst/>
            <a:cxnLst/>
            <a:rect l="l" t="t" r="r" b="b"/>
            <a:pathLst>
              <a:path w="31750" h="35560">
                <a:moveTo>
                  <a:pt x="25481" y="0"/>
                </a:moveTo>
                <a:lnTo>
                  <a:pt x="0" y="29413"/>
                </a:lnTo>
                <a:lnTo>
                  <a:pt x="8260" y="35539"/>
                </a:lnTo>
                <a:lnTo>
                  <a:pt x="31668" y="6156"/>
                </a:lnTo>
                <a:lnTo>
                  <a:pt x="254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885041" y="1542849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97129" y="0"/>
                </a:moveTo>
                <a:lnTo>
                  <a:pt x="0" y="0"/>
                </a:lnTo>
              </a:path>
            </a:pathLst>
          </a:custGeom>
          <a:ln w="38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878848" y="1545747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5">
                <a:moveTo>
                  <a:pt x="0" y="0"/>
                </a:moveTo>
                <a:lnTo>
                  <a:pt x="109526" y="0"/>
                </a:lnTo>
              </a:path>
            </a:pathLst>
          </a:custGeom>
          <a:ln w="10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802377" y="1548922"/>
            <a:ext cx="72390" cy="66675"/>
          </a:xfrm>
          <a:custGeom>
            <a:avLst/>
            <a:gdLst/>
            <a:ahLst/>
            <a:cxnLst/>
            <a:rect l="l" t="t" r="r" b="b"/>
            <a:pathLst>
              <a:path w="72389" h="66675">
                <a:moveTo>
                  <a:pt x="72329" y="0"/>
                </a:moveTo>
                <a:lnTo>
                  <a:pt x="72329" y="0"/>
                </a:lnTo>
                <a:lnTo>
                  <a:pt x="0" y="66347"/>
                </a:lnTo>
              </a:path>
            </a:pathLst>
          </a:custGeom>
          <a:ln w="38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794122" y="1540642"/>
            <a:ext cx="86995" cy="83185"/>
          </a:xfrm>
          <a:custGeom>
            <a:avLst/>
            <a:gdLst/>
            <a:ahLst/>
            <a:cxnLst/>
            <a:rect l="l" t="t" r="r" b="b"/>
            <a:pathLst>
              <a:path w="86994" h="83184">
                <a:moveTo>
                  <a:pt x="84725" y="0"/>
                </a:moveTo>
                <a:lnTo>
                  <a:pt x="0" y="76565"/>
                </a:lnTo>
                <a:lnTo>
                  <a:pt x="8263" y="82631"/>
                </a:lnTo>
                <a:lnTo>
                  <a:pt x="86797" y="6065"/>
                </a:lnTo>
                <a:lnTo>
                  <a:pt x="84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800315" y="1626019"/>
            <a:ext cx="17780" cy="104139"/>
          </a:xfrm>
          <a:custGeom>
            <a:avLst/>
            <a:gdLst/>
            <a:ahLst/>
            <a:cxnLst/>
            <a:rect l="l" t="t" r="r" b="b"/>
            <a:pathLst>
              <a:path w="17780" h="104139">
                <a:moveTo>
                  <a:pt x="0" y="0"/>
                </a:moveTo>
                <a:lnTo>
                  <a:pt x="0" y="0"/>
                </a:lnTo>
                <a:lnTo>
                  <a:pt x="17218" y="104121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794122" y="1617207"/>
            <a:ext cx="26034" cy="119380"/>
          </a:xfrm>
          <a:custGeom>
            <a:avLst/>
            <a:gdLst/>
            <a:ahLst/>
            <a:cxnLst/>
            <a:rect l="l" t="t" r="r" b="b"/>
            <a:pathLst>
              <a:path w="26035" h="119380">
                <a:moveTo>
                  <a:pt x="0" y="0"/>
                </a:moveTo>
                <a:lnTo>
                  <a:pt x="16538" y="118993"/>
                </a:lnTo>
                <a:lnTo>
                  <a:pt x="25490" y="117043"/>
                </a:lnTo>
                <a:lnTo>
                  <a:pt x="8263" y="606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2886813" y="1960291"/>
            <a:ext cx="13398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2992494" y="1916582"/>
            <a:ext cx="38735" cy="67310"/>
          </a:xfrm>
          <a:custGeom>
            <a:avLst/>
            <a:gdLst/>
            <a:ahLst/>
            <a:cxnLst/>
            <a:rect l="l" t="t" r="r" b="b"/>
            <a:pathLst>
              <a:path w="38735" h="67310">
                <a:moveTo>
                  <a:pt x="38577" y="0"/>
                </a:moveTo>
                <a:lnTo>
                  <a:pt x="38577" y="0"/>
                </a:lnTo>
                <a:lnTo>
                  <a:pt x="0" y="67197"/>
                </a:lnTo>
              </a:path>
            </a:pathLst>
          </a:custGeom>
          <a:ln w="38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986314" y="1908596"/>
            <a:ext cx="53340" cy="81280"/>
          </a:xfrm>
          <a:custGeom>
            <a:avLst/>
            <a:gdLst/>
            <a:ahLst/>
            <a:cxnLst/>
            <a:rect l="l" t="t" r="r" b="b"/>
            <a:pathLst>
              <a:path w="53339" h="81280">
                <a:moveTo>
                  <a:pt x="53029" y="0"/>
                </a:moveTo>
                <a:lnTo>
                  <a:pt x="44765" y="0"/>
                </a:lnTo>
                <a:lnTo>
                  <a:pt x="0" y="77114"/>
                </a:lnTo>
                <a:lnTo>
                  <a:pt x="6190" y="81259"/>
                </a:lnTo>
                <a:lnTo>
                  <a:pt x="53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024187" y="2046028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019" y="0"/>
                </a:lnTo>
              </a:path>
            </a:pathLst>
          </a:custGeom>
          <a:ln w="38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020055" y="2046976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354" y="0"/>
                </a:lnTo>
              </a:path>
            </a:pathLst>
          </a:custGeom>
          <a:ln w="101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132367" y="2052070"/>
            <a:ext cx="42545" cy="83185"/>
          </a:xfrm>
          <a:custGeom>
            <a:avLst/>
            <a:gdLst/>
            <a:ahLst/>
            <a:cxnLst/>
            <a:rect l="l" t="t" r="r" b="b"/>
            <a:pathLst>
              <a:path w="42544" h="83185">
                <a:moveTo>
                  <a:pt x="0" y="0"/>
                </a:moveTo>
                <a:lnTo>
                  <a:pt x="0" y="0"/>
                </a:lnTo>
                <a:lnTo>
                  <a:pt x="42006" y="82623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128223" y="2041885"/>
            <a:ext cx="54610" cy="99695"/>
          </a:xfrm>
          <a:custGeom>
            <a:avLst/>
            <a:gdLst/>
            <a:ahLst/>
            <a:cxnLst/>
            <a:rect l="l" t="t" r="r" b="b"/>
            <a:pathLst>
              <a:path w="54610" h="99694">
                <a:moveTo>
                  <a:pt x="6187" y="0"/>
                </a:moveTo>
                <a:lnTo>
                  <a:pt x="0" y="10180"/>
                </a:lnTo>
                <a:lnTo>
                  <a:pt x="44074" y="99700"/>
                </a:lnTo>
                <a:lnTo>
                  <a:pt x="54437" y="99700"/>
                </a:lnTo>
                <a:lnTo>
                  <a:pt x="6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3015630" y="2196753"/>
            <a:ext cx="13398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3124076" y="2145716"/>
            <a:ext cx="48260" cy="78740"/>
          </a:xfrm>
          <a:custGeom>
            <a:avLst/>
            <a:gdLst/>
            <a:ahLst/>
            <a:cxnLst/>
            <a:rect l="l" t="t" r="r" b="b"/>
            <a:pathLst>
              <a:path w="48260" h="78739">
                <a:moveTo>
                  <a:pt x="48186" y="0"/>
                </a:moveTo>
                <a:lnTo>
                  <a:pt x="48186" y="0"/>
                </a:lnTo>
                <a:lnTo>
                  <a:pt x="0" y="78645"/>
                </a:lnTo>
              </a:path>
            </a:pathLst>
          </a:custGeom>
          <a:ln w="3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115116" y="2141585"/>
            <a:ext cx="67945" cy="91440"/>
          </a:xfrm>
          <a:custGeom>
            <a:avLst/>
            <a:gdLst/>
            <a:ahLst/>
            <a:cxnLst/>
            <a:rect l="l" t="t" r="r" b="b"/>
            <a:pathLst>
              <a:path w="67944" h="91439">
                <a:moveTo>
                  <a:pt x="67543" y="0"/>
                </a:moveTo>
                <a:lnTo>
                  <a:pt x="57180" y="0"/>
                </a:lnTo>
                <a:lnTo>
                  <a:pt x="0" y="82753"/>
                </a:lnTo>
                <a:lnTo>
                  <a:pt x="6187" y="90952"/>
                </a:lnTo>
                <a:lnTo>
                  <a:pt x="67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150939" y="2284515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667" y="0"/>
                </a:lnTo>
              </a:path>
            </a:pathLst>
          </a:custGeom>
          <a:ln w="38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144743" y="2285542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0" y="0"/>
                </a:moveTo>
                <a:lnTo>
                  <a:pt x="97139" y="0"/>
                </a:lnTo>
              </a:path>
            </a:pathLst>
          </a:custGeom>
          <a:ln w="61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241867" y="2288614"/>
            <a:ext cx="72390" cy="69215"/>
          </a:xfrm>
          <a:custGeom>
            <a:avLst/>
            <a:gdLst/>
            <a:ahLst/>
            <a:cxnLst/>
            <a:rect l="l" t="t" r="r" b="b"/>
            <a:pathLst>
              <a:path w="72389" h="69214">
                <a:moveTo>
                  <a:pt x="0" y="0"/>
                </a:moveTo>
                <a:lnTo>
                  <a:pt x="0" y="0"/>
                </a:lnTo>
                <a:lnTo>
                  <a:pt x="72326" y="69050"/>
                </a:lnTo>
              </a:path>
            </a:pathLst>
          </a:custGeom>
          <a:ln w="38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235665" y="2282464"/>
            <a:ext cx="88900" cy="85725"/>
          </a:xfrm>
          <a:custGeom>
            <a:avLst/>
            <a:gdLst/>
            <a:ahLst/>
            <a:cxnLst/>
            <a:rect l="l" t="t" r="r" b="b"/>
            <a:pathLst>
              <a:path w="88900" h="85725">
                <a:moveTo>
                  <a:pt x="6217" y="0"/>
                </a:moveTo>
                <a:lnTo>
                  <a:pt x="0" y="6156"/>
                </a:lnTo>
                <a:lnTo>
                  <a:pt x="78546" y="85435"/>
                </a:lnTo>
                <a:lnTo>
                  <a:pt x="88879" y="79308"/>
                </a:lnTo>
                <a:lnTo>
                  <a:pt x="6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2990826" y="1454933"/>
            <a:ext cx="365760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9715" algn="l"/>
              </a:tabLst>
            </a:pPr>
            <a:r>
              <a:rPr sz="1100" b="1" spc="-5" dirty="0">
                <a:latin typeface="Arial"/>
                <a:cs typeface="Arial"/>
              </a:rPr>
              <a:t>S	</a:t>
            </a:r>
            <a:r>
              <a:rPr sz="1650" b="1" spc="-7" baseline="2525" dirty="0">
                <a:latin typeface="Arial"/>
                <a:cs typeface="Arial"/>
              </a:rPr>
              <a:t>S</a:t>
            </a:r>
            <a:endParaRPr sz="1650" baseline="2525">
              <a:latin typeface="Arial"/>
              <a:cs typeface="Arial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3354150" y="1540663"/>
            <a:ext cx="128905" cy="2540"/>
          </a:xfrm>
          <a:custGeom>
            <a:avLst/>
            <a:gdLst/>
            <a:ahLst/>
            <a:cxnLst/>
            <a:rect l="l" t="t" r="r" b="b"/>
            <a:pathLst>
              <a:path w="128904" h="2540">
                <a:moveTo>
                  <a:pt x="0" y="0"/>
                </a:moveTo>
                <a:lnTo>
                  <a:pt x="0" y="0"/>
                </a:lnTo>
                <a:lnTo>
                  <a:pt x="128804" y="2186"/>
                </a:lnTo>
              </a:path>
            </a:pathLst>
          </a:custGeom>
          <a:ln w="38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347984" y="1541617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>
                <a:moveTo>
                  <a:pt x="0" y="0"/>
                </a:moveTo>
                <a:lnTo>
                  <a:pt x="141213" y="0"/>
                </a:lnTo>
              </a:path>
            </a:pathLst>
          </a:custGeom>
          <a:ln w="101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493296" y="1546706"/>
            <a:ext cx="95885" cy="90170"/>
          </a:xfrm>
          <a:custGeom>
            <a:avLst/>
            <a:gdLst/>
            <a:ahLst/>
            <a:cxnLst/>
            <a:rect l="l" t="t" r="r" b="b"/>
            <a:pathLst>
              <a:path w="95885" h="90169">
                <a:moveTo>
                  <a:pt x="0" y="0"/>
                </a:moveTo>
                <a:lnTo>
                  <a:pt x="0" y="0"/>
                </a:lnTo>
                <a:lnTo>
                  <a:pt x="95762" y="89789"/>
                </a:lnTo>
              </a:path>
            </a:pathLst>
          </a:custGeom>
          <a:ln w="38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487094" y="1536527"/>
            <a:ext cx="110489" cy="106045"/>
          </a:xfrm>
          <a:custGeom>
            <a:avLst/>
            <a:gdLst/>
            <a:ahLst/>
            <a:cxnLst/>
            <a:rect l="l" t="t" r="r" b="b"/>
            <a:pathLst>
              <a:path w="110489" h="106044">
                <a:moveTo>
                  <a:pt x="2103" y="0"/>
                </a:moveTo>
                <a:lnTo>
                  <a:pt x="0" y="10180"/>
                </a:lnTo>
                <a:lnTo>
                  <a:pt x="101955" y="106009"/>
                </a:lnTo>
                <a:lnTo>
                  <a:pt x="110246" y="104089"/>
                </a:lnTo>
                <a:lnTo>
                  <a:pt x="21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591138" y="1646667"/>
            <a:ext cx="0" cy="93980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0"/>
                </a:moveTo>
                <a:lnTo>
                  <a:pt x="0" y="93645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584264" y="1640616"/>
            <a:ext cx="13335" cy="106045"/>
          </a:xfrm>
          <a:custGeom>
            <a:avLst/>
            <a:gdLst/>
            <a:ahLst/>
            <a:cxnLst/>
            <a:rect l="l" t="t" r="r" b="b"/>
            <a:pathLst>
              <a:path w="13335" h="106044">
                <a:moveTo>
                  <a:pt x="13075" y="0"/>
                </a:moveTo>
                <a:lnTo>
                  <a:pt x="4785" y="1920"/>
                </a:lnTo>
                <a:lnTo>
                  <a:pt x="0" y="105765"/>
                </a:lnTo>
                <a:lnTo>
                  <a:pt x="11003" y="105765"/>
                </a:lnTo>
                <a:lnTo>
                  <a:pt x="130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662791" y="1829282"/>
            <a:ext cx="73660" cy="21590"/>
          </a:xfrm>
          <a:custGeom>
            <a:avLst/>
            <a:gdLst/>
            <a:ahLst/>
            <a:cxnLst/>
            <a:rect l="l" t="t" r="r" b="b"/>
            <a:pathLst>
              <a:path w="73660" h="21589">
                <a:moveTo>
                  <a:pt x="0" y="0"/>
                </a:moveTo>
                <a:lnTo>
                  <a:pt x="0" y="0"/>
                </a:lnTo>
                <a:lnTo>
                  <a:pt x="73672" y="21194"/>
                </a:lnTo>
              </a:path>
            </a:pathLst>
          </a:custGeom>
          <a:ln w="38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656563" y="1822948"/>
            <a:ext cx="91440" cy="29845"/>
          </a:xfrm>
          <a:custGeom>
            <a:avLst/>
            <a:gdLst/>
            <a:ahLst/>
            <a:cxnLst/>
            <a:rect l="l" t="t" r="r" b="b"/>
            <a:pathLst>
              <a:path w="91439" h="29844">
                <a:moveTo>
                  <a:pt x="0" y="0"/>
                </a:moveTo>
                <a:lnTo>
                  <a:pt x="0" y="11003"/>
                </a:lnTo>
                <a:lnTo>
                  <a:pt x="79918" y="29474"/>
                </a:lnTo>
                <a:lnTo>
                  <a:pt x="90952" y="234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742644" y="1856550"/>
            <a:ext cx="21590" cy="79375"/>
          </a:xfrm>
          <a:custGeom>
            <a:avLst/>
            <a:gdLst/>
            <a:ahLst/>
            <a:cxnLst/>
            <a:rect l="l" t="t" r="r" b="b"/>
            <a:pathLst>
              <a:path w="21589" h="79375">
                <a:moveTo>
                  <a:pt x="0" y="0"/>
                </a:moveTo>
                <a:lnTo>
                  <a:pt x="0" y="0"/>
                </a:lnTo>
                <a:lnTo>
                  <a:pt x="21385" y="79313"/>
                </a:lnTo>
              </a:path>
            </a:pathLst>
          </a:custGeom>
          <a:ln w="38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736482" y="1846356"/>
            <a:ext cx="34290" cy="93980"/>
          </a:xfrm>
          <a:custGeom>
            <a:avLst/>
            <a:gdLst/>
            <a:ahLst/>
            <a:cxnLst/>
            <a:rect l="l" t="t" r="r" b="b"/>
            <a:pathLst>
              <a:path w="34289" h="93980">
                <a:moveTo>
                  <a:pt x="11033" y="0"/>
                </a:moveTo>
                <a:lnTo>
                  <a:pt x="0" y="6065"/>
                </a:lnTo>
                <a:lnTo>
                  <a:pt x="23439" y="93634"/>
                </a:lnTo>
                <a:lnTo>
                  <a:pt x="33741" y="93634"/>
                </a:lnTo>
                <a:lnTo>
                  <a:pt x="110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708929" y="1946036"/>
            <a:ext cx="51435" cy="71120"/>
          </a:xfrm>
          <a:custGeom>
            <a:avLst/>
            <a:gdLst/>
            <a:ahLst/>
            <a:cxnLst/>
            <a:rect l="l" t="t" r="r" b="b"/>
            <a:pathLst>
              <a:path w="51435" h="71119">
                <a:moveTo>
                  <a:pt x="50971" y="0"/>
                </a:moveTo>
                <a:lnTo>
                  <a:pt x="50971" y="0"/>
                </a:lnTo>
                <a:lnTo>
                  <a:pt x="0" y="70507"/>
                </a:lnTo>
              </a:path>
            </a:pathLst>
          </a:custGeom>
          <a:ln w="38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698595" y="1939991"/>
            <a:ext cx="71755" cy="83185"/>
          </a:xfrm>
          <a:custGeom>
            <a:avLst/>
            <a:gdLst/>
            <a:ahLst/>
            <a:cxnLst/>
            <a:rect l="l" t="t" r="r" b="b"/>
            <a:pathLst>
              <a:path w="71754" h="83185">
                <a:moveTo>
                  <a:pt x="71627" y="0"/>
                </a:moveTo>
                <a:lnTo>
                  <a:pt x="61325" y="0"/>
                </a:lnTo>
                <a:lnTo>
                  <a:pt x="0" y="76565"/>
                </a:lnTo>
                <a:lnTo>
                  <a:pt x="10332" y="82631"/>
                </a:lnTo>
                <a:lnTo>
                  <a:pt x="716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527745" y="2099986"/>
            <a:ext cx="67945" cy="24765"/>
          </a:xfrm>
          <a:custGeom>
            <a:avLst/>
            <a:gdLst/>
            <a:ahLst/>
            <a:cxnLst/>
            <a:rect l="l" t="t" r="r" b="b"/>
            <a:pathLst>
              <a:path w="67945" h="24764">
                <a:moveTo>
                  <a:pt x="67522" y="0"/>
                </a:moveTo>
                <a:lnTo>
                  <a:pt x="67522" y="0"/>
                </a:lnTo>
                <a:lnTo>
                  <a:pt x="0" y="24534"/>
                </a:lnTo>
              </a:path>
            </a:pathLst>
          </a:custGeom>
          <a:ln w="3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516752" y="2091751"/>
            <a:ext cx="85090" cy="37465"/>
          </a:xfrm>
          <a:custGeom>
            <a:avLst/>
            <a:gdLst/>
            <a:ahLst/>
            <a:cxnLst/>
            <a:rect l="l" t="t" r="r" b="b"/>
            <a:pathLst>
              <a:path w="85089" h="37464">
                <a:moveTo>
                  <a:pt x="80589" y="0"/>
                </a:moveTo>
                <a:lnTo>
                  <a:pt x="0" y="30845"/>
                </a:lnTo>
                <a:lnTo>
                  <a:pt x="11003" y="36880"/>
                </a:lnTo>
                <a:lnTo>
                  <a:pt x="84703" y="10180"/>
                </a:lnTo>
                <a:lnTo>
                  <a:pt x="80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522912" y="2128651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741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516752" y="2122596"/>
            <a:ext cx="13335" cy="123189"/>
          </a:xfrm>
          <a:custGeom>
            <a:avLst/>
            <a:gdLst/>
            <a:ahLst/>
            <a:cxnLst/>
            <a:rect l="l" t="t" r="r" b="b"/>
            <a:pathLst>
              <a:path w="13335" h="123189">
                <a:moveTo>
                  <a:pt x="0" y="0"/>
                </a:moveTo>
                <a:lnTo>
                  <a:pt x="4114" y="122956"/>
                </a:lnTo>
                <a:lnTo>
                  <a:pt x="13045" y="116799"/>
                </a:lnTo>
                <a:lnTo>
                  <a:pt x="11003" y="603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 txBox="1"/>
          <p:nvPr/>
        </p:nvSpPr>
        <p:spPr>
          <a:xfrm>
            <a:off x="3525383" y="1722903"/>
            <a:ext cx="571500" cy="843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O</a:t>
            </a:r>
            <a:endParaRPr sz="1100">
              <a:latin typeface="Arial"/>
              <a:cs typeface="Arial"/>
            </a:endParaRPr>
          </a:p>
          <a:p>
            <a:pPr marL="83820" marR="370840">
              <a:lnSpc>
                <a:spcPct val="129200"/>
              </a:lnSpc>
              <a:spcBef>
                <a:spcPts val="375"/>
              </a:spcBef>
            </a:pPr>
            <a:r>
              <a:rPr sz="1100" b="1" spc="-5" dirty="0">
                <a:latin typeface="Arial"/>
                <a:cs typeface="Arial"/>
              </a:rPr>
              <a:t>O  O</a:t>
            </a:r>
            <a:endParaRPr sz="1100">
              <a:latin typeface="Arial"/>
              <a:cs typeface="Arial"/>
            </a:endParaRPr>
          </a:p>
          <a:p>
            <a:pPr marL="140970">
              <a:lnSpc>
                <a:spcPct val="100000"/>
              </a:lnSpc>
              <a:spcBef>
                <a:spcPts val="85"/>
              </a:spcBef>
            </a:pPr>
            <a:r>
              <a:rPr sz="1100" b="1" spc="-5" dirty="0">
                <a:latin typeface="Arial"/>
                <a:cs typeface="Arial"/>
              </a:rPr>
              <a:t>O </a:t>
            </a:r>
            <a:r>
              <a:rPr sz="1650" b="1" spc="-7" baseline="5050" dirty="0">
                <a:latin typeface="Arial"/>
                <a:cs typeface="Arial"/>
              </a:rPr>
              <a:t>N</a:t>
            </a:r>
            <a:r>
              <a:rPr sz="1650" b="1" spc="120" baseline="505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3529795" y="2241457"/>
            <a:ext cx="66040" cy="26670"/>
          </a:xfrm>
          <a:custGeom>
            <a:avLst/>
            <a:gdLst/>
            <a:ahLst/>
            <a:cxnLst/>
            <a:rect l="l" t="t" r="r" b="b"/>
            <a:pathLst>
              <a:path w="66039" h="26669">
                <a:moveTo>
                  <a:pt x="0" y="0"/>
                </a:moveTo>
                <a:lnTo>
                  <a:pt x="0" y="0"/>
                </a:lnTo>
                <a:lnTo>
                  <a:pt x="65473" y="26660"/>
                </a:lnTo>
              </a:path>
            </a:pathLst>
          </a:custGeom>
          <a:ln w="3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520866" y="2239396"/>
            <a:ext cx="80645" cy="33020"/>
          </a:xfrm>
          <a:custGeom>
            <a:avLst/>
            <a:gdLst/>
            <a:ahLst/>
            <a:cxnLst/>
            <a:rect l="l" t="t" r="r" b="b"/>
            <a:pathLst>
              <a:path w="80645" h="33019">
                <a:moveTo>
                  <a:pt x="8930" y="0"/>
                </a:moveTo>
                <a:lnTo>
                  <a:pt x="0" y="6156"/>
                </a:lnTo>
                <a:lnTo>
                  <a:pt x="76474" y="32826"/>
                </a:lnTo>
                <a:lnTo>
                  <a:pt x="80589" y="26669"/>
                </a:lnTo>
                <a:lnTo>
                  <a:pt x="89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730253" y="2239392"/>
            <a:ext cx="57785" cy="26670"/>
          </a:xfrm>
          <a:custGeom>
            <a:avLst/>
            <a:gdLst/>
            <a:ahLst/>
            <a:cxnLst/>
            <a:rect l="l" t="t" r="r" b="b"/>
            <a:pathLst>
              <a:path w="57785" h="26669">
                <a:moveTo>
                  <a:pt x="0" y="26660"/>
                </a:moveTo>
                <a:lnTo>
                  <a:pt x="0" y="26660"/>
                </a:lnTo>
                <a:lnTo>
                  <a:pt x="57181" y="0"/>
                </a:lnTo>
              </a:path>
            </a:pathLst>
          </a:custGeom>
          <a:ln w="3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724076" y="2234610"/>
            <a:ext cx="67945" cy="38100"/>
          </a:xfrm>
          <a:custGeom>
            <a:avLst/>
            <a:gdLst/>
            <a:ahLst/>
            <a:cxnLst/>
            <a:rect l="l" t="t" r="r" b="b"/>
            <a:pathLst>
              <a:path w="67945" h="38100">
                <a:moveTo>
                  <a:pt x="67513" y="0"/>
                </a:moveTo>
                <a:lnTo>
                  <a:pt x="0" y="27340"/>
                </a:lnTo>
                <a:lnTo>
                  <a:pt x="2042" y="37612"/>
                </a:lnTo>
                <a:lnTo>
                  <a:pt x="67513" y="10942"/>
                </a:lnTo>
                <a:lnTo>
                  <a:pt x="675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797776" y="2245556"/>
            <a:ext cx="69850" cy="43180"/>
          </a:xfrm>
          <a:custGeom>
            <a:avLst/>
            <a:gdLst/>
            <a:ahLst/>
            <a:cxnLst/>
            <a:rect l="l" t="t" r="r" b="b"/>
            <a:pathLst>
              <a:path w="69850" h="43180">
                <a:moveTo>
                  <a:pt x="0" y="0"/>
                </a:moveTo>
                <a:lnTo>
                  <a:pt x="0" y="0"/>
                </a:lnTo>
                <a:lnTo>
                  <a:pt x="69572" y="43057"/>
                </a:lnTo>
              </a:path>
            </a:pathLst>
          </a:custGeom>
          <a:ln w="38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791589" y="2234610"/>
            <a:ext cx="86995" cy="65405"/>
          </a:xfrm>
          <a:custGeom>
            <a:avLst/>
            <a:gdLst/>
            <a:ahLst/>
            <a:cxnLst/>
            <a:rect l="l" t="t" r="r" b="b"/>
            <a:pathLst>
              <a:path w="86995" h="65405">
                <a:moveTo>
                  <a:pt x="0" y="0"/>
                </a:moveTo>
                <a:lnTo>
                  <a:pt x="0" y="10942"/>
                </a:lnTo>
                <a:lnTo>
                  <a:pt x="75773" y="64952"/>
                </a:lnTo>
                <a:lnTo>
                  <a:pt x="86807" y="567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106851" y="1540663"/>
            <a:ext cx="123189" cy="2540"/>
          </a:xfrm>
          <a:custGeom>
            <a:avLst/>
            <a:gdLst/>
            <a:ahLst/>
            <a:cxnLst/>
            <a:rect l="l" t="t" r="r" b="b"/>
            <a:pathLst>
              <a:path w="123189" h="2540">
                <a:moveTo>
                  <a:pt x="0" y="2186"/>
                </a:moveTo>
                <a:lnTo>
                  <a:pt x="0" y="2186"/>
                </a:lnTo>
                <a:lnTo>
                  <a:pt x="122624" y="0"/>
                </a:lnTo>
              </a:path>
            </a:pathLst>
          </a:custGeom>
          <a:ln w="38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104814" y="1536527"/>
            <a:ext cx="128905" cy="14604"/>
          </a:xfrm>
          <a:custGeom>
            <a:avLst/>
            <a:gdLst/>
            <a:ahLst/>
            <a:cxnLst/>
            <a:rect l="l" t="t" r="r" b="b"/>
            <a:pathLst>
              <a:path w="128905" h="14605">
                <a:moveTo>
                  <a:pt x="128808" y="0"/>
                </a:moveTo>
                <a:lnTo>
                  <a:pt x="0" y="4114"/>
                </a:lnTo>
                <a:lnTo>
                  <a:pt x="0" y="14325"/>
                </a:lnTo>
                <a:lnTo>
                  <a:pt x="128808" y="6339"/>
                </a:lnTo>
                <a:lnTo>
                  <a:pt x="1288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182635" y="3364051"/>
            <a:ext cx="3175" cy="139065"/>
          </a:xfrm>
          <a:custGeom>
            <a:avLst/>
            <a:gdLst/>
            <a:ahLst/>
            <a:cxnLst/>
            <a:rect l="l" t="t" r="r" b="b"/>
            <a:pathLst>
              <a:path w="3175" h="139064">
                <a:moveTo>
                  <a:pt x="2753" y="138768"/>
                </a:moveTo>
                <a:lnTo>
                  <a:pt x="2753" y="138768"/>
                </a:lnTo>
                <a:lnTo>
                  <a:pt x="0" y="0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166109" y="3353074"/>
            <a:ext cx="36195" cy="160020"/>
          </a:xfrm>
          <a:custGeom>
            <a:avLst/>
            <a:gdLst/>
            <a:ahLst/>
            <a:cxnLst/>
            <a:rect l="l" t="t" r="r" b="b"/>
            <a:pathLst>
              <a:path w="36194" h="160020">
                <a:moveTo>
                  <a:pt x="0" y="0"/>
                </a:moveTo>
                <a:lnTo>
                  <a:pt x="0" y="159989"/>
                </a:lnTo>
                <a:lnTo>
                  <a:pt x="35813" y="145633"/>
                </a:lnTo>
                <a:lnTo>
                  <a:pt x="35813" y="130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219165" y="3376349"/>
            <a:ext cx="4445" cy="112395"/>
          </a:xfrm>
          <a:custGeom>
            <a:avLst/>
            <a:gdLst/>
            <a:ahLst/>
            <a:cxnLst/>
            <a:rect l="l" t="t" r="r" b="b"/>
            <a:pathLst>
              <a:path w="4444" h="112395">
                <a:moveTo>
                  <a:pt x="4099" y="112137"/>
                </a:moveTo>
                <a:lnTo>
                  <a:pt x="4099" y="112137"/>
                </a:lnTo>
                <a:lnTo>
                  <a:pt x="0" y="0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221202" y="3370203"/>
            <a:ext cx="0" cy="122555"/>
          </a:xfrm>
          <a:custGeom>
            <a:avLst/>
            <a:gdLst/>
            <a:ahLst/>
            <a:cxnLst/>
            <a:rect l="l" t="t" r="r" b="b"/>
            <a:pathLst>
              <a:path h="122554">
                <a:moveTo>
                  <a:pt x="0" y="0"/>
                </a:moveTo>
                <a:lnTo>
                  <a:pt x="0" y="122377"/>
                </a:lnTo>
              </a:path>
            </a:pathLst>
          </a:custGeom>
          <a:ln w="8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409251" y="3504853"/>
            <a:ext cx="61594" cy="92075"/>
          </a:xfrm>
          <a:custGeom>
            <a:avLst/>
            <a:gdLst/>
            <a:ahLst/>
            <a:cxnLst/>
            <a:rect l="l" t="t" r="r" b="b"/>
            <a:pathLst>
              <a:path w="61595" h="92075">
                <a:moveTo>
                  <a:pt x="61312" y="0"/>
                </a:moveTo>
                <a:lnTo>
                  <a:pt x="61312" y="0"/>
                </a:lnTo>
                <a:lnTo>
                  <a:pt x="0" y="91641"/>
                </a:lnTo>
              </a:path>
            </a:pathLst>
          </a:custGeom>
          <a:ln w="3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398245" y="3498707"/>
            <a:ext cx="78740" cy="104139"/>
          </a:xfrm>
          <a:custGeom>
            <a:avLst/>
            <a:gdLst/>
            <a:ahLst/>
            <a:cxnLst/>
            <a:rect l="l" t="t" r="r" b="b"/>
            <a:pathLst>
              <a:path w="78739" h="104139">
                <a:moveTo>
                  <a:pt x="72329" y="0"/>
                </a:moveTo>
                <a:lnTo>
                  <a:pt x="0" y="97779"/>
                </a:lnTo>
                <a:lnTo>
                  <a:pt x="6888" y="103906"/>
                </a:lnTo>
                <a:lnTo>
                  <a:pt x="78546" y="4114"/>
                </a:lnTo>
                <a:lnTo>
                  <a:pt x="723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387927" y="3498720"/>
            <a:ext cx="57150" cy="83820"/>
          </a:xfrm>
          <a:custGeom>
            <a:avLst/>
            <a:gdLst/>
            <a:ahLst/>
            <a:cxnLst/>
            <a:rect l="l" t="t" r="r" b="b"/>
            <a:pathLst>
              <a:path w="57150" h="83820">
                <a:moveTo>
                  <a:pt x="57151" y="0"/>
                </a:moveTo>
                <a:lnTo>
                  <a:pt x="57151" y="0"/>
                </a:lnTo>
                <a:lnTo>
                  <a:pt x="0" y="83412"/>
                </a:lnTo>
              </a:path>
            </a:pathLst>
          </a:custGeom>
          <a:ln w="3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377580" y="3492581"/>
            <a:ext cx="76200" cy="95885"/>
          </a:xfrm>
          <a:custGeom>
            <a:avLst/>
            <a:gdLst/>
            <a:ahLst/>
            <a:cxnLst/>
            <a:rect l="l" t="t" r="r" b="b"/>
            <a:pathLst>
              <a:path w="76200" h="95885">
                <a:moveTo>
                  <a:pt x="67513" y="0"/>
                </a:moveTo>
                <a:lnTo>
                  <a:pt x="0" y="89550"/>
                </a:lnTo>
                <a:lnTo>
                  <a:pt x="10363" y="95707"/>
                </a:lnTo>
                <a:lnTo>
                  <a:pt x="75773" y="4114"/>
                </a:lnTo>
                <a:lnTo>
                  <a:pt x="675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403071" y="3264211"/>
            <a:ext cx="63500" cy="85090"/>
          </a:xfrm>
          <a:custGeom>
            <a:avLst/>
            <a:gdLst/>
            <a:ahLst/>
            <a:cxnLst/>
            <a:rect l="l" t="t" r="r" b="b"/>
            <a:pathLst>
              <a:path w="63500" h="85089">
                <a:moveTo>
                  <a:pt x="0" y="0"/>
                </a:moveTo>
                <a:lnTo>
                  <a:pt x="0" y="0"/>
                </a:lnTo>
                <a:lnTo>
                  <a:pt x="63362" y="84779"/>
                </a:lnTo>
              </a:path>
            </a:pathLst>
          </a:custGeom>
          <a:ln w="38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394100" y="3253282"/>
            <a:ext cx="83185" cy="102235"/>
          </a:xfrm>
          <a:custGeom>
            <a:avLst/>
            <a:gdLst/>
            <a:ahLst/>
            <a:cxnLst/>
            <a:rect l="l" t="t" r="r" b="b"/>
            <a:pathLst>
              <a:path w="83185" h="102235">
                <a:moveTo>
                  <a:pt x="8991" y="0"/>
                </a:moveTo>
                <a:lnTo>
                  <a:pt x="0" y="6827"/>
                </a:lnTo>
                <a:lnTo>
                  <a:pt x="72359" y="101864"/>
                </a:lnTo>
                <a:lnTo>
                  <a:pt x="82692" y="99791"/>
                </a:lnTo>
                <a:lnTo>
                  <a:pt x="89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385846" y="3276539"/>
            <a:ext cx="57150" cy="83185"/>
          </a:xfrm>
          <a:custGeom>
            <a:avLst/>
            <a:gdLst/>
            <a:ahLst/>
            <a:cxnLst/>
            <a:rect l="l" t="t" r="r" b="b"/>
            <a:pathLst>
              <a:path w="57150" h="83185">
                <a:moveTo>
                  <a:pt x="0" y="0"/>
                </a:moveTo>
                <a:lnTo>
                  <a:pt x="0" y="0"/>
                </a:lnTo>
                <a:lnTo>
                  <a:pt x="57151" y="82714"/>
                </a:lnTo>
              </a:path>
            </a:pathLst>
          </a:custGeom>
          <a:ln w="3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375538" y="3266267"/>
            <a:ext cx="78105" cy="100330"/>
          </a:xfrm>
          <a:custGeom>
            <a:avLst/>
            <a:gdLst/>
            <a:ahLst/>
            <a:cxnLst/>
            <a:rect l="l" t="t" r="r" b="b"/>
            <a:pathLst>
              <a:path w="78104" h="100329">
                <a:moveTo>
                  <a:pt x="10302" y="0"/>
                </a:moveTo>
                <a:lnTo>
                  <a:pt x="0" y="6156"/>
                </a:lnTo>
                <a:lnTo>
                  <a:pt x="69555" y="99821"/>
                </a:lnTo>
                <a:lnTo>
                  <a:pt x="77815" y="92994"/>
                </a:lnTo>
                <a:lnTo>
                  <a:pt x="103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472644" y="335925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137431"/>
                </a:moveTo>
                <a:lnTo>
                  <a:pt x="0" y="0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71626" y="3353074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748"/>
                </a:lnTo>
              </a:path>
            </a:pathLst>
          </a:custGeom>
          <a:ln w="10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326584" y="3380418"/>
            <a:ext cx="4445" cy="118745"/>
          </a:xfrm>
          <a:custGeom>
            <a:avLst/>
            <a:gdLst/>
            <a:ahLst/>
            <a:cxnLst/>
            <a:rect l="l" t="t" r="r" b="b"/>
            <a:pathLst>
              <a:path w="4445" h="118745">
                <a:moveTo>
                  <a:pt x="4130" y="118302"/>
                </a:moveTo>
                <a:lnTo>
                  <a:pt x="4130" y="118302"/>
                </a:lnTo>
                <a:lnTo>
                  <a:pt x="0" y="0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329711" y="3372246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576"/>
                </a:lnTo>
              </a:path>
            </a:pathLst>
          </a:custGeom>
          <a:ln w="10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178505" y="2867006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136733"/>
                </a:moveTo>
                <a:lnTo>
                  <a:pt x="0" y="0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157849" y="2854695"/>
            <a:ext cx="42545" cy="162560"/>
          </a:xfrm>
          <a:custGeom>
            <a:avLst/>
            <a:gdLst/>
            <a:ahLst/>
            <a:cxnLst/>
            <a:rect l="l" t="t" r="r" b="b"/>
            <a:pathLst>
              <a:path w="42544" h="162560">
                <a:moveTo>
                  <a:pt x="0" y="0"/>
                </a:moveTo>
                <a:lnTo>
                  <a:pt x="4114" y="162031"/>
                </a:lnTo>
                <a:lnTo>
                  <a:pt x="42001" y="149047"/>
                </a:lnTo>
                <a:lnTo>
                  <a:pt x="37886" y="123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217054" y="2877270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5">
                <a:moveTo>
                  <a:pt x="0" y="116206"/>
                </a:moveTo>
                <a:lnTo>
                  <a:pt x="0" y="0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208111" y="2871094"/>
            <a:ext cx="15240" cy="127000"/>
          </a:xfrm>
          <a:custGeom>
            <a:avLst/>
            <a:gdLst/>
            <a:ahLst/>
            <a:cxnLst/>
            <a:rect l="l" t="t" r="r" b="b"/>
            <a:pathLst>
              <a:path w="15239" h="127000">
                <a:moveTo>
                  <a:pt x="11064" y="0"/>
                </a:moveTo>
                <a:lnTo>
                  <a:pt x="0" y="0"/>
                </a:lnTo>
                <a:lnTo>
                  <a:pt x="4145" y="126491"/>
                </a:lnTo>
                <a:lnTo>
                  <a:pt x="15148" y="126491"/>
                </a:lnTo>
                <a:lnTo>
                  <a:pt x="11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411332" y="3010572"/>
            <a:ext cx="50800" cy="70485"/>
          </a:xfrm>
          <a:custGeom>
            <a:avLst/>
            <a:gdLst/>
            <a:ahLst/>
            <a:cxnLst/>
            <a:rect l="l" t="t" r="r" b="b"/>
            <a:pathLst>
              <a:path w="50800" h="70485">
                <a:moveTo>
                  <a:pt x="50298" y="0"/>
                </a:moveTo>
                <a:lnTo>
                  <a:pt x="50298" y="0"/>
                </a:lnTo>
                <a:lnTo>
                  <a:pt x="0" y="70416"/>
                </a:lnTo>
              </a:path>
            </a:pathLst>
          </a:custGeom>
          <a:ln w="38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405134" y="3003743"/>
            <a:ext cx="67945" cy="85725"/>
          </a:xfrm>
          <a:custGeom>
            <a:avLst/>
            <a:gdLst/>
            <a:ahLst/>
            <a:cxnLst/>
            <a:rect l="l" t="t" r="r" b="b"/>
            <a:pathLst>
              <a:path w="67945" h="85725">
                <a:moveTo>
                  <a:pt x="56509" y="0"/>
                </a:moveTo>
                <a:lnTo>
                  <a:pt x="0" y="77236"/>
                </a:lnTo>
                <a:lnTo>
                  <a:pt x="6217" y="85465"/>
                </a:lnTo>
                <a:lnTo>
                  <a:pt x="67513" y="2712"/>
                </a:lnTo>
                <a:lnTo>
                  <a:pt x="565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398237" y="3003740"/>
            <a:ext cx="41275" cy="57150"/>
          </a:xfrm>
          <a:custGeom>
            <a:avLst/>
            <a:gdLst/>
            <a:ahLst/>
            <a:cxnLst/>
            <a:rect l="l" t="t" r="r" b="b"/>
            <a:pathLst>
              <a:path w="41275" h="57150">
                <a:moveTo>
                  <a:pt x="40660" y="0"/>
                </a:moveTo>
                <a:lnTo>
                  <a:pt x="40660" y="0"/>
                </a:lnTo>
                <a:lnTo>
                  <a:pt x="0" y="56752"/>
                </a:lnTo>
              </a:path>
            </a:pathLst>
          </a:custGeom>
          <a:ln w="38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392058" y="2997586"/>
            <a:ext cx="57785" cy="73660"/>
          </a:xfrm>
          <a:custGeom>
            <a:avLst/>
            <a:gdLst/>
            <a:ahLst/>
            <a:cxnLst/>
            <a:rect l="l" t="t" r="r" b="b"/>
            <a:pathLst>
              <a:path w="57785" h="73660">
                <a:moveTo>
                  <a:pt x="46847" y="0"/>
                </a:moveTo>
                <a:lnTo>
                  <a:pt x="0" y="67025"/>
                </a:lnTo>
                <a:lnTo>
                  <a:pt x="2042" y="73151"/>
                </a:lnTo>
                <a:lnTo>
                  <a:pt x="57180" y="2042"/>
                </a:lnTo>
                <a:lnTo>
                  <a:pt x="468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409251" y="2781529"/>
            <a:ext cx="50800" cy="73660"/>
          </a:xfrm>
          <a:custGeom>
            <a:avLst/>
            <a:gdLst/>
            <a:ahLst/>
            <a:cxnLst/>
            <a:rect l="l" t="t" r="r" b="b"/>
            <a:pathLst>
              <a:path w="50800" h="73660">
                <a:moveTo>
                  <a:pt x="0" y="0"/>
                </a:moveTo>
                <a:lnTo>
                  <a:pt x="0" y="0"/>
                </a:lnTo>
                <a:lnTo>
                  <a:pt x="50298" y="73149"/>
                </a:lnTo>
              </a:path>
            </a:pathLst>
          </a:custGeom>
          <a:ln w="3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403091" y="2771302"/>
            <a:ext cx="67945" cy="90170"/>
          </a:xfrm>
          <a:custGeom>
            <a:avLst/>
            <a:gdLst/>
            <a:ahLst/>
            <a:cxnLst/>
            <a:rect l="l" t="t" r="r" b="b"/>
            <a:pathLst>
              <a:path w="67945" h="90169">
                <a:moveTo>
                  <a:pt x="6187" y="0"/>
                </a:moveTo>
                <a:lnTo>
                  <a:pt x="0" y="10241"/>
                </a:lnTo>
                <a:lnTo>
                  <a:pt x="56448" y="89550"/>
                </a:lnTo>
                <a:lnTo>
                  <a:pt x="67482" y="85465"/>
                </a:lnTo>
                <a:lnTo>
                  <a:pt x="6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394107" y="2800689"/>
            <a:ext cx="45085" cy="60325"/>
          </a:xfrm>
          <a:custGeom>
            <a:avLst/>
            <a:gdLst/>
            <a:ahLst/>
            <a:cxnLst/>
            <a:rect l="l" t="t" r="r" b="b"/>
            <a:pathLst>
              <a:path w="45085" h="60325">
                <a:moveTo>
                  <a:pt x="0" y="0"/>
                </a:moveTo>
                <a:lnTo>
                  <a:pt x="0" y="0"/>
                </a:lnTo>
                <a:lnTo>
                  <a:pt x="44790" y="60153"/>
                </a:lnTo>
              </a:path>
            </a:pathLst>
          </a:custGeom>
          <a:ln w="38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387943" y="2789743"/>
            <a:ext cx="57150" cy="77470"/>
          </a:xfrm>
          <a:custGeom>
            <a:avLst/>
            <a:gdLst/>
            <a:ahLst/>
            <a:cxnLst/>
            <a:rect l="l" t="t" r="r" b="b"/>
            <a:pathLst>
              <a:path w="57150" h="77469">
                <a:moveTo>
                  <a:pt x="6156" y="0"/>
                </a:moveTo>
                <a:lnTo>
                  <a:pt x="0" y="10942"/>
                </a:lnTo>
                <a:lnTo>
                  <a:pt x="50962" y="77266"/>
                </a:lnTo>
                <a:lnTo>
                  <a:pt x="57149" y="75224"/>
                </a:lnTo>
                <a:lnTo>
                  <a:pt x="61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466433" y="2864972"/>
            <a:ext cx="0" cy="135255"/>
          </a:xfrm>
          <a:custGeom>
            <a:avLst/>
            <a:gdLst/>
            <a:ahLst/>
            <a:cxnLst/>
            <a:rect l="l" t="t" r="r" b="b"/>
            <a:pathLst>
              <a:path h="135255">
                <a:moveTo>
                  <a:pt x="0" y="134668"/>
                </a:moveTo>
                <a:lnTo>
                  <a:pt x="0" y="0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466094" y="2856768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687"/>
                </a:lnTo>
              </a:path>
            </a:pathLst>
          </a:custGeom>
          <a:ln w="131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320404" y="2877270"/>
            <a:ext cx="4445" cy="106045"/>
          </a:xfrm>
          <a:custGeom>
            <a:avLst/>
            <a:gdLst/>
            <a:ahLst/>
            <a:cxnLst/>
            <a:rect l="l" t="t" r="r" b="b"/>
            <a:pathLst>
              <a:path w="4445" h="106044">
                <a:moveTo>
                  <a:pt x="4130" y="105943"/>
                </a:moveTo>
                <a:lnTo>
                  <a:pt x="4130" y="105943"/>
                </a:lnTo>
                <a:lnTo>
                  <a:pt x="0" y="0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322472" y="2871094"/>
            <a:ext cx="0" cy="122555"/>
          </a:xfrm>
          <a:custGeom>
            <a:avLst/>
            <a:gdLst/>
            <a:ahLst/>
            <a:cxnLst/>
            <a:rect l="l" t="t" r="r" b="b"/>
            <a:pathLst>
              <a:path h="122555">
                <a:moveTo>
                  <a:pt x="0" y="0"/>
                </a:moveTo>
                <a:lnTo>
                  <a:pt x="0" y="122407"/>
                </a:lnTo>
              </a:path>
            </a:pathLst>
          </a:custGeom>
          <a:ln w="82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252881" y="3116546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136733"/>
                </a:moveTo>
                <a:lnTo>
                  <a:pt x="0" y="0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233623" y="3093293"/>
            <a:ext cx="40005" cy="183515"/>
          </a:xfrm>
          <a:custGeom>
            <a:avLst/>
            <a:gdLst/>
            <a:ahLst/>
            <a:cxnLst/>
            <a:rect l="l" t="t" r="r" b="b"/>
            <a:pathLst>
              <a:path w="40004" h="183514">
                <a:moveTo>
                  <a:pt x="35813" y="0"/>
                </a:moveTo>
                <a:lnTo>
                  <a:pt x="19293" y="17099"/>
                </a:lnTo>
                <a:lnTo>
                  <a:pt x="0" y="23256"/>
                </a:lnTo>
                <a:lnTo>
                  <a:pt x="2042" y="159989"/>
                </a:lnTo>
                <a:lnTo>
                  <a:pt x="19293" y="166817"/>
                </a:lnTo>
                <a:lnTo>
                  <a:pt x="39959" y="183245"/>
                </a:lnTo>
                <a:lnTo>
                  <a:pt x="358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394107" y="3114511"/>
            <a:ext cx="4445" cy="139065"/>
          </a:xfrm>
          <a:custGeom>
            <a:avLst/>
            <a:gdLst/>
            <a:ahLst/>
            <a:cxnLst/>
            <a:rect l="l" t="t" r="r" b="b"/>
            <a:pathLst>
              <a:path w="4445" h="139064">
                <a:moveTo>
                  <a:pt x="4130" y="138768"/>
                </a:moveTo>
                <a:lnTo>
                  <a:pt x="4130" y="138768"/>
                </a:lnTo>
                <a:lnTo>
                  <a:pt x="0" y="0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397575" y="3105607"/>
            <a:ext cx="0" cy="154940"/>
          </a:xfrm>
          <a:custGeom>
            <a:avLst/>
            <a:gdLst/>
            <a:ahLst/>
            <a:cxnLst/>
            <a:rect l="l" t="t" r="r" b="b"/>
            <a:pathLst>
              <a:path h="154939">
                <a:moveTo>
                  <a:pt x="0" y="0"/>
                </a:moveTo>
                <a:lnTo>
                  <a:pt x="0" y="154503"/>
                </a:lnTo>
              </a:path>
            </a:pathLst>
          </a:custGeom>
          <a:ln w="11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259092" y="3264211"/>
            <a:ext cx="66040" cy="85090"/>
          </a:xfrm>
          <a:custGeom>
            <a:avLst/>
            <a:gdLst/>
            <a:ahLst/>
            <a:cxnLst/>
            <a:rect l="l" t="t" r="r" b="b"/>
            <a:pathLst>
              <a:path w="66039" h="85089">
                <a:moveTo>
                  <a:pt x="65442" y="84779"/>
                </a:moveTo>
                <a:lnTo>
                  <a:pt x="65442" y="84779"/>
                </a:lnTo>
                <a:lnTo>
                  <a:pt x="0" y="0"/>
                </a:lnTo>
              </a:path>
            </a:pathLst>
          </a:custGeom>
          <a:ln w="38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252916" y="3260110"/>
            <a:ext cx="74295" cy="99695"/>
          </a:xfrm>
          <a:custGeom>
            <a:avLst/>
            <a:gdLst/>
            <a:ahLst/>
            <a:cxnLst/>
            <a:rect l="l" t="t" r="r" b="b"/>
            <a:pathLst>
              <a:path w="74295" h="99695">
                <a:moveTo>
                  <a:pt x="0" y="0"/>
                </a:moveTo>
                <a:lnTo>
                  <a:pt x="10302" y="16428"/>
                </a:lnTo>
                <a:lnTo>
                  <a:pt x="73700" y="99151"/>
                </a:lnTo>
                <a:lnTo>
                  <a:pt x="73700" y="86837"/>
                </a:lnTo>
                <a:lnTo>
                  <a:pt x="20665" y="164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284577" y="3255344"/>
            <a:ext cx="36195" cy="54610"/>
          </a:xfrm>
          <a:custGeom>
            <a:avLst/>
            <a:gdLst/>
            <a:ahLst/>
            <a:cxnLst/>
            <a:rect l="l" t="t" r="r" b="b"/>
            <a:pathLst>
              <a:path w="36195" h="54610">
                <a:moveTo>
                  <a:pt x="35826" y="54019"/>
                </a:moveTo>
                <a:lnTo>
                  <a:pt x="35826" y="54019"/>
                </a:lnTo>
                <a:lnTo>
                  <a:pt x="0" y="0"/>
                </a:lnTo>
              </a:path>
            </a:pathLst>
          </a:custGeom>
          <a:ln w="3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273582" y="3247156"/>
            <a:ext cx="57150" cy="69215"/>
          </a:xfrm>
          <a:custGeom>
            <a:avLst/>
            <a:gdLst/>
            <a:ahLst/>
            <a:cxnLst/>
            <a:rect l="l" t="t" r="r" b="b"/>
            <a:pathLst>
              <a:path w="57150" h="69214">
                <a:moveTo>
                  <a:pt x="6888" y="0"/>
                </a:moveTo>
                <a:lnTo>
                  <a:pt x="0" y="6126"/>
                </a:lnTo>
                <a:lnTo>
                  <a:pt x="50962" y="69037"/>
                </a:lnTo>
                <a:lnTo>
                  <a:pt x="57149" y="66964"/>
                </a:lnTo>
                <a:lnTo>
                  <a:pt x="68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334844" y="3264211"/>
            <a:ext cx="57785" cy="85090"/>
          </a:xfrm>
          <a:custGeom>
            <a:avLst/>
            <a:gdLst/>
            <a:ahLst/>
            <a:cxnLst/>
            <a:rect l="l" t="t" r="r" b="b"/>
            <a:pathLst>
              <a:path w="57785" h="85089">
                <a:moveTo>
                  <a:pt x="0" y="84779"/>
                </a:moveTo>
                <a:lnTo>
                  <a:pt x="0" y="84779"/>
                </a:lnTo>
                <a:lnTo>
                  <a:pt x="57181" y="0"/>
                </a:lnTo>
              </a:path>
            </a:pathLst>
          </a:custGeom>
          <a:ln w="3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326617" y="3255355"/>
            <a:ext cx="76835" cy="104139"/>
          </a:xfrm>
          <a:custGeom>
            <a:avLst/>
            <a:gdLst/>
            <a:ahLst/>
            <a:cxnLst/>
            <a:rect l="l" t="t" r="r" b="b"/>
            <a:pathLst>
              <a:path w="76835" h="104139">
                <a:moveTo>
                  <a:pt x="67482" y="0"/>
                </a:moveTo>
                <a:lnTo>
                  <a:pt x="0" y="91592"/>
                </a:lnTo>
                <a:lnTo>
                  <a:pt x="0" y="103906"/>
                </a:lnTo>
                <a:lnTo>
                  <a:pt x="76474" y="4754"/>
                </a:lnTo>
                <a:lnTo>
                  <a:pt x="674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257011" y="3016736"/>
            <a:ext cx="61594" cy="88900"/>
          </a:xfrm>
          <a:custGeom>
            <a:avLst/>
            <a:gdLst/>
            <a:ahLst/>
            <a:cxnLst/>
            <a:rect l="l" t="t" r="r" b="b"/>
            <a:pathLst>
              <a:path w="61595" h="88900">
                <a:moveTo>
                  <a:pt x="0" y="88878"/>
                </a:moveTo>
                <a:lnTo>
                  <a:pt x="0" y="88878"/>
                </a:lnTo>
                <a:lnTo>
                  <a:pt x="61312" y="0"/>
                </a:lnTo>
              </a:path>
            </a:pathLst>
          </a:custGeom>
          <a:ln w="3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252916" y="3003743"/>
            <a:ext cx="71755" cy="106680"/>
          </a:xfrm>
          <a:custGeom>
            <a:avLst/>
            <a:gdLst/>
            <a:ahLst/>
            <a:cxnLst/>
            <a:rect l="l" t="t" r="r" b="b"/>
            <a:pathLst>
              <a:path w="71754" h="106680">
                <a:moveTo>
                  <a:pt x="71627" y="0"/>
                </a:moveTo>
                <a:lnTo>
                  <a:pt x="6187" y="85465"/>
                </a:lnTo>
                <a:lnTo>
                  <a:pt x="0" y="106649"/>
                </a:lnTo>
                <a:lnTo>
                  <a:pt x="16520" y="89550"/>
                </a:lnTo>
                <a:lnTo>
                  <a:pt x="71627" y="17099"/>
                </a:lnTo>
                <a:lnTo>
                  <a:pt x="716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280447" y="3056393"/>
            <a:ext cx="40005" cy="58419"/>
          </a:xfrm>
          <a:custGeom>
            <a:avLst/>
            <a:gdLst/>
            <a:ahLst/>
            <a:cxnLst/>
            <a:rect l="l" t="t" r="r" b="b"/>
            <a:pathLst>
              <a:path w="40004" h="58419">
                <a:moveTo>
                  <a:pt x="0" y="58118"/>
                </a:moveTo>
                <a:lnTo>
                  <a:pt x="0" y="58118"/>
                </a:lnTo>
                <a:lnTo>
                  <a:pt x="39956" y="0"/>
                </a:lnTo>
              </a:path>
            </a:pathLst>
          </a:custGeom>
          <a:ln w="3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273582" y="3047512"/>
            <a:ext cx="53340" cy="73660"/>
          </a:xfrm>
          <a:custGeom>
            <a:avLst/>
            <a:gdLst/>
            <a:ahLst/>
            <a:cxnLst/>
            <a:rect l="l" t="t" r="r" b="b"/>
            <a:pathLst>
              <a:path w="53339" h="73660">
                <a:moveTo>
                  <a:pt x="46847" y="0"/>
                </a:moveTo>
                <a:lnTo>
                  <a:pt x="0" y="69037"/>
                </a:lnTo>
                <a:lnTo>
                  <a:pt x="6888" y="73151"/>
                </a:lnTo>
                <a:lnTo>
                  <a:pt x="53035" y="6126"/>
                </a:lnTo>
                <a:lnTo>
                  <a:pt x="468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326584" y="3016736"/>
            <a:ext cx="66040" cy="86995"/>
          </a:xfrm>
          <a:custGeom>
            <a:avLst/>
            <a:gdLst/>
            <a:ahLst/>
            <a:cxnLst/>
            <a:rect l="l" t="t" r="r" b="b"/>
            <a:pathLst>
              <a:path w="66039" h="86994">
                <a:moveTo>
                  <a:pt x="0" y="0"/>
                </a:moveTo>
                <a:lnTo>
                  <a:pt x="0" y="0"/>
                </a:lnTo>
                <a:lnTo>
                  <a:pt x="65442" y="86843"/>
                </a:lnTo>
              </a:path>
            </a:pathLst>
          </a:custGeom>
          <a:ln w="38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324545" y="3003743"/>
            <a:ext cx="78740" cy="106680"/>
          </a:xfrm>
          <a:custGeom>
            <a:avLst/>
            <a:gdLst/>
            <a:ahLst/>
            <a:cxnLst/>
            <a:rect l="l" t="t" r="r" b="b"/>
            <a:pathLst>
              <a:path w="78739" h="106680">
                <a:moveTo>
                  <a:pt x="0" y="0"/>
                </a:moveTo>
                <a:lnTo>
                  <a:pt x="0" y="17099"/>
                </a:lnTo>
                <a:lnTo>
                  <a:pt x="67513" y="106649"/>
                </a:lnTo>
                <a:lnTo>
                  <a:pt x="78546" y="1018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189519" y="3264211"/>
            <a:ext cx="61594" cy="88900"/>
          </a:xfrm>
          <a:custGeom>
            <a:avLst/>
            <a:gdLst/>
            <a:ahLst/>
            <a:cxnLst/>
            <a:rect l="l" t="t" r="r" b="b"/>
            <a:pathLst>
              <a:path w="61594" h="88900">
                <a:moveTo>
                  <a:pt x="0" y="88878"/>
                </a:moveTo>
                <a:lnTo>
                  <a:pt x="0" y="88878"/>
                </a:lnTo>
                <a:lnTo>
                  <a:pt x="61281" y="0"/>
                </a:lnTo>
              </a:path>
            </a:pathLst>
          </a:custGeom>
          <a:ln w="3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166109" y="3253282"/>
            <a:ext cx="97155" cy="113030"/>
          </a:xfrm>
          <a:custGeom>
            <a:avLst/>
            <a:gdLst/>
            <a:ahLst/>
            <a:cxnLst/>
            <a:rect l="l" t="t" r="r" b="b"/>
            <a:pathLst>
              <a:path w="97154" h="113029">
                <a:moveTo>
                  <a:pt x="69555" y="0"/>
                </a:moveTo>
                <a:lnTo>
                  <a:pt x="0" y="99791"/>
                </a:lnTo>
                <a:lnTo>
                  <a:pt x="35813" y="112806"/>
                </a:lnTo>
                <a:lnTo>
                  <a:pt x="97109" y="23256"/>
                </a:lnTo>
                <a:lnTo>
                  <a:pt x="86807" y="6827"/>
                </a:lnTo>
                <a:lnTo>
                  <a:pt x="695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185388" y="3014671"/>
            <a:ext cx="60960" cy="91440"/>
          </a:xfrm>
          <a:custGeom>
            <a:avLst/>
            <a:gdLst/>
            <a:ahLst/>
            <a:cxnLst/>
            <a:rect l="l" t="t" r="r" b="b"/>
            <a:pathLst>
              <a:path w="60960" h="91439">
                <a:moveTo>
                  <a:pt x="0" y="0"/>
                </a:moveTo>
                <a:lnTo>
                  <a:pt x="0" y="0"/>
                </a:lnTo>
                <a:lnTo>
                  <a:pt x="60639" y="90943"/>
                </a:lnTo>
              </a:path>
            </a:pathLst>
          </a:custGeom>
          <a:ln w="3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161964" y="3003743"/>
            <a:ext cx="97155" cy="113030"/>
          </a:xfrm>
          <a:custGeom>
            <a:avLst/>
            <a:gdLst/>
            <a:ahLst/>
            <a:cxnLst/>
            <a:rect l="l" t="t" r="r" b="b"/>
            <a:pathLst>
              <a:path w="97154" h="113030">
                <a:moveTo>
                  <a:pt x="37886" y="0"/>
                </a:moveTo>
                <a:lnTo>
                  <a:pt x="0" y="12984"/>
                </a:lnTo>
                <a:lnTo>
                  <a:pt x="71658" y="112806"/>
                </a:lnTo>
                <a:lnTo>
                  <a:pt x="90952" y="106649"/>
                </a:lnTo>
                <a:lnTo>
                  <a:pt x="97139" y="85465"/>
                </a:lnTo>
                <a:lnTo>
                  <a:pt x="378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246028" y="2633864"/>
            <a:ext cx="5080" cy="117475"/>
          </a:xfrm>
          <a:custGeom>
            <a:avLst/>
            <a:gdLst/>
            <a:ahLst/>
            <a:cxnLst/>
            <a:rect l="l" t="t" r="r" b="b"/>
            <a:pathLst>
              <a:path w="5080" h="117475">
                <a:moveTo>
                  <a:pt x="4772" y="116905"/>
                </a:moveTo>
                <a:lnTo>
                  <a:pt x="4772" y="116905"/>
                </a:lnTo>
                <a:lnTo>
                  <a:pt x="0" y="0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229477" y="2627741"/>
            <a:ext cx="38100" cy="146050"/>
          </a:xfrm>
          <a:custGeom>
            <a:avLst/>
            <a:gdLst/>
            <a:ahLst/>
            <a:cxnLst/>
            <a:rect l="l" t="t" r="r" b="b"/>
            <a:pathLst>
              <a:path w="38100" h="146050">
                <a:moveTo>
                  <a:pt x="16550" y="0"/>
                </a:moveTo>
                <a:lnTo>
                  <a:pt x="0" y="12313"/>
                </a:lnTo>
                <a:lnTo>
                  <a:pt x="0" y="123047"/>
                </a:lnTo>
                <a:lnTo>
                  <a:pt x="21335" y="127132"/>
                </a:lnTo>
                <a:lnTo>
                  <a:pt x="37886" y="145602"/>
                </a:lnTo>
                <a:lnTo>
                  <a:pt x="37886" y="39623"/>
                </a:lnTo>
                <a:lnTo>
                  <a:pt x="16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261280" y="2584991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884" y="0"/>
                </a:lnTo>
              </a:path>
            </a:pathLst>
          </a:custGeom>
          <a:ln w="61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229477" y="2573731"/>
            <a:ext cx="44450" cy="81915"/>
          </a:xfrm>
          <a:custGeom>
            <a:avLst/>
            <a:gdLst/>
            <a:ahLst/>
            <a:cxnLst/>
            <a:rect l="l" t="t" r="r" b="b"/>
            <a:pathLst>
              <a:path w="44450" h="81914">
                <a:moveTo>
                  <a:pt x="37886" y="0"/>
                </a:moveTo>
                <a:lnTo>
                  <a:pt x="0" y="16367"/>
                </a:lnTo>
                <a:lnTo>
                  <a:pt x="0" y="20482"/>
                </a:lnTo>
                <a:lnTo>
                  <a:pt x="37886" y="20482"/>
                </a:lnTo>
                <a:lnTo>
                  <a:pt x="37886" y="81351"/>
                </a:lnTo>
                <a:lnTo>
                  <a:pt x="44104" y="4053"/>
                </a:lnTo>
                <a:lnTo>
                  <a:pt x="378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370671" y="2577810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39" h="23494">
                <a:moveTo>
                  <a:pt x="0" y="0"/>
                </a:moveTo>
                <a:lnTo>
                  <a:pt x="0" y="0"/>
                </a:lnTo>
                <a:lnTo>
                  <a:pt x="15175" y="23259"/>
                </a:lnTo>
              </a:path>
            </a:pathLst>
          </a:custGeom>
          <a:ln w="3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364504" y="2571658"/>
            <a:ext cx="29845" cy="35560"/>
          </a:xfrm>
          <a:custGeom>
            <a:avLst/>
            <a:gdLst/>
            <a:ahLst/>
            <a:cxnLst/>
            <a:rect l="l" t="t" r="r" b="b"/>
            <a:pathLst>
              <a:path w="29845" h="35560">
                <a:moveTo>
                  <a:pt x="6187" y="0"/>
                </a:moveTo>
                <a:lnTo>
                  <a:pt x="0" y="6126"/>
                </a:lnTo>
                <a:lnTo>
                  <a:pt x="23439" y="35539"/>
                </a:lnTo>
                <a:lnTo>
                  <a:pt x="29596" y="33497"/>
                </a:lnTo>
                <a:lnTo>
                  <a:pt x="6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392027" y="2611303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136763"/>
                </a:moveTo>
                <a:lnTo>
                  <a:pt x="0" y="0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392042" y="2605156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717"/>
                </a:lnTo>
              </a:path>
            </a:pathLst>
          </a:custGeom>
          <a:ln w="124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273563" y="2783594"/>
            <a:ext cx="45085" cy="60325"/>
          </a:xfrm>
          <a:custGeom>
            <a:avLst/>
            <a:gdLst/>
            <a:ahLst/>
            <a:cxnLst/>
            <a:rect l="l" t="t" r="r" b="b"/>
            <a:pathLst>
              <a:path w="45085" h="60325">
                <a:moveTo>
                  <a:pt x="44760" y="60153"/>
                </a:moveTo>
                <a:lnTo>
                  <a:pt x="44760" y="60153"/>
                </a:lnTo>
                <a:lnTo>
                  <a:pt x="0" y="0"/>
                </a:lnTo>
              </a:path>
            </a:pathLst>
          </a:custGeom>
          <a:ln w="38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259104" y="2773344"/>
            <a:ext cx="61594" cy="83820"/>
          </a:xfrm>
          <a:custGeom>
            <a:avLst/>
            <a:gdLst/>
            <a:ahLst/>
            <a:cxnLst/>
            <a:rect l="l" t="t" r="r" b="b"/>
            <a:pathLst>
              <a:path w="61595" h="83819">
                <a:moveTo>
                  <a:pt x="10332" y="0"/>
                </a:moveTo>
                <a:lnTo>
                  <a:pt x="10332" y="4084"/>
                </a:lnTo>
                <a:lnTo>
                  <a:pt x="0" y="4084"/>
                </a:lnTo>
                <a:lnTo>
                  <a:pt x="61325" y="83423"/>
                </a:lnTo>
                <a:lnTo>
                  <a:pt x="61325" y="66293"/>
                </a:lnTo>
                <a:lnTo>
                  <a:pt x="103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275613" y="2754868"/>
            <a:ext cx="43180" cy="52069"/>
          </a:xfrm>
          <a:custGeom>
            <a:avLst/>
            <a:gdLst/>
            <a:ahLst/>
            <a:cxnLst/>
            <a:rect l="l" t="t" r="r" b="b"/>
            <a:pathLst>
              <a:path w="43179" h="52069">
                <a:moveTo>
                  <a:pt x="42710" y="51984"/>
                </a:moveTo>
                <a:lnTo>
                  <a:pt x="42710" y="51984"/>
                </a:lnTo>
                <a:lnTo>
                  <a:pt x="0" y="0"/>
                </a:lnTo>
              </a:path>
            </a:pathLst>
          </a:custGeom>
          <a:ln w="38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269437" y="2743962"/>
            <a:ext cx="55244" cy="71120"/>
          </a:xfrm>
          <a:custGeom>
            <a:avLst/>
            <a:gdLst/>
            <a:ahLst/>
            <a:cxnLst/>
            <a:rect l="l" t="t" r="r" b="b"/>
            <a:pathLst>
              <a:path w="55245" h="71119">
                <a:moveTo>
                  <a:pt x="6187" y="0"/>
                </a:moveTo>
                <a:lnTo>
                  <a:pt x="0" y="6827"/>
                </a:lnTo>
                <a:lnTo>
                  <a:pt x="48889" y="71109"/>
                </a:lnTo>
                <a:lnTo>
                  <a:pt x="55107" y="62880"/>
                </a:lnTo>
                <a:lnTo>
                  <a:pt x="6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326584" y="2756933"/>
            <a:ext cx="61594" cy="86995"/>
          </a:xfrm>
          <a:custGeom>
            <a:avLst/>
            <a:gdLst/>
            <a:ahLst/>
            <a:cxnLst/>
            <a:rect l="l" t="t" r="r" b="b"/>
            <a:pathLst>
              <a:path w="61595" h="86994">
                <a:moveTo>
                  <a:pt x="0" y="86813"/>
                </a:moveTo>
                <a:lnTo>
                  <a:pt x="0" y="86813"/>
                </a:lnTo>
                <a:lnTo>
                  <a:pt x="61342" y="0"/>
                </a:lnTo>
              </a:path>
            </a:pathLst>
          </a:custGeom>
          <a:ln w="3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320430" y="2750789"/>
            <a:ext cx="78105" cy="106045"/>
          </a:xfrm>
          <a:custGeom>
            <a:avLst/>
            <a:gdLst/>
            <a:ahLst/>
            <a:cxnLst/>
            <a:rect l="l" t="t" r="r" b="b"/>
            <a:pathLst>
              <a:path w="78104" h="106044">
                <a:moveTo>
                  <a:pt x="67513" y="0"/>
                </a:moveTo>
                <a:lnTo>
                  <a:pt x="0" y="88849"/>
                </a:lnTo>
                <a:lnTo>
                  <a:pt x="0" y="105978"/>
                </a:lnTo>
                <a:lnTo>
                  <a:pt x="77815" y="4084"/>
                </a:lnTo>
                <a:lnTo>
                  <a:pt x="675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182635" y="2783594"/>
            <a:ext cx="43180" cy="73660"/>
          </a:xfrm>
          <a:custGeom>
            <a:avLst/>
            <a:gdLst/>
            <a:ahLst/>
            <a:cxnLst/>
            <a:rect l="l" t="t" r="r" b="b"/>
            <a:pathLst>
              <a:path w="43180" h="73660">
                <a:moveTo>
                  <a:pt x="0" y="73179"/>
                </a:moveTo>
                <a:lnTo>
                  <a:pt x="0" y="73179"/>
                </a:lnTo>
                <a:lnTo>
                  <a:pt x="42710" y="0"/>
                </a:lnTo>
              </a:path>
            </a:pathLst>
          </a:custGeom>
          <a:ln w="38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157849" y="2761030"/>
            <a:ext cx="99695" cy="106045"/>
          </a:xfrm>
          <a:custGeom>
            <a:avLst/>
            <a:gdLst/>
            <a:ahLst/>
            <a:cxnLst/>
            <a:rect l="l" t="t" r="r" b="b"/>
            <a:pathLst>
              <a:path w="99695" h="106044">
                <a:moveTo>
                  <a:pt x="65410" y="0"/>
                </a:moveTo>
                <a:lnTo>
                  <a:pt x="0" y="93665"/>
                </a:lnTo>
                <a:lnTo>
                  <a:pt x="37886" y="105978"/>
                </a:lnTo>
                <a:lnTo>
                  <a:pt x="96366" y="20513"/>
                </a:lnTo>
                <a:lnTo>
                  <a:pt x="65410" y="20513"/>
                </a:lnTo>
                <a:lnTo>
                  <a:pt x="65410" y="0"/>
                </a:lnTo>
                <a:close/>
              </a:path>
              <a:path w="99695" h="106044">
                <a:moveTo>
                  <a:pt x="99181" y="16398"/>
                </a:moveTo>
                <a:lnTo>
                  <a:pt x="65410" y="20513"/>
                </a:lnTo>
                <a:lnTo>
                  <a:pt x="96366" y="20513"/>
                </a:lnTo>
                <a:lnTo>
                  <a:pt x="99181" y="16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385846" y="3752358"/>
            <a:ext cx="12700" cy="19685"/>
          </a:xfrm>
          <a:custGeom>
            <a:avLst/>
            <a:gdLst/>
            <a:ahLst/>
            <a:cxnLst/>
            <a:rect l="l" t="t" r="r" b="b"/>
            <a:pathLst>
              <a:path w="12700" h="19685">
                <a:moveTo>
                  <a:pt x="12390" y="0"/>
                </a:moveTo>
                <a:lnTo>
                  <a:pt x="12390" y="0"/>
                </a:lnTo>
                <a:lnTo>
                  <a:pt x="0" y="19160"/>
                </a:lnTo>
              </a:path>
            </a:pathLst>
          </a:custGeom>
          <a:ln w="3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377580" y="3746236"/>
            <a:ext cx="31750" cy="35560"/>
          </a:xfrm>
          <a:custGeom>
            <a:avLst/>
            <a:gdLst/>
            <a:ahLst/>
            <a:cxnLst/>
            <a:rect l="l" t="t" r="r" b="b"/>
            <a:pathLst>
              <a:path w="31750" h="35560">
                <a:moveTo>
                  <a:pt x="25511" y="0"/>
                </a:moveTo>
                <a:lnTo>
                  <a:pt x="0" y="29382"/>
                </a:lnTo>
                <a:lnTo>
                  <a:pt x="8260" y="35509"/>
                </a:lnTo>
                <a:lnTo>
                  <a:pt x="31699" y="6126"/>
                </a:lnTo>
                <a:lnTo>
                  <a:pt x="255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267352" y="3754393"/>
            <a:ext cx="8255" cy="17145"/>
          </a:xfrm>
          <a:custGeom>
            <a:avLst/>
            <a:gdLst/>
            <a:ahLst/>
            <a:cxnLst/>
            <a:rect l="l" t="t" r="r" b="b"/>
            <a:pathLst>
              <a:path w="8254" h="17145">
                <a:moveTo>
                  <a:pt x="8260" y="17125"/>
                </a:moveTo>
                <a:lnTo>
                  <a:pt x="8260" y="17125"/>
                </a:lnTo>
                <a:lnTo>
                  <a:pt x="0" y="0"/>
                </a:lnTo>
              </a:path>
            </a:pathLst>
          </a:custGeom>
          <a:ln w="3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241883" y="3692194"/>
            <a:ext cx="45085" cy="90170"/>
          </a:xfrm>
          <a:custGeom>
            <a:avLst/>
            <a:gdLst/>
            <a:ahLst/>
            <a:cxnLst/>
            <a:rect l="l" t="t" r="r" b="b"/>
            <a:pathLst>
              <a:path w="45085" h="90170">
                <a:moveTo>
                  <a:pt x="33741" y="0"/>
                </a:moveTo>
                <a:lnTo>
                  <a:pt x="0" y="76596"/>
                </a:lnTo>
                <a:lnTo>
                  <a:pt x="38587" y="89550"/>
                </a:lnTo>
                <a:lnTo>
                  <a:pt x="44775" y="83423"/>
                </a:lnTo>
                <a:lnTo>
                  <a:pt x="337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259092" y="3604693"/>
            <a:ext cx="0" cy="141605"/>
          </a:xfrm>
          <a:custGeom>
            <a:avLst/>
            <a:gdLst/>
            <a:ahLst/>
            <a:cxnLst/>
            <a:rect l="l" t="t" r="r" b="b"/>
            <a:pathLst>
              <a:path h="141604">
                <a:moveTo>
                  <a:pt x="0" y="141531"/>
                </a:moveTo>
                <a:lnTo>
                  <a:pt x="0" y="0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239810" y="3582131"/>
            <a:ext cx="36195" cy="186690"/>
          </a:xfrm>
          <a:custGeom>
            <a:avLst/>
            <a:gdLst/>
            <a:ahLst/>
            <a:cxnLst/>
            <a:rect l="l" t="t" r="r" b="b"/>
            <a:pathLst>
              <a:path w="36195" h="186689">
                <a:moveTo>
                  <a:pt x="35813" y="0"/>
                </a:moveTo>
                <a:lnTo>
                  <a:pt x="19293" y="20482"/>
                </a:lnTo>
                <a:lnTo>
                  <a:pt x="0" y="26669"/>
                </a:lnTo>
                <a:lnTo>
                  <a:pt x="2072" y="186659"/>
                </a:lnTo>
                <a:lnTo>
                  <a:pt x="35813" y="110063"/>
                </a:lnTo>
                <a:lnTo>
                  <a:pt x="358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403071" y="3604693"/>
            <a:ext cx="2540" cy="137795"/>
          </a:xfrm>
          <a:custGeom>
            <a:avLst/>
            <a:gdLst/>
            <a:ahLst/>
            <a:cxnLst/>
            <a:rect l="l" t="t" r="r" b="b"/>
            <a:pathLst>
              <a:path w="2539" h="137795">
                <a:moveTo>
                  <a:pt x="2049" y="137431"/>
                </a:moveTo>
                <a:lnTo>
                  <a:pt x="2049" y="137431"/>
                </a:lnTo>
                <a:lnTo>
                  <a:pt x="0" y="0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403762" y="3598529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748"/>
                </a:lnTo>
              </a:path>
            </a:pathLst>
          </a:custGeom>
          <a:ln w="11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263222" y="3508983"/>
            <a:ext cx="61594" cy="87630"/>
          </a:xfrm>
          <a:custGeom>
            <a:avLst/>
            <a:gdLst/>
            <a:ahLst/>
            <a:cxnLst/>
            <a:rect l="l" t="t" r="r" b="b"/>
            <a:pathLst>
              <a:path w="61595" h="87629">
                <a:moveTo>
                  <a:pt x="0" y="87511"/>
                </a:moveTo>
                <a:lnTo>
                  <a:pt x="0" y="87511"/>
                </a:lnTo>
                <a:lnTo>
                  <a:pt x="61312" y="0"/>
                </a:lnTo>
              </a:path>
            </a:pathLst>
          </a:custGeom>
          <a:ln w="3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259104" y="3496696"/>
            <a:ext cx="71755" cy="106045"/>
          </a:xfrm>
          <a:custGeom>
            <a:avLst/>
            <a:gdLst/>
            <a:ahLst/>
            <a:cxnLst/>
            <a:rect l="l" t="t" r="r" b="b"/>
            <a:pathLst>
              <a:path w="71754" h="106045">
                <a:moveTo>
                  <a:pt x="71627" y="0"/>
                </a:moveTo>
                <a:lnTo>
                  <a:pt x="8260" y="85435"/>
                </a:lnTo>
                <a:lnTo>
                  <a:pt x="0" y="105917"/>
                </a:lnTo>
                <a:lnTo>
                  <a:pt x="16520" y="85435"/>
                </a:lnTo>
                <a:lnTo>
                  <a:pt x="71627" y="12283"/>
                </a:lnTo>
                <a:lnTo>
                  <a:pt x="716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286627" y="3546575"/>
            <a:ext cx="38100" cy="56515"/>
          </a:xfrm>
          <a:custGeom>
            <a:avLst/>
            <a:gdLst/>
            <a:ahLst/>
            <a:cxnLst/>
            <a:rect l="l" t="t" r="r" b="b"/>
            <a:pathLst>
              <a:path w="38100" h="56514">
                <a:moveTo>
                  <a:pt x="0" y="56053"/>
                </a:moveTo>
                <a:lnTo>
                  <a:pt x="0" y="56053"/>
                </a:lnTo>
                <a:lnTo>
                  <a:pt x="37907" y="0"/>
                </a:lnTo>
              </a:path>
            </a:pathLst>
          </a:custGeom>
          <a:ln w="3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275624" y="3538392"/>
            <a:ext cx="59690" cy="74930"/>
          </a:xfrm>
          <a:custGeom>
            <a:avLst/>
            <a:gdLst/>
            <a:ahLst/>
            <a:cxnLst/>
            <a:rect l="l" t="t" r="r" b="b"/>
            <a:pathLst>
              <a:path w="59689" h="74929">
                <a:moveTo>
                  <a:pt x="50993" y="0"/>
                </a:moveTo>
                <a:lnTo>
                  <a:pt x="0" y="66293"/>
                </a:lnTo>
                <a:lnTo>
                  <a:pt x="11033" y="74523"/>
                </a:lnTo>
                <a:lnTo>
                  <a:pt x="59253" y="8199"/>
                </a:lnTo>
                <a:lnTo>
                  <a:pt x="50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189519" y="3513082"/>
            <a:ext cx="63500" cy="83820"/>
          </a:xfrm>
          <a:custGeom>
            <a:avLst/>
            <a:gdLst/>
            <a:ahLst/>
            <a:cxnLst/>
            <a:rect l="l" t="t" r="r" b="b"/>
            <a:pathLst>
              <a:path w="63500" h="83820">
                <a:moveTo>
                  <a:pt x="0" y="0"/>
                </a:moveTo>
                <a:lnTo>
                  <a:pt x="0" y="0"/>
                </a:lnTo>
                <a:lnTo>
                  <a:pt x="63362" y="83412"/>
                </a:lnTo>
              </a:path>
            </a:pathLst>
          </a:custGeom>
          <a:ln w="38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166109" y="3498707"/>
            <a:ext cx="101600" cy="110489"/>
          </a:xfrm>
          <a:custGeom>
            <a:avLst/>
            <a:gdLst/>
            <a:ahLst/>
            <a:cxnLst/>
            <a:rect l="l" t="t" r="r" b="b"/>
            <a:pathLst>
              <a:path w="101600" h="110489">
                <a:moveTo>
                  <a:pt x="35813" y="0"/>
                </a:moveTo>
                <a:lnTo>
                  <a:pt x="0" y="14356"/>
                </a:lnTo>
                <a:lnTo>
                  <a:pt x="73700" y="110093"/>
                </a:lnTo>
                <a:lnTo>
                  <a:pt x="92994" y="103906"/>
                </a:lnTo>
                <a:lnTo>
                  <a:pt x="101254" y="83423"/>
                </a:lnTo>
                <a:lnTo>
                  <a:pt x="358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334844" y="3508983"/>
            <a:ext cx="63500" cy="87630"/>
          </a:xfrm>
          <a:custGeom>
            <a:avLst/>
            <a:gdLst/>
            <a:ahLst/>
            <a:cxnLst/>
            <a:rect l="l" t="t" r="r" b="b"/>
            <a:pathLst>
              <a:path w="63500" h="87629">
                <a:moveTo>
                  <a:pt x="0" y="0"/>
                </a:moveTo>
                <a:lnTo>
                  <a:pt x="0" y="0"/>
                </a:lnTo>
                <a:lnTo>
                  <a:pt x="63392" y="87511"/>
                </a:lnTo>
              </a:path>
            </a:pathLst>
          </a:custGeom>
          <a:ln w="38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330732" y="3496696"/>
            <a:ext cx="74930" cy="106045"/>
          </a:xfrm>
          <a:custGeom>
            <a:avLst/>
            <a:gdLst/>
            <a:ahLst/>
            <a:cxnLst/>
            <a:rect l="l" t="t" r="r" b="b"/>
            <a:pathLst>
              <a:path w="74929" h="106045">
                <a:moveTo>
                  <a:pt x="0" y="0"/>
                </a:moveTo>
                <a:lnTo>
                  <a:pt x="0" y="12283"/>
                </a:lnTo>
                <a:lnTo>
                  <a:pt x="67513" y="105917"/>
                </a:lnTo>
                <a:lnTo>
                  <a:pt x="74401" y="10183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241867" y="2617467"/>
            <a:ext cx="4445" cy="137795"/>
          </a:xfrm>
          <a:custGeom>
            <a:avLst/>
            <a:gdLst/>
            <a:ahLst/>
            <a:cxnLst/>
            <a:rect l="l" t="t" r="r" b="b"/>
            <a:pathLst>
              <a:path w="4444" h="137794">
                <a:moveTo>
                  <a:pt x="4160" y="137401"/>
                </a:moveTo>
                <a:lnTo>
                  <a:pt x="4160" y="137401"/>
                </a:lnTo>
                <a:lnTo>
                  <a:pt x="0" y="0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245312" y="2611313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717"/>
                </a:lnTo>
              </a:path>
            </a:pathLst>
          </a:custGeom>
          <a:ln w="110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 txBox="1"/>
          <p:nvPr/>
        </p:nvSpPr>
        <p:spPr>
          <a:xfrm>
            <a:off x="3092109" y="2431957"/>
            <a:ext cx="447040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O </a:t>
            </a:r>
            <a:r>
              <a:rPr sz="1650" b="1" spc="-7" baseline="5050" dirty="0">
                <a:latin typeface="Arial"/>
                <a:cs typeface="Arial"/>
              </a:rPr>
              <a:t>N</a:t>
            </a:r>
            <a:r>
              <a:rPr sz="1650" b="1" spc="165" baseline="505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3123796" y="3760340"/>
            <a:ext cx="434340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O </a:t>
            </a:r>
            <a:r>
              <a:rPr sz="1650" b="1" spc="-7" baseline="2525" dirty="0">
                <a:latin typeface="Arial"/>
                <a:cs typeface="Arial"/>
              </a:rPr>
              <a:t>N</a:t>
            </a:r>
            <a:r>
              <a:rPr sz="1650" b="1" spc="30" baseline="2525" dirty="0">
                <a:latin typeface="Arial"/>
                <a:cs typeface="Arial"/>
              </a:rPr>
              <a:t> </a:t>
            </a:r>
            <a:r>
              <a:rPr sz="1650" b="1" spc="-7" baseline="5050" dirty="0">
                <a:latin typeface="Arial"/>
                <a:cs typeface="Arial"/>
              </a:rPr>
              <a:t>O</a:t>
            </a:r>
            <a:endParaRPr sz="1650" baseline="5050">
              <a:latin typeface="Arial"/>
              <a:cs typeface="Arial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3409251" y="3752358"/>
            <a:ext cx="22860" cy="33655"/>
          </a:xfrm>
          <a:custGeom>
            <a:avLst/>
            <a:gdLst/>
            <a:ahLst/>
            <a:cxnLst/>
            <a:rect l="l" t="t" r="r" b="b"/>
            <a:pathLst>
              <a:path w="22860" h="33654">
                <a:moveTo>
                  <a:pt x="0" y="0"/>
                </a:moveTo>
                <a:lnTo>
                  <a:pt x="0" y="0"/>
                </a:lnTo>
                <a:lnTo>
                  <a:pt x="22732" y="33492"/>
                </a:lnTo>
              </a:path>
            </a:pathLst>
          </a:custGeom>
          <a:ln w="3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403091" y="3746236"/>
            <a:ext cx="40005" cy="50165"/>
          </a:xfrm>
          <a:custGeom>
            <a:avLst/>
            <a:gdLst/>
            <a:ahLst/>
            <a:cxnLst/>
            <a:rect l="l" t="t" r="r" b="b"/>
            <a:pathLst>
              <a:path w="40004" h="50164">
                <a:moveTo>
                  <a:pt x="6187" y="0"/>
                </a:moveTo>
                <a:lnTo>
                  <a:pt x="0" y="6126"/>
                </a:lnTo>
                <a:lnTo>
                  <a:pt x="33741" y="49895"/>
                </a:lnTo>
                <a:lnTo>
                  <a:pt x="39928" y="41696"/>
                </a:lnTo>
                <a:lnTo>
                  <a:pt x="6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431983" y="3746225"/>
            <a:ext cx="21590" cy="25400"/>
          </a:xfrm>
          <a:custGeom>
            <a:avLst/>
            <a:gdLst/>
            <a:ahLst/>
            <a:cxnLst/>
            <a:rect l="l" t="t" r="r" b="b"/>
            <a:pathLst>
              <a:path w="21589" h="25400">
                <a:moveTo>
                  <a:pt x="0" y="0"/>
                </a:moveTo>
                <a:lnTo>
                  <a:pt x="0" y="0"/>
                </a:lnTo>
                <a:lnTo>
                  <a:pt x="21355" y="25294"/>
                </a:lnTo>
              </a:path>
            </a:pathLst>
          </a:custGeom>
          <a:ln w="38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421684" y="3738036"/>
            <a:ext cx="38100" cy="43815"/>
          </a:xfrm>
          <a:custGeom>
            <a:avLst/>
            <a:gdLst/>
            <a:ahLst/>
            <a:cxnLst/>
            <a:rect l="l" t="t" r="r" b="b"/>
            <a:pathLst>
              <a:path w="38100" h="43814">
                <a:moveTo>
                  <a:pt x="10302" y="0"/>
                </a:moveTo>
                <a:lnTo>
                  <a:pt x="0" y="4084"/>
                </a:lnTo>
                <a:lnTo>
                  <a:pt x="31668" y="43708"/>
                </a:lnTo>
                <a:lnTo>
                  <a:pt x="37856" y="37581"/>
                </a:lnTo>
                <a:lnTo>
                  <a:pt x="103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241867" y="3764687"/>
            <a:ext cx="21590" cy="31750"/>
          </a:xfrm>
          <a:custGeom>
            <a:avLst/>
            <a:gdLst/>
            <a:ahLst/>
            <a:cxnLst/>
            <a:rect l="l" t="t" r="r" b="b"/>
            <a:pathLst>
              <a:path w="21589" h="31750">
                <a:moveTo>
                  <a:pt x="21355" y="0"/>
                </a:moveTo>
                <a:lnTo>
                  <a:pt x="21355" y="0"/>
                </a:lnTo>
                <a:lnTo>
                  <a:pt x="0" y="31427"/>
                </a:lnTo>
              </a:path>
            </a:pathLst>
          </a:custGeom>
          <a:ln w="3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233623" y="3754404"/>
            <a:ext cx="36195" cy="48260"/>
          </a:xfrm>
          <a:custGeom>
            <a:avLst/>
            <a:gdLst/>
            <a:ahLst/>
            <a:cxnLst/>
            <a:rect l="l" t="t" r="r" b="b"/>
            <a:pathLst>
              <a:path w="36195" h="48260">
                <a:moveTo>
                  <a:pt x="29596" y="0"/>
                </a:moveTo>
                <a:lnTo>
                  <a:pt x="0" y="43769"/>
                </a:lnTo>
                <a:lnTo>
                  <a:pt x="8260" y="47853"/>
                </a:lnTo>
                <a:lnTo>
                  <a:pt x="35813" y="8199"/>
                </a:lnTo>
                <a:lnTo>
                  <a:pt x="295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223265" y="3735961"/>
            <a:ext cx="29845" cy="46355"/>
          </a:xfrm>
          <a:custGeom>
            <a:avLst/>
            <a:gdLst/>
            <a:ahLst/>
            <a:cxnLst/>
            <a:rect l="l" t="t" r="r" b="b"/>
            <a:pathLst>
              <a:path w="29845" h="46354">
                <a:moveTo>
                  <a:pt x="29615" y="0"/>
                </a:moveTo>
                <a:lnTo>
                  <a:pt x="29615" y="0"/>
                </a:lnTo>
                <a:lnTo>
                  <a:pt x="0" y="45790"/>
                </a:lnTo>
              </a:path>
            </a:pathLst>
          </a:custGeom>
          <a:ln w="3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217072" y="3729807"/>
            <a:ext cx="46355" cy="58419"/>
          </a:xfrm>
          <a:custGeom>
            <a:avLst/>
            <a:gdLst/>
            <a:ahLst/>
            <a:cxnLst/>
            <a:rect l="l" t="t" r="r" b="b"/>
            <a:pathLst>
              <a:path w="46354" h="58420">
                <a:moveTo>
                  <a:pt x="39959" y="0"/>
                </a:moveTo>
                <a:lnTo>
                  <a:pt x="0" y="56052"/>
                </a:lnTo>
                <a:lnTo>
                  <a:pt x="6187" y="58125"/>
                </a:lnTo>
                <a:lnTo>
                  <a:pt x="46146" y="2042"/>
                </a:lnTo>
                <a:lnTo>
                  <a:pt x="39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217054" y="2573711"/>
            <a:ext cx="22860" cy="33655"/>
          </a:xfrm>
          <a:custGeom>
            <a:avLst/>
            <a:gdLst/>
            <a:ahLst/>
            <a:cxnLst/>
            <a:rect l="l" t="t" r="r" b="b"/>
            <a:pathLst>
              <a:path w="22860" h="33655">
                <a:moveTo>
                  <a:pt x="0" y="0"/>
                </a:moveTo>
                <a:lnTo>
                  <a:pt x="0" y="0"/>
                </a:lnTo>
                <a:lnTo>
                  <a:pt x="22732" y="33492"/>
                </a:lnTo>
              </a:path>
            </a:pathLst>
          </a:custGeom>
          <a:ln w="3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208111" y="2567543"/>
            <a:ext cx="38100" cy="48260"/>
          </a:xfrm>
          <a:custGeom>
            <a:avLst/>
            <a:gdLst/>
            <a:ahLst/>
            <a:cxnLst/>
            <a:rect l="l" t="t" r="r" b="b"/>
            <a:pathLst>
              <a:path w="38100" h="48260">
                <a:moveTo>
                  <a:pt x="8961" y="0"/>
                </a:moveTo>
                <a:lnTo>
                  <a:pt x="0" y="4114"/>
                </a:lnTo>
                <a:lnTo>
                  <a:pt x="31699" y="47884"/>
                </a:lnTo>
                <a:lnTo>
                  <a:pt x="37917" y="39654"/>
                </a:lnTo>
                <a:lnTo>
                  <a:pt x="89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199829" y="2588073"/>
            <a:ext cx="17780" cy="27940"/>
          </a:xfrm>
          <a:custGeom>
            <a:avLst/>
            <a:gdLst/>
            <a:ahLst/>
            <a:cxnLst/>
            <a:rect l="l" t="t" r="r" b="b"/>
            <a:pathLst>
              <a:path w="17780" h="27939">
                <a:moveTo>
                  <a:pt x="0" y="0"/>
                </a:moveTo>
                <a:lnTo>
                  <a:pt x="0" y="0"/>
                </a:lnTo>
                <a:lnTo>
                  <a:pt x="17224" y="27358"/>
                </a:lnTo>
              </a:path>
            </a:pathLst>
          </a:custGeom>
          <a:ln w="3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189518" y="2581899"/>
            <a:ext cx="36195" cy="40005"/>
          </a:xfrm>
          <a:custGeom>
            <a:avLst/>
            <a:gdLst/>
            <a:ahLst/>
            <a:cxnLst/>
            <a:rect l="l" t="t" r="r" b="b"/>
            <a:pathLst>
              <a:path w="36194" h="40005">
                <a:moveTo>
                  <a:pt x="6217" y="0"/>
                </a:moveTo>
                <a:lnTo>
                  <a:pt x="0" y="2072"/>
                </a:lnTo>
                <a:lnTo>
                  <a:pt x="27553" y="39654"/>
                </a:lnTo>
                <a:lnTo>
                  <a:pt x="35813" y="35570"/>
                </a:lnTo>
                <a:lnTo>
                  <a:pt x="6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394107" y="2571646"/>
            <a:ext cx="21590" cy="29845"/>
          </a:xfrm>
          <a:custGeom>
            <a:avLst/>
            <a:gdLst/>
            <a:ahLst/>
            <a:cxnLst/>
            <a:rect l="l" t="t" r="r" b="b"/>
            <a:pathLst>
              <a:path w="21589" h="29844">
                <a:moveTo>
                  <a:pt x="0" y="29423"/>
                </a:moveTo>
                <a:lnTo>
                  <a:pt x="0" y="29423"/>
                </a:lnTo>
                <a:lnTo>
                  <a:pt x="21355" y="0"/>
                </a:lnTo>
              </a:path>
            </a:pathLst>
          </a:custGeom>
          <a:ln w="38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387943" y="2565501"/>
            <a:ext cx="34290" cy="41910"/>
          </a:xfrm>
          <a:custGeom>
            <a:avLst/>
            <a:gdLst/>
            <a:ahLst/>
            <a:cxnLst/>
            <a:rect l="l" t="t" r="r" b="b"/>
            <a:pathLst>
              <a:path w="34289" h="41910">
                <a:moveTo>
                  <a:pt x="27553" y="0"/>
                </a:moveTo>
                <a:lnTo>
                  <a:pt x="0" y="39654"/>
                </a:lnTo>
                <a:lnTo>
                  <a:pt x="6156" y="41696"/>
                </a:lnTo>
                <a:lnTo>
                  <a:pt x="33741" y="6156"/>
                </a:lnTo>
                <a:lnTo>
                  <a:pt x="275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419592" y="2588073"/>
            <a:ext cx="12700" cy="19685"/>
          </a:xfrm>
          <a:custGeom>
            <a:avLst/>
            <a:gdLst/>
            <a:ahLst/>
            <a:cxnLst/>
            <a:rect l="l" t="t" r="r" b="b"/>
            <a:pathLst>
              <a:path w="12700" h="19685">
                <a:moveTo>
                  <a:pt x="0" y="19129"/>
                </a:moveTo>
                <a:lnTo>
                  <a:pt x="0" y="19129"/>
                </a:lnTo>
                <a:lnTo>
                  <a:pt x="12390" y="0"/>
                </a:lnTo>
              </a:path>
            </a:pathLst>
          </a:custGeom>
          <a:ln w="3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411351" y="2577785"/>
            <a:ext cx="31750" cy="40005"/>
          </a:xfrm>
          <a:custGeom>
            <a:avLst/>
            <a:gdLst/>
            <a:ahLst/>
            <a:cxnLst/>
            <a:rect l="l" t="t" r="r" b="b"/>
            <a:pathLst>
              <a:path w="31750" h="40005">
                <a:moveTo>
                  <a:pt x="25481" y="0"/>
                </a:moveTo>
                <a:lnTo>
                  <a:pt x="0" y="33527"/>
                </a:lnTo>
                <a:lnTo>
                  <a:pt x="8229" y="39684"/>
                </a:lnTo>
                <a:lnTo>
                  <a:pt x="31668" y="6187"/>
                </a:lnTo>
                <a:lnTo>
                  <a:pt x="254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375505" y="4868810"/>
            <a:ext cx="86360" cy="41910"/>
          </a:xfrm>
          <a:custGeom>
            <a:avLst/>
            <a:gdLst/>
            <a:ahLst/>
            <a:cxnLst/>
            <a:rect l="l" t="t" r="r" b="b"/>
            <a:pathLst>
              <a:path w="86360" h="41910">
                <a:moveTo>
                  <a:pt x="0" y="0"/>
                </a:moveTo>
                <a:lnTo>
                  <a:pt x="0" y="0"/>
                </a:lnTo>
                <a:lnTo>
                  <a:pt x="86124" y="41706"/>
                </a:lnTo>
              </a:path>
            </a:pathLst>
          </a:custGeom>
          <a:ln w="3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3368619" y="4866763"/>
            <a:ext cx="98425" cy="50165"/>
          </a:xfrm>
          <a:custGeom>
            <a:avLst/>
            <a:gdLst/>
            <a:ahLst/>
            <a:cxnLst/>
            <a:rect l="l" t="t" r="r" b="b"/>
            <a:pathLst>
              <a:path w="98425" h="50164">
                <a:moveTo>
                  <a:pt x="2072" y="0"/>
                </a:moveTo>
                <a:lnTo>
                  <a:pt x="0" y="10250"/>
                </a:lnTo>
                <a:lnTo>
                  <a:pt x="97840" y="49910"/>
                </a:lnTo>
                <a:lnTo>
                  <a:pt x="97840" y="35551"/>
                </a:lnTo>
                <a:lnTo>
                  <a:pt x="20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472644" y="4833258"/>
            <a:ext cx="82550" cy="73660"/>
          </a:xfrm>
          <a:custGeom>
            <a:avLst/>
            <a:gdLst/>
            <a:ahLst/>
            <a:cxnLst/>
            <a:rect l="l" t="t" r="r" b="b"/>
            <a:pathLst>
              <a:path w="82550" h="73660">
                <a:moveTo>
                  <a:pt x="0" y="73152"/>
                </a:moveTo>
                <a:lnTo>
                  <a:pt x="0" y="73152"/>
                </a:lnTo>
                <a:lnTo>
                  <a:pt x="81963" y="0"/>
                </a:lnTo>
              </a:path>
            </a:pathLst>
          </a:custGeom>
          <a:ln w="38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466459" y="4827102"/>
            <a:ext cx="97155" cy="90170"/>
          </a:xfrm>
          <a:custGeom>
            <a:avLst/>
            <a:gdLst/>
            <a:ahLst/>
            <a:cxnLst/>
            <a:rect l="l" t="t" r="r" b="b"/>
            <a:pathLst>
              <a:path w="97154" h="90170">
                <a:moveTo>
                  <a:pt x="97139" y="0"/>
                </a:moveTo>
                <a:lnTo>
                  <a:pt x="84033" y="0"/>
                </a:lnTo>
                <a:lnTo>
                  <a:pt x="0" y="75212"/>
                </a:lnTo>
                <a:lnTo>
                  <a:pt x="0" y="89571"/>
                </a:lnTo>
                <a:lnTo>
                  <a:pt x="971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 txBox="1"/>
          <p:nvPr/>
        </p:nvSpPr>
        <p:spPr>
          <a:xfrm>
            <a:off x="3411032" y="4571185"/>
            <a:ext cx="13398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3506390" y="4727290"/>
            <a:ext cx="50800" cy="95885"/>
          </a:xfrm>
          <a:custGeom>
            <a:avLst/>
            <a:gdLst/>
            <a:ahLst/>
            <a:cxnLst/>
            <a:rect l="l" t="t" r="r" b="b"/>
            <a:pathLst>
              <a:path w="50800" h="95885">
                <a:moveTo>
                  <a:pt x="50298" y="95716"/>
                </a:moveTo>
                <a:lnTo>
                  <a:pt x="50298" y="95716"/>
                </a:lnTo>
                <a:lnTo>
                  <a:pt x="0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3504346" y="4719090"/>
            <a:ext cx="59690" cy="108585"/>
          </a:xfrm>
          <a:custGeom>
            <a:avLst/>
            <a:gdLst/>
            <a:ahLst/>
            <a:cxnLst/>
            <a:rect l="l" t="t" r="r" b="b"/>
            <a:pathLst>
              <a:path w="59689" h="108585">
                <a:moveTo>
                  <a:pt x="8260" y="0"/>
                </a:moveTo>
                <a:lnTo>
                  <a:pt x="0" y="4096"/>
                </a:lnTo>
                <a:lnTo>
                  <a:pt x="46146" y="108011"/>
                </a:lnTo>
                <a:lnTo>
                  <a:pt x="59253" y="108011"/>
                </a:lnTo>
                <a:lnTo>
                  <a:pt x="82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546347" y="4660986"/>
            <a:ext cx="128905" cy="16510"/>
          </a:xfrm>
          <a:custGeom>
            <a:avLst/>
            <a:gdLst/>
            <a:ahLst/>
            <a:cxnLst/>
            <a:rect l="l" t="t" r="r" b="b"/>
            <a:pathLst>
              <a:path w="128904" h="16510">
                <a:moveTo>
                  <a:pt x="0" y="0"/>
                </a:moveTo>
                <a:lnTo>
                  <a:pt x="0" y="0"/>
                </a:lnTo>
                <a:lnTo>
                  <a:pt x="128804" y="16381"/>
                </a:lnTo>
              </a:path>
            </a:pathLst>
          </a:custGeom>
          <a:ln w="38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544305" y="4656880"/>
            <a:ext cx="137160" cy="22860"/>
          </a:xfrm>
          <a:custGeom>
            <a:avLst/>
            <a:gdLst/>
            <a:ahLst/>
            <a:cxnLst/>
            <a:rect l="l" t="t" r="r" b="b"/>
            <a:pathLst>
              <a:path w="137160" h="22860">
                <a:moveTo>
                  <a:pt x="0" y="0"/>
                </a:moveTo>
                <a:lnTo>
                  <a:pt x="0" y="6141"/>
                </a:lnTo>
                <a:lnTo>
                  <a:pt x="137068" y="22561"/>
                </a:lnTo>
                <a:lnTo>
                  <a:pt x="134995" y="123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3686197" y="4552938"/>
            <a:ext cx="88265" cy="116839"/>
          </a:xfrm>
          <a:custGeom>
            <a:avLst/>
            <a:gdLst/>
            <a:ahLst/>
            <a:cxnLst/>
            <a:rect l="l" t="t" r="r" b="b"/>
            <a:pathLst>
              <a:path w="88264" h="116839">
                <a:moveTo>
                  <a:pt x="0" y="116252"/>
                </a:moveTo>
                <a:lnTo>
                  <a:pt x="0" y="116252"/>
                </a:lnTo>
                <a:lnTo>
                  <a:pt x="88143" y="0"/>
                </a:lnTo>
              </a:path>
            </a:pathLst>
          </a:custGeom>
          <a:ln w="38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679301" y="4550901"/>
            <a:ext cx="104139" cy="128905"/>
          </a:xfrm>
          <a:custGeom>
            <a:avLst/>
            <a:gdLst/>
            <a:ahLst/>
            <a:cxnLst/>
            <a:rect l="l" t="t" r="r" b="b"/>
            <a:pathLst>
              <a:path w="104139" h="128904">
                <a:moveTo>
                  <a:pt x="104028" y="0"/>
                </a:moveTo>
                <a:lnTo>
                  <a:pt x="95067" y="0"/>
                </a:lnTo>
                <a:lnTo>
                  <a:pt x="0" y="118289"/>
                </a:lnTo>
                <a:lnTo>
                  <a:pt x="2072" y="128540"/>
                </a:lnTo>
                <a:lnTo>
                  <a:pt x="1040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 txBox="1"/>
          <p:nvPr/>
        </p:nvSpPr>
        <p:spPr>
          <a:xfrm>
            <a:off x="3608047" y="4309323"/>
            <a:ext cx="13398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3719943" y="4461342"/>
            <a:ext cx="54610" cy="83820"/>
          </a:xfrm>
          <a:custGeom>
            <a:avLst/>
            <a:gdLst/>
            <a:ahLst/>
            <a:cxnLst/>
            <a:rect l="l" t="t" r="r" b="b"/>
            <a:pathLst>
              <a:path w="54610" h="83820">
                <a:moveTo>
                  <a:pt x="54397" y="83415"/>
                </a:moveTo>
                <a:lnTo>
                  <a:pt x="54397" y="83415"/>
                </a:lnTo>
                <a:lnTo>
                  <a:pt x="0" y="0"/>
                </a:lnTo>
              </a:path>
            </a:pathLst>
          </a:custGeom>
          <a:ln w="3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708928" y="4451104"/>
            <a:ext cx="74930" cy="100330"/>
          </a:xfrm>
          <a:custGeom>
            <a:avLst/>
            <a:gdLst/>
            <a:ahLst/>
            <a:cxnLst/>
            <a:rect l="l" t="t" r="r" b="b"/>
            <a:pathLst>
              <a:path w="74929" h="100329">
                <a:moveTo>
                  <a:pt x="6888" y="0"/>
                </a:moveTo>
                <a:lnTo>
                  <a:pt x="0" y="6132"/>
                </a:lnTo>
                <a:lnTo>
                  <a:pt x="65440" y="99797"/>
                </a:lnTo>
                <a:lnTo>
                  <a:pt x="74401" y="99797"/>
                </a:lnTo>
                <a:lnTo>
                  <a:pt x="68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742644" y="4397059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762" y="0"/>
                </a:lnTo>
              </a:path>
            </a:pathLst>
          </a:custGeom>
          <a:ln w="38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740627" y="4396043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997" y="0"/>
                </a:lnTo>
              </a:path>
            </a:pathLst>
          </a:custGeom>
          <a:ln w="10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848747" y="4313668"/>
            <a:ext cx="63500" cy="77470"/>
          </a:xfrm>
          <a:custGeom>
            <a:avLst/>
            <a:gdLst/>
            <a:ahLst/>
            <a:cxnLst/>
            <a:rect l="l" t="t" r="r" b="b"/>
            <a:pathLst>
              <a:path w="63500" h="77470">
                <a:moveTo>
                  <a:pt x="0" y="77248"/>
                </a:moveTo>
                <a:lnTo>
                  <a:pt x="0" y="77248"/>
                </a:lnTo>
                <a:lnTo>
                  <a:pt x="63392" y="0"/>
                </a:lnTo>
              </a:path>
            </a:pathLst>
          </a:custGeom>
          <a:ln w="38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842582" y="4307503"/>
            <a:ext cx="80010" cy="93980"/>
          </a:xfrm>
          <a:custGeom>
            <a:avLst/>
            <a:gdLst/>
            <a:ahLst/>
            <a:cxnLst/>
            <a:rect l="l" t="t" r="r" b="b"/>
            <a:pathLst>
              <a:path w="80010" h="93979">
                <a:moveTo>
                  <a:pt x="69555" y="0"/>
                </a:moveTo>
                <a:lnTo>
                  <a:pt x="0" y="83414"/>
                </a:lnTo>
                <a:lnTo>
                  <a:pt x="2042" y="93665"/>
                </a:lnTo>
                <a:lnTo>
                  <a:pt x="79888" y="4105"/>
                </a:lnTo>
                <a:lnTo>
                  <a:pt x="695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 txBox="1"/>
          <p:nvPr/>
        </p:nvSpPr>
        <p:spPr>
          <a:xfrm>
            <a:off x="3789213" y="4061864"/>
            <a:ext cx="13398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O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3882524" y="4217942"/>
            <a:ext cx="36195" cy="85725"/>
          </a:xfrm>
          <a:custGeom>
            <a:avLst/>
            <a:gdLst/>
            <a:ahLst/>
            <a:cxnLst/>
            <a:rect l="l" t="t" r="r" b="b"/>
            <a:pathLst>
              <a:path w="36195" h="85725">
                <a:moveTo>
                  <a:pt x="35796" y="85450"/>
                </a:moveTo>
                <a:lnTo>
                  <a:pt x="35796" y="85450"/>
                </a:lnTo>
                <a:lnTo>
                  <a:pt x="0" y="0"/>
                </a:lnTo>
              </a:path>
            </a:pathLst>
          </a:custGeom>
          <a:ln w="38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878396" y="4211799"/>
            <a:ext cx="44450" cy="100330"/>
          </a:xfrm>
          <a:custGeom>
            <a:avLst/>
            <a:gdLst/>
            <a:ahLst/>
            <a:cxnLst/>
            <a:rect l="l" t="t" r="r" b="b"/>
            <a:pathLst>
              <a:path w="44450" h="100329">
                <a:moveTo>
                  <a:pt x="6187" y="0"/>
                </a:moveTo>
                <a:lnTo>
                  <a:pt x="0" y="2036"/>
                </a:lnTo>
                <a:lnTo>
                  <a:pt x="33741" y="95704"/>
                </a:lnTo>
                <a:lnTo>
                  <a:pt x="44074" y="99809"/>
                </a:lnTo>
                <a:lnTo>
                  <a:pt x="6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787435" y="4012155"/>
            <a:ext cx="34290" cy="73660"/>
          </a:xfrm>
          <a:custGeom>
            <a:avLst/>
            <a:gdLst/>
            <a:ahLst/>
            <a:cxnLst/>
            <a:rect l="l" t="t" r="r" b="b"/>
            <a:pathLst>
              <a:path w="34289" h="73660">
                <a:moveTo>
                  <a:pt x="33746" y="73152"/>
                </a:moveTo>
                <a:lnTo>
                  <a:pt x="33746" y="73152"/>
                </a:lnTo>
                <a:lnTo>
                  <a:pt x="0" y="0"/>
                </a:lnTo>
              </a:path>
            </a:pathLst>
          </a:custGeom>
          <a:ln w="38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777112" y="4003953"/>
            <a:ext cx="50800" cy="87630"/>
          </a:xfrm>
          <a:custGeom>
            <a:avLst/>
            <a:gdLst/>
            <a:ahLst/>
            <a:cxnLst/>
            <a:rect l="l" t="t" r="r" b="b"/>
            <a:pathLst>
              <a:path w="50800" h="87629">
                <a:moveTo>
                  <a:pt x="0" y="0"/>
                </a:moveTo>
                <a:lnTo>
                  <a:pt x="44104" y="87523"/>
                </a:lnTo>
                <a:lnTo>
                  <a:pt x="50291" y="83414"/>
                </a:lnTo>
                <a:lnTo>
                  <a:pt x="10363" y="410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787435" y="3937634"/>
            <a:ext cx="101600" cy="64769"/>
          </a:xfrm>
          <a:custGeom>
            <a:avLst/>
            <a:gdLst/>
            <a:ahLst/>
            <a:cxnLst/>
            <a:rect l="l" t="t" r="r" b="b"/>
            <a:pathLst>
              <a:path w="101600" h="64770">
                <a:moveTo>
                  <a:pt x="0" y="64282"/>
                </a:moveTo>
                <a:lnTo>
                  <a:pt x="0" y="64282"/>
                </a:lnTo>
                <a:lnTo>
                  <a:pt x="101269" y="0"/>
                </a:lnTo>
              </a:path>
            </a:pathLst>
          </a:custGeom>
          <a:ln w="3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3777112" y="3931490"/>
            <a:ext cx="123189" cy="76835"/>
          </a:xfrm>
          <a:custGeom>
            <a:avLst/>
            <a:gdLst/>
            <a:ahLst/>
            <a:cxnLst/>
            <a:rect l="l" t="t" r="r" b="b"/>
            <a:pathLst>
              <a:path w="123189" h="76835">
                <a:moveTo>
                  <a:pt x="111587" y="0"/>
                </a:moveTo>
                <a:lnTo>
                  <a:pt x="0" y="72463"/>
                </a:lnTo>
                <a:lnTo>
                  <a:pt x="10363" y="76568"/>
                </a:lnTo>
                <a:lnTo>
                  <a:pt x="122621" y="4108"/>
                </a:lnTo>
                <a:lnTo>
                  <a:pt x="1115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 txBox="1"/>
          <p:nvPr/>
        </p:nvSpPr>
        <p:spPr>
          <a:xfrm>
            <a:off x="3032864" y="4760567"/>
            <a:ext cx="33845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S   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2912592" y="4868810"/>
            <a:ext cx="107950" cy="48260"/>
          </a:xfrm>
          <a:custGeom>
            <a:avLst/>
            <a:gdLst/>
            <a:ahLst/>
            <a:cxnLst/>
            <a:rect l="l" t="t" r="r" b="b"/>
            <a:pathLst>
              <a:path w="107950" h="48260">
                <a:moveTo>
                  <a:pt x="107452" y="0"/>
                </a:moveTo>
                <a:lnTo>
                  <a:pt x="107452" y="0"/>
                </a:lnTo>
                <a:lnTo>
                  <a:pt x="0" y="47864"/>
                </a:lnTo>
              </a:path>
            </a:pathLst>
          </a:custGeom>
          <a:ln w="3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903649" y="4866763"/>
            <a:ext cx="123189" cy="52069"/>
          </a:xfrm>
          <a:custGeom>
            <a:avLst/>
            <a:gdLst/>
            <a:ahLst/>
            <a:cxnLst/>
            <a:rect l="l" t="t" r="r" b="b"/>
            <a:pathLst>
              <a:path w="123189" h="52070">
                <a:moveTo>
                  <a:pt x="118490" y="0"/>
                </a:moveTo>
                <a:lnTo>
                  <a:pt x="4821" y="43754"/>
                </a:lnTo>
                <a:lnTo>
                  <a:pt x="0" y="51959"/>
                </a:lnTo>
                <a:lnTo>
                  <a:pt x="122633" y="6156"/>
                </a:lnTo>
                <a:lnTo>
                  <a:pt x="1184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827865" y="4818899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4" h="92075">
                <a:moveTo>
                  <a:pt x="73712" y="91617"/>
                </a:moveTo>
                <a:lnTo>
                  <a:pt x="73712" y="91617"/>
                </a:lnTo>
                <a:lnTo>
                  <a:pt x="0" y="0"/>
                </a:lnTo>
              </a:path>
            </a:pathLst>
          </a:custGeom>
          <a:ln w="38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817543" y="4812755"/>
            <a:ext cx="91440" cy="106045"/>
          </a:xfrm>
          <a:custGeom>
            <a:avLst/>
            <a:gdLst/>
            <a:ahLst/>
            <a:cxnLst/>
            <a:rect l="l" t="t" r="r" b="b"/>
            <a:pathLst>
              <a:path w="91439" h="106045">
                <a:moveTo>
                  <a:pt x="10332" y="0"/>
                </a:moveTo>
                <a:lnTo>
                  <a:pt x="0" y="4096"/>
                </a:lnTo>
                <a:lnTo>
                  <a:pt x="86105" y="105966"/>
                </a:lnTo>
                <a:lnTo>
                  <a:pt x="90927" y="97761"/>
                </a:lnTo>
                <a:lnTo>
                  <a:pt x="103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 txBox="1"/>
          <p:nvPr/>
        </p:nvSpPr>
        <p:spPr>
          <a:xfrm>
            <a:off x="2846872" y="4587593"/>
            <a:ext cx="13398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O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2827865" y="4739604"/>
            <a:ext cx="40005" cy="71120"/>
          </a:xfrm>
          <a:custGeom>
            <a:avLst/>
            <a:gdLst/>
            <a:ahLst/>
            <a:cxnLst/>
            <a:rect l="l" t="t" r="r" b="b"/>
            <a:pathLst>
              <a:path w="40005" h="71120">
                <a:moveTo>
                  <a:pt x="0" y="71102"/>
                </a:moveTo>
                <a:lnTo>
                  <a:pt x="0" y="71102"/>
                </a:lnTo>
                <a:lnTo>
                  <a:pt x="39960" y="0"/>
                </a:lnTo>
              </a:path>
            </a:pathLst>
          </a:custGeom>
          <a:ln w="38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817543" y="4733449"/>
            <a:ext cx="61594" cy="83820"/>
          </a:xfrm>
          <a:custGeom>
            <a:avLst/>
            <a:gdLst/>
            <a:ahLst/>
            <a:cxnLst/>
            <a:rect l="l" t="t" r="r" b="b"/>
            <a:pathLst>
              <a:path w="61594" h="83820">
                <a:moveTo>
                  <a:pt x="52349" y="0"/>
                </a:moveTo>
                <a:lnTo>
                  <a:pt x="0" y="83402"/>
                </a:lnTo>
                <a:lnTo>
                  <a:pt x="10332" y="79305"/>
                </a:lnTo>
                <a:lnTo>
                  <a:pt x="61304" y="2048"/>
                </a:lnTo>
                <a:lnTo>
                  <a:pt x="523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810650" y="4536553"/>
            <a:ext cx="53340" cy="81280"/>
          </a:xfrm>
          <a:custGeom>
            <a:avLst/>
            <a:gdLst/>
            <a:ahLst/>
            <a:cxnLst/>
            <a:rect l="l" t="t" r="r" b="b"/>
            <a:pathLst>
              <a:path w="53339" h="81279">
                <a:moveTo>
                  <a:pt x="53042" y="80664"/>
                </a:moveTo>
                <a:lnTo>
                  <a:pt x="53042" y="80664"/>
                </a:lnTo>
                <a:lnTo>
                  <a:pt x="0" y="0"/>
                </a:lnTo>
              </a:path>
            </a:pathLst>
          </a:custGeom>
          <a:ln w="38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800325" y="4529696"/>
            <a:ext cx="74930" cy="93980"/>
          </a:xfrm>
          <a:custGeom>
            <a:avLst/>
            <a:gdLst/>
            <a:ahLst/>
            <a:cxnLst/>
            <a:rect l="l" t="t" r="r" b="b"/>
            <a:pathLst>
              <a:path w="74930" h="93979">
                <a:moveTo>
                  <a:pt x="10335" y="0"/>
                </a:moveTo>
                <a:lnTo>
                  <a:pt x="0" y="4108"/>
                </a:lnTo>
                <a:lnTo>
                  <a:pt x="67510" y="93668"/>
                </a:lnTo>
                <a:lnTo>
                  <a:pt x="74389" y="87523"/>
                </a:lnTo>
                <a:lnTo>
                  <a:pt x="103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 txBox="1"/>
          <p:nvPr/>
        </p:nvSpPr>
        <p:spPr>
          <a:xfrm>
            <a:off x="2977758" y="4333949"/>
            <a:ext cx="13398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O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2880908" y="4413477"/>
            <a:ext cx="95250" cy="10795"/>
          </a:xfrm>
          <a:custGeom>
            <a:avLst/>
            <a:gdLst/>
            <a:ahLst/>
            <a:cxnLst/>
            <a:rect l="l" t="t" r="r" b="b"/>
            <a:pathLst>
              <a:path w="95250" h="10795">
                <a:moveTo>
                  <a:pt x="0" y="0"/>
                </a:moveTo>
                <a:lnTo>
                  <a:pt x="0" y="0"/>
                </a:lnTo>
                <a:lnTo>
                  <a:pt x="95061" y="10275"/>
                </a:lnTo>
              </a:path>
            </a:pathLst>
          </a:custGeom>
          <a:ln w="38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874715" y="4411443"/>
            <a:ext cx="105410" cy="16510"/>
          </a:xfrm>
          <a:custGeom>
            <a:avLst/>
            <a:gdLst/>
            <a:ahLst/>
            <a:cxnLst/>
            <a:rect l="l" t="t" r="r" b="b"/>
            <a:pathLst>
              <a:path w="105410" h="16510">
                <a:moveTo>
                  <a:pt x="0" y="0"/>
                </a:moveTo>
                <a:lnTo>
                  <a:pt x="4133" y="8205"/>
                </a:lnTo>
                <a:lnTo>
                  <a:pt x="105396" y="16407"/>
                </a:lnTo>
                <a:lnTo>
                  <a:pt x="105396" y="61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110982" y="4461342"/>
            <a:ext cx="85090" cy="35560"/>
          </a:xfrm>
          <a:custGeom>
            <a:avLst/>
            <a:gdLst/>
            <a:ahLst/>
            <a:cxnLst/>
            <a:rect l="l" t="t" r="r" b="b"/>
            <a:pathLst>
              <a:path w="85089" h="35560">
                <a:moveTo>
                  <a:pt x="0" y="0"/>
                </a:moveTo>
                <a:lnTo>
                  <a:pt x="0" y="0"/>
                </a:lnTo>
                <a:lnTo>
                  <a:pt x="84747" y="35551"/>
                </a:lnTo>
              </a:path>
            </a:pathLst>
          </a:custGeom>
          <a:ln w="3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104814" y="4451104"/>
            <a:ext cx="97155" cy="56515"/>
          </a:xfrm>
          <a:custGeom>
            <a:avLst/>
            <a:gdLst/>
            <a:ahLst/>
            <a:cxnLst/>
            <a:rect l="l" t="t" r="r" b="b"/>
            <a:pathLst>
              <a:path w="97155" h="56514">
                <a:moveTo>
                  <a:pt x="6187" y="0"/>
                </a:moveTo>
                <a:lnTo>
                  <a:pt x="0" y="6132"/>
                </a:lnTo>
                <a:lnTo>
                  <a:pt x="97109" y="56043"/>
                </a:lnTo>
                <a:lnTo>
                  <a:pt x="97109" y="45790"/>
                </a:lnTo>
                <a:lnTo>
                  <a:pt x="6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206071" y="4423753"/>
            <a:ext cx="114935" cy="73660"/>
          </a:xfrm>
          <a:custGeom>
            <a:avLst/>
            <a:gdLst/>
            <a:ahLst/>
            <a:cxnLst/>
            <a:rect l="l" t="t" r="r" b="b"/>
            <a:pathLst>
              <a:path w="114935" h="73660">
                <a:moveTo>
                  <a:pt x="0" y="73140"/>
                </a:moveTo>
                <a:lnTo>
                  <a:pt x="0" y="73140"/>
                </a:lnTo>
                <a:lnTo>
                  <a:pt x="114333" y="0"/>
                </a:lnTo>
              </a:path>
            </a:pathLst>
          </a:custGeom>
          <a:ln w="38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201923" y="4417588"/>
            <a:ext cx="128905" cy="90170"/>
          </a:xfrm>
          <a:custGeom>
            <a:avLst/>
            <a:gdLst/>
            <a:ahLst/>
            <a:cxnLst/>
            <a:rect l="l" t="t" r="r" b="b"/>
            <a:pathLst>
              <a:path w="128904" h="90170">
                <a:moveTo>
                  <a:pt x="118506" y="0"/>
                </a:moveTo>
                <a:lnTo>
                  <a:pt x="0" y="79305"/>
                </a:lnTo>
                <a:lnTo>
                  <a:pt x="0" y="89559"/>
                </a:lnTo>
                <a:lnTo>
                  <a:pt x="128808" y="2060"/>
                </a:lnTo>
                <a:lnTo>
                  <a:pt x="1185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 txBox="1"/>
          <p:nvPr/>
        </p:nvSpPr>
        <p:spPr>
          <a:xfrm>
            <a:off x="3201634" y="4143207"/>
            <a:ext cx="13398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O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3286627" y="4301357"/>
            <a:ext cx="40005" cy="112395"/>
          </a:xfrm>
          <a:custGeom>
            <a:avLst/>
            <a:gdLst/>
            <a:ahLst/>
            <a:cxnLst/>
            <a:rect l="l" t="t" r="r" b="b"/>
            <a:pathLst>
              <a:path w="40004" h="112395">
                <a:moveTo>
                  <a:pt x="39956" y="112119"/>
                </a:moveTo>
                <a:lnTo>
                  <a:pt x="39956" y="112119"/>
                </a:lnTo>
                <a:lnTo>
                  <a:pt x="0" y="0"/>
                </a:lnTo>
              </a:path>
            </a:pathLst>
          </a:custGeom>
          <a:ln w="38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3284585" y="4295214"/>
            <a:ext cx="46355" cy="124460"/>
          </a:xfrm>
          <a:custGeom>
            <a:avLst/>
            <a:gdLst/>
            <a:ahLst/>
            <a:cxnLst/>
            <a:rect l="l" t="t" r="r" b="b"/>
            <a:pathLst>
              <a:path w="46354" h="124460">
                <a:moveTo>
                  <a:pt x="6187" y="0"/>
                </a:moveTo>
                <a:lnTo>
                  <a:pt x="0" y="2048"/>
                </a:lnTo>
                <a:lnTo>
                  <a:pt x="35844" y="122374"/>
                </a:lnTo>
                <a:lnTo>
                  <a:pt x="46146" y="124434"/>
                </a:lnTo>
                <a:lnTo>
                  <a:pt x="6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3229476" y="4081236"/>
            <a:ext cx="21590" cy="81280"/>
          </a:xfrm>
          <a:custGeom>
            <a:avLst/>
            <a:gdLst/>
            <a:ahLst/>
            <a:cxnLst/>
            <a:rect l="l" t="t" r="r" b="b"/>
            <a:pathLst>
              <a:path w="21589" h="81279">
                <a:moveTo>
                  <a:pt x="21324" y="80664"/>
                </a:moveTo>
                <a:lnTo>
                  <a:pt x="21324" y="80664"/>
                </a:lnTo>
                <a:lnTo>
                  <a:pt x="0" y="0"/>
                </a:lnTo>
              </a:path>
            </a:pathLst>
          </a:custGeom>
          <a:ln w="38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225332" y="4074377"/>
            <a:ext cx="31750" cy="93980"/>
          </a:xfrm>
          <a:custGeom>
            <a:avLst/>
            <a:gdLst/>
            <a:ahLst/>
            <a:cxnLst/>
            <a:rect l="l" t="t" r="r" b="b"/>
            <a:pathLst>
              <a:path w="31750" h="93979">
                <a:moveTo>
                  <a:pt x="0" y="0"/>
                </a:moveTo>
                <a:lnTo>
                  <a:pt x="20695" y="93655"/>
                </a:lnTo>
                <a:lnTo>
                  <a:pt x="31699" y="89559"/>
                </a:lnTo>
                <a:lnTo>
                  <a:pt x="10332" y="478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3235656" y="4012155"/>
            <a:ext cx="95250" cy="58419"/>
          </a:xfrm>
          <a:custGeom>
            <a:avLst/>
            <a:gdLst/>
            <a:ahLst/>
            <a:cxnLst/>
            <a:rect l="l" t="t" r="r" b="b"/>
            <a:pathLst>
              <a:path w="95250" h="58420">
                <a:moveTo>
                  <a:pt x="0" y="58112"/>
                </a:moveTo>
                <a:lnTo>
                  <a:pt x="0" y="58112"/>
                </a:lnTo>
                <a:lnTo>
                  <a:pt x="95058" y="0"/>
                </a:lnTo>
              </a:path>
            </a:pathLst>
          </a:custGeom>
          <a:ln w="38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3225332" y="4003953"/>
            <a:ext cx="116839" cy="75565"/>
          </a:xfrm>
          <a:custGeom>
            <a:avLst/>
            <a:gdLst/>
            <a:ahLst/>
            <a:cxnLst/>
            <a:rect l="l" t="t" r="r" b="b"/>
            <a:pathLst>
              <a:path w="116839" h="75564">
                <a:moveTo>
                  <a:pt x="105399" y="0"/>
                </a:moveTo>
                <a:lnTo>
                  <a:pt x="0" y="70424"/>
                </a:lnTo>
                <a:lnTo>
                  <a:pt x="10332" y="75212"/>
                </a:lnTo>
                <a:lnTo>
                  <a:pt x="116433" y="4105"/>
                </a:lnTo>
                <a:lnTo>
                  <a:pt x="1053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148858" y="4846249"/>
            <a:ext cx="93345" cy="4445"/>
          </a:xfrm>
          <a:custGeom>
            <a:avLst/>
            <a:gdLst/>
            <a:ahLst/>
            <a:cxnLst/>
            <a:rect l="l" t="t" r="r" b="b"/>
            <a:pathLst>
              <a:path w="93344" h="4445">
                <a:moveTo>
                  <a:pt x="93008" y="4105"/>
                </a:moveTo>
                <a:lnTo>
                  <a:pt x="93008" y="4105"/>
                </a:lnTo>
                <a:lnTo>
                  <a:pt x="0" y="0"/>
                </a:lnTo>
              </a:path>
            </a:pathLst>
          </a:custGeom>
          <a:ln w="38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140628" y="4848302"/>
            <a:ext cx="110489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185" y="0"/>
                </a:lnTo>
              </a:path>
            </a:pathLst>
          </a:custGeom>
          <a:ln w="8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876313" y="2297480"/>
            <a:ext cx="0" cy="86995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86843"/>
                </a:moveTo>
                <a:lnTo>
                  <a:pt x="0" y="0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867363" y="2291334"/>
            <a:ext cx="11430" cy="99695"/>
          </a:xfrm>
          <a:custGeom>
            <a:avLst/>
            <a:gdLst/>
            <a:ahLst/>
            <a:cxnLst/>
            <a:rect l="l" t="t" r="r" b="b"/>
            <a:pathLst>
              <a:path w="11429" h="99694">
                <a:moveTo>
                  <a:pt x="11033" y="0"/>
                </a:moveTo>
                <a:lnTo>
                  <a:pt x="0" y="8229"/>
                </a:lnTo>
                <a:lnTo>
                  <a:pt x="0" y="99181"/>
                </a:lnTo>
                <a:lnTo>
                  <a:pt x="11033" y="99181"/>
                </a:lnTo>
                <a:lnTo>
                  <a:pt x="110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318323" y="2367927"/>
            <a:ext cx="2540" cy="73025"/>
          </a:xfrm>
          <a:custGeom>
            <a:avLst/>
            <a:gdLst/>
            <a:ahLst/>
            <a:cxnLst/>
            <a:rect l="l" t="t" r="r" b="b"/>
            <a:pathLst>
              <a:path w="2539" h="73025">
                <a:moveTo>
                  <a:pt x="2080" y="0"/>
                </a:moveTo>
                <a:lnTo>
                  <a:pt x="2080" y="0"/>
                </a:lnTo>
                <a:lnTo>
                  <a:pt x="0" y="72481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314212" y="2361773"/>
            <a:ext cx="10795" cy="83820"/>
          </a:xfrm>
          <a:custGeom>
            <a:avLst/>
            <a:gdLst/>
            <a:ahLst/>
            <a:cxnLst/>
            <a:rect l="l" t="t" r="r" b="b"/>
            <a:pathLst>
              <a:path w="10795" h="83819">
                <a:moveTo>
                  <a:pt x="10332" y="0"/>
                </a:moveTo>
                <a:lnTo>
                  <a:pt x="0" y="6126"/>
                </a:lnTo>
                <a:lnTo>
                  <a:pt x="0" y="83423"/>
                </a:lnTo>
                <a:lnTo>
                  <a:pt x="10332" y="83423"/>
                </a:lnTo>
                <a:lnTo>
                  <a:pt x="103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888704" y="3864481"/>
            <a:ext cx="4445" cy="65405"/>
          </a:xfrm>
          <a:custGeom>
            <a:avLst/>
            <a:gdLst/>
            <a:ahLst/>
            <a:cxnLst/>
            <a:rect l="l" t="t" r="r" b="b"/>
            <a:pathLst>
              <a:path w="4445" h="65404">
                <a:moveTo>
                  <a:pt x="0" y="0"/>
                </a:moveTo>
                <a:lnTo>
                  <a:pt x="0" y="0"/>
                </a:lnTo>
                <a:lnTo>
                  <a:pt x="4130" y="64947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884584" y="3858350"/>
            <a:ext cx="15240" cy="77470"/>
          </a:xfrm>
          <a:custGeom>
            <a:avLst/>
            <a:gdLst/>
            <a:ahLst/>
            <a:cxnLst/>
            <a:rect l="l" t="t" r="r" b="b"/>
            <a:pathLst>
              <a:path w="15239" h="77470">
                <a:moveTo>
                  <a:pt x="10332" y="0"/>
                </a:moveTo>
                <a:lnTo>
                  <a:pt x="0" y="0"/>
                </a:lnTo>
                <a:lnTo>
                  <a:pt x="4114" y="73139"/>
                </a:lnTo>
                <a:lnTo>
                  <a:pt x="15148" y="77248"/>
                </a:lnTo>
                <a:lnTo>
                  <a:pt x="103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334844" y="391235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89558"/>
                </a:lnTo>
              </a:path>
            </a:pathLst>
          </a:custGeom>
          <a:ln w="3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326617" y="3908249"/>
            <a:ext cx="15240" cy="100330"/>
          </a:xfrm>
          <a:custGeom>
            <a:avLst/>
            <a:gdLst/>
            <a:ahLst/>
            <a:cxnLst/>
            <a:rect l="l" t="t" r="r" b="b"/>
            <a:pathLst>
              <a:path w="15239" h="100329">
                <a:moveTo>
                  <a:pt x="10332" y="0"/>
                </a:moveTo>
                <a:lnTo>
                  <a:pt x="0" y="0"/>
                </a:lnTo>
                <a:lnTo>
                  <a:pt x="4114" y="95704"/>
                </a:lnTo>
                <a:lnTo>
                  <a:pt x="15148" y="99809"/>
                </a:lnTo>
                <a:lnTo>
                  <a:pt x="103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885041" y="1798432"/>
            <a:ext cx="85090" cy="4445"/>
          </a:xfrm>
          <a:custGeom>
            <a:avLst/>
            <a:gdLst/>
            <a:ahLst/>
            <a:cxnLst/>
            <a:rect l="l" t="t" r="r" b="b"/>
            <a:pathLst>
              <a:path w="85089" h="4444">
                <a:moveTo>
                  <a:pt x="0" y="0"/>
                </a:moveTo>
                <a:lnTo>
                  <a:pt x="0" y="0"/>
                </a:lnTo>
                <a:lnTo>
                  <a:pt x="84735" y="4129"/>
                </a:lnTo>
              </a:path>
            </a:pathLst>
          </a:custGeom>
          <a:ln w="38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880920" y="1796521"/>
            <a:ext cx="99695" cy="10795"/>
          </a:xfrm>
          <a:custGeom>
            <a:avLst/>
            <a:gdLst/>
            <a:ahLst/>
            <a:cxnLst/>
            <a:rect l="l" t="t" r="r" b="b"/>
            <a:pathLst>
              <a:path w="99694" h="10794">
                <a:moveTo>
                  <a:pt x="99191" y="0"/>
                </a:moveTo>
                <a:lnTo>
                  <a:pt x="0" y="0"/>
                </a:lnTo>
                <a:lnTo>
                  <a:pt x="0" y="6035"/>
                </a:lnTo>
                <a:lnTo>
                  <a:pt x="90927" y="10180"/>
                </a:lnTo>
                <a:lnTo>
                  <a:pt x="99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 txBox="1"/>
          <p:nvPr/>
        </p:nvSpPr>
        <p:spPr>
          <a:xfrm>
            <a:off x="2747672" y="1710775"/>
            <a:ext cx="133985" cy="1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O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2980100" y="1806691"/>
            <a:ext cx="51435" cy="99695"/>
          </a:xfrm>
          <a:custGeom>
            <a:avLst/>
            <a:gdLst/>
            <a:ahLst/>
            <a:cxnLst/>
            <a:rect l="l" t="t" r="r" b="b"/>
            <a:pathLst>
              <a:path w="51435" h="99694">
                <a:moveTo>
                  <a:pt x="0" y="0"/>
                </a:moveTo>
                <a:lnTo>
                  <a:pt x="0" y="0"/>
                </a:lnTo>
                <a:lnTo>
                  <a:pt x="50971" y="99688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971848" y="1796521"/>
            <a:ext cx="67945" cy="112395"/>
          </a:xfrm>
          <a:custGeom>
            <a:avLst/>
            <a:gdLst/>
            <a:ahLst/>
            <a:cxnLst/>
            <a:rect l="l" t="t" r="r" b="b"/>
            <a:pathLst>
              <a:path w="67944" h="112394">
                <a:moveTo>
                  <a:pt x="8263" y="0"/>
                </a:moveTo>
                <a:lnTo>
                  <a:pt x="0" y="10180"/>
                </a:lnTo>
                <a:lnTo>
                  <a:pt x="59231" y="112074"/>
                </a:lnTo>
                <a:lnTo>
                  <a:pt x="67494" y="112074"/>
                </a:lnTo>
                <a:lnTo>
                  <a:pt x="82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810650" y="4419648"/>
            <a:ext cx="59690" cy="108585"/>
          </a:xfrm>
          <a:custGeom>
            <a:avLst/>
            <a:gdLst/>
            <a:ahLst/>
            <a:cxnLst/>
            <a:rect l="l" t="t" r="r" b="b"/>
            <a:pathLst>
              <a:path w="59689" h="108585">
                <a:moveTo>
                  <a:pt x="0" y="108011"/>
                </a:moveTo>
                <a:lnTo>
                  <a:pt x="0" y="108011"/>
                </a:lnTo>
                <a:lnTo>
                  <a:pt x="59234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800325" y="4411443"/>
            <a:ext cx="78740" cy="122555"/>
          </a:xfrm>
          <a:custGeom>
            <a:avLst/>
            <a:gdLst/>
            <a:ahLst/>
            <a:cxnLst/>
            <a:rect l="l" t="t" r="r" b="b"/>
            <a:pathLst>
              <a:path w="78739" h="122554">
                <a:moveTo>
                  <a:pt x="74389" y="0"/>
                </a:moveTo>
                <a:lnTo>
                  <a:pt x="0" y="122361"/>
                </a:lnTo>
                <a:lnTo>
                  <a:pt x="10335" y="118253"/>
                </a:lnTo>
                <a:lnTo>
                  <a:pt x="78522" y="8205"/>
                </a:lnTo>
                <a:lnTo>
                  <a:pt x="74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540474" y="3300529"/>
            <a:ext cx="4445" cy="124460"/>
          </a:xfrm>
          <a:custGeom>
            <a:avLst/>
            <a:gdLst/>
            <a:ahLst/>
            <a:cxnLst/>
            <a:rect l="l" t="t" r="r" b="b"/>
            <a:pathLst>
              <a:path w="4444" h="124460">
                <a:moveTo>
                  <a:pt x="4332" y="124148"/>
                </a:moveTo>
                <a:lnTo>
                  <a:pt x="4332" y="124148"/>
                </a:ln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523798" y="3293120"/>
            <a:ext cx="36195" cy="140970"/>
          </a:xfrm>
          <a:custGeom>
            <a:avLst/>
            <a:gdLst/>
            <a:ahLst/>
            <a:cxnLst/>
            <a:rect l="l" t="t" r="r" b="b"/>
            <a:pathLst>
              <a:path w="36194" h="140970">
                <a:moveTo>
                  <a:pt x="0" y="0"/>
                </a:moveTo>
                <a:lnTo>
                  <a:pt x="1868" y="140817"/>
                </a:lnTo>
                <a:lnTo>
                  <a:pt x="35835" y="131582"/>
                </a:lnTo>
                <a:lnTo>
                  <a:pt x="35835" y="74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575098" y="3309793"/>
            <a:ext cx="1905" cy="103505"/>
          </a:xfrm>
          <a:custGeom>
            <a:avLst/>
            <a:gdLst/>
            <a:ahLst/>
            <a:cxnLst/>
            <a:rect l="l" t="t" r="r" b="b"/>
            <a:pathLst>
              <a:path w="1905" h="103504">
                <a:moveTo>
                  <a:pt x="1844" y="103152"/>
                </a:moveTo>
                <a:lnTo>
                  <a:pt x="1844" y="103152"/>
                </a:ln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575709" y="3307963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160"/>
                </a:lnTo>
              </a:path>
            </a:pathLst>
          </a:custGeom>
          <a:ln w="98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741297" y="3430224"/>
            <a:ext cx="55244" cy="78740"/>
          </a:xfrm>
          <a:custGeom>
            <a:avLst/>
            <a:gdLst/>
            <a:ahLst/>
            <a:cxnLst/>
            <a:rect l="l" t="t" r="r" b="b"/>
            <a:pathLst>
              <a:path w="55244" h="78739">
                <a:moveTo>
                  <a:pt x="55007" y="0"/>
                </a:moveTo>
                <a:lnTo>
                  <a:pt x="55007" y="0"/>
                </a:lnTo>
                <a:lnTo>
                  <a:pt x="0" y="78469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735741" y="3424702"/>
            <a:ext cx="68580" cy="93980"/>
          </a:xfrm>
          <a:custGeom>
            <a:avLst/>
            <a:gdLst/>
            <a:ahLst/>
            <a:cxnLst/>
            <a:rect l="l" t="t" r="r" b="b"/>
            <a:pathLst>
              <a:path w="68580" h="93979">
                <a:moveTo>
                  <a:pt x="60554" y="0"/>
                </a:moveTo>
                <a:lnTo>
                  <a:pt x="0" y="85831"/>
                </a:lnTo>
                <a:lnTo>
                  <a:pt x="5547" y="93847"/>
                </a:lnTo>
                <a:lnTo>
                  <a:pt x="67973" y="3688"/>
                </a:lnTo>
                <a:lnTo>
                  <a:pt x="605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726486" y="3424678"/>
            <a:ext cx="46990" cy="71120"/>
          </a:xfrm>
          <a:custGeom>
            <a:avLst/>
            <a:gdLst/>
            <a:ahLst/>
            <a:cxnLst/>
            <a:rect l="l" t="t" r="r" b="b"/>
            <a:pathLst>
              <a:path w="46989" h="71120">
                <a:moveTo>
                  <a:pt x="46946" y="0"/>
                </a:moveTo>
                <a:lnTo>
                  <a:pt x="46946" y="0"/>
                </a:lnTo>
                <a:lnTo>
                  <a:pt x="0" y="71033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716572" y="3419124"/>
            <a:ext cx="67310" cy="86360"/>
          </a:xfrm>
          <a:custGeom>
            <a:avLst/>
            <a:gdLst/>
            <a:ahLst/>
            <a:cxnLst/>
            <a:rect l="l" t="t" r="r" b="b"/>
            <a:pathLst>
              <a:path w="67310" h="86360">
                <a:moveTo>
                  <a:pt x="60554" y="0"/>
                </a:moveTo>
                <a:lnTo>
                  <a:pt x="0" y="80284"/>
                </a:lnTo>
                <a:lnTo>
                  <a:pt x="5571" y="85862"/>
                </a:lnTo>
                <a:lnTo>
                  <a:pt x="66757" y="1859"/>
                </a:lnTo>
                <a:lnTo>
                  <a:pt x="605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737608" y="3210389"/>
            <a:ext cx="59055" cy="79375"/>
          </a:xfrm>
          <a:custGeom>
            <a:avLst/>
            <a:gdLst/>
            <a:ahLst/>
            <a:cxnLst/>
            <a:rect l="l" t="t" r="r" b="b"/>
            <a:pathLst>
              <a:path w="59055" h="79375">
                <a:moveTo>
                  <a:pt x="0" y="0"/>
                </a:moveTo>
                <a:lnTo>
                  <a:pt x="0" y="0"/>
                </a:lnTo>
                <a:lnTo>
                  <a:pt x="58696" y="79048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732025" y="3202960"/>
            <a:ext cx="69850" cy="92075"/>
          </a:xfrm>
          <a:custGeom>
            <a:avLst/>
            <a:gdLst/>
            <a:ahLst/>
            <a:cxnLst/>
            <a:rect l="l" t="t" r="r" b="b"/>
            <a:pathLst>
              <a:path w="69850" h="92075">
                <a:moveTo>
                  <a:pt x="5571" y="0"/>
                </a:moveTo>
                <a:lnTo>
                  <a:pt x="0" y="5547"/>
                </a:lnTo>
                <a:lnTo>
                  <a:pt x="64270" y="92019"/>
                </a:lnTo>
                <a:lnTo>
                  <a:pt x="69817" y="90159"/>
                </a:lnTo>
                <a:lnTo>
                  <a:pt x="5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722151" y="3223949"/>
            <a:ext cx="51435" cy="71120"/>
          </a:xfrm>
          <a:custGeom>
            <a:avLst/>
            <a:gdLst/>
            <a:ahLst/>
            <a:cxnLst/>
            <a:rect l="l" t="t" r="r" b="b"/>
            <a:pathLst>
              <a:path w="51435" h="71120">
                <a:moveTo>
                  <a:pt x="0" y="0"/>
                </a:moveTo>
                <a:lnTo>
                  <a:pt x="0" y="0"/>
                </a:lnTo>
                <a:lnTo>
                  <a:pt x="51281" y="71033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712893" y="3214695"/>
            <a:ext cx="67945" cy="90170"/>
          </a:xfrm>
          <a:custGeom>
            <a:avLst/>
            <a:gdLst/>
            <a:ahLst/>
            <a:cxnLst/>
            <a:rect l="l" t="t" r="r" b="b"/>
            <a:pathLst>
              <a:path w="67944" h="90170">
                <a:moveTo>
                  <a:pt x="7382" y="0"/>
                </a:moveTo>
                <a:lnTo>
                  <a:pt x="0" y="5577"/>
                </a:lnTo>
                <a:lnTo>
                  <a:pt x="60530" y="89550"/>
                </a:lnTo>
                <a:lnTo>
                  <a:pt x="67949" y="83972"/>
                </a:lnTo>
                <a:lnTo>
                  <a:pt x="73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798151" y="3298670"/>
            <a:ext cx="3810" cy="122555"/>
          </a:xfrm>
          <a:custGeom>
            <a:avLst/>
            <a:gdLst/>
            <a:ahLst/>
            <a:cxnLst/>
            <a:rect l="l" t="t" r="r" b="b"/>
            <a:pathLst>
              <a:path w="3810" h="122554">
                <a:moveTo>
                  <a:pt x="3701" y="122320"/>
                </a:moveTo>
                <a:lnTo>
                  <a:pt x="3701" y="122320"/>
                </a:ln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800005" y="3293120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270"/>
                </a:lnTo>
              </a:path>
            </a:pathLst>
          </a:custGeom>
          <a:ln w="74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667763" y="331601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108668"/>
                </a:move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661589" y="3307963"/>
            <a:ext cx="13970" cy="120650"/>
          </a:xfrm>
          <a:custGeom>
            <a:avLst/>
            <a:gdLst/>
            <a:ahLst/>
            <a:cxnLst/>
            <a:rect l="l" t="t" r="r" b="b"/>
            <a:pathLst>
              <a:path w="13969" h="120650">
                <a:moveTo>
                  <a:pt x="0" y="0"/>
                </a:moveTo>
                <a:lnTo>
                  <a:pt x="4334" y="120426"/>
                </a:lnTo>
                <a:lnTo>
                  <a:pt x="13584" y="120426"/>
                </a:lnTo>
                <a:lnTo>
                  <a:pt x="9881" y="55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531222" y="2850284"/>
            <a:ext cx="3810" cy="124460"/>
          </a:xfrm>
          <a:custGeom>
            <a:avLst/>
            <a:gdLst/>
            <a:ahLst/>
            <a:cxnLst/>
            <a:rect l="l" t="t" r="r" b="b"/>
            <a:pathLst>
              <a:path w="3809" h="124460">
                <a:moveTo>
                  <a:pt x="3704" y="124148"/>
                </a:moveTo>
                <a:lnTo>
                  <a:pt x="3704" y="124148"/>
                </a:ln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516379" y="2842869"/>
            <a:ext cx="34290" cy="142875"/>
          </a:xfrm>
          <a:custGeom>
            <a:avLst/>
            <a:gdLst/>
            <a:ahLst/>
            <a:cxnLst/>
            <a:rect l="l" t="t" r="r" b="b"/>
            <a:pathLst>
              <a:path w="34290" h="142875">
                <a:moveTo>
                  <a:pt x="0" y="0"/>
                </a:moveTo>
                <a:lnTo>
                  <a:pt x="0" y="142676"/>
                </a:lnTo>
                <a:lnTo>
                  <a:pt x="33991" y="131582"/>
                </a:lnTo>
                <a:lnTo>
                  <a:pt x="33991" y="74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565190" y="2863875"/>
            <a:ext cx="3810" cy="101600"/>
          </a:xfrm>
          <a:custGeom>
            <a:avLst/>
            <a:gdLst/>
            <a:ahLst/>
            <a:cxnLst/>
            <a:rect l="l" t="t" r="r" b="b"/>
            <a:pathLst>
              <a:path w="3809" h="101600">
                <a:moveTo>
                  <a:pt x="3716" y="101293"/>
                </a:moveTo>
                <a:lnTo>
                  <a:pt x="3716" y="101293"/>
                </a:ln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566137" y="2857713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160"/>
                </a:lnTo>
              </a:path>
            </a:pathLst>
          </a:custGeom>
          <a:ln w="9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743165" y="2979979"/>
            <a:ext cx="45720" cy="64135"/>
          </a:xfrm>
          <a:custGeom>
            <a:avLst/>
            <a:gdLst/>
            <a:ahLst/>
            <a:cxnLst/>
            <a:rect l="l" t="t" r="r" b="b"/>
            <a:pathLst>
              <a:path w="45719" h="64135">
                <a:moveTo>
                  <a:pt x="45720" y="0"/>
                </a:moveTo>
                <a:lnTo>
                  <a:pt x="45720" y="0"/>
                </a:lnTo>
                <a:lnTo>
                  <a:pt x="0" y="63628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737597" y="2974451"/>
            <a:ext cx="60960" cy="78740"/>
          </a:xfrm>
          <a:custGeom>
            <a:avLst/>
            <a:gdLst/>
            <a:ahLst/>
            <a:cxnLst/>
            <a:rect l="l" t="t" r="r" b="b"/>
            <a:pathLst>
              <a:path w="60960" h="78739">
                <a:moveTo>
                  <a:pt x="51279" y="0"/>
                </a:moveTo>
                <a:lnTo>
                  <a:pt x="0" y="70987"/>
                </a:lnTo>
                <a:lnTo>
                  <a:pt x="5559" y="78425"/>
                </a:lnTo>
                <a:lnTo>
                  <a:pt x="60542" y="3688"/>
                </a:lnTo>
                <a:lnTo>
                  <a:pt x="51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732035" y="2974433"/>
            <a:ext cx="36195" cy="54610"/>
          </a:xfrm>
          <a:custGeom>
            <a:avLst/>
            <a:gdLst/>
            <a:ahLst/>
            <a:cxnLst/>
            <a:rect l="l" t="t" r="r" b="b"/>
            <a:pathLst>
              <a:path w="36194" h="54610">
                <a:moveTo>
                  <a:pt x="35849" y="0"/>
                </a:moveTo>
                <a:lnTo>
                  <a:pt x="35849" y="0"/>
                </a:lnTo>
                <a:lnTo>
                  <a:pt x="0" y="54364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726478" y="2968874"/>
            <a:ext cx="50800" cy="66040"/>
          </a:xfrm>
          <a:custGeom>
            <a:avLst/>
            <a:gdLst/>
            <a:ahLst/>
            <a:cxnLst/>
            <a:rect l="l" t="t" r="r" b="b"/>
            <a:pathLst>
              <a:path w="50800" h="66039">
                <a:moveTo>
                  <a:pt x="41397" y="0"/>
                </a:moveTo>
                <a:lnTo>
                  <a:pt x="0" y="59923"/>
                </a:lnTo>
                <a:lnTo>
                  <a:pt x="1844" y="65471"/>
                </a:lnTo>
                <a:lnTo>
                  <a:pt x="50648" y="5577"/>
                </a:lnTo>
                <a:lnTo>
                  <a:pt x="413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743165" y="2775563"/>
            <a:ext cx="44450" cy="64135"/>
          </a:xfrm>
          <a:custGeom>
            <a:avLst/>
            <a:gdLst/>
            <a:ahLst/>
            <a:cxnLst/>
            <a:rect l="l" t="t" r="r" b="b"/>
            <a:pathLst>
              <a:path w="44450" h="64135">
                <a:moveTo>
                  <a:pt x="0" y="0"/>
                </a:moveTo>
                <a:lnTo>
                  <a:pt x="0" y="0"/>
                </a:lnTo>
                <a:lnTo>
                  <a:pt x="43852" y="63598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735741" y="2770022"/>
            <a:ext cx="60960" cy="74930"/>
          </a:xfrm>
          <a:custGeom>
            <a:avLst/>
            <a:gdLst/>
            <a:ahLst/>
            <a:cxnLst/>
            <a:rect l="l" t="t" r="r" b="b"/>
            <a:pathLst>
              <a:path w="60960" h="74930">
                <a:moveTo>
                  <a:pt x="5547" y="0"/>
                </a:moveTo>
                <a:lnTo>
                  <a:pt x="0" y="5547"/>
                </a:lnTo>
                <a:lnTo>
                  <a:pt x="51267" y="74706"/>
                </a:lnTo>
                <a:lnTo>
                  <a:pt x="60554" y="72847"/>
                </a:lnTo>
                <a:lnTo>
                  <a:pt x="55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728330" y="2794091"/>
            <a:ext cx="38100" cy="54610"/>
          </a:xfrm>
          <a:custGeom>
            <a:avLst/>
            <a:gdLst/>
            <a:ahLst/>
            <a:cxnLst/>
            <a:rect l="l" t="t" r="r" b="b"/>
            <a:pathLst>
              <a:path w="38100" h="54610">
                <a:moveTo>
                  <a:pt x="0" y="0"/>
                </a:moveTo>
                <a:lnTo>
                  <a:pt x="0" y="0"/>
                </a:lnTo>
                <a:lnTo>
                  <a:pt x="37684" y="54334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722144" y="2788523"/>
            <a:ext cx="51435" cy="66040"/>
          </a:xfrm>
          <a:custGeom>
            <a:avLst/>
            <a:gdLst/>
            <a:ahLst/>
            <a:cxnLst/>
            <a:rect l="l" t="t" r="r" b="b"/>
            <a:pathLst>
              <a:path w="51435" h="66039">
                <a:moveTo>
                  <a:pt x="6178" y="0"/>
                </a:moveTo>
                <a:lnTo>
                  <a:pt x="0" y="5577"/>
                </a:lnTo>
                <a:lnTo>
                  <a:pt x="45732" y="65471"/>
                </a:lnTo>
                <a:lnTo>
                  <a:pt x="51279" y="59893"/>
                </a:lnTo>
                <a:lnTo>
                  <a:pt x="61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792590" y="2848425"/>
            <a:ext cx="0" cy="122555"/>
          </a:xfrm>
          <a:custGeom>
            <a:avLst/>
            <a:gdLst/>
            <a:ahLst/>
            <a:cxnLst/>
            <a:rect l="l" t="t" r="r" b="b"/>
            <a:pathLst>
              <a:path h="122555">
                <a:moveTo>
                  <a:pt x="0" y="122320"/>
                </a:move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792574" y="2842869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270"/>
                </a:lnTo>
              </a:path>
            </a:pathLst>
          </a:custGeom>
          <a:ln w="11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661595" y="2863875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5107"/>
                </a:move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663749" y="2857713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160"/>
                </a:lnTo>
              </a:path>
            </a:pathLst>
          </a:custGeom>
          <a:ln w="80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601039" y="3079444"/>
            <a:ext cx="4445" cy="123825"/>
          </a:xfrm>
          <a:custGeom>
            <a:avLst/>
            <a:gdLst/>
            <a:ahLst/>
            <a:cxnLst/>
            <a:rect l="l" t="t" r="r" b="b"/>
            <a:pathLst>
              <a:path w="4444" h="123825">
                <a:moveTo>
                  <a:pt x="4323" y="123508"/>
                </a:moveTo>
                <a:lnTo>
                  <a:pt x="4323" y="123508"/>
                </a:ln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586221" y="3058454"/>
            <a:ext cx="34290" cy="165735"/>
          </a:xfrm>
          <a:custGeom>
            <a:avLst/>
            <a:gdLst/>
            <a:ahLst/>
            <a:cxnLst/>
            <a:rect l="l" t="t" r="r" b="b"/>
            <a:pathLst>
              <a:path w="34290" h="165735">
                <a:moveTo>
                  <a:pt x="33969" y="0"/>
                </a:moveTo>
                <a:lnTo>
                  <a:pt x="14810" y="15392"/>
                </a:lnTo>
                <a:lnTo>
                  <a:pt x="0" y="20970"/>
                </a:lnTo>
                <a:lnTo>
                  <a:pt x="0" y="144505"/>
                </a:lnTo>
                <a:lnTo>
                  <a:pt x="19132" y="150053"/>
                </a:lnTo>
                <a:lnTo>
                  <a:pt x="33969" y="165506"/>
                </a:lnTo>
                <a:lnTo>
                  <a:pt x="339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732035" y="3075727"/>
            <a:ext cx="3810" cy="127635"/>
          </a:xfrm>
          <a:custGeom>
            <a:avLst/>
            <a:gdLst/>
            <a:ahLst/>
            <a:cxnLst/>
            <a:rect l="l" t="t" r="r" b="b"/>
            <a:pathLst>
              <a:path w="3810" h="127635">
                <a:moveTo>
                  <a:pt x="3713" y="127226"/>
                </a:moveTo>
                <a:lnTo>
                  <a:pt x="3713" y="127226"/>
                </a:ln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732960" y="3070159"/>
            <a:ext cx="0" cy="138430"/>
          </a:xfrm>
          <a:custGeom>
            <a:avLst/>
            <a:gdLst/>
            <a:ahLst/>
            <a:cxnLst/>
            <a:rect l="l" t="t" r="r" b="b"/>
            <a:pathLst>
              <a:path h="138430">
                <a:moveTo>
                  <a:pt x="0" y="0"/>
                </a:moveTo>
                <a:lnTo>
                  <a:pt x="0" y="138348"/>
                </a:lnTo>
              </a:path>
            </a:pathLst>
          </a:custGeom>
          <a:ln w="9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607231" y="3210389"/>
            <a:ext cx="54610" cy="75565"/>
          </a:xfrm>
          <a:custGeom>
            <a:avLst/>
            <a:gdLst/>
            <a:ahLst/>
            <a:cxnLst/>
            <a:rect l="l" t="t" r="r" b="b"/>
            <a:pathLst>
              <a:path w="54610" h="75564">
                <a:moveTo>
                  <a:pt x="54363" y="75330"/>
                </a:moveTo>
                <a:lnTo>
                  <a:pt x="54363" y="75330"/>
                </a:ln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605354" y="3208507"/>
            <a:ext cx="62865" cy="90170"/>
          </a:xfrm>
          <a:custGeom>
            <a:avLst/>
            <a:gdLst/>
            <a:ahLst/>
            <a:cxnLst/>
            <a:rect l="l" t="t" r="r" b="b"/>
            <a:pathLst>
              <a:path w="62864" h="90170">
                <a:moveTo>
                  <a:pt x="0" y="0"/>
                </a:moveTo>
                <a:lnTo>
                  <a:pt x="5562" y="15453"/>
                </a:lnTo>
                <a:lnTo>
                  <a:pt x="62401" y="90159"/>
                </a:lnTo>
                <a:lnTo>
                  <a:pt x="62401" y="75377"/>
                </a:lnTo>
                <a:lnTo>
                  <a:pt x="14837" y="1545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629462" y="3204812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5" h="48895">
                <a:moveTo>
                  <a:pt x="32132" y="48787"/>
                </a:moveTo>
                <a:lnTo>
                  <a:pt x="32132" y="48787"/>
                </a:ln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620191" y="3195553"/>
            <a:ext cx="51435" cy="64135"/>
          </a:xfrm>
          <a:custGeom>
            <a:avLst/>
            <a:gdLst/>
            <a:ahLst/>
            <a:cxnLst/>
            <a:rect l="l" t="t" r="r" b="b"/>
            <a:pathLst>
              <a:path w="51435" h="64135">
                <a:moveTo>
                  <a:pt x="9262" y="0"/>
                </a:moveTo>
                <a:lnTo>
                  <a:pt x="0" y="7406"/>
                </a:lnTo>
                <a:lnTo>
                  <a:pt x="45732" y="63611"/>
                </a:lnTo>
                <a:lnTo>
                  <a:pt x="51279" y="58033"/>
                </a:lnTo>
                <a:lnTo>
                  <a:pt x="92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671479" y="3210389"/>
            <a:ext cx="57150" cy="75565"/>
          </a:xfrm>
          <a:custGeom>
            <a:avLst/>
            <a:gdLst/>
            <a:ahLst/>
            <a:cxnLst/>
            <a:rect l="l" t="t" r="r" b="b"/>
            <a:pathLst>
              <a:path w="57150" h="75564">
                <a:moveTo>
                  <a:pt x="0" y="75330"/>
                </a:moveTo>
                <a:lnTo>
                  <a:pt x="0" y="75330"/>
                </a:lnTo>
                <a:lnTo>
                  <a:pt x="56851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667755" y="3204819"/>
            <a:ext cx="69850" cy="93980"/>
          </a:xfrm>
          <a:custGeom>
            <a:avLst/>
            <a:gdLst/>
            <a:ahLst/>
            <a:cxnLst/>
            <a:rect l="l" t="t" r="r" b="b"/>
            <a:pathLst>
              <a:path w="69850" h="93979">
                <a:moveTo>
                  <a:pt x="60566" y="0"/>
                </a:moveTo>
                <a:lnTo>
                  <a:pt x="0" y="79065"/>
                </a:lnTo>
                <a:lnTo>
                  <a:pt x="0" y="93847"/>
                </a:lnTo>
                <a:lnTo>
                  <a:pt x="69841" y="3688"/>
                </a:lnTo>
                <a:lnTo>
                  <a:pt x="605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607231" y="2989243"/>
            <a:ext cx="52705" cy="81280"/>
          </a:xfrm>
          <a:custGeom>
            <a:avLst/>
            <a:gdLst/>
            <a:ahLst/>
            <a:cxnLst/>
            <a:rect l="l" t="t" r="r" b="b"/>
            <a:pathLst>
              <a:path w="52705" h="81280">
                <a:moveTo>
                  <a:pt x="0" y="80907"/>
                </a:moveTo>
                <a:lnTo>
                  <a:pt x="0" y="80907"/>
                </a:lnTo>
                <a:lnTo>
                  <a:pt x="52519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601032" y="2978139"/>
            <a:ext cx="65405" cy="95885"/>
          </a:xfrm>
          <a:custGeom>
            <a:avLst/>
            <a:gdLst/>
            <a:ahLst/>
            <a:cxnLst/>
            <a:rect l="l" t="t" r="r" b="b"/>
            <a:pathLst>
              <a:path w="65405" h="95885">
                <a:moveTo>
                  <a:pt x="64891" y="0"/>
                </a:moveTo>
                <a:lnTo>
                  <a:pt x="9884" y="76596"/>
                </a:lnTo>
                <a:lnTo>
                  <a:pt x="0" y="95707"/>
                </a:lnTo>
                <a:lnTo>
                  <a:pt x="19159" y="80314"/>
                </a:lnTo>
                <a:lnTo>
                  <a:pt x="64891" y="14813"/>
                </a:lnTo>
                <a:lnTo>
                  <a:pt x="648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629462" y="3025080"/>
            <a:ext cx="30480" cy="50800"/>
          </a:xfrm>
          <a:custGeom>
            <a:avLst/>
            <a:gdLst/>
            <a:ahLst/>
            <a:cxnLst/>
            <a:rect l="l" t="t" r="r" b="b"/>
            <a:pathLst>
              <a:path w="30480" h="50800">
                <a:moveTo>
                  <a:pt x="0" y="50646"/>
                </a:moveTo>
                <a:lnTo>
                  <a:pt x="0" y="50646"/>
                </a:lnTo>
                <a:lnTo>
                  <a:pt x="30288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620191" y="3015813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4">
                <a:moveTo>
                  <a:pt x="41397" y="0"/>
                </a:moveTo>
                <a:lnTo>
                  <a:pt x="0" y="63611"/>
                </a:lnTo>
                <a:lnTo>
                  <a:pt x="5559" y="67330"/>
                </a:lnTo>
                <a:lnTo>
                  <a:pt x="47564" y="7406"/>
                </a:lnTo>
                <a:lnTo>
                  <a:pt x="413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667763" y="2989243"/>
            <a:ext cx="60960" cy="79375"/>
          </a:xfrm>
          <a:custGeom>
            <a:avLst/>
            <a:gdLst/>
            <a:ahLst/>
            <a:cxnLst/>
            <a:rect l="l" t="t" r="r" b="b"/>
            <a:pathLst>
              <a:path w="60960" h="79375">
                <a:moveTo>
                  <a:pt x="0" y="0"/>
                </a:moveTo>
                <a:lnTo>
                  <a:pt x="0" y="0"/>
                </a:lnTo>
                <a:lnTo>
                  <a:pt x="60567" y="79078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1665923" y="2978139"/>
            <a:ext cx="71755" cy="95885"/>
          </a:xfrm>
          <a:custGeom>
            <a:avLst/>
            <a:gdLst/>
            <a:ahLst/>
            <a:cxnLst/>
            <a:rect l="l" t="t" r="r" b="b"/>
            <a:pathLst>
              <a:path w="71755" h="95885">
                <a:moveTo>
                  <a:pt x="0" y="0"/>
                </a:moveTo>
                <a:lnTo>
                  <a:pt x="0" y="14813"/>
                </a:lnTo>
                <a:lnTo>
                  <a:pt x="62398" y="95707"/>
                </a:lnTo>
                <a:lnTo>
                  <a:pt x="71673" y="920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546675" y="3210389"/>
            <a:ext cx="52705" cy="83185"/>
          </a:xfrm>
          <a:custGeom>
            <a:avLst/>
            <a:gdLst/>
            <a:ahLst/>
            <a:cxnLst/>
            <a:rect l="l" t="t" r="r" b="b"/>
            <a:pathLst>
              <a:path w="52705" h="83185">
                <a:moveTo>
                  <a:pt x="0" y="82735"/>
                </a:moveTo>
                <a:lnTo>
                  <a:pt x="0" y="82735"/>
                </a:lnTo>
                <a:lnTo>
                  <a:pt x="52519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523798" y="3202960"/>
            <a:ext cx="87630" cy="97790"/>
          </a:xfrm>
          <a:custGeom>
            <a:avLst/>
            <a:gdLst/>
            <a:ahLst/>
            <a:cxnLst/>
            <a:rect l="l" t="t" r="r" b="b"/>
            <a:pathLst>
              <a:path w="87630" h="97789">
                <a:moveTo>
                  <a:pt x="62423" y="0"/>
                </a:moveTo>
                <a:lnTo>
                  <a:pt x="0" y="90159"/>
                </a:lnTo>
                <a:lnTo>
                  <a:pt x="35835" y="97596"/>
                </a:lnTo>
                <a:lnTo>
                  <a:pt x="87117" y="21000"/>
                </a:lnTo>
                <a:lnTo>
                  <a:pt x="81555" y="5547"/>
                </a:lnTo>
                <a:lnTo>
                  <a:pt x="624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538639" y="2983697"/>
            <a:ext cx="60960" cy="86995"/>
          </a:xfrm>
          <a:custGeom>
            <a:avLst/>
            <a:gdLst/>
            <a:ahLst/>
            <a:cxnLst/>
            <a:rect l="l" t="t" r="r" b="b"/>
            <a:pathLst>
              <a:path w="60959" h="86994">
                <a:moveTo>
                  <a:pt x="0" y="0"/>
                </a:moveTo>
                <a:lnTo>
                  <a:pt x="0" y="0"/>
                </a:lnTo>
                <a:lnTo>
                  <a:pt x="60555" y="86453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516379" y="2974451"/>
            <a:ext cx="94615" cy="105410"/>
          </a:xfrm>
          <a:custGeom>
            <a:avLst/>
            <a:gdLst/>
            <a:ahLst/>
            <a:cxnLst/>
            <a:rect l="l" t="t" r="r" b="b"/>
            <a:pathLst>
              <a:path w="94615" h="105410">
                <a:moveTo>
                  <a:pt x="33991" y="0"/>
                </a:moveTo>
                <a:lnTo>
                  <a:pt x="0" y="11094"/>
                </a:lnTo>
                <a:lnTo>
                  <a:pt x="69841" y="104973"/>
                </a:lnTo>
                <a:lnTo>
                  <a:pt x="84652" y="99395"/>
                </a:lnTo>
                <a:lnTo>
                  <a:pt x="94536" y="80284"/>
                </a:lnTo>
                <a:lnTo>
                  <a:pt x="339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599195" y="2644009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105011"/>
                </a:move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580650" y="2619908"/>
            <a:ext cx="36195" cy="148590"/>
          </a:xfrm>
          <a:custGeom>
            <a:avLst/>
            <a:gdLst/>
            <a:ahLst/>
            <a:cxnLst/>
            <a:rect l="l" t="t" r="r" b="b"/>
            <a:pathLst>
              <a:path w="36194" h="148589">
                <a:moveTo>
                  <a:pt x="33966" y="0"/>
                </a:moveTo>
                <a:lnTo>
                  <a:pt x="26575" y="0"/>
                </a:lnTo>
                <a:lnTo>
                  <a:pt x="33966" y="5577"/>
                </a:lnTo>
                <a:lnTo>
                  <a:pt x="0" y="29657"/>
                </a:lnTo>
                <a:lnTo>
                  <a:pt x="0" y="125394"/>
                </a:lnTo>
                <a:lnTo>
                  <a:pt x="18537" y="132801"/>
                </a:lnTo>
                <a:lnTo>
                  <a:pt x="35838" y="148224"/>
                </a:lnTo>
                <a:lnTo>
                  <a:pt x="339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610923" y="2593362"/>
            <a:ext cx="3810" cy="9525"/>
          </a:xfrm>
          <a:custGeom>
            <a:avLst/>
            <a:gdLst/>
            <a:ahLst/>
            <a:cxnLst/>
            <a:rect l="l" t="t" r="r" b="b"/>
            <a:pathLst>
              <a:path w="3809" h="9525">
                <a:moveTo>
                  <a:pt x="0" y="9233"/>
                </a:moveTo>
                <a:lnTo>
                  <a:pt x="0" y="9233"/>
                </a:lnTo>
                <a:lnTo>
                  <a:pt x="3704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591769" y="2587782"/>
            <a:ext cx="28575" cy="46990"/>
          </a:xfrm>
          <a:custGeom>
            <a:avLst/>
            <a:gdLst/>
            <a:ahLst/>
            <a:cxnLst/>
            <a:rect l="l" t="t" r="r" b="b"/>
            <a:pathLst>
              <a:path w="28575" h="46989">
                <a:moveTo>
                  <a:pt x="22847" y="0"/>
                </a:moveTo>
                <a:lnTo>
                  <a:pt x="0" y="11125"/>
                </a:lnTo>
                <a:lnTo>
                  <a:pt x="7418" y="21000"/>
                </a:lnTo>
                <a:lnTo>
                  <a:pt x="24719" y="21000"/>
                </a:lnTo>
                <a:lnTo>
                  <a:pt x="24719" y="46939"/>
                </a:lnTo>
                <a:lnTo>
                  <a:pt x="28422" y="5577"/>
                </a:lnTo>
                <a:lnTo>
                  <a:pt x="228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707316" y="2589645"/>
            <a:ext cx="15240" cy="24765"/>
          </a:xfrm>
          <a:custGeom>
            <a:avLst/>
            <a:gdLst/>
            <a:ahLst/>
            <a:cxnLst/>
            <a:rect l="l" t="t" r="r" b="b"/>
            <a:pathLst>
              <a:path w="15239" h="24764">
                <a:moveTo>
                  <a:pt x="0" y="0"/>
                </a:moveTo>
                <a:lnTo>
                  <a:pt x="0" y="0"/>
                </a:lnTo>
                <a:lnTo>
                  <a:pt x="14834" y="24713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698056" y="2584094"/>
            <a:ext cx="34290" cy="36195"/>
          </a:xfrm>
          <a:custGeom>
            <a:avLst/>
            <a:gdLst/>
            <a:ahLst/>
            <a:cxnLst/>
            <a:rect l="l" t="t" r="r" b="b"/>
            <a:pathLst>
              <a:path w="34289" h="36194">
                <a:moveTo>
                  <a:pt x="7418" y="0"/>
                </a:moveTo>
                <a:lnTo>
                  <a:pt x="0" y="3688"/>
                </a:lnTo>
                <a:lnTo>
                  <a:pt x="24088" y="35813"/>
                </a:lnTo>
                <a:lnTo>
                  <a:pt x="33969" y="33985"/>
                </a:lnTo>
                <a:lnTo>
                  <a:pt x="74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728330" y="2623622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680"/>
                </a:move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727085" y="2618079"/>
            <a:ext cx="0" cy="134620"/>
          </a:xfrm>
          <a:custGeom>
            <a:avLst/>
            <a:gdLst/>
            <a:ahLst/>
            <a:cxnLst/>
            <a:rect l="l" t="t" r="r" b="b"/>
            <a:pathLst>
              <a:path h="134619">
                <a:moveTo>
                  <a:pt x="0" y="0"/>
                </a:moveTo>
                <a:lnTo>
                  <a:pt x="0" y="134630"/>
                </a:lnTo>
              </a:path>
            </a:pathLst>
          </a:custGeom>
          <a:ln w="98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620197" y="2779250"/>
            <a:ext cx="40005" cy="54610"/>
          </a:xfrm>
          <a:custGeom>
            <a:avLst/>
            <a:gdLst/>
            <a:ahLst/>
            <a:cxnLst/>
            <a:rect l="l" t="t" r="r" b="b"/>
            <a:pathLst>
              <a:path w="40005" h="54610">
                <a:moveTo>
                  <a:pt x="39553" y="54364"/>
                </a:moveTo>
                <a:lnTo>
                  <a:pt x="39553" y="54364"/>
                </a:ln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610916" y="2770022"/>
            <a:ext cx="50800" cy="74930"/>
          </a:xfrm>
          <a:custGeom>
            <a:avLst/>
            <a:gdLst/>
            <a:ahLst/>
            <a:cxnLst/>
            <a:rect l="l" t="t" r="r" b="b"/>
            <a:pathLst>
              <a:path w="50800" h="74930">
                <a:moveTo>
                  <a:pt x="5571" y="0"/>
                </a:moveTo>
                <a:lnTo>
                  <a:pt x="5571" y="3688"/>
                </a:lnTo>
                <a:lnTo>
                  <a:pt x="0" y="3688"/>
                </a:lnTo>
                <a:lnTo>
                  <a:pt x="50672" y="74706"/>
                </a:lnTo>
                <a:lnTo>
                  <a:pt x="50672" y="59893"/>
                </a:lnTo>
                <a:lnTo>
                  <a:pt x="5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622045" y="2749021"/>
            <a:ext cx="38100" cy="50800"/>
          </a:xfrm>
          <a:custGeom>
            <a:avLst/>
            <a:gdLst/>
            <a:ahLst/>
            <a:cxnLst/>
            <a:rect l="l" t="t" r="r" b="b"/>
            <a:pathLst>
              <a:path w="38100" h="50800">
                <a:moveTo>
                  <a:pt x="37705" y="50616"/>
                </a:moveTo>
                <a:lnTo>
                  <a:pt x="37705" y="50616"/>
                </a:ln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616488" y="2743443"/>
            <a:ext cx="49530" cy="62230"/>
          </a:xfrm>
          <a:custGeom>
            <a:avLst/>
            <a:gdLst/>
            <a:ahLst/>
            <a:cxnLst/>
            <a:rect l="l" t="t" r="r" b="b"/>
            <a:pathLst>
              <a:path w="49530" h="62230">
                <a:moveTo>
                  <a:pt x="5547" y="0"/>
                </a:moveTo>
                <a:lnTo>
                  <a:pt x="0" y="1859"/>
                </a:lnTo>
                <a:lnTo>
                  <a:pt x="0" y="5577"/>
                </a:lnTo>
                <a:lnTo>
                  <a:pt x="43254" y="61752"/>
                </a:lnTo>
                <a:lnTo>
                  <a:pt x="49435" y="56205"/>
                </a:lnTo>
                <a:lnTo>
                  <a:pt x="55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667763" y="2754567"/>
            <a:ext cx="59055" cy="79375"/>
          </a:xfrm>
          <a:custGeom>
            <a:avLst/>
            <a:gdLst/>
            <a:ahLst/>
            <a:cxnLst/>
            <a:rect l="l" t="t" r="r" b="b"/>
            <a:pathLst>
              <a:path w="59055" h="79375">
                <a:moveTo>
                  <a:pt x="0" y="79048"/>
                </a:moveTo>
                <a:lnTo>
                  <a:pt x="0" y="79048"/>
                </a:lnTo>
                <a:lnTo>
                  <a:pt x="58723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661589" y="2749021"/>
            <a:ext cx="70485" cy="95885"/>
          </a:xfrm>
          <a:custGeom>
            <a:avLst/>
            <a:gdLst/>
            <a:ahLst/>
            <a:cxnLst/>
            <a:rect l="l" t="t" r="r" b="b"/>
            <a:pathLst>
              <a:path w="70485" h="95885">
                <a:moveTo>
                  <a:pt x="64888" y="0"/>
                </a:moveTo>
                <a:lnTo>
                  <a:pt x="0" y="80893"/>
                </a:lnTo>
                <a:lnTo>
                  <a:pt x="0" y="95707"/>
                </a:lnTo>
                <a:lnTo>
                  <a:pt x="70436" y="3688"/>
                </a:lnTo>
                <a:lnTo>
                  <a:pt x="648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538639" y="2779250"/>
            <a:ext cx="38735" cy="64135"/>
          </a:xfrm>
          <a:custGeom>
            <a:avLst/>
            <a:gdLst/>
            <a:ahLst/>
            <a:cxnLst/>
            <a:rect l="l" t="t" r="r" b="b"/>
            <a:pathLst>
              <a:path w="38734" h="64135">
                <a:moveTo>
                  <a:pt x="0" y="63628"/>
                </a:moveTo>
                <a:lnTo>
                  <a:pt x="0" y="63628"/>
                </a:lnTo>
                <a:lnTo>
                  <a:pt x="38303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516379" y="2754569"/>
            <a:ext cx="89535" cy="95885"/>
          </a:xfrm>
          <a:custGeom>
            <a:avLst/>
            <a:gdLst/>
            <a:ahLst/>
            <a:cxnLst/>
            <a:rect l="l" t="t" r="r" b="b"/>
            <a:pathLst>
              <a:path w="89534" h="95885">
                <a:moveTo>
                  <a:pt x="58710" y="0"/>
                </a:moveTo>
                <a:lnTo>
                  <a:pt x="0" y="88300"/>
                </a:lnTo>
                <a:lnTo>
                  <a:pt x="33991" y="95737"/>
                </a:lnTo>
                <a:lnTo>
                  <a:pt x="87639" y="21000"/>
                </a:lnTo>
                <a:lnTo>
                  <a:pt x="58710" y="21000"/>
                </a:lnTo>
                <a:lnTo>
                  <a:pt x="58710" y="0"/>
                </a:lnTo>
                <a:close/>
              </a:path>
              <a:path w="89534" h="95885">
                <a:moveTo>
                  <a:pt x="88974" y="19141"/>
                </a:moveTo>
                <a:lnTo>
                  <a:pt x="58710" y="21000"/>
                </a:lnTo>
                <a:lnTo>
                  <a:pt x="87639" y="21000"/>
                </a:lnTo>
                <a:lnTo>
                  <a:pt x="88974" y="191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720282" y="3653229"/>
            <a:ext cx="15875" cy="20955"/>
          </a:xfrm>
          <a:custGeom>
            <a:avLst/>
            <a:gdLst/>
            <a:ahLst/>
            <a:cxnLst/>
            <a:rect l="l" t="t" r="r" b="b"/>
            <a:pathLst>
              <a:path w="15875" h="20954">
                <a:moveTo>
                  <a:pt x="15465" y="0"/>
                </a:moveTo>
                <a:lnTo>
                  <a:pt x="15465" y="0"/>
                </a:lnTo>
                <a:lnTo>
                  <a:pt x="0" y="20965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712893" y="3645804"/>
            <a:ext cx="28575" cy="34290"/>
          </a:xfrm>
          <a:custGeom>
            <a:avLst/>
            <a:gdLst/>
            <a:ahLst/>
            <a:cxnLst/>
            <a:rect l="l" t="t" r="r" b="b"/>
            <a:pathLst>
              <a:path w="28575" h="34289">
                <a:moveTo>
                  <a:pt x="22847" y="0"/>
                </a:moveTo>
                <a:lnTo>
                  <a:pt x="0" y="28407"/>
                </a:lnTo>
                <a:lnTo>
                  <a:pt x="7382" y="33954"/>
                </a:lnTo>
                <a:lnTo>
                  <a:pt x="28395" y="3688"/>
                </a:lnTo>
                <a:lnTo>
                  <a:pt x="228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614627" y="3653229"/>
            <a:ext cx="7620" cy="17780"/>
          </a:xfrm>
          <a:custGeom>
            <a:avLst/>
            <a:gdLst/>
            <a:ahLst/>
            <a:cxnLst/>
            <a:rect l="l" t="t" r="r" b="b"/>
            <a:pathLst>
              <a:path w="7619" h="17779">
                <a:moveTo>
                  <a:pt x="7417" y="17278"/>
                </a:moveTo>
                <a:lnTo>
                  <a:pt x="7417" y="17278"/>
                </a:ln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591769" y="3634678"/>
            <a:ext cx="40005" cy="41910"/>
          </a:xfrm>
          <a:custGeom>
            <a:avLst/>
            <a:gdLst/>
            <a:ahLst/>
            <a:cxnLst/>
            <a:rect l="l" t="t" r="r" b="b"/>
            <a:pathLst>
              <a:path w="40005" h="41910">
                <a:moveTo>
                  <a:pt x="37685" y="0"/>
                </a:moveTo>
                <a:lnTo>
                  <a:pt x="15456" y="14813"/>
                </a:lnTo>
                <a:lnTo>
                  <a:pt x="0" y="29657"/>
                </a:lnTo>
                <a:lnTo>
                  <a:pt x="33982" y="41361"/>
                </a:lnTo>
                <a:lnTo>
                  <a:pt x="39553" y="39532"/>
                </a:lnTo>
                <a:lnTo>
                  <a:pt x="376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607231" y="3520395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123539"/>
                </a:move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589900" y="3499408"/>
            <a:ext cx="36195" cy="165100"/>
          </a:xfrm>
          <a:custGeom>
            <a:avLst/>
            <a:gdLst/>
            <a:ahLst/>
            <a:cxnLst/>
            <a:rect l="l" t="t" r="r" b="b"/>
            <a:pathLst>
              <a:path w="36194" h="165100">
                <a:moveTo>
                  <a:pt x="32135" y="0"/>
                </a:moveTo>
                <a:lnTo>
                  <a:pt x="17324" y="14813"/>
                </a:lnTo>
                <a:lnTo>
                  <a:pt x="0" y="21000"/>
                </a:lnTo>
                <a:lnTo>
                  <a:pt x="1868" y="164927"/>
                </a:lnTo>
                <a:lnTo>
                  <a:pt x="17324" y="150083"/>
                </a:lnTo>
                <a:lnTo>
                  <a:pt x="35850" y="150083"/>
                </a:lnTo>
                <a:lnTo>
                  <a:pt x="321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737608" y="3518567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125367"/>
                </a:move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737591" y="3510534"/>
            <a:ext cx="0" cy="139065"/>
          </a:xfrm>
          <a:custGeom>
            <a:avLst/>
            <a:gdLst/>
            <a:ahLst/>
            <a:cxnLst/>
            <a:rect l="l" t="t" r="r" b="b"/>
            <a:pathLst>
              <a:path h="139064">
                <a:moveTo>
                  <a:pt x="0" y="0"/>
                </a:moveTo>
                <a:lnTo>
                  <a:pt x="0" y="138958"/>
                </a:lnTo>
              </a:path>
            </a:pathLst>
          </a:custGeom>
          <a:ln w="11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610923" y="3433942"/>
            <a:ext cx="55244" cy="76835"/>
          </a:xfrm>
          <a:custGeom>
            <a:avLst/>
            <a:gdLst/>
            <a:ahLst/>
            <a:cxnLst/>
            <a:rect l="l" t="t" r="r" b="b"/>
            <a:pathLst>
              <a:path w="55244" h="76835">
                <a:moveTo>
                  <a:pt x="0" y="76579"/>
                </a:moveTo>
                <a:lnTo>
                  <a:pt x="0" y="76579"/>
                </a:lnTo>
                <a:lnTo>
                  <a:pt x="55007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607225" y="3420983"/>
            <a:ext cx="60960" cy="93345"/>
          </a:xfrm>
          <a:custGeom>
            <a:avLst/>
            <a:gdLst/>
            <a:ahLst/>
            <a:cxnLst/>
            <a:rect l="l" t="t" r="r" b="b"/>
            <a:pathLst>
              <a:path w="60960" h="93345">
                <a:moveTo>
                  <a:pt x="60530" y="0"/>
                </a:moveTo>
                <a:lnTo>
                  <a:pt x="7391" y="74706"/>
                </a:lnTo>
                <a:lnTo>
                  <a:pt x="0" y="93238"/>
                </a:lnTo>
                <a:lnTo>
                  <a:pt x="14810" y="78425"/>
                </a:lnTo>
                <a:lnTo>
                  <a:pt x="60530" y="12953"/>
                </a:lnTo>
                <a:lnTo>
                  <a:pt x="605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631331" y="3465452"/>
            <a:ext cx="34925" cy="53340"/>
          </a:xfrm>
          <a:custGeom>
            <a:avLst/>
            <a:gdLst/>
            <a:ahLst/>
            <a:cxnLst/>
            <a:rect l="l" t="t" r="r" b="b"/>
            <a:pathLst>
              <a:path w="34925" h="53339">
                <a:moveTo>
                  <a:pt x="0" y="53115"/>
                </a:moveTo>
                <a:lnTo>
                  <a:pt x="0" y="53115"/>
                </a:lnTo>
                <a:lnTo>
                  <a:pt x="34599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625751" y="3459906"/>
            <a:ext cx="49530" cy="64769"/>
          </a:xfrm>
          <a:custGeom>
            <a:avLst/>
            <a:gdLst/>
            <a:ahLst/>
            <a:cxnLst/>
            <a:rect l="l" t="t" r="r" b="b"/>
            <a:pathLst>
              <a:path w="49530" h="64770">
                <a:moveTo>
                  <a:pt x="40172" y="0"/>
                </a:moveTo>
                <a:lnTo>
                  <a:pt x="0" y="60502"/>
                </a:lnTo>
                <a:lnTo>
                  <a:pt x="5571" y="64190"/>
                </a:lnTo>
                <a:lnTo>
                  <a:pt x="49423" y="3688"/>
                </a:lnTo>
                <a:lnTo>
                  <a:pt x="401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546675" y="3433942"/>
            <a:ext cx="54610" cy="76835"/>
          </a:xfrm>
          <a:custGeom>
            <a:avLst/>
            <a:gdLst/>
            <a:ahLst/>
            <a:cxnLst/>
            <a:rect l="l" t="t" r="r" b="b"/>
            <a:pathLst>
              <a:path w="54609" h="76835">
                <a:moveTo>
                  <a:pt x="0" y="0"/>
                </a:moveTo>
                <a:lnTo>
                  <a:pt x="0" y="0"/>
                </a:lnTo>
                <a:lnTo>
                  <a:pt x="54363" y="76579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525667" y="3424702"/>
            <a:ext cx="89535" cy="95885"/>
          </a:xfrm>
          <a:custGeom>
            <a:avLst/>
            <a:gdLst/>
            <a:ahLst/>
            <a:cxnLst/>
            <a:rect l="l" t="t" r="r" b="b"/>
            <a:pathLst>
              <a:path w="89534" h="95885">
                <a:moveTo>
                  <a:pt x="33966" y="0"/>
                </a:moveTo>
                <a:lnTo>
                  <a:pt x="0" y="9235"/>
                </a:lnTo>
                <a:lnTo>
                  <a:pt x="64233" y="95707"/>
                </a:lnTo>
                <a:lnTo>
                  <a:pt x="81558" y="89519"/>
                </a:lnTo>
                <a:lnTo>
                  <a:pt x="88949" y="70987"/>
                </a:lnTo>
                <a:lnTo>
                  <a:pt x="339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675180" y="3433942"/>
            <a:ext cx="57150" cy="74930"/>
          </a:xfrm>
          <a:custGeom>
            <a:avLst/>
            <a:gdLst/>
            <a:ahLst/>
            <a:cxnLst/>
            <a:rect l="l" t="t" r="r" b="b"/>
            <a:pathLst>
              <a:path w="57150" h="74929">
                <a:moveTo>
                  <a:pt x="0" y="0"/>
                </a:moveTo>
                <a:lnTo>
                  <a:pt x="0" y="0"/>
                </a:lnTo>
                <a:lnTo>
                  <a:pt x="56854" y="74751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667755" y="3420983"/>
            <a:ext cx="73660" cy="93345"/>
          </a:xfrm>
          <a:custGeom>
            <a:avLst/>
            <a:gdLst/>
            <a:ahLst/>
            <a:cxnLst/>
            <a:rect l="l" t="t" r="r" b="b"/>
            <a:pathLst>
              <a:path w="73660" h="93345">
                <a:moveTo>
                  <a:pt x="0" y="0"/>
                </a:moveTo>
                <a:lnTo>
                  <a:pt x="0" y="12953"/>
                </a:lnTo>
                <a:lnTo>
                  <a:pt x="64270" y="93238"/>
                </a:lnTo>
                <a:lnTo>
                  <a:pt x="73532" y="895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595494" y="2629199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123508"/>
                </a:move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595466" y="2623627"/>
            <a:ext cx="0" cy="134620"/>
          </a:xfrm>
          <a:custGeom>
            <a:avLst/>
            <a:gdLst/>
            <a:ahLst/>
            <a:cxnLst/>
            <a:rect l="l" t="t" r="r" b="b"/>
            <a:pathLst>
              <a:path h="134619">
                <a:moveTo>
                  <a:pt x="0" y="0"/>
                </a:moveTo>
                <a:lnTo>
                  <a:pt x="0" y="134630"/>
                </a:lnTo>
              </a:path>
            </a:pathLst>
          </a:custGeom>
          <a:ln w="111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 txBox="1"/>
          <p:nvPr/>
        </p:nvSpPr>
        <p:spPr>
          <a:xfrm>
            <a:off x="1480833" y="3667808"/>
            <a:ext cx="39370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25" dirty="0">
                <a:latin typeface="Arial"/>
                <a:cs typeface="Arial"/>
              </a:rPr>
              <a:t>O </a:t>
            </a:r>
            <a:r>
              <a:rPr sz="1425" b="1" spc="37" baseline="2923" dirty="0">
                <a:latin typeface="Arial"/>
                <a:cs typeface="Arial"/>
              </a:rPr>
              <a:t>N</a:t>
            </a:r>
            <a:r>
              <a:rPr sz="1425" b="1" spc="-7" baseline="2923" dirty="0">
                <a:latin typeface="Arial"/>
                <a:cs typeface="Arial"/>
              </a:rPr>
              <a:t> </a:t>
            </a:r>
            <a:r>
              <a:rPr sz="1425" b="1" spc="37" baseline="2923" dirty="0">
                <a:latin typeface="Arial"/>
                <a:cs typeface="Arial"/>
              </a:rPr>
              <a:t>O</a:t>
            </a:r>
            <a:endParaRPr sz="1425" baseline="2923">
              <a:latin typeface="Arial"/>
              <a:cs typeface="Arial"/>
            </a:endParaRPr>
          </a:p>
        </p:txBody>
      </p:sp>
      <p:sp>
        <p:nvSpPr>
          <p:cNvPr id="434" name="object 434"/>
          <p:cNvSpPr/>
          <p:nvPr/>
        </p:nvSpPr>
        <p:spPr>
          <a:xfrm>
            <a:off x="1743165" y="3653229"/>
            <a:ext cx="19685" cy="30480"/>
          </a:xfrm>
          <a:custGeom>
            <a:avLst/>
            <a:gdLst/>
            <a:ahLst/>
            <a:cxnLst/>
            <a:rect l="l" t="t" r="r" b="b"/>
            <a:pathLst>
              <a:path w="19685" h="30479">
                <a:moveTo>
                  <a:pt x="0" y="0"/>
                </a:moveTo>
                <a:lnTo>
                  <a:pt x="0" y="0"/>
                </a:lnTo>
                <a:lnTo>
                  <a:pt x="19133" y="30229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735741" y="3645804"/>
            <a:ext cx="36195" cy="43815"/>
          </a:xfrm>
          <a:custGeom>
            <a:avLst/>
            <a:gdLst/>
            <a:ahLst/>
            <a:cxnLst/>
            <a:rect l="l" t="t" r="r" b="b"/>
            <a:pathLst>
              <a:path w="36194" h="43814">
                <a:moveTo>
                  <a:pt x="5547" y="0"/>
                </a:moveTo>
                <a:lnTo>
                  <a:pt x="0" y="3688"/>
                </a:lnTo>
                <a:lnTo>
                  <a:pt x="30263" y="43251"/>
                </a:lnTo>
                <a:lnTo>
                  <a:pt x="35838" y="39532"/>
                </a:lnTo>
                <a:lnTo>
                  <a:pt x="55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766015" y="3645793"/>
            <a:ext cx="15240" cy="24765"/>
          </a:xfrm>
          <a:custGeom>
            <a:avLst/>
            <a:gdLst/>
            <a:ahLst/>
            <a:cxnLst/>
            <a:rect l="l" t="t" r="r" b="b"/>
            <a:pathLst>
              <a:path w="15239" h="24764">
                <a:moveTo>
                  <a:pt x="0" y="0"/>
                </a:moveTo>
                <a:lnTo>
                  <a:pt x="0" y="0"/>
                </a:lnTo>
                <a:lnTo>
                  <a:pt x="14834" y="24713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756742" y="3638397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5550" y="0"/>
                </a:moveTo>
                <a:lnTo>
                  <a:pt x="0" y="5547"/>
                </a:lnTo>
                <a:lnTo>
                  <a:pt x="24100" y="37642"/>
                </a:lnTo>
                <a:lnTo>
                  <a:pt x="30266" y="35813"/>
                </a:lnTo>
                <a:lnTo>
                  <a:pt x="5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591778" y="3660634"/>
            <a:ext cx="19685" cy="30480"/>
          </a:xfrm>
          <a:custGeom>
            <a:avLst/>
            <a:gdLst/>
            <a:ahLst/>
            <a:cxnLst/>
            <a:rect l="l" t="t" r="r" b="b"/>
            <a:pathLst>
              <a:path w="19684" h="30479">
                <a:moveTo>
                  <a:pt x="19145" y="0"/>
                </a:moveTo>
                <a:lnTo>
                  <a:pt x="19145" y="0"/>
                </a:lnTo>
                <a:lnTo>
                  <a:pt x="0" y="30229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584353" y="3655039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4" h="45720">
                <a:moveTo>
                  <a:pt x="26563" y="0"/>
                </a:moveTo>
                <a:lnTo>
                  <a:pt x="0" y="39563"/>
                </a:lnTo>
                <a:lnTo>
                  <a:pt x="5547" y="45110"/>
                </a:lnTo>
                <a:lnTo>
                  <a:pt x="35838" y="5577"/>
                </a:lnTo>
                <a:lnTo>
                  <a:pt x="26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575098" y="3638388"/>
            <a:ext cx="30480" cy="41910"/>
          </a:xfrm>
          <a:custGeom>
            <a:avLst/>
            <a:gdLst/>
            <a:ahLst/>
            <a:cxnLst/>
            <a:rect l="l" t="t" r="r" b="b"/>
            <a:pathLst>
              <a:path w="30480" h="41910">
                <a:moveTo>
                  <a:pt x="30264" y="0"/>
                </a:moveTo>
                <a:lnTo>
                  <a:pt x="30264" y="0"/>
                </a:lnTo>
                <a:lnTo>
                  <a:pt x="0" y="41382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565184" y="3629131"/>
            <a:ext cx="45720" cy="60325"/>
          </a:xfrm>
          <a:custGeom>
            <a:avLst/>
            <a:gdLst/>
            <a:ahLst/>
            <a:cxnLst/>
            <a:rect l="l" t="t" r="r" b="b"/>
            <a:pathLst>
              <a:path w="45719" h="60325">
                <a:moveTo>
                  <a:pt x="40169" y="0"/>
                </a:moveTo>
                <a:lnTo>
                  <a:pt x="0" y="54345"/>
                </a:lnTo>
                <a:lnTo>
                  <a:pt x="9905" y="59923"/>
                </a:lnTo>
                <a:lnTo>
                  <a:pt x="45732" y="5547"/>
                </a:lnTo>
                <a:lnTo>
                  <a:pt x="40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570775" y="2589645"/>
            <a:ext cx="19685" cy="30480"/>
          </a:xfrm>
          <a:custGeom>
            <a:avLst/>
            <a:gdLst/>
            <a:ahLst/>
            <a:cxnLst/>
            <a:rect l="l" t="t" r="r" b="b"/>
            <a:pathLst>
              <a:path w="19684" h="30480">
                <a:moveTo>
                  <a:pt x="0" y="0"/>
                </a:moveTo>
                <a:lnTo>
                  <a:pt x="0" y="0"/>
                </a:lnTo>
                <a:lnTo>
                  <a:pt x="19133" y="3026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561505" y="2584094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7391" y="0"/>
                </a:moveTo>
                <a:lnTo>
                  <a:pt x="0" y="3688"/>
                </a:lnTo>
                <a:lnTo>
                  <a:pt x="30263" y="41391"/>
                </a:lnTo>
                <a:lnTo>
                  <a:pt x="37682" y="35813"/>
                </a:lnTo>
                <a:lnTo>
                  <a:pt x="73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554093" y="2602596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0" y="0"/>
                </a:moveTo>
                <a:lnTo>
                  <a:pt x="0" y="0"/>
                </a:lnTo>
                <a:lnTo>
                  <a:pt x="14813" y="22885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546670" y="2595219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7415" y="0"/>
                </a:moveTo>
                <a:lnTo>
                  <a:pt x="0" y="3688"/>
                </a:lnTo>
                <a:lnTo>
                  <a:pt x="24097" y="37673"/>
                </a:lnTo>
                <a:lnTo>
                  <a:pt x="30263" y="33954"/>
                </a:lnTo>
                <a:lnTo>
                  <a:pt x="7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732035" y="2589645"/>
            <a:ext cx="15240" cy="24765"/>
          </a:xfrm>
          <a:custGeom>
            <a:avLst/>
            <a:gdLst/>
            <a:ahLst/>
            <a:cxnLst/>
            <a:rect l="l" t="t" r="r" b="b"/>
            <a:pathLst>
              <a:path w="15239" h="24764">
                <a:moveTo>
                  <a:pt x="0" y="24713"/>
                </a:moveTo>
                <a:lnTo>
                  <a:pt x="0" y="24713"/>
                </a:lnTo>
                <a:lnTo>
                  <a:pt x="14834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722144" y="2584094"/>
            <a:ext cx="30480" cy="36195"/>
          </a:xfrm>
          <a:custGeom>
            <a:avLst/>
            <a:gdLst/>
            <a:ahLst/>
            <a:cxnLst/>
            <a:rect l="l" t="t" r="r" b="b"/>
            <a:pathLst>
              <a:path w="30480" h="36194">
                <a:moveTo>
                  <a:pt x="24716" y="0"/>
                </a:moveTo>
                <a:lnTo>
                  <a:pt x="0" y="33985"/>
                </a:lnTo>
                <a:lnTo>
                  <a:pt x="9881" y="35813"/>
                </a:lnTo>
                <a:lnTo>
                  <a:pt x="30266" y="5547"/>
                </a:lnTo>
                <a:lnTo>
                  <a:pt x="24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752418" y="2602596"/>
            <a:ext cx="10160" cy="17780"/>
          </a:xfrm>
          <a:custGeom>
            <a:avLst/>
            <a:gdLst/>
            <a:ahLst/>
            <a:cxnLst/>
            <a:rect l="l" t="t" r="r" b="b"/>
            <a:pathLst>
              <a:path w="10160" h="17780">
                <a:moveTo>
                  <a:pt x="0" y="17308"/>
                </a:moveTo>
                <a:lnTo>
                  <a:pt x="0" y="17308"/>
                </a:lnTo>
                <a:lnTo>
                  <a:pt x="988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743157" y="2595219"/>
            <a:ext cx="28575" cy="34290"/>
          </a:xfrm>
          <a:custGeom>
            <a:avLst/>
            <a:gdLst/>
            <a:ahLst/>
            <a:cxnLst/>
            <a:rect l="l" t="t" r="r" b="b"/>
            <a:pathLst>
              <a:path w="28575" h="34289">
                <a:moveTo>
                  <a:pt x="22847" y="0"/>
                </a:moveTo>
                <a:lnTo>
                  <a:pt x="0" y="28407"/>
                </a:lnTo>
                <a:lnTo>
                  <a:pt x="9253" y="33954"/>
                </a:lnTo>
                <a:lnTo>
                  <a:pt x="28422" y="7376"/>
                </a:lnTo>
                <a:lnTo>
                  <a:pt x="228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811985" y="1659595"/>
            <a:ext cx="32384" cy="95885"/>
          </a:xfrm>
          <a:custGeom>
            <a:avLst/>
            <a:gdLst/>
            <a:ahLst/>
            <a:cxnLst/>
            <a:rect l="l" t="t" r="r" b="b"/>
            <a:pathLst>
              <a:path w="32384" h="95885">
                <a:moveTo>
                  <a:pt x="0" y="0"/>
                </a:moveTo>
                <a:lnTo>
                  <a:pt x="0" y="0"/>
                </a:lnTo>
                <a:lnTo>
                  <a:pt x="32136" y="95534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804589" y="1653875"/>
            <a:ext cx="45720" cy="111125"/>
          </a:xfrm>
          <a:custGeom>
            <a:avLst/>
            <a:gdLst/>
            <a:ahLst/>
            <a:cxnLst/>
            <a:rect l="l" t="t" r="r" b="b"/>
            <a:pathLst>
              <a:path w="45719" h="111125">
                <a:moveTo>
                  <a:pt x="9250" y="0"/>
                </a:moveTo>
                <a:lnTo>
                  <a:pt x="0" y="3749"/>
                </a:lnTo>
                <a:lnTo>
                  <a:pt x="33966" y="105003"/>
                </a:lnTo>
                <a:lnTo>
                  <a:pt x="45101" y="110703"/>
                </a:lnTo>
                <a:lnTo>
                  <a:pt x="92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650714" y="1762595"/>
            <a:ext cx="191770" cy="35560"/>
          </a:xfrm>
          <a:custGeom>
            <a:avLst/>
            <a:gdLst/>
            <a:ahLst/>
            <a:cxnLst/>
            <a:rect l="l" t="t" r="r" b="b"/>
            <a:pathLst>
              <a:path w="191769" h="35560">
                <a:moveTo>
                  <a:pt x="191563" y="0"/>
                </a:moveTo>
                <a:lnTo>
                  <a:pt x="191563" y="0"/>
                </a:lnTo>
                <a:lnTo>
                  <a:pt x="0" y="35318"/>
                </a:lnTo>
              </a:path>
            </a:pathLst>
          </a:custGeom>
          <a:ln w="3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637745" y="1758879"/>
            <a:ext cx="212090" cy="41910"/>
          </a:xfrm>
          <a:custGeom>
            <a:avLst/>
            <a:gdLst/>
            <a:ahLst/>
            <a:cxnLst/>
            <a:rect l="l" t="t" r="r" b="b"/>
            <a:pathLst>
              <a:path w="212090" h="41910">
                <a:moveTo>
                  <a:pt x="200811" y="0"/>
                </a:moveTo>
                <a:lnTo>
                  <a:pt x="0" y="35326"/>
                </a:lnTo>
                <a:lnTo>
                  <a:pt x="12966" y="41544"/>
                </a:lnTo>
                <a:lnTo>
                  <a:pt x="211945" y="5699"/>
                </a:lnTo>
                <a:lnTo>
                  <a:pt x="2008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645156" y="1804161"/>
            <a:ext cx="40640" cy="71120"/>
          </a:xfrm>
          <a:custGeom>
            <a:avLst/>
            <a:gdLst/>
            <a:ahLst/>
            <a:cxnLst/>
            <a:rect l="l" t="t" r="r" b="b"/>
            <a:pathLst>
              <a:path w="40640" h="71119">
                <a:moveTo>
                  <a:pt x="0" y="0"/>
                </a:moveTo>
                <a:lnTo>
                  <a:pt x="0" y="0"/>
                </a:lnTo>
                <a:lnTo>
                  <a:pt x="40169" y="70881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637745" y="1794205"/>
            <a:ext cx="49530" cy="88900"/>
          </a:xfrm>
          <a:custGeom>
            <a:avLst/>
            <a:gdLst/>
            <a:ahLst/>
            <a:cxnLst/>
            <a:rect l="l" t="t" r="r" b="b"/>
            <a:pathLst>
              <a:path w="49529" h="88900">
                <a:moveTo>
                  <a:pt x="0" y="0"/>
                </a:moveTo>
                <a:lnTo>
                  <a:pt x="43863" y="88300"/>
                </a:lnTo>
                <a:lnTo>
                  <a:pt x="49423" y="84581"/>
                </a:lnTo>
                <a:lnTo>
                  <a:pt x="12966" y="62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 txBox="1"/>
          <p:nvPr/>
        </p:nvSpPr>
        <p:spPr>
          <a:xfrm>
            <a:off x="772720" y="2086796"/>
            <a:ext cx="123189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25" dirty="0">
                <a:latin typeface="Arial"/>
                <a:cs typeface="Arial"/>
              </a:rPr>
              <a:t>O</a:t>
            </a:r>
            <a:endParaRPr sz="950">
              <a:latin typeface="Arial"/>
              <a:cs typeface="Arial"/>
            </a:endParaRPr>
          </a:p>
        </p:txBody>
      </p:sp>
      <p:sp>
        <p:nvSpPr>
          <p:cNvPr id="457" name="object 457"/>
          <p:cNvSpPr/>
          <p:nvPr/>
        </p:nvSpPr>
        <p:spPr>
          <a:xfrm>
            <a:off x="868828" y="2040026"/>
            <a:ext cx="34290" cy="60325"/>
          </a:xfrm>
          <a:custGeom>
            <a:avLst/>
            <a:gdLst/>
            <a:ahLst/>
            <a:cxnLst/>
            <a:rect l="l" t="t" r="r" b="b"/>
            <a:pathLst>
              <a:path w="34290" h="60325">
                <a:moveTo>
                  <a:pt x="34001" y="0"/>
                </a:moveTo>
                <a:lnTo>
                  <a:pt x="34001" y="0"/>
                </a:lnTo>
                <a:lnTo>
                  <a:pt x="0" y="59941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863275" y="2034296"/>
            <a:ext cx="46990" cy="73660"/>
          </a:xfrm>
          <a:custGeom>
            <a:avLst/>
            <a:gdLst/>
            <a:ahLst/>
            <a:cxnLst/>
            <a:rect l="l" t="t" r="r" b="b"/>
            <a:pathLst>
              <a:path w="46990" h="73660">
                <a:moveTo>
                  <a:pt x="46969" y="0"/>
                </a:moveTo>
                <a:lnTo>
                  <a:pt x="39550" y="0"/>
                </a:lnTo>
                <a:lnTo>
                  <a:pt x="0" y="69921"/>
                </a:lnTo>
                <a:lnTo>
                  <a:pt x="5547" y="73639"/>
                </a:lnTo>
                <a:lnTo>
                  <a:pt x="469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895412" y="2158445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536" y="0"/>
                </a:lnTo>
              </a:path>
            </a:pathLst>
          </a:custGeom>
          <a:ln w="3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893539" y="215956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952" y="0"/>
                </a:lnTo>
              </a:path>
            </a:pathLst>
          </a:custGeom>
          <a:ln w="92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993653" y="2164174"/>
            <a:ext cx="38100" cy="74930"/>
          </a:xfrm>
          <a:custGeom>
            <a:avLst/>
            <a:gdLst/>
            <a:ahLst/>
            <a:cxnLst/>
            <a:rect l="l" t="t" r="r" b="b"/>
            <a:pathLst>
              <a:path w="38100" h="74930">
                <a:moveTo>
                  <a:pt x="0" y="0"/>
                </a:moveTo>
                <a:lnTo>
                  <a:pt x="0" y="0"/>
                </a:lnTo>
                <a:lnTo>
                  <a:pt x="37693" y="74629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993647" y="2154966"/>
            <a:ext cx="45720" cy="90170"/>
          </a:xfrm>
          <a:custGeom>
            <a:avLst/>
            <a:gdLst/>
            <a:ahLst/>
            <a:cxnLst/>
            <a:rect l="l" t="t" r="r" b="b"/>
            <a:pathLst>
              <a:path w="45719" h="90169">
                <a:moveTo>
                  <a:pt x="1844" y="0"/>
                </a:moveTo>
                <a:lnTo>
                  <a:pt x="0" y="9204"/>
                </a:lnTo>
                <a:lnTo>
                  <a:pt x="35850" y="89550"/>
                </a:lnTo>
                <a:lnTo>
                  <a:pt x="45732" y="89550"/>
                </a:lnTo>
                <a:lnTo>
                  <a:pt x="18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 txBox="1"/>
          <p:nvPr/>
        </p:nvSpPr>
        <p:spPr>
          <a:xfrm>
            <a:off x="888259" y="2298531"/>
            <a:ext cx="123189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25" dirty="0">
                <a:latin typeface="Arial"/>
                <a:cs typeface="Arial"/>
              </a:rPr>
              <a:t>O</a:t>
            </a:r>
            <a:endParaRPr sz="950">
              <a:latin typeface="Arial"/>
              <a:cs typeface="Arial"/>
            </a:endParaRPr>
          </a:p>
        </p:txBody>
      </p:sp>
      <p:sp>
        <p:nvSpPr>
          <p:cNvPr id="464" name="object 464"/>
          <p:cNvSpPr/>
          <p:nvPr/>
        </p:nvSpPr>
        <p:spPr>
          <a:xfrm>
            <a:off x="986235" y="2248007"/>
            <a:ext cx="43815" cy="71755"/>
          </a:xfrm>
          <a:custGeom>
            <a:avLst/>
            <a:gdLst/>
            <a:ahLst/>
            <a:cxnLst/>
            <a:rect l="l" t="t" r="r" b="b"/>
            <a:pathLst>
              <a:path w="43815" h="71755">
                <a:moveTo>
                  <a:pt x="43266" y="0"/>
                </a:moveTo>
                <a:lnTo>
                  <a:pt x="43266" y="0"/>
                </a:lnTo>
                <a:lnTo>
                  <a:pt x="0" y="71643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978194" y="2244516"/>
            <a:ext cx="61594" cy="81280"/>
          </a:xfrm>
          <a:custGeom>
            <a:avLst/>
            <a:gdLst/>
            <a:ahLst/>
            <a:cxnLst/>
            <a:rect l="l" t="t" r="r" b="b"/>
            <a:pathLst>
              <a:path w="61594" h="81280">
                <a:moveTo>
                  <a:pt x="61185" y="0"/>
                </a:moveTo>
                <a:lnTo>
                  <a:pt x="51303" y="0"/>
                </a:lnTo>
                <a:lnTo>
                  <a:pt x="0" y="75133"/>
                </a:lnTo>
                <a:lnTo>
                  <a:pt x="6178" y="80863"/>
                </a:lnTo>
                <a:lnTo>
                  <a:pt x="611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010951" y="2374136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402" y="0"/>
                </a:lnTo>
              </a:path>
            </a:pathLst>
          </a:custGeom>
          <a:ln w="3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004779" y="2374148"/>
            <a:ext cx="87630" cy="0"/>
          </a:xfrm>
          <a:custGeom>
            <a:avLst/>
            <a:gdLst/>
            <a:ahLst/>
            <a:cxnLst/>
            <a:rect l="l" t="t" r="r" b="b"/>
            <a:pathLst>
              <a:path w="87630">
                <a:moveTo>
                  <a:pt x="0" y="0"/>
                </a:moveTo>
                <a:lnTo>
                  <a:pt x="87117" y="0"/>
                </a:lnTo>
              </a:path>
            </a:pathLst>
          </a:custGeom>
          <a:ln w="74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095606" y="2377885"/>
            <a:ext cx="65405" cy="62230"/>
          </a:xfrm>
          <a:custGeom>
            <a:avLst/>
            <a:gdLst/>
            <a:ahLst/>
            <a:cxnLst/>
            <a:rect l="l" t="t" r="r" b="b"/>
            <a:pathLst>
              <a:path w="65405" h="62230">
                <a:moveTo>
                  <a:pt x="0" y="0"/>
                </a:moveTo>
                <a:lnTo>
                  <a:pt x="0" y="0"/>
                </a:lnTo>
                <a:lnTo>
                  <a:pt x="64866" y="61678"/>
                </a:lnTo>
              </a:path>
            </a:pathLst>
          </a:custGeom>
          <a:ln w="3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090028" y="2370429"/>
            <a:ext cx="76200" cy="78740"/>
          </a:xfrm>
          <a:custGeom>
            <a:avLst/>
            <a:gdLst/>
            <a:ahLst/>
            <a:cxnLst/>
            <a:rect l="l" t="t" r="r" b="b"/>
            <a:pathLst>
              <a:path w="76200" h="78739">
                <a:moveTo>
                  <a:pt x="1868" y="0"/>
                </a:moveTo>
                <a:lnTo>
                  <a:pt x="0" y="7437"/>
                </a:lnTo>
                <a:lnTo>
                  <a:pt x="70436" y="78364"/>
                </a:lnTo>
                <a:lnTo>
                  <a:pt x="76023" y="72877"/>
                </a:lnTo>
                <a:lnTo>
                  <a:pt x="18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251329" y="1663313"/>
            <a:ext cx="22225" cy="80645"/>
          </a:xfrm>
          <a:custGeom>
            <a:avLst/>
            <a:gdLst/>
            <a:ahLst/>
            <a:cxnLst/>
            <a:rect l="l" t="t" r="r" b="b"/>
            <a:pathLst>
              <a:path w="22225" h="80644">
                <a:moveTo>
                  <a:pt x="0" y="0"/>
                </a:moveTo>
                <a:lnTo>
                  <a:pt x="0" y="0"/>
                </a:lnTo>
                <a:lnTo>
                  <a:pt x="22227" y="80145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243273" y="1657624"/>
            <a:ext cx="34925" cy="92075"/>
          </a:xfrm>
          <a:custGeom>
            <a:avLst/>
            <a:gdLst/>
            <a:ahLst/>
            <a:cxnLst/>
            <a:rect l="l" t="t" r="r" b="b"/>
            <a:pathLst>
              <a:path w="34925" h="92075">
                <a:moveTo>
                  <a:pt x="9884" y="0"/>
                </a:moveTo>
                <a:lnTo>
                  <a:pt x="0" y="1981"/>
                </a:lnTo>
                <a:lnTo>
                  <a:pt x="28434" y="92049"/>
                </a:lnTo>
                <a:lnTo>
                  <a:pt x="34600" y="85831"/>
                </a:lnTo>
                <a:lnTo>
                  <a:pt x="98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281594" y="1747176"/>
            <a:ext cx="121285" cy="45085"/>
          </a:xfrm>
          <a:custGeom>
            <a:avLst/>
            <a:gdLst/>
            <a:ahLst/>
            <a:cxnLst/>
            <a:rect l="l" t="t" r="r" b="b"/>
            <a:pathLst>
              <a:path w="121284" h="45085">
                <a:moveTo>
                  <a:pt x="0" y="0"/>
                </a:moveTo>
                <a:lnTo>
                  <a:pt x="0" y="0"/>
                </a:lnTo>
                <a:lnTo>
                  <a:pt x="121111" y="45039"/>
                </a:lnTo>
              </a:path>
            </a:pathLst>
          </a:custGeom>
          <a:ln w="3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271707" y="1743456"/>
            <a:ext cx="138430" cy="50800"/>
          </a:xfrm>
          <a:custGeom>
            <a:avLst/>
            <a:gdLst/>
            <a:ahLst/>
            <a:cxnLst/>
            <a:rect l="l" t="t" r="r" b="b"/>
            <a:pathLst>
              <a:path w="138430" h="50800">
                <a:moveTo>
                  <a:pt x="6166" y="0"/>
                </a:moveTo>
                <a:lnTo>
                  <a:pt x="0" y="6217"/>
                </a:lnTo>
                <a:lnTo>
                  <a:pt x="130990" y="50749"/>
                </a:lnTo>
                <a:lnTo>
                  <a:pt x="138409" y="45018"/>
                </a:lnTo>
                <a:lnTo>
                  <a:pt x="61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404553" y="1797914"/>
            <a:ext cx="3810" cy="85090"/>
          </a:xfrm>
          <a:custGeom>
            <a:avLst/>
            <a:gdLst/>
            <a:ahLst/>
            <a:cxnLst/>
            <a:rect l="l" t="t" r="r" b="b"/>
            <a:pathLst>
              <a:path w="3809" h="85089">
                <a:moveTo>
                  <a:pt x="3713" y="0"/>
                </a:moveTo>
                <a:lnTo>
                  <a:pt x="3713" y="0"/>
                </a:lnTo>
                <a:lnTo>
                  <a:pt x="0" y="84594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406408" y="1788475"/>
            <a:ext cx="0" cy="99695"/>
          </a:xfrm>
          <a:custGeom>
            <a:avLst/>
            <a:gdLst/>
            <a:ahLst/>
            <a:cxnLst/>
            <a:rect l="l" t="t" r="r" b="b"/>
            <a:pathLst>
              <a:path h="99694">
                <a:moveTo>
                  <a:pt x="0" y="0"/>
                </a:moveTo>
                <a:lnTo>
                  <a:pt x="0" y="99517"/>
                </a:lnTo>
              </a:path>
            </a:pathLst>
          </a:custGeom>
          <a:ln w="74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468822" y="1963385"/>
            <a:ext cx="66675" cy="17145"/>
          </a:xfrm>
          <a:custGeom>
            <a:avLst/>
            <a:gdLst/>
            <a:ahLst/>
            <a:cxnLst/>
            <a:rect l="l" t="t" r="r" b="b"/>
            <a:pathLst>
              <a:path w="66675" h="17144">
                <a:moveTo>
                  <a:pt x="0" y="0"/>
                </a:moveTo>
                <a:lnTo>
                  <a:pt x="0" y="0"/>
                </a:lnTo>
                <a:lnTo>
                  <a:pt x="66104" y="16668"/>
                </a:lnTo>
              </a:path>
            </a:pathLst>
          </a:custGeom>
          <a:ln w="3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463232" y="1957913"/>
            <a:ext cx="81915" cy="26034"/>
          </a:xfrm>
          <a:custGeom>
            <a:avLst/>
            <a:gdLst/>
            <a:ahLst/>
            <a:cxnLst/>
            <a:rect l="l" t="t" r="r" b="b"/>
            <a:pathLst>
              <a:path w="81915" h="26035">
                <a:moveTo>
                  <a:pt x="1868" y="0"/>
                </a:moveTo>
                <a:lnTo>
                  <a:pt x="0" y="7223"/>
                </a:lnTo>
                <a:lnTo>
                  <a:pt x="75401" y="25877"/>
                </a:lnTo>
                <a:lnTo>
                  <a:pt x="81567" y="20391"/>
                </a:lnTo>
                <a:lnTo>
                  <a:pt x="18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540474" y="1987520"/>
            <a:ext cx="19685" cy="71755"/>
          </a:xfrm>
          <a:custGeom>
            <a:avLst/>
            <a:gdLst/>
            <a:ahLst/>
            <a:cxnLst/>
            <a:rect l="l" t="t" r="r" b="b"/>
            <a:pathLst>
              <a:path w="19684" h="71755">
                <a:moveTo>
                  <a:pt x="0" y="0"/>
                </a:moveTo>
                <a:lnTo>
                  <a:pt x="0" y="0"/>
                </a:lnTo>
                <a:lnTo>
                  <a:pt x="19166" y="71643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538633" y="1978304"/>
            <a:ext cx="26670" cy="85090"/>
          </a:xfrm>
          <a:custGeom>
            <a:avLst/>
            <a:gdLst/>
            <a:ahLst/>
            <a:cxnLst/>
            <a:rect l="l" t="t" r="r" b="b"/>
            <a:pathLst>
              <a:path w="26669" h="85089">
                <a:moveTo>
                  <a:pt x="6166" y="0"/>
                </a:moveTo>
                <a:lnTo>
                  <a:pt x="0" y="5486"/>
                </a:lnTo>
                <a:lnTo>
                  <a:pt x="17300" y="84581"/>
                </a:lnTo>
                <a:lnTo>
                  <a:pt x="26551" y="84581"/>
                </a:lnTo>
                <a:lnTo>
                  <a:pt x="61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510207" y="2068366"/>
            <a:ext cx="46355" cy="62230"/>
          </a:xfrm>
          <a:custGeom>
            <a:avLst/>
            <a:gdLst/>
            <a:ahLst/>
            <a:cxnLst/>
            <a:rect l="l" t="t" r="r" b="b"/>
            <a:pathLst>
              <a:path w="46355" h="62230">
                <a:moveTo>
                  <a:pt x="45733" y="0"/>
                </a:moveTo>
                <a:lnTo>
                  <a:pt x="45733" y="0"/>
                </a:lnTo>
                <a:lnTo>
                  <a:pt x="0" y="61708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504651" y="2062886"/>
            <a:ext cx="60960" cy="74930"/>
          </a:xfrm>
          <a:custGeom>
            <a:avLst/>
            <a:gdLst/>
            <a:ahLst/>
            <a:cxnLst/>
            <a:rect l="l" t="t" r="r" b="b"/>
            <a:pathLst>
              <a:path w="60959" h="74930">
                <a:moveTo>
                  <a:pt x="60533" y="0"/>
                </a:moveTo>
                <a:lnTo>
                  <a:pt x="51282" y="0"/>
                </a:lnTo>
                <a:lnTo>
                  <a:pt x="0" y="67177"/>
                </a:lnTo>
                <a:lnTo>
                  <a:pt x="5550" y="74645"/>
                </a:lnTo>
                <a:lnTo>
                  <a:pt x="605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347698" y="2205466"/>
            <a:ext cx="60960" cy="24130"/>
          </a:xfrm>
          <a:custGeom>
            <a:avLst/>
            <a:gdLst/>
            <a:ahLst/>
            <a:cxnLst/>
            <a:rect l="l" t="t" r="r" b="b"/>
            <a:pathLst>
              <a:path w="60959" h="24130">
                <a:moveTo>
                  <a:pt x="60567" y="0"/>
                </a:moveTo>
                <a:lnTo>
                  <a:pt x="60567" y="0"/>
                </a:lnTo>
                <a:lnTo>
                  <a:pt x="0" y="24134"/>
                </a:lnTo>
              </a:path>
            </a:pathLst>
          </a:custGeom>
          <a:ln w="3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338440" y="2199253"/>
            <a:ext cx="75565" cy="34290"/>
          </a:xfrm>
          <a:custGeom>
            <a:avLst/>
            <a:gdLst/>
            <a:ahLst/>
            <a:cxnLst/>
            <a:rect l="l" t="t" r="r" b="b"/>
            <a:pathLst>
              <a:path w="75565" h="34289">
                <a:moveTo>
                  <a:pt x="71676" y="0"/>
                </a:moveTo>
                <a:lnTo>
                  <a:pt x="0" y="28346"/>
                </a:lnTo>
                <a:lnTo>
                  <a:pt x="9250" y="34076"/>
                </a:lnTo>
                <a:lnTo>
                  <a:pt x="75367" y="9936"/>
                </a:lnTo>
                <a:lnTo>
                  <a:pt x="716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343997" y="2233319"/>
            <a:ext cx="0" cy="99695"/>
          </a:xfrm>
          <a:custGeom>
            <a:avLst/>
            <a:gdLst/>
            <a:ahLst/>
            <a:cxnLst/>
            <a:rect l="l" t="t" r="r" b="b"/>
            <a:pathLst>
              <a:path h="99694">
                <a:moveTo>
                  <a:pt x="0" y="0"/>
                </a:moveTo>
                <a:lnTo>
                  <a:pt x="0" y="99282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338440" y="2227600"/>
            <a:ext cx="11430" cy="111125"/>
          </a:xfrm>
          <a:custGeom>
            <a:avLst/>
            <a:gdLst/>
            <a:ahLst/>
            <a:cxnLst/>
            <a:rect l="l" t="t" r="r" b="b"/>
            <a:pathLst>
              <a:path w="11430" h="111125">
                <a:moveTo>
                  <a:pt x="0" y="0"/>
                </a:moveTo>
                <a:lnTo>
                  <a:pt x="3703" y="110703"/>
                </a:lnTo>
                <a:lnTo>
                  <a:pt x="11122" y="105003"/>
                </a:lnTo>
                <a:lnTo>
                  <a:pt x="9250" y="57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 txBox="1"/>
          <p:nvPr/>
        </p:nvSpPr>
        <p:spPr>
          <a:xfrm>
            <a:off x="1344283" y="1872331"/>
            <a:ext cx="514984" cy="756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25" dirty="0">
                <a:latin typeface="Arial"/>
                <a:cs typeface="Arial"/>
              </a:rPr>
              <a:t>O</a:t>
            </a:r>
            <a:endParaRPr sz="950">
              <a:latin typeface="Arial"/>
              <a:cs typeface="Arial"/>
            </a:endParaRPr>
          </a:p>
          <a:p>
            <a:pPr marL="76835" marR="332105">
              <a:lnSpc>
                <a:spcPct val="134900"/>
              </a:lnSpc>
              <a:spcBef>
                <a:spcPts val="335"/>
              </a:spcBef>
            </a:pPr>
            <a:r>
              <a:rPr sz="950" b="1" spc="15" dirty="0">
                <a:latin typeface="Arial"/>
                <a:cs typeface="Arial"/>
              </a:rPr>
              <a:t>O  O</a:t>
            </a:r>
            <a:endParaRPr sz="950">
              <a:latin typeface="Arial"/>
              <a:cs typeface="Arial"/>
            </a:endParaRPr>
          </a:p>
          <a:p>
            <a:pPr marL="127635">
              <a:lnSpc>
                <a:spcPct val="100000"/>
              </a:lnSpc>
              <a:spcBef>
                <a:spcPts val="125"/>
              </a:spcBef>
            </a:pPr>
            <a:r>
              <a:rPr sz="950" b="1" spc="25" dirty="0">
                <a:latin typeface="Arial"/>
                <a:cs typeface="Arial"/>
              </a:rPr>
              <a:t>O </a:t>
            </a:r>
            <a:r>
              <a:rPr sz="1425" b="1" spc="37" baseline="5847" dirty="0">
                <a:latin typeface="Arial"/>
                <a:cs typeface="Arial"/>
              </a:rPr>
              <a:t>N</a:t>
            </a:r>
            <a:r>
              <a:rPr sz="1425" b="1" spc="67" baseline="5847" dirty="0">
                <a:latin typeface="Arial"/>
                <a:cs typeface="Arial"/>
              </a:rPr>
              <a:t> </a:t>
            </a:r>
            <a:r>
              <a:rPr sz="950" b="1" spc="25" dirty="0">
                <a:latin typeface="Arial"/>
                <a:cs typeface="Arial"/>
              </a:rPr>
              <a:t>O</a:t>
            </a:r>
            <a:endParaRPr sz="950">
              <a:latin typeface="Arial"/>
              <a:cs typeface="Arial"/>
            </a:endParaRPr>
          </a:p>
        </p:txBody>
      </p:sp>
      <p:sp>
        <p:nvSpPr>
          <p:cNvPr id="487" name="object 487"/>
          <p:cNvSpPr/>
          <p:nvPr/>
        </p:nvSpPr>
        <p:spPr>
          <a:xfrm>
            <a:off x="1349567" y="2334582"/>
            <a:ext cx="59055" cy="24765"/>
          </a:xfrm>
          <a:custGeom>
            <a:avLst/>
            <a:gdLst/>
            <a:ahLst/>
            <a:cxnLst/>
            <a:rect l="l" t="t" r="r" b="b"/>
            <a:pathLst>
              <a:path w="59055" h="24764">
                <a:moveTo>
                  <a:pt x="0" y="0"/>
                </a:moveTo>
                <a:lnTo>
                  <a:pt x="0" y="0"/>
                </a:lnTo>
                <a:lnTo>
                  <a:pt x="58699" y="24653"/>
                </a:lnTo>
              </a:path>
            </a:pathLst>
          </a:custGeom>
          <a:ln w="3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342144" y="2332603"/>
            <a:ext cx="71755" cy="30480"/>
          </a:xfrm>
          <a:custGeom>
            <a:avLst/>
            <a:gdLst/>
            <a:ahLst/>
            <a:cxnLst/>
            <a:rect l="l" t="t" r="r" b="b"/>
            <a:pathLst>
              <a:path w="71755" h="30480">
                <a:moveTo>
                  <a:pt x="7418" y="0"/>
                </a:moveTo>
                <a:lnTo>
                  <a:pt x="0" y="5699"/>
                </a:lnTo>
                <a:lnTo>
                  <a:pt x="67973" y="30358"/>
                </a:lnTo>
                <a:lnTo>
                  <a:pt x="71664" y="22372"/>
                </a:lnTo>
                <a:lnTo>
                  <a:pt x="74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531222" y="2332601"/>
            <a:ext cx="49530" cy="22860"/>
          </a:xfrm>
          <a:custGeom>
            <a:avLst/>
            <a:gdLst/>
            <a:ahLst/>
            <a:cxnLst/>
            <a:rect l="l" t="t" r="r" b="b"/>
            <a:pathLst>
              <a:path w="49530" h="22860">
                <a:moveTo>
                  <a:pt x="0" y="22397"/>
                </a:moveTo>
                <a:lnTo>
                  <a:pt x="0" y="22397"/>
                </a:lnTo>
                <a:lnTo>
                  <a:pt x="49434" y="0"/>
                </a:lnTo>
              </a:path>
            </a:pathLst>
          </a:custGeom>
          <a:ln w="3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523798" y="2329098"/>
            <a:ext cx="60960" cy="34290"/>
          </a:xfrm>
          <a:custGeom>
            <a:avLst/>
            <a:gdLst/>
            <a:ahLst/>
            <a:cxnLst/>
            <a:rect l="l" t="t" r="r" b="b"/>
            <a:pathLst>
              <a:path w="60959" h="34289">
                <a:moveTo>
                  <a:pt x="60554" y="0"/>
                </a:moveTo>
                <a:lnTo>
                  <a:pt x="0" y="23896"/>
                </a:lnTo>
                <a:lnTo>
                  <a:pt x="5571" y="33863"/>
                </a:lnTo>
                <a:lnTo>
                  <a:pt x="60554" y="9204"/>
                </a:lnTo>
                <a:lnTo>
                  <a:pt x="605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589909" y="2338330"/>
            <a:ext cx="66675" cy="40005"/>
          </a:xfrm>
          <a:custGeom>
            <a:avLst/>
            <a:gdLst/>
            <a:ahLst/>
            <a:cxnLst/>
            <a:rect l="l" t="t" r="r" b="b"/>
            <a:pathLst>
              <a:path w="66675" h="40005">
                <a:moveTo>
                  <a:pt x="0" y="0"/>
                </a:moveTo>
                <a:lnTo>
                  <a:pt x="0" y="0"/>
                </a:lnTo>
                <a:lnTo>
                  <a:pt x="66137" y="39554"/>
                </a:lnTo>
              </a:path>
            </a:pathLst>
          </a:custGeom>
          <a:ln w="3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584353" y="2329098"/>
            <a:ext cx="77470" cy="56515"/>
          </a:xfrm>
          <a:custGeom>
            <a:avLst/>
            <a:gdLst/>
            <a:ahLst/>
            <a:cxnLst/>
            <a:rect l="l" t="t" r="r" b="b"/>
            <a:pathLst>
              <a:path w="77469" h="56514">
                <a:moveTo>
                  <a:pt x="0" y="0"/>
                </a:moveTo>
                <a:lnTo>
                  <a:pt x="0" y="9204"/>
                </a:lnTo>
                <a:lnTo>
                  <a:pt x="71685" y="56235"/>
                </a:lnTo>
                <a:lnTo>
                  <a:pt x="77236" y="5050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041218" y="3345630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127836"/>
                </a:move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023926" y="3338200"/>
            <a:ext cx="36195" cy="142875"/>
          </a:xfrm>
          <a:custGeom>
            <a:avLst/>
            <a:gdLst/>
            <a:ahLst/>
            <a:cxnLst/>
            <a:rect l="l" t="t" r="r" b="b"/>
            <a:pathLst>
              <a:path w="36194" h="142875">
                <a:moveTo>
                  <a:pt x="0" y="0"/>
                </a:moveTo>
                <a:lnTo>
                  <a:pt x="0" y="142707"/>
                </a:lnTo>
                <a:lnTo>
                  <a:pt x="35835" y="131582"/>
                </a:lnTo>
                <a:lnTo>
                  <a:pt x="32122" y="111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075223" y="3358581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324"/>
                </a:move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073354" y="3353043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550"/>
                </a:lnTo>
              </a:path>
            </a:pathLst>
          </a:custGeom>
          <a:ln w="74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241421" y="3475325"/>
            <a:ext cx="55244" cy="80645"/>
          </a:xfrm>
          <a:custGeom>
            <a:avLst/>
            <a:gdLst/>
            <a:ahLst/>
            <a:cxnLst/>
            <a:rect l="l" t="t" r="r" b="b"/>
            <a:pathLst>
              <a:path w="55244" h="80645">
                <a:moveTo>
                  <a:pt x="55007" y="0"/>
                </a:moveTo>
                <a:lnTo>
                  <a:pt x="55007" y="0"/>
                </a:lnTo>
                <a:lnTo>
                  <a:pt x="0" y="80297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232153" y="3469782"/>
            <a:ext cx="71755" cy="93345"/>
          </a:xfrm>
          <a:custGeom>
            <a:avLst/>
            <a:gdLst/>
            <a:ahLst/>
            <a:cxnLst/>
            <a:rect l="l" t="t" r="r" b="b"/>
            <a:pathLst>
              <a:path w="71755" h="93345">
                <a:moveTo>
                  <a:pt x="64270" y="0"/>
                </a:moveTo>
                <a:lnTo>
                  <a:pt x="0" y="85831"/>
                </a:lnTo>
                <a:lnTo>
                  <a:pt x="5571" y="93238"/>
                </a:lnTo>
                <a:lnTo>
                  <a:pt x="71688" y="3688"/>
                </a:lnTo>
                <a:lnTo>
                  <a:pt x="642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222898" y="3469779"/>
            <a:ext cx="50800" cy="74930"/>
          </a:xfrm>
          <a:custGeom>
            <a:avLst/>
            <a:gdLst/>
            <a:ahLst/>
            <a:cxnLst/>
            <a:rect l="l" t="t" r="r" b="b"/>
            <a:pathLst>
              <a:path w="50800" h="74929">
                <a:moveTo>
                  <a:pt x="50659" y="0"/>
                </a:moveTo>
                <a:lnTo>
                  <a:pt x="50659" y="0"/>
                </a:lnTo>
                <a:lnTo>
                  <a:pt x="0" y="7472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217319" y="3463594"/>
            <a:ext cx="64769" cy="86995"/>
          </a:xfrm>
          <a:custGeom>
            <a:avLst/>
            <a:gdLst/>
            <a:ahLst/>
            <a:cxnLst/>
            <a:rect l="l" t="t" r="r" b="b"/>
            <a:pathLst>
              <a:path w="64769" h="86995">
                <a:moveTo>
                  <a:pt x="56232" y="0"/>
                </a:moveTo>
                <a:lnTo>
                  <a:pt x="0" y="80924"/>
                </a:lnTo>
                <a:lnTo>
                  <a:pt x="5571" y="86471"/>
                </a:lnTo>
                <a:lnTo>
                  <a:pt x="64270" y="1859"/>
                </a:lnTo>
                <a:lnTo>
                  <a:pt x="562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237732" y="3255459"/>
            <a:ext cx="55244" cy="79375"/>
          </a:xfrm>
          <a:custGeom>
            <a:avLst/>
            <a:gdLst/>
            <a:ahLst/>
            <a:cxnLst/>
            <a:rect l="l" t="t" r="r" b="b"/>
            <a:pathLst>
              <a:path w="55244" h="79375">
                <a:moveTo>
                  <a:pt x="0" y="0"/>
                </a:moveTo>
                <a:lnTo>
                  <a:pt x="0" y="0"/>
                </a:lnTo>
                <a:lnTo>
                  <a:pt x="54982" y="79048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228438" y="3248040"/>
            <a:ext cx="73660" cy="92075"/>
          </a:xfrm>
          <a:custGeom>
            <a:avLst/>
            <a:gdLst/>
            <a:ahLst/>
            <a:cxnLst/>
            <a:rect l="l" t="t" r="r" b="b"/>
            <a:pathLst>
              <a:path w="73659" h="92075">
                <a:moveTo>
                  <a:pt x="7418" y="0"/>
                </a:moveTo>
                <a:lnTo>
                  <a:pt x="0" y="5547"/>
                </a:lnTo>
                <a:lnTo>
                  <a:pt x="64270" y="92019"/>
                </a:lnTo>
                <a:lnTo>
                  <a:pt x="73532" y="90159"/>
                </a:lnTo>
                <a:lnTo>
                  <a:pt x="74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221029" y="3269050"/>
            <a:ext cx="50800" cy="74930"/>
          </a:xfrm>
          <a:custGeom>
            <a:avLst/>
            <a:gdLst/>
            <a:ahLst/>
            <a:cxnLst/>
            <a:rect l="l" t="t" r="r" b="b"/>
            <a:pathLst>
              <a:path w="50800" h="74929">
                <a:moveTo>
                  <a:pt x="0" y="0"/>
                </a:moveTo>
                <a:lnTo>
                  <a:pt x="0" y="0"/>
                </a:lnTo>
                <a:lnTo>
                  <a:pt x="50684" y="7472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211150" y="3259165"/>
            <a:ext cx="70485" cy="90170"/>
          </a:xfrm>
          <a:custGeom>
            <a:avLst/>
            <a:gdLst/>
            <a:ahLst/>
            <a:cxnLst/>
            <a:rect l="l" t="t" r="r" b="b"/>
            <a:pathLst>
              <a:path w="70484" h="90170">
                <a:moveTo>
                  <a:pt x="9872" y="0"/>
                </a:moveTo>
                <a:lnTo>
                  <a:pt x="0" y="6156"/>
                </a:lnTo>
                <a:lnTo>
                  <a:pt x="62401" y="90159"/>
                </a:lnTo>
                <a:lnTo>
                  <a:pt x="70439" y="84612"/>
                </a:lnTo>
                <a:lnTo>
                  <a:pt x="98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298264" y="3343771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680"/>
                </a:move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298275" y="3338200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270"/>
                </a:lnTo>
              </a:path>
            </a:pathLst>
          </a:custGeom>
          <a:ln w="11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167890" y="3360440"/>
            <a:ext cx="3810" cy="109855"/>
          </a:xfrm>
          <a:custGeom>
            <a:avLst/>
            <a:gdLst/>
            <a:ahLst/>
            <a:cxnLst/>
            <a:rect l="l" t="t" r="r" b="b"/>
            <a:pathLst>
              <a:path w="3809" h="109854">
                <a:moveTo>
                  <a:pt x="3713" y="109338"/>
                </a:moveTo>
                <a:lnTo>
                  <a:pt x="3713" y="109338"/>
                </a:ln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1170677" y="3354872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5">
                <a:moveTo>
                  <a:pt x="0" y="0"/>
                </a:moveTo>
                <a:lnTo>
                  <a:pt x="0" y="118597"/>
                </a:lnTo>
              </a:path>
            </a:pathLst>
          </a:custGeom>
          <a:ln w="9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035051" y="2899103"/>
            <a:ext cx="0" cy="124460"/>
          </a:xfrm>
          <a:custGeom>
            <a:avLst/>
            <a:gdLst/>
            <a:ahLst/>
            <a:cxnLst/>
            <a:rect l="l" t="t" r="r" b="b"/>
            <a:pathLst>
              <a:path h="124460">
                <a:moveTo>
                  <a:pt x="0" y="124118"/>
                </a:move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016508" y="2887980"/>
            <a:ext cx="38100" cy="146685"/>
          </a:xfrm>
          <a:custGeom>
            <a:avLst/>
            <a:gdLst/>
            <a:ahLst/>
            <a:cxnLst/>
            <a:rect l="l" t="t" r="r" b="b"/>
            <a:pathLst>
              <a:path w="38100" h="146685">
                <a:moveTo>
                  <a:pt x="0" y="0"/>
                </a:moveTo>
                <a:lnTo>
                  <a:pt x="3703" y="146364"/>
                </a:lnTo>
                <a:lnTo>
                  <a:pt x="37706" y="135239"/>
                </a:lnTo>
                <a:lnTo>
                  <a:pt x="33991" y="1109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069650" y="2908336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4">
                <a:moveTo>
                  <a:pt x="0" y="105620"/>
                </a:move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070265" y="2902793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3019"/>
                </a:lnTo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243281" y="3028798"/>
            <a:ext cx="45720" cy="62230"/>
          </a:xfrm>
          <a:custGeom>
            <a:avLst/>
            <a:gdLst/>
            <a:ahLst/>
            <a:cxnLst/>
            <a:rect l="l" t="t" r="r" b="b"/>
            <a:pathLst>
              <a:path w="45719" h="62230">
                <a:moveTo>
                  <a:pt x="45730" y="0"/>
                </a:moveTo>
                <a:lnTo>
                  <a:pt x="45730" y="0"/>
                </a:lnTo>
                <a:lnTo>
                  <a:pt x="0" y="61769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237725" y="3023219"/>
            <a:ext cx="60960" cy="76835"/>
          </a:xfrm>
          <a:custGeom>
            <a:avLst/>
            <a:gdLst/>
            <a:ahLst/>
            <a:cxnLst/>
            <a:rect l="l" t="t" r="r" b="b"/>
            <a:pathLst>
              <a:path w="60959" h="76835">
                <a:moveTo>
                  <a:pt x="51279" y="0"/>
                </a:moveTo>
                <a:lnTo>
                  <a:pt x="0" y="67330"/>
                </a:lnTo>
                <a:lnTo>
                  <a:pt x="5547" y="76596"/>
                </a:lnTo>
                <a:lnTo>
                  <a:pt x="60533" y="1859"/>
                </a:lnTo>
                <a:lnTo>
                  <a:pt x="51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232159" y="3023221"/>
            <a:ext cx="36195" cy="50800"/>
          </a:xfrm>
          <a:custGeom>
            <a:avLst/>
            <a:gdLst/>
            <a:ahLst/>
            <a:cxnLst/>
            <a:rect l="l" t="t" r="r" b="b"/>
            <a:pathLst>
              <a:path w="36194" h="50800">
                <a:moveTo>
                  <a:pt x="35837" y="0"/>
                </a:moveTo>
                <a:lnTo>
                  <a:pt x="35837" y="0"/>
                </a:lnTo>
                <a:lnTo>
                  <a:pt x="0" y="50646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226606" y="3015813"/>
            <a:ext cx="51435" cy="67945"/>
          </a:xfrm>
          <a:custGeom>
            <a:avLst/>
            <a:gdLst/>
            <a:ahLst/>
            <a:cxnLst/>
            <a:rect l="l" t="t" r="r" b="b"/>
            <a:pathLst>
              <a:path w="51434" h="67944">
                <a:moveTo>
                  <a:pt x="45101" y="0"/>
                </a:moveTo>
                <a:lnTo>
                  <a:pt x="0" y="59923"/>
                </a:lnTo>
                <a:lnTo>
                  <a:pt x="5547" y="67330"/>
                </a:lnTo>
                <a:lnTo>
                  <a:pt x="51267" y="3718"/>
                </a:lnTo>
                <a:lnTo>
                  <a:pt x="451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243281" y="2820633"/>
            <a:ext cx="45720" cy="67945"/>
          </a:xfrm>
          <a:custGeom>
            <a:avLst/>
            <a:gdLst/>
            <a:ahLst/>
            <a:cxnLst/>
            <a:rect l="l" t="t" r="r" b="b"/>
            <a:pathLst>
              <a:path w="45719" h="67944">
                <a:moveTo>
                  <a:pt x="0" y="0"/>
                </a:moveTo>
                <a:lnTo>
                  <a:pt x="0" y="0"/>
                </a:lnTo>
                <a:lnTo>
                  <a:pt x="45730" y="67346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235857" y="2813212"/>
            <a:ext cx="60960" cy="80645"/>
          </a:xfrm>
          <a:custGeom>
            <a:avLst/>
            <a:gdLst/>
            <a:ahLst/>
            <a:cxnLst/>
            <a:rect l="l" t="t" r="r" b="b"/>
            <a:pathLst>
              <a:path w="60959" h="80644">
                <a:moveTo>
                  <a:pt x="5559" y="0"/>
                </a:moveTo>
                <a:lnTo>
                  <a:pt x="0" y="7437"/>
                </a:lnTo>
                <a:lnTo>
                  <a:pt x="53147" y="80314"/>
                </a:lnTo>
                <a:lnTo>
                  <a:pt x="60566" y="76626"/>
                </a:lnTo>
                <a:lnTo>
                  <a:pt x="5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228446" y="2839161"/>
            <a:ext cx="40005" cy="54610"/>
          </a:xfrm>
          <a:custGeom>
            <a:avLst/>
            <a:gdLst/>
            <a:ahLst/>
            <a:cxnLst/>
            <a:rect l="l" t="t" r="r" b="b"/>
            <a:pathLst>
              <a:path w="40005" h="54610">
                <a:moveTo>
                  <a:pt x="0" y="0"/>
                </a:moveTo>
                <a:lnTo>
                  <a:pt x="0" y="0"/>
                </a:lnTo>
                <a:lnTo>
                  <a:pt x="39550" y="54364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222891" y="2829915"/>
            <a:ext cx="50800" cy="69215"/>
          </a:xfrm>
          <a:custGeom>
            <a:avLst/>
            <a:gdLst/>
            <a:ahLst/>
            <a:cxnLst/>
            <a:rect l="l" t="t" r="r" b="b"/>
            <a:pathLst>
              <a:path w="50800" h="69214">
                <a:moveTo>
                  <a:pt x="5547" y="0"/>
                </a:moveTo>
                <a:lnTo>
                  <a:pt x="0" y="9265"/>
                </a:lnTo>
                <a:lnTo>
                  <a:pt x="45101" y="69159"/>
                </a:lnTo>
                <a:lnTo>
                  <a:pt x="50660" y="65471"/>
                </a:lnTo>
                <a:lnTo>
                  <a:pt x="55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292715" y="2895385"/>
            <a:ext cx="3810" cy="124460"/>
          </a:xfrm>
          <a:custGeom>
            <a:avLst/>
            <a:gdLst/>
            <a:ahLst/>
            <a:cxnLst/>
            <a:rect l="l" t="t" r="r" b="b"/>
            <a:pathLst>
              <a:path w="3809" h="124460">
                <a:moveTo>
                  <a:pt x="3713" y="124148"/>
                </a:moveTo>
                <a:lnTo>
                  <a:pt x="3713" y="124148"/>
                </a:ln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293632" y="2889839"/>
            <a:ext cx="0" cy="135255"/>
          </a:xfrm>
          <a:custGeom>
            <a:avLst/>
            <a:gdLst/>
            <a:ahLst/>
            <a:cxnLst/>
            <a:rect l="l" t="t" r="r" b="b"/>
            <a:pathLst>
              <a:path h="135255">
                <a:moveTo>
                  <a:pt x="0" y="0"/>
                </a:moveTo>
                <a:lnTo>
                  <a:pt x="0" y="135239"/>
                </a:lnTo>
              </a:path>
            </a:pathLst>
          </a:custGeom>
          <a:ln w="9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166055" y="2908336"/>
            <a:ext cx="0" cy="95885"/>
          </a:xfrm>
          <a:custGeom>
            <a:avLst/>
            <a:gdLst/>
            <a:ahLst/>
            <a:cxnLst/>
            <a:rect l="l" t="t" r="r" b="b"/>
            <a:pathLst>
              <a:path h="95885">
                <a:moveTo>
                  <a:pt x="0" y="95747"/>
                </a:move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164174" y="2902793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160"/>
                </a:lnTo>
              </a:path>
            </a:pathLst>
          </a:custGeom>
          <a:ln w="74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101786" y="3124515"/>
            <a:ext cx="3810" cy="123825"/>
          </a:xfrm>
          <a:custGeom>
            <a:avLst/>
            <a:gdLst/>
            <a:ahLst/>
            <a:cxnLst/>
            <a:rect l="l" t="t" r="r" b="b"/>
            <a:pathLst>
              <a:path w="3809" h="123825">
                <a:moveTo>
                  <a:pt x="3701" y="123539"/>
                </a:moveTo>
                <a:lnTo>
                  <a:pt x="3701" y="123539"/>
                </a:ln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086349" y="3103504"/>
            <a:ext cx="34290" cy="165735"/>
          </a:xfrm>
          <a:custGeom>
            <a:avLst/>
            <a:gdLst/>
            <a:ahLst/>
            <a:cxnLst/>
            <a:rect l="l" t="t" r="r" b="b"/>
            <a:pathLst>
              <a:path w="34290" h="165735">
                <a:moveTo>
                  <a:pt x="33969" y="0"/>
                </a:moveTo>
                <a:lnTo>
                  <a:pt x="15432" y="15483"/>
                </a:lnTo>
                <a:lnTo>
                  <a:pt x="0" y="21031"/>
                </a:lnTo>
                <a:lnTo>
                  <a:pt x="0" y="144536"/>
                </a:lnTo>
                <a:lnTo>
                  <a:pt x="19132" y="150083"/>
                </a:lnTo>
                <a:lnTo>
                  <a:pt x="33969" y="165536"/>
                </a:lnTo>
                <a:lnTo>
                  <a:pt x="339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232159" y="3120797"/>
            <a:ext cx="0" cy="127635"/>
          </a:xfrm>
          <a:custGeom>
            <a:avLst/>
            <a:gdLst/>
            <a:ahLst/>
            <a:cxnLst/>
            <a:rect l="l" t="t" r="r" b="b"/>
            <a:pathLst>
              <a:path h="127635">
                <a:moveTo>
                  <a:pt x="0" y="127257"/>
                </a:move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232166" y="3115269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318"/>
                </a:lnTo>
              </a:path>
            </a:pathLst>
          </a:custGeom>
          <a:ln w="111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107359" y="3255459"/>
            <a:ext cx="59055" cy="79375"/>
          </a:xfrm>
          <a:custGeom>
            <a:avLst/>
            <a:gdLst/>
            <a:ahLst/>
            <a:cxnLst/>
            <a:rect l="l" t="t" r="r" b="b"/>
            <a:pathLst>
              <a:path w="59055" h="79375">
                <a:moveTo>
                  <a:pt x="58696" y="79048"/>
                </a:moveTo>
                <a:lnTo>
                  <a:pt x="58696" y="79048"/>
                </a:ln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105482" y="3253587"/>
            <a:ext cx="62865" cy="90805"/>
          </a:xfrm>
          <a:custGeom>
            <a:avLst/>
            <a:gdLst/>
            <a:ahLst/>
            <a:cxnLst/>
            <a:rect l="l" t="t" r="r" b="b"/>
            <a:pathLst>
              <a:path w="62865" h="90804">
                <a:moveTo>
                  <a:pt x="0" y="0"/>
                </a:moveTo>
                <a:lnTo>
                  <a:pt x="5550" y="15453"/>
                </a:lnTo>
                <a:lnTo>
                  <a:pt x="62401" y="90190"/>
                </a:lnTo>
                <a:lnTo>
                  <a:pt x="62401" y="77205"/>
                </a:lnTo>
                <a:lnTo>
                  <a:pt x="14837" y="1545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130206" y="3249882"/>
            <a:ext cx="36195" cy="48895"/>
          </a:xfrm>
          <a:custGeom>
            <a:avLst/>
            <a:gdLst/>
            <a:ahLst/>
            <a:cxnLst/>
            <a:rect l="l" t="t" r="r" b="b"/>
            <a:pathLst>
              <a:path w="36194" h="48895">
                <a:moveTo>
                  <a:pt x="35849" y="48787"/>
                </a:moveTo>
                <a:lnTo>
                  <a:pt x="35849" y="48787"/>
                </a:ln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120319" y="3240633"/>
            <a:ext cx="51435" cy="64135"/>
          </a:xfrm>
          <a:custGeom>
            <a:avLst/>
            <a:gdLst/>
            <a:ahLst/>
            <a:cxnLst/>
            <a:rect l="l" t="t" r="r" b="b"/>
            <a:pathLst>
              <a:path w="51434" h="64135">
                <a:moveTo>
                  <a:pt x="9881" y="0"/>
                </a:moveTo>
                <a:lnTo>
                  <a:pt x="0" y="7406"/>
                </a:lnTo>
                <a:lnTo>
                  <a:pt x="45732" y="63611"/>
                </a:lnTo>
                <a:lnTo>
                  <a:pt x="51279" y="59923"/>
                </a:lnTo>
                <a:lnTo>
                  <a:pt x="98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175308" y="3255459"/>
            <a:ext cx="53340" cy="79375"/>
          </a:xfrm>
          <a:custGeom>
            <a:avLst/>
            <a:gdLst/>
            <a:ahLst/>
            <a:cxnLst/>
            <a:rect l="l" t="t" r="r" b="b"/>
            <a:pathLst>
              <a:path w="53340" h="79375">
                <a:moveTo>
                  <a:pt x="0" y="79048"/>
                </a:moveTo>
                <a:lnTo>
                  <a:pt x="0" y="79048"/>
                </a:lnTo>
                <a:lnTo>
                  <a:pt x="53138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167883" y="3249869"/>
            <a:ext cx="69850" cy="93980"/>
          </a:xfrm>
          <a:custGeom>
            <a:avLst/>
            <a:gdLst/>
            <a:ahLst/>
            <a:cxnLst/>
            <a:rect l="l" t="t" r="r" b="b"/>
            <a:pathLst>
              <a:path w="69850" h="93979">
                <a:moveTo>
                  <a:pt x="60554" y="0"/>
                </a:moveTo>
                <a:lnTo>
                  <a:pt x="0" y="80924"/>
                </a:lnTo>
                <a:lnTo>
                  <a:pt x="0" y="93908"/>
                </a:lnTo>
                <a:lnTo>
                  <a:pt x="69841" y="3718"/>
                </a:lnTo>
                <a:lnTo>
                  <a:pt x="605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107359" y="3034344"/>
            <a:ext cx="55244" cy="81280"/>
          </a:xfrm>
          <a:custGeom>
            <a:avLst/>
            <a:gdLst/>
            <a:ahLst/>
            <a:cxnLst/>
            <a:rect l="l" t="t" r="r" b="b"/>
            <a:pathLst>
              <a:path w="55244" h="81280">
                <a:moveTo>
                  <a:pt x="0" y="80907"/>
                </a:moveTo>
                <a:lnTo>
                  <a:pt x="0" y="80907"/>
                </a:lnTo>
                <a:lnTo>
                  <a:pt x="54982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101781" y="3023219"/>
            <a:ext cx="64769" cy="95885"/>
          </a:xfrm>
          <a:custGeom>
            <a:avLst/>
            <a:gdLst/>
            <a:ahLst/>
            <a:cxnLst/>
            <a:rect l="l" t="t" r="r" b="b"/>
            <a:pathLst>
              <a:path w="64769" h="95885">
                <a:moveTo>
                  <a:pt x="64270" y="0"/>
                </a:moveTo>
                <a:lnTo>
                  <a:pt x="9250" y="76596"/>
                </a:lnTo>
                <a:lnTo>
                  <a:pt x="0" y="95768"/>
                </a:lnTo>
                <a:lnTo>
                  <a:pt x="18537" y="80284"/>
                </a:lnTo>
                <a:lnTo>
                  <a:pt x="64270" y="14813"/>
                </a:lnTo>
                <a:lnTo>
                  <a:pt x="642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125871" y="3070150"/>
            <a:ext cx="36830" cy="50800"/>
          </a:xfrm>
          <a:custGeom>
            <a:avLst/>
            <a:gdLst/>
            <a:ahLst/>
            <a:cxnLst/>
            <a:rect l="l" t="t" r="r" b="b"/>
            <a:pathLst>
              <a:path w="36830" h="50800">
                <a:moveTo>
                  <a:pt x="0" y="50646"/>
                </a:moveTo>
                <a:lnTo>
                  <a:pt x="0" y="50646"/>
                </a:lnTo>
                <a:lnTo>
                  <a:pt x="36471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120319" y="3060283"/>
            <a:ext cx="47625" cy="67945"/>
          </a:xfrm>
          <a:custGeom>
            <a:avLst/>
            <a:gdLst/>
            <a:ahLst/>
            <a:cxnLst/>
            <a:rect l="l" t="t" r="r" b="b"/>
            <a:pathLst>
              <a:path w="47625" h="67944">
                <a:moveTo>
                  <a:pt x="42016" y="0"/>
                </a:moveTo>
                <a:lnTo>
                  <a:pt x="0" y="64251"/>
                </a:lnTo>
                <a:lnTo>
                  <a:pt x="5547" y="67939"/>
                </a:lnTo>
                <a:lnTo>
                  <a:pt x="47564" y="8016"/>
                </a:lnTo>
                <a:lnTo>
                  <a:pt x="420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171604" y="3034344"/>
            <a:ext cx="55244" cy="78740"/>
          </a:xfrm>
          <a:custGeom>
            <a:avLst/>
            <a:gdLst/>
            <a:ahLst/>
            <a:cxnLst/>
            <a:rect l="l" t="t" r="r" b="b"/>
            <a:pathLst>
              <a:path w="55244" h="78739">
                <a:moveTo>
                  <a:pt x="0" y="0"/>
                </a:moveTo>
                <a:lnTo>
                  <a:pt x="0" y="0"/>
                </a:lnTo>
                <a:lnTo>
                  <a:pt x="55007" y="78438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166051" y="3023219"/>
            <a:ext cx="69850" cy="95885"/>
          </a:xfrm>
          <a:custGeom>
            <a:avLst/>
            <a:gdLst/>
            <a:ahLst/>
            <a:cxnLst/>
            <a:rect l="l" t="t" r="r" b="b"/>
            <a:pathLst>
              <a:path w="69850" h="95885">
                <a:moveTo>
                  <a:pt x="0" y="0"/>
                </a:moveTo>
                <a:lnTo>
                  <a:pt x="0" y="14813"/>
                </a:lnTo>
                <a:lnTo>
                  <a:pt x="60554" y="95768"/>
                </a:lnTo>
                <a:lnTo>
                  <a:pt x="69805" y="920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044934" y="3255459"/>
            <a:ext cx="55244" cy="83185"/>
          </a:xfrm>
          <a:custGeom>
            <a:avLst/>
            <a:gdLst/>
            <a:ahLst/>
            <a:cxnLst/>
            <a:rect l="l" t="t" r="r" b="b"/>
            <a:pathLst>
              <a:path w="55244" h="83185">
                <a:moveTo>
                  <a:pt x="0" y="82765"/>
                </a:moveTo>
                <a:lnTo>
                  <a:pt x="0" y="82765"/>
                </a:lnTo>
                <a:lnTo>
                  <a:pt x="55007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023926" y="3248040"/>
            <a:ext cx="87630" cy="101600"/>
          </a:xfrm>
          <a:custGeom>
            <a:avLst/>
            <a:gdLst/>
            <a:ahLst/>
            <a:cxnLst/>
            <a:rect l="l" t="t" r="r" b="b"/>
            <a:pathLst>
              <a:path w="87630" h="101600">
                <a:moveTo>
                  <a:pt x="62423" y="0"/>
                </a:moveTo>
                <a:lnTo>
                  <a:pt x="0" y="90159"/>
                </a:lnTo>
                <a:lnTo>
                  <a:pt x="32122" y="101285"/>
                </a:lnTo>
                <a:lnTo>
                  <a:pt x="87105" y="21000"/>
                </a:lnTo>
                <a:lnTo>
                  <a:pt x="81555" y="5547"/>
                </a:lnTo>
                <a:lnTo>
                  <a:pt x="624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041218" y="3030656"/>
            <a:ext cx="59055" cy="85090"/>
          </a:xfrm>
          <a:custGeom>
            <a:avLst/>
            <a:gdLst/>
            <a:ahLst/>
            <a:cxnLst/>
            <a:rect l="l" t="t" r="r" b="b"/>
            <a:pathLst>
              <a:path w="59055" h="85089">
                <a:moveTo>
                  <a:pt x="0" y="0"/>
                </a:moveTo>
                <a:lnTo>
                  <a:pt x="0" y="0"/>
                </a:lnTo>
                <a:lnTo>
                  <a:pt x="58723" y="84594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020211" y="3023219"/>
            <a:ext cx="91440" cy="101600"/>
          </a:xfrm>
          <a:custGeom>
            <a:avLst/>
            <a:gdLst/>
            <a:ahLst/>
            <a:cxnLst/>
            <a:rect l="l" t="t" r="r" b="b"/>
            <a:pathLst>
              <a:path w="91440" h="101600">
                <a:moveTo>
                  <a:pt x="34003" y="0"/>
                </a:moveTo>
                <a:lnTo>
                  <a:pt x="0" y="11125"/>
                </a:lnTo>
                <a:lnTo>
                  <a:pt x="66138" y="101315"/>
                </a:lnTo>
                <a:lnTo>
                  <a:pt x="81570" y="95768"/>
                </a:lnTo>
                <a:lnTo>
                  <a:pt x="90821" y="76596"/>
                </a:lnTo>
                <a:lnTo>
                  <a:pt x="34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095606" y="2689110"/>
            <a:ext cx="4445" cy="105410"/>
          </a:xfrm>
          <a:custGeom>
            <a:avLst/>
            <a:gdLst/>
            <a:ahLst/>
            <a:cxnLst/>
            <a:rect l="l" t="t" r="r" b="b"/>
            <a:pathLst>
              <a:path w="4444" h="105410">
                <a:moveTo>
                  <a:pt x="4335" y="104981"/>
                </a:moveTo>
                <a:lnTo>
                  <a:pt x="4335" y="104981"/>
                </a:ln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080765" y="2683520"/>
            <a:ext cx="36195" cy="132080"/>
          </a:xfrm>
          <a:custGeom>
            <a:avLst/>
            <a:gdLst/>
            <a:ahLst/>
            <a:cxnLst/>
            <a:rect l="l" t="t" r="r" b="b"/>
            <a:pathLst>
              <a:path w="36194" h="132080">
                <a:moveTo>
                  <a:pt x="14834" y="0"/>
                </a:moveTo>
                <a:lnTo>
                  <a:pt x="0" y="11125"/>
                </a:lnTo>
                <a:lnTo>
                  <a:pt x="0" y="110581"/>
                </a:lnTo>
                <a:lnTo>
                  <a:pt x="19168" y="114269"/>
                </a:lnTo>
                <a:lnTo>
                  <a:pt x="35850" y="131582"/>
                </a:lnTo>
                <a:lnTo>
                  <a:pt x="33979" y="35844"/>
                </a:lnTo>
                <a:lnTo>
                  <a:pt x="148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111036" y="2640291"/>
            <a:ext cx="3810" cy="7620"/>
          </a:xfrm>
          <a:custGeom>
            <a:avLst/>
            <a:gdLst/>
            <a:ahLst/>
            <a:cxnLst/>
            <a:rect l="l" t="t" r="r" b="b"/>
            <a:pathLst>
              <a:path w="3809" h="7619">
                <a:moveTo>
                  <a:pt x="0" y="7405"/>
                </a:moveTo>
                <a:lnTo>
                  <a:pt x="0" y="7405"/>
                </a:lnTo>
                <a:lnTo>
                  <a:pt x="3716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091897" y="2634721"/>
            <a:ext cx="28575" cy="73025"/>
          </a:xfrm>
          <a:custGeom>
            <a:avLst/>
            <a:gdLst/>
            <a:ahLst/>
            <a:cxnLst/>
            <a:rect l="l" t="t" r="r" b="b"/>
            <a:pathLst>
              <a:path w="28575" h="73025">
                <a:moveTo>
                  <a:pt x="22847" y="0"/>
                </a:moveTo>
                <a:lnTo>
                  <a:pt x="0" y="9265"/>
                </a:lnTo>
                <a:lnTo>
                  <a:pt x="8037" y="18562"/>
                </a:lnTo>
                <a:lnTo>
                  <a:pt x="22847" y="18562"/>
                </a:lnTo>
                <a:lnTo>
                  <a:pt x="22847" y="72877"/>
                </a:lnTo>
                <a:lnTo>
                  <a:pt x="28422" y="3718"/>
                </a:lnTo>
                <a:lnTo>
                  <a:pt x="228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207441" y="2638463"/>
            <a:ext cx="13970" cy="20955"/>
          </a:xfrm>
          <a:custGeom>
            <a:avLst/>
            <a:gdLst/>
            <a:ahLst/>
            <a:cxnLst/>
            <a:rect l="l" t="t" r="r" b="b"/>
            <a:pathLst>
              <a:path w="13969" h="20955">
                <a:moveTo>
                  <a:pt x="0" y="0"/>
                </a:moveTo>
                <a:lnTo>
                  <a:pt x="0" y="0"/>
                </a:lnTo>
                <a:lnTo>
                  <a:pt x="13587" y="20965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201887" y="2632892"/>
            <a:ext cx="26670" cy="32384"/>
          </a:xfrm>
          <a:custGeom>
            <a:avLst/>
            <a:gdLst/>
            <a:ahLst/>
            <a:cxnLst/>
            <a:rect l="l" t="t" r="r" b="b"/>
            <a:pathLst>
              <a:path w="26669" h="32385">
                <a:moveTo>
                  <a:pt x="5550" y="0"/>
                </a:moveTo>
                <a:lnTo>
                  <a:pt x="0" y="5547"/>
                </a:lnTo>
                <a:lnTo>
                  <a:pt x="21003" y="32125"/>
                </a:lnTo>
                <a:lnTo>
                  <a:pt x="26551" y="30266"/>
                </a:lnTo>
                <a:lnTo>
                  <a:pt x="5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226611" y="2668693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121680"/>
                </a:move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227522" y="2663159"/>
            <a:ext cx="0" cy="134620"/>
          </a:xfrm>
          <a:custGeom>
            <a:avLst/>
            <a:gdLst/>
            <a:ahLst/>
            <a:cxnLst/>
            <a:rect l="l" t="t" r="r" b="b"/>
            <a:pathLst>
              <a:path h="134619">
                <a:moveTo>
                  <a:pt x="0" y="0"/>
                </a:moveTo>
                <a:lnTo>
                  <a:pt x="0" y="134630"/>
                </a:lnTo>
              </a:path>
            </a:pathLst>
          </a:custGeom>
          <a:ln w="9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120325" y="2824351"/>
            <a:ext cx="40640" cy="54610"/>
          </a:xfrm>
          <a:custGeom>
            <a:avLst/>
            <a:gdLst/>
            <a:ahLst/>
            <a:cxnLst/>
            <a:rect l="l" t="t" r="r" b="b"/>
            <a:pathLst>
              <a:path w="40640" h="54610">
                <a:moveTo>
                  <a:pt x="40147" y="54364"/>
                </a:moveTo>
                <a:lnTo>
                  <a:pt x="40147" y="54364"/>
                </a:ln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1111032" y="2815102"/>
            <a:ext cx="55244" cy="74930"/>
          </a:xfrm>
          <a:custGeom>
            <a:avLst/>
            <a:gdLst/>
            <a:ahLst/>
            <a:cxnLst/>
            <a:rect l="l" t="t" r="r" b="b"/>
            <a:pathLst>
              <a:path w="55244" h="74930">
                <a:moveTo>
                  <a:pt x="5583" y="0"/>
                </a:moveTo>
                <a:lnTo>
                  <a:pt x="5583" y="3688"/>
                </a:lnTo>
                <a:lnTo>
                  <a:pt x="0" y="3688"/>
                </a:lnTo>
                <a:lnTo>
                  <a:pt x="55019" y="74736"/>
                </a:lnTo>
                <a:lnTo>
                  <a:pt x="55019" y="59893"/>
                </a:lnTo>
                <a:lnTo>
                  <a:pt x="55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1122169" y="2797809"/>
            <a:ext cx="38735" cy="46990"/>
          </a:xfrm>
          <a:custGeom>
            <a:avLst/>
            <a:gdLst/>
            <a:ahLst/>
            <a:cxnLst/>
            <a:rect l="l" t="t" r="r" b="b"/>
            <a:pathLst>
              <a:path w="38734" h="46989">
                <a:moveTo>
                  <a:pt x="38303" y="46929"/>
                </a:moveTo>
                <a:lnTo>
                  <a:pt x="38303" y="46929"/>
                </a:ln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116616" y="2788523"/>
            <a:ext cx="51435" cy="62230"/>
          </a:xfrm>
          <a:custGeom>
            <a:avLst/>
            <a:gdLst/>
            <a:ahLst/>
            <a:cxnLst/>
            <a:rect l="l" t="t" r="r" b="b"/>
            <a:pathLst>
              <a:path w="51434" h="62230">
                <a:moveTo>
                  <a:pt x="5547" y="0"/>
                </a:moveTo>
                <a:lnTo>
                  <a:pt x="0" y="5577"/>
                </a:lnTo>
                <a:lnTo>
                  <a:pt x="43848" y="61782"/>
                </a:lnTo>
                <a:lnTo>
                  <a:pt x="51267" y="56205"/>
                </a:lnTo>
                <a:lnTo>
                  <a:pt x="55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167890" y="2799637"/>
            <a:ext cx="55244" cy="79375"/>
          </a:xfrm>
          <a:custGeom>
            <a:avLst/>
            <a:gdLst/>
            <a:ahLst/>
            <a:cxnLst/>
            <a:rect l="l" t="t" r="r" b="b"/>
            <a:pathLst>
              <a:path w="55244" h="79375">
                <a:moveTo>
                  <a:pt x="0" y="79078"/>
                </a:moveTo>
                <a:lnTo>
                  <a:pt x="0" y="79078"/>
                </a:lnTo>
                <a:lnTo>
                  <a:pt x="55007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166051" y="2794101"/>
            <a:ext cx="66675" cy="95885"/>
          </a:xfrm>
          <a:custGeom>
            <a:avLst/>
            <a:gdLst/>
            <a:ahLst/>
            <a:cxnLst/>
            <a:rect l="l" t="t" r="r" b="b"/>
            <a:pathLst>
              <a:path w="66675" h="95885">
                <a:moveTo>
                  <a:pt x="56839" y="0"/>
                </a:moveTo>
                <a:lnTo>
                  <a:pt x="0" y="80893"/>
                </a:lnTo>
                <a:lnTo>
                  <a:pt x="0" y="95737"/>
                </a:lnTo>
                <a:lnTo>
                  <a:pt x="66101" y="3688"/>
                </a:lnTo>
                <a:lnTo>
                  <a:pt x="568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039386" y="2824351"/>
            <a:ext cx="41910" cy="66040"/>
          </a:xfrm>
          <a:custGeom>
            <a:avLst/>
            <a:gdLst/>
            <a:ahLst/>
            <a:cxnLst/>
            <a:rect l="l" t="t" r="r" b="b"/>
            <a:pathLst>
              <a:path w="41909" h="66039">
                <a:moveTo>
                  <a:pt x="0" y="65487"/>
                </a:moveTo>
                <a:lnTo>
                  <a:pt x="0" y="65487"/>
                </a:lnTo>
                <a:lnTo>
                  <a:pt x="41385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016508" y="2803337"/>
            <a:ext cx="89535" cy="95885"/>
          </a:xfrm>
          <a:custGeom>
            <a:avLst/>
            <a:gdLst/>
            <a:ahLst/>
            <a:cxnLst/>
            <a:rect l="l" t="t" r="r" b="b"/>
            <a:pathLst>
              <a:path w="89534" h="95885">
                <a:moveTo>
                  <a:pt x="58710" y="0"/>
                </a:moveTo>
                <a:lnTo>
                  <a:pt x="0" y="84642"/>
                </a:lnTo>
                <a:lnTo>
                  <a:pt x="33991" y="95737"/>
                </a:lnTo>
                <a:lnTo>
                  <a:pt x="87700" y="17312"/>
                </a:lnTo>
                <a:lnTo>
                  <a:pt x="58710" y="17312"/>
                </a:lnTo>
                <a:lnTo>
                  <a:pt x="58710" y="0"/>
                </a:lnTo>
                <a:close/>
              </a:path>
              <a:path w="89534" h="95885">
                <a:moveTo>
                  <a:pt x="88974" y="15453"/>
                </a:moveTo>
                <a:lnTo>
                  <a:pt x="58710" y="17312"/>
                </a:lnTo>
                <a:lnTo>
                  <a:pt x="87700" y="17312"/>
                </a:lnTo>
                <a:lnTo>
                  <a:pt x="88974" y="154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221029" y="3698299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30" h="17145">
                <a:moveTo>
                  <a:pt x="11130" y="0"/>
                </a:moveTo>
                <a:lnTo>
                  <a:pt x="11130" y="0"/>
                </a:lnTo>
                <a:lnTo>
                  <a:pt x="0" y="16668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1213009" y="3690884"/>
            <a:ext cx="28575" cy="34290"/>
          </a:xfrm>
          <a:custGeom>
            <a:avLst/>
            <a:gdLst/>
            <a:ahLst/>
            <a:cxnLst/>
            <a:rect l="l" t="t" r="r" b="b"/>
            <a:pathLst>
              <a:path w="28575" h="34289">
                <a:moveTo>
                  <a:pt x="22847" y="0"/>
                </a:moveTo>
                <a:lnTo>
                  <a:pt x="0" y="27797"/>
                </a:lnTo>
                <a:lnTo>
                  <a:pt x="8013" y="33954"/>
                </a:lnTo>
                <a:lnTo>
                  <a:pt x="28407" y="7406"/>
                </a:lnTo>
                <a:lnTo>
                  <a:pt x="228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1114752" y="3700128"/>
            <a:ext cx="7620" cy="15240"/>
          </a:xfrm>
          <a:custGeom>
            <a:avLst/>
            <a:gdLst/>
            <a:ahLst/>
            <a:cxnLst/>
            <a:rect l="l" t="t" r="r" b="b"/>
            <a:pathLst>
              <a:path w="7619" h="15239">
                <a:moveTo>
                  <a:pt x="7417" y="14840"/>
                </a:moveTo>
                <a:lnTo>
                  <a:pt x="7417" y="14840"/>
                </a:ln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091897" y="3643945"/>
            <a:ext cx="40640" cy="81280"/>
          </a:xfrm>
          <a:custGeom>
            <a:avLst/>
            <a:gdLst/>
            <a:ahLst/>
            <a:cxnLst/>
            <a:rect l="l" t="t" r="r" b="b"/>
            <a:pathLst>
              <a:path w="40640" h="81279">
                <a:moveTo>
                  <a:pt x="33969" y="0"/>
                </a:moveTo>
                <a:lnTo>
                  <a:pt x="0" y="69159"/>
                </a:lnTo>
                <a:lnTo>
                  <a:pt x="33969" y="80893"/>
                </a:lnTo>
                <a:lnTo>
                  <a:pt x="40172" y="74736"/>
                </a:lnTo>
                <a:lnTo>
                  <a:pt x="339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107359" y="3564887"/>
            <a:ext cx="0" cy="126364"/>
          </a:xfrm>
          <a:custGeom>
            <a:avLst/>
            <a:gdLst/>
            <a:ahLst/>
            <a:cxnLst/>
            <a:rect l="l" t="t" r="r" b="b"/>
            <a:pathLst>
              <a:path h="126364">
                <a:moveTo>
                  <a:pt x="0" y="125977"/>
                </a:move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090028" y="3544519"/>
            <a:ext cx="36195" cy="168910"/>
          </a:xfrm>
          <a:custGeom>
            <a:avLst/>
            <a:gdLst/>
            <a:ahLst/>
            <a:cxnLst/>
            <a:rect l="l" t="t" r="r" b="b"/>
            <a:pathLst>
              <a:path w="36194" h="168910">
                <a:moveTo>
                  <a:pt x="32135" y="0"/>
                </a:moveTo>
                <a:lnTo>
                  <a:pt x="17324" y="18501"/>
                </a:lnTo>
                <a:lnTo>
                  <a:pt x="0" y="24688"/>
                </a:lnTo>
                <a:lnTo>
                  <a:pt x="1868" y="168584"/>
                </a:lnTo>
                <a:lnTo>
                  <a:pt x="35838" y="99425"/>
                </a:lnTo>
                <a:lnTo>
                  <a:pt x="321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235864" y="3564887"/>
            <a:ext cx="1905" cy="124460"/>
          </a:xfrm>
          <a:custGeom>
            <a:avLst/>
            <a:gdLst/>
            <a:ahLst/>
            <a:cxnLst/>
            <a:rect l="l" t="t" r="r" b="b"/>
            <a:pathLst>
              <a:path w="1905" h="124460">
                <a:moveTo>
                  <a:pt x="1868" y="124148"/>
                </a:moveTo>
                <a:lnTo>
                  <a:pt x="1868" y="124148"/>
                </a:ln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236785" y="3559302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300"/>
                </a:lnTo>
              </a:path>
            </a:pathLst>
          </a:custGeom>
          <a:ln w="9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111036" y="3479043"/>
            <a:ext cx="55244" cy="76835"/>
          </a:xfrm>
          <a:custGeom>
            <a:avLst/>
            <a:gdLst/>
            <a:ahLst/>
            <a:cxnLst/>
            <a:rect l="l" t="t" r="r" b="b"/>
            <a:pathLst>
              <a:path w="55244" h="76835">
                <a:moveTo>
                  <a:pt x="0" y="76579"/>
                </a:moveTo>
                <a:lnTo>
                  <a:pt x="0" y="76579"/>
                </a:lnTo>
                <a:lnTo>
                  <a:pt x="55019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107353" y="3465453"/>
            <a:ext cx="64769" cy="97790"/>
          </a:xfrm>
          <a:custGeom>
            <a:avLst/>
            <a:gdLst/>
            <a:ahLst/>
            <a:cxnLst/>
            <a:rect l="l" t="t" r="r" b="b"/>
            <a:pathLst>
              <a:path w="64769" h="97789">
                <a:moveTo>
                  <a:pt x="64245" y="0"/>
                </a:moveTo>
                <a:lnTo>
                  <a:pt x="7391" y="79065"/>
                </a:lnTo>
                <a:lnTo>
                  <a:pt x="0" y="97566"/>
                </a:lnTo>
                <a:lnTo>
                  <a:pt x="14810" y="79065"/>
                </a:lnTo>
                <a:lnTo>
                  <a:pt x="64245" y="13563"/>
                </a:lnTo>
                <a:lnTo>
                  <a:pt x="642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132075" y="3510522"/>
            <a:ext cx="34290" cy="52705"/>
          </a:xfrm>
          <a:custGeom>
            <a:avLst/>
            <a:gdLst/>
            <a:ahLst/>
            <a:cxnLst/>
            <a:rect l="l" t="t" r="r" b="b"/>
            <a:pathLst>
              <a:path w="34290" h="52704">
                <a:moveTo>
                  <a:pt x="0" y="52505"/>
                </a:moveTo>
                <a:lnTo>
                  <a:pt x="0" y="52505"/>
                </a:lnTo>
                <a:lnTo>
                  <a:pt x="3398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122163" y="3504986"/>
            <a:ext cx="53340" cy="66675"/>
          </a:xfrm>
          <a:custGeom>
            <a:avLst/>
            <a:gdLst/>
            <a:ahLst/>
            <a:cxnLst/>
            <a:rect l="l" t="t" r="r" b="b"/>
            <a:pathLst>
              <a:path w="53340" h="66675">
                <a:moveTo>
                  <a:pt x="45719" y="0"/>
                </a:moveTo>
                <a:lnTo>
                  <a:pt x="0" y="59893"/>
                </a:lnTo>
                <a:lnTo>
                  <a:pt x="9905" y="66080"/>
                </a:lnTo>
                <a:lnTo>
                  <a:pt x="53138" y="5547"/>
                </a:lnTo>
                <a:lnTo>
                  <a:pt x="45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046803" y="3480901"/>
            <a:ext cx="55244" cy="74930"/>
          </a:xfrm>
          <a:custGeom>
            <a:avLst/>
            <a:gdLst/>
            <a:ahLst/>
            <a:cxnLst/>
            <a:rect l="l" t="t" r="r" b="b"/>
            <a:pathLst>
              <a:path w="55244" h="74929">
                <a:moveTo>
                  <a:pt x="0" y="0"/>
                </a:moveTo>
                <a:lnTo>
                  <a:pt x="0" y="0"/>
                </a:lnTo>
                <a:lnTo>
                  <a:pt x="54982" y="7472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023926" y="3469782"/>
            <a:ext cx="91440" cy="99695"/>
          </a:xfrm>
          <a:custGeom>
            <a:avLst/>
            <a:gdLst/>
            <a:ahLst/>
            <a:cxnLst/>
            <a:rect l="l" t="t" r="r" b="b"/>
            <a:pathLst>
              <a:path w="91440" h="99695">
                <a:moveTo>
                  <a:pt x="35835" y="0"/>
                </a:moveTo>
                <a:lnTo>
                  <a:pt x="0" y="11125"/>
                </a:lnTo>
                <a:lnTo>
                  <a:pt x="66101" y="99425"/>
                </a:lnTo>
                <a:lnTo>
                  <a:pt x="83426" y="93238"/>
                </a:lnTo>
                <a:lnTo>
                  <a:pt x="90818" y="74736"/>
                </a:lnTo>
                <a:lnTo>
                  <a:pt x="358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175308" y="3479043"/>
            <a:ext cx="57150" cy="76835"/>
          </a:xfrm>
          <a:custGeom>
            <a:avLst/>
            <a:gdLst/>
            <a:ahLst/>
            <a:cxnLst/>
            <a:rect l="l" t="t" r="r" b="b"/>
            <a:pathLst>
              <a:path w="57150" h="76835">
                <a:moveTo>
                  <a:pt x="0" y="0"/>
                </a:moveTo>
                <a:lnTo>
                  <a:pt x="0" y="0"/>
                </a:lnTo>
                <a:lnTo>
                  <a:pt x="56851" y="76579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171599" y="3465453"/>
            <a:ext cx="69850" cy="97790"/>
          </a:xfrm>
          <a:custGeom>
            <a:avLst/>
            <a:gdLst/>
            <a:ahLst/>
            <a:cxnLst/>
            <a:rect l="l" t="t" r="r" b="b"/>
            <a:pathLst>
              <a:path w="69850" h="97789">
                <a:moveTo>
                  <a:pt x="0" y="0"/>
                </a:moveTo>
                <a:lnTo>
                  <a:pt x="0" y="13563"/>
                </a:lnTo>
                <a:lnTo>
                  <a:pt x="60554" y="97566"/>
                </a:lnTo>
                <a:lnTo>
                  <a:pt x="69817" y="938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091902" y="2674269"/>
            <a:ext cx="3810" cy="123825"/>
          </a:xfrm>
          <a:custGeom>
            <a:avLst/>
            <a:gdLst/>
            <a:ahLst/>
            <a:cxnLst/>
            <a:rect l="l" t="t" r="r" b="b"/>
            <a:pathLst>
              <a:path w="3809" h="123825">
                <a:moveTo>
                  <a:pt x="3704" y="123539"/>
                </a:moveTo>
                <a:lnTo>
                  <a:pt x="3704" y="123539"/>
                </a:ln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094981" y="2668707"/>
            <a:ext cx="0" cy="134620"/>
          </a:xfrm>
          <a:custGeom>
            <a:avLst/>
            <a:gdLst/>
            <a:ahLst/>
            <a:cxnLst/>
            <a:rect l="l" t="t" r="r" b="b"/>
            <a:pathLst>
              <a:path h="134619">
                <a:moveTo>
                  <a:pt x="0" y="0"/>
                </a:moveTo>
                <a:lnTo>
                  <a:pt x="0" y="134630"/>
                </a:lnTo>
              </a:path>
            </a:pathLst>
          </a:custGeom>
          <a:ln w="9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 txBox="1"/>
          <p:nvPr/>
        </p:nvSpPr>
        <p:spPr>
          <a:xfrm>
            <a:off x="959945" y="2512247"/>
            <a:ext cx="40005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25" dirty="0">
                <a:latin typeface="Arial"/>
                <a:cs typeface="Arial"/>
              </a:rPr>
              <a:t>O </a:t>
            </a:r>
            <a:r>
              <a:rPr sz="1425" b="1" spc="37" baseline="2923" dirty="0">
                <a:latin typeface="Arial"/>
                <a:cs typeface="Arial"/>
              </a:rPr>
              <a:t>N</a:t>
            </a:r>
            <a:r>
              <a:rPr sz="1425" b="1" spc="75" baseline="2923" dirty="0">
                <a:latin typeface="Arial"/>
                <a:cs typeface="Arial"/>
              </a:rPr>
              <a:t> </a:t>
            </a:r>
            <a:r>
              <a:rPr sz="1425" b="1" spc="37" baseline="2923" dirty="0">
                <a:latin typeface="Arial"/>
                <a:cs typeface="Arial"/>
              </a:rPr>
              <a:t>O</a:t>
            </a:r>
            <a:endParaRPr sz="1425" baseline="2923">
              <a:latin typeface="Arial"/>
              <a:cs typeface="Arial"/>
            </a:endParaRPr>
          </a:p>
        </p:txBody>
      </p:sp>
      <p:sp>
        <p:nvSpPr>
          <p:cNvPr id="580" name="object 580"/>
          <p:cNvSpPr txBox="1"/>
          <p:nvPr/>
        </p:nvSpPr>
        <p:spPr>
          <a:xfrm>
            <a:off x="984663" y="3709185"/>
            <a:ext cx="391795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25" dirty="0">
                <a:latin typeface="Arial"/>
                <a:cs typeface="Arial"/>
              </a:rPr>
              <a:t>O </a:t>
            </a:r>
            <a:r>
              <a:rPr sz="1425" b="1" spc="37" baseline="2923" dirty="0">
                <a:latin typeface="Arial"/>
                <a:cs typeface="Arial"/>
              </a:rPr>
              <a:t>N</a:t>
            </a:r>
            <a:r>
              <a:rPr sz="1425" b="1" spc="-30" baseline="2923" dirty="0">
                <a:latin typeface="Arial"/>
                <a:cs typeface="Arial"/>
              </a:rPr>
              <a:t> </a:t>
            </a:r>
            <a:r>
              <a:rPr sz="1425" b="1" spc="37" baseline="2923" dirty="0">
                <a:latin typeface="Arial"/>
                <a:cs typeface="Arial"/>
              </a:rPr>
              <a:t>O</a:t>
            </a:r>
            <a:endParaRPr sz="1425" baseline="2923">
              <a:latin typeface="Arial"/>
              <a:cs typeface="Arial"/>
            </a:endParaRPr>
          </a:p>
        </p:txBody>
      </p:sp>
      <p:sp>
        <p:nvSpPr>
          <p:cNvPr id="581" name="object 581"/>
          <p:cNvSpPr/>
          <p:nvPr/>
        </p:nvSpPr>
        <p:spPr>
          <a:xfrm>
            <a:off x="1241421" y="3698299"/>
            <a:ext cx="21590" cy="30480"/>
          </a:xfrm>
          <a:custGeom>
            <a:avLst/>
            <a:gdLst/>
            <a:ahLst/>
            <a:cxnLst/>
            <a:rect l="l" t="t" r="r" b="b"/>
            <a:pathLst>
              <a:path w="21590" h="30479">
                <a:moveTo>
                  <a:pt x="0" y="0"/>
                </a:moveTo>
                <a:lnTo>
                  <a:pt x="0" y="0"/>
                </a:lnTo>
                <a:lnTo>
                  <a:pt x="21005" y="3026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235857" y="3690884"/>
            <a:ext cx="36195" cy="45085"/>
          </a:xfrm>
          <a:custGeom>
            <a:avLst/>
            <a:gdLst/>
            <a:ahLst/>
            <a:cxnLst/>
            <a:rect l="l" t="t" r="r" b="b"/>
            <a:pathLst>
              <a:path w="36194" h="45085">
                <a:moveTo>
                  <a:pt x="5559" y="0"/>
                </a:moveTo>
                <a:lnTo>
                  <a:pt x="0" y="7406"/>
                </a:lnTo>
                <a:lnTo>
                  <a:pt x="30275" y="45079"/>
                </a:lnTo>
                <a:lnTo>
                  <a:pt x="35850" y="39532"/>
                </a:lnTo>
                <a:lnTo>
                  <a:pt x="5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262427" y="3690864"/>
            <a:ext cx="19685" cy="24130"/>
          </a:xfrm>
          <a:custGeom>
            <a:avLst/>
            <a:gdLst/>
            <a:ahLst/>
            <a:cxnLst/>
            <a:rect l="l" t="t" r="r" b="b"/>
            <a:pathLst>
              <a:path w="19684" h="24129">
                <a:moveTo>
                  <a:pt x="0" y="0"/>
                </a:moveTo>
                <a:lnTo>
                  <a:pt x="0" y="0"/>
                </a:lnTo>
                <a:lnTo>
                  <a:pt x="19166" y="24104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1256870" y="3685336"/>
            <a:ext cx="30480" cy="40005"/>
          </a:xfrm>
          <a:custGeom>
            <a:avLst/>
            <a:gdLst/>
            <a:ahLst/>
            <a:cxnLst/>
            <a:rect l="l" t="t" r="r" b="b"/>
            <a:pathLst>
              <a:path w="30480" h="40004">
                <a:moveTo>
                  <a:pt x="5550" y="0"/>
                </a:moveTo>
                <a:lnTo>
                  <a:pt x="0" y="3718"/>
                </a:lnTo>
                <a:lnTo>
                  <a:pt x="24719" y="39502"/>
                </a:lnTo>
                <a:lnTo>
                  <a:pt x="30266" y="33345"/>
                </a:lnTo>
                <a:lnTo>
                  <a:pt x="5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1091902" y="3709422"/>
            <a:ext cx="19685" cy="26670"/>
          </a:xfrm>
          <a:custGeom>
            <a:avLst/>
            <a:gdLst/>
            <a:ahLst/>
            <a:cxnLst/>
            <a:rect l="l" t="t" r="r" b="b"/>
            <a:pathLst>
              <a:path w="19684" h="26670">
                <a:moveTo>
                  <a:pt x="19133" y="0"/>
                </a:moveTo>
                <a:lnTo>
                  <a:pt x="19133" y="0"/>
                </a:lnTo>
                <a:lnTo>
                  <a:pt x="0" y="26542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1086349" y="3700150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90" h="43814">
                <a:moveTo>
                  <a:pt x="24682" y="0"/>
                </a:moveTo>
                <a:lnTo>
                  <a:pt x="0" y="39532"/>
                </a:lnTo>
                <a:lnTo>
                  <a:pt x="5547" y="43220"/>
                </a:lnTo>
                <a:lnTo>
                  <a:pt x="33969" y="5577"/>
                </a:lnTo>
                <a:lnTo>
                  <a:pt x="246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1077067" y="3683458"/>
            <a:ext cx="28575" cy="41910"/>
          </a:xfrm>
          <a:custGeom>
            <a:avLst/>
            <a:gdLst/>
            <a:ahLst/>
            <a:cxnLst/>
            <a:rect l="l" t="t" r="r" b="b"/>
            <a:pathLst>
              <a:path w="28575" h="41910">
                <a:moveTo>
                  <a:pt x="28419" y="0"/>
                </a:moveTo>
                <a:lnTo>
                  <a:pt x="28419" y="0"/>
                </a:lnTo>
                <a:lnTo>
                  <a:pt x="0" y="41382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1069646" y="3676040"/>
            <a:ext cx="41910" cy="54610"/>
          </a:xfrm>
          <a:custGeom>
            <a:avLst/>
            <a:gdLst/>
            <a:ahLst/>
            <a:cxnLst/>
            <a:rect l="l" t="t" r="r" b="b"/>
            <a:pathLst>
              <a:path w="41909" h="54610">
                <a:moveTo>
                  <a:pt x="35835" y="0"/>
                </a:moveTo>
                <a:lnTo>
                  <a:pt x="0" y="52517"/>
                </a:lnTo>
                <a:lnTo>
                  <a:pt x="5571" y="54376"/>
                </a:lnTo>
                <a:lnTo>
                  <a:pt x="41385" y="3718"/>
                </a:lnTo>
                <a:lnTo>
                  <a:pt x="358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071519" y="2634745"/>
            <a:ext cx="19050" cy="30480"/>
          </a:xfrm>
          <a:custGeom>
            <a:avLst/>
            <a:gdLst/>
            <a:ahLst/>
            <a:cxnLst/>
            <a:rect l="l" t="t" r="r" b="b"/>
            <a:pathLst>
              <a:path w="19050" h="30480">
                <a:moveTo>
                  <a:pt x="0" y="0"/>
                </a:moveTo>
                <a:lnTo>
                  <a:pt x="0" y="0"/>
                </a:lnTo>
                <a:lnTo>
                  <a:pt x="18514" y="3026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061633" y="2629174"/>
            <a:ext cx="38735" cy="41910"/>
          </a:xfrm>
          <a:custGeom>
            <a:avLst/>
            <a:gdLst/>
            <a:ahLst/>
            <a:cxnLst/>
            <a:rect l="l" t="t" r="r" b="b"/>
            <a:pathLst>
              <a:path w="38734" h="41910">
                <a:moveTo>
                  <a:pt x="8013" y="0"/>
                </a:moveTo>
                <a:lnTo>
                  <a:pt x="0" y="3718"/>
                </a:lnTo>
                <a:lnTo>
                  <a:pt x="28395" y="41391"/>
                </a:lnTo>
                <a:lnTo>
                  <a:pt x="38301" y="35844"/>
                </a:lnTo>
                <a:lnTo>
                  <a:pt x="80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054221" y="2647697"/>
            <a:ext cx="15875" cy="22860"/>
          </a:xfrm>
          <a:custGeom>
            <a:avLst/>
            <a:gdLst/>
            <a:ahLst/>
            <a:cxnLst/>
            <a:rect l="l" t="t" r="r" b="b"/>
            <a:pathLst>
              <a:path w="15875" h="22860">
                <a:moveTo>
                  <a:pt x="0" y="0"/>
                </a:moveTo>
                <a:lnTo>
                  <a:pt x="0" y="0"/>
                </a:lnTo>
                <a:lnTo>
                  <a:pt x="15429" y="22855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1044927" y="2640299"/>
            <a:ext cx="32384" cy="38100"/>
          </a:xfrm>
          <a:custGeom>
            <a:avLst/>
            <a:gdLst/>
            <a:ahLst/>
            <a:cxnLst/>
            <a:rect l="l" t="t" r="r" b="b"/>
            <a:pathLst>
              <a:path w="32384" h="38100">
                <a:moveTo>
                  <a:pt x="9287" y="0"/>
                </a:moveTo>
                <a:lnTo>
                  <a:pt x="0" y="3688"/>
                </a:lnTo>
                <a:lnTo>
                  <a:pt x="26587" y="37673"/>
                </a:lnTo>
                <a:lnTo>
                  <a:pt x="32135" y="33985"/>
                </a:lnTo>
                <a:lnTo>
                  <a:pt x="9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228446" y="2632886"/>
            <a:ext cx="19685" cy="26670"/>
          </a:xfrm>
          <a:custGeom>
            <a:avLst/>
            <a:gdLst/>
            <a:ahLst/>
            <a:cxnLst/>
            <a:rect l="l" t="t" r="r" b="b"/>
            <a:pathLst>
              <a:path w="19684" h="26669">
                <a:moveTo>
                  <a:pt x="0" y="26542"/>
                </a:moveTo>
                <a:lnTo>
                  <a:pt x="0" y="26542"/>
                </a:lnTo>
                <a:lnTo>
                  <a:pt x="19166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222891" y="2625486"/>
            <a:ext cx="34290" cy="40005"/>
          </a:xfrm>
          <a:custGeom>
            <a:avLst/>
            <a:gdLst/>
            <a:ahLst/>
            <a:cxnLst/>
            <a:rect l="l" t="t" r="r" b="b"/>
            <a:pathLst>
              <a:path w="34290" h="40005">
                <a:moveTo>
                  <a:pt x="24716" y="0"/>
                </a:moveTo>
                <a:lnTo>
                  <a:pt x="0" y="37673"/>
                </a:lnTo>
                <a:lnTo>
                  <a:pt x="5547" y="39532"/>
                </a:lnTo>
                <a:lnTo>
                  <a:pt x="33979" y="7406"/>
                </a:lnTo>
                <a:lnTo>
                  <a:pt x="24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251329" y="2647697"/>
            <a:ext cx="15240" cy="17780"/>
          </a:xfrm>
          <a:custGeom>
            <a:avLst/>
            <a:gdLst/>
            <a:ahLst/>
            <a:cxnLst/>
            <a:rect l="l" t="t" r="r" b="b"/>
            <a:pathLst>
              <a:path w="15240" h="17780">
                <a:moveTo>
                  <a:pt x="0" y="17308"/>
                </a:moveTo>
                <a:lnTo>
                  <a:pt x="0" y="17308"/>
                </a:lnTo>
                <a:lnTo>
                  <a:pt x="1481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243273" y="2638440"/>
            <a:ext cx="28575" cy="36195"/>
          </a:xfrm>
          <a:custGeom>
            <a:avLst/>
            <a:gdLst/>
            <a:ahLst/>
            <a:cxnLst/>
            <a:rect l="l" t="t" r="r" b="b"/>
            <a:pathLst>
              <a:path w="28575" h="36194">
                <a:moveTo>
                  <a:pt x="22859" y="0"/>
                </a:moveTo>
                <a:lnTo>
                  <a:pt x="0" y="30266"/>
                </a:lnTo>
                <a:lnTo>
                  <a:pt x="8049" y="35844"/>
                </a:lnTo>
                <a:lnTo>
                  <a:pt x="28434" y="5547"/>
                </a:lnTo>
                <a:lnTo>
                  <a:pt x="228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 txBox="1"/>
          <p:nvPr/>
        </p:nvSpPr>
        <p:spPr>
          <a:xfrm>
            <a:off x="1347979" y="4787568"/>
            <a:ext cx="21336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20" dirty="0">
                <a:latin typeface="Arial"/>
                <a:cs typeface="Arial"/>
              </a:rPr>
              <a:t>O</a:t>
            </a:r>
            <a:r>
              <a:rPr sz="950" b="1" spc="25" dirty="0">
                <a:latin typeface="Arial"/>
                <a:cs typeface="Arial"/>
              </a:rPr>
              <a:t>H</a:t>
            </a:r>
            <a:endParaRPr sz="950">
              <a:latin typeface="Arial"/>
              <a:cs typeface="Arial"/>
            </a:endParaRPr>
          </a:p>
        </p:txBody>
      </p:sp>
      <p:sp>
        <p:nvSpPr>
          <p:cNvPr id="598" name="object 598"/>
          <p:cNvSpPr/>
          <p:nvPr/>
        </p:nvSpPr>
        <p:spPr>
          <a:xfrm>
            <a:off x="1298264" y="4748877"/>
            <a:ext cx="60960" cy="66040"/>
          </a:xfrm>
          <a:custGeom>
            <a:avLst/>
            <a:gdLst/>
            <a:ahLst/>
            <a:cxnLst/>
            <a:rect l="l" t="t" r="r" b="b"/>
            <a:pathLst>
              <a:path w="60959" h="66039">
                <a:moveTo>
                  <a:pt x="60567" y="65463"/>
                </a:moveTo>
                <a:lnTo>
                  <a:pt x="60567" y="65463"/>
                </a:lnTo>
                <a:lnTo>
                  <a:pt x="0" y="0"/>
                </a:lnTo>
              </a:path>
            </a:pathLst>
          </a:custGeom>
          <a:ln w="3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287136" y="4741462"/>
            <a:ext cx="81915" cy="78740"/>
          </a:xfrm>
          <a:custGeom>
            <a:avLst/>
            <a:gdLst/>
            <a:ahLst/>
            <a:cxnLst/>
            <a:rect l="l" t="t" r="r" b="b"/>
            <a:pathLst>
              <a:path w="81915" h="78739">
                <a:moveTo>
                  <a:pt x="11122" y="0"/>
                </a:moveTo>
                <a:lnTo>
                  <a:pt x="0" y="0"/>
                </a:lnTo>
                <a:lnTo>
                  <a:pt x="75389" y="78437"/>
                </a:lnTo>
                <a:lnTo>
                  <a:pt x="81570" y="72877"/>
                </a:lnTo>
                <a:lnTo>
                  <a:pt x="111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1298264" y="4673535"/>
            <a:ext cx="74295" cy="66675"/>
          </a:xfrm>
          <a:custGeom>
            <a:avLst/>
            <a:gdLst/>
            <a:ahLst/>
            <a:cxnLst/>
            <a:rect l="l" t="t" r="r" b="b"/>
            <a:pathLst>
              <a:path w="74294" h="66675">
                <a:moveTo>
                  <a:pt x="0" y="66069"/>
                </a:moveTo>
                <a:lnTo>
                  <a:pt x="0" y="66069"/>
                </a:lnTo>
                <a:lnTo>
                  <a:pt x="74152" y="0"/>
                </a:lnTo>
              </a:path>
            </a:pathLst>
          </a:custGeom>
          <a:ln w="3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287136" y="4666119"/>
            <a:ext cx="92710" cy="75565"/>
          </a:xfrm>
          <a:custGeom>
            <a:avLst/>
            <a:gdLst/>
            <a:ahLst/>
            <a:cxnLst/>
            <a:rect l="l" t="t" r="r" b="b"/>
            <a:pathLst>
              <a:path w="92709" h="75564">
                <a:moveTo>
                  <a:pt x="92689" y="0"/>
                </a:moveTo>
                <a:lnTo>
                  <a:pt x="85273" y="0"/>
                </a:lnTo>
                <a:lnTo>
                  <a:pt x="0" y="75343"/>
                </a:lnTo>
                <a:lnTo>
                  <a:pt x="11122" y="75343"/>
                </a:lnTo>
                <a:lnTo>
                  <a:pt x="926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 txBox="1"/>
          <p:nvPr/>
        </p:nvSpPr>
        <p:spPr>
          <a:xfrm>
            <a:off x="1244172" y="4442305"/>
            <a:ext cx="123189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25" dirty="0">
                <a:latin typeface="Arial"/>
                <a:cs typeface="Arial"/>
              </a:rPr>
              <a:t>O</a:t>
            </a:r>
            <a:endParaRPr sz="950">
              <a:latin typeface="Arial"/>
              <a:cs typeface="Arial"/>
            </a:endParaRPr>
          </a:p>
        </p:txBody>
      </p:sp>
      <p:sp>
        <p:nvSpPr>
          <p:cNvPr id="603" name="object 603"/>
          <p:cNvSpPr/>
          <p:nvPr/>
        </p:nvSpPr>
        <p:spPr>
          <a:xfrm>
            <a:off x="1332269" y="4575928"/>
            <a:ext cx="42545" cy="88900"/>
          </a:xfrm>
          <a:custGeom>
            <a:avLst/>
            <a:gdLst/>
            <a:ahLst/>
            <a:cxnLst/>
            <a:rect l="l" t="t" r="r" b="b"/>
            <a:pathLst>
              <a:path w="42544" h="88900">
                <a:moveTo>
                  <a:pt x="42016" y="88321"/>
                </a:moveTo>
                <a:lnTo>
                  <a:pt x="42016" y="88321"/>
                </a:ln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1326690" y="4570381"/>
            <a:ext cx="53340" cy="95885"/>
          </a:xfrm>
          <a:custGeom>
            <a:avLst/>
            <a:gdLst/>
            <a:ahLst/>
            <a:cxnLst/>
            <a:rect l="l" t="t" r="r" b="b"/>
            <a:pathLst>
              <a:path w="53340" h="95885">
                <a:moveTo>
                  <a:pt x="7415" y="0"/>
                </a:moveTo>
                <a:lnTo>
                  <a:pt x="0" y="3703"/>
                </a:lnTo>
                <a:lnTo>
                  <a:pt x="45719" y="95737"/>
                </a:lnTo>
                <a:lnTo>
                  <a:pt x="53135" y="95737"/>
                </a:lnTo>
                <a:lnTo>
                  <a:pt x="7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364402" y="4516018"/>
            <a:ext cx="115570" cy="15875"/>
          </a:xfrm>
          <a:custGeom>
            <a:avLst/>
            <a:gdLst/>
            <a:ahLst/>
            <a:cxnLst/>
            <a:rect l="l" t="t" r="r" b="b"/>
            <a:pathLst>
              <a:path w="115569" h="15875">
                <a:moveTo>
                  <a:pt x="0" y="0"/>
                </a:moveTo>
                <a:lnTo>
                  <a:pt x="0" y="0"/>
                </a:lnTo>
                <a:lnTo>
                  <a:pt x="115541" y="15453"/>
                </a:lnTo>
              </a:path>
            </a:pathLst>
          </a:custGeom>
          <a:ln w="3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1362526" y="4514170"/>
            <a:ext cx="123825" cy="21590"/>
          </a:xfrm>
          <a:custGeom>
            <a:avLst/>
            <a:gdLst/>
            <a:ahLst/>
            <a:cxnLst/>
            <a:rect l="l" t="t" r="r" b="b"/>
            <a:pathLst>
              <a:path w="123825" h="21589">
                <a:moveTo>
                  <a:pt x="0" y="0"/>
                </a:moveTo>
                <a:lnTo>
                  <a:pt x="0" y="5550"/>
                </a:lnTo>
                <a:lnTo>
                  <a:pt x="123587" y="21003"/>
                </a:lnTo>
                <a:lnTo>
                  <a:pt x="121124" y="111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1489824" y="4420301"/>
            <a:ext cx="79375" cy="105410"/>
          </a:xfrm>
          <a:custGeom>
            <a:avLst/>
            <a:gdLst/>
            <a:ahLst/>
            <a:cxnLst/>
            <a:rect l="l" t="t" r="r" b="b"/>
            <a:pathLst>
              <a:path w="79375" h="105410">
                <a:moveTo>
                  <a:pt x="0" y="104990"/>
                </a:moveTo>
                <a:lnTo>
                  <a:pt x="0" y="104990"/>
                </a:lnTo>
                <a:lnTo>
                  <a:pt x="79082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1483650" y="4418432"/>
            <a:ext cx="93345" cy="116839"/>
          </a:xfrm>
          <a:custGeom>
            <a:avLst/>
            <a:gdLst/>
            <a:ahLst/>
            <a:cxnLst/>
            <a:rect l="l" t="t" r="r" b="b"/>
            <a:pathLst>
              <a:path w="93344" h="116839">
                <a:moveTo>
                  <a:pt x="93284" y="0"/>
                </a:moveTo>
                <a:lnTo>
                  <a:pt x="85246" y="0"/>
                </a:lnTo>
                <a:lnTo>
                  <a:pt x="0" y="106859"/>
                </a:lnTo>
                <a:lnTo>
                  <a:pt x="2462" y="116741"/>
                </a:lnTo>
                <a:lnTo>
                  <a:pt x="932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 txBox="1"/>
          <p:nvPr/>
        </p:nvSpPr>
        <p:spPr>
          <a:xfrm>
            <a:off x="1418438" y="4203913"/>
            <a:ext cx="123189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25" dirty="0">
                <a:latin typeface="Arial"/>
                <a:cs typeface="Arial"/>
              </a:rPr>
              <a:t>O</a:t>
            </a:r>
            <a:endParaRPr sz="950">
              <a:latin typeface="Arial"/>
              <a:cs typeface="Arial"/>
            </a:endParaRPr>
          </a:p>
        </p:txBody>
      </p:sp>
      <p:sp>
        <p:nvSpPr>
          <p:cNvPr id="610" name="object 610"/>
          <p:cNvSpPr/>
          <p:nvPr/>
        </p:nvSpPr>
        <p:spPr>
          <a:xfrm>
            <a:off x="1520091" y="4336315"/>
            <a:ext cx="48895" cy="74930"/>
          </a:xfrm>
          <a:custGeom>
            <a:avLst/>
            <a:gdLst/>
            <a:ahLst/>
            <a:cxnLst/>
            <a:rect l="l" t="t" r="r" b="b"/>
            <a:pathLst>
              <a:path w="48894" h="74929">
                <a:moveTo>
                  <a:pt x="48815" y="74711"/>
                </a:moveTo>
                <a:lnTo>
                  <a:pt x="48815" y="74711"/>
                </a:ln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510201" y="4328897"/>
            <a:ext cx="67310" cy="89535"/>
          </a:xfrm>
          <a:custGeom>
            <a:avLst/>
            <a:gdLst/>
            <a:ahLst/>
            <a:cxnLst/>
            <a:rect l="l" t="t" r="r" b="b"/>
            <a:pathLst>
              <a:path w="67309" h="89535">
                <a:moveTo>
                  <a:pt x="6178" y="0"/>
                </a:moveTo>
                <a:lnTo>
                  <a:pt x="0" y="5547"/>
                </a:lnTo>
                <a:lnTo>
                  <a:pt x="58695" y="89534"/>
                </a:lnTo>
                <a:lnTo>
                  <a:pt x="66732" y="89534"/>
                </a:lnTo>
                <a:lnTo>
                  <a:pt x="61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540474" y="4280104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283" y="0"/>
                </a:lnTo>
              </a:path>
            </a:pathLst>
          </a:custGeom>
          <a:ln w="3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1538633" y="4273914"/>
            <a:ext cx="92710" cy="10160"/>
          </a:xfrm>
          <a:custGeom>
            <a:avLst/>
            <a:gdLst/>
            <a:ahLst/>
            <a:cxnLst/>
            <a:rect l="l" t="t" r="r" b="b"/>
            <a:pathLst>
              <a:path w="92710" h="10160">
                <a:moveTo>
                  <a:pt x="90821" y="0"/>
                </a:moveTo>
                <a:lnTo>
                  <a:pt x="0" y="0"/>
                </a:lnTo>
                <a:lnTo>
                  <a:pt x="0" y="9869"/>
                </a:lnTo>
                <a:lnTo>
                  <a:pt x="92689" y="9869"/>
                </a:lnTo>
                <a:lnTo>
                  <a:pt x="908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1635642" y="4204749"/>
            <a:ext cx="56515" cy="69215"/>
          </a:xfrm>
          <a:custGeom>
            <a:avLst/>
            <a:gdLst/>
            <a:ahLst/>
            <a:cxnLst/>
            <a:rect l="l" t="t" r="r" b="b"/>
            <a:pathLst>
              <a:path w="56514" h="69214">
                <a:moveTo>
                  <a:pt x="0" y="69165"/>
                </a:moveTo>
                <a:lnTo>
                  <a:pt x="0" y="69165"/>
                </a:lnTo>
                <a:lnTo>
                  <a:pt x="5622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1629454" y="4199202"/>
            <a:ext cx="76200" cy="85090"/>
          </a:xfrm>
          <a:custGeom>
            <a:avLst/>
            <a:gdLst/>
            <a:ahLst/>
            <a:cxnLst/>
            <a:rect l="l" t="t" r="r" b="b"/>
            <a:pathLst>
              <a:path w="76200" h="85089">
                <a:moveTo>
                  <a:pt x="62398" y="0"/>
                </a:moveTo>
                <a:lnTo>
                  <a:pt x="0" y="74712"/>
                </a:lnTo>
                <a:lnTo>
                  <a:pt x="1868" y="84581"/>
                </a:lnTo>
                <a:lnTo>
                  <a:pt x="76020" y="1834"/>
                </a:lnTo>
                <a:lnTo>
                  <a:pt x="623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 txBox="1"/>
          <p:nvPr/>
        </p:nvSpPr>
        <p:spPr>
          <a:xfrm>
            <a:off x="1584618" y="3982819"/>
            <a:ext cx="123189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25" dirty="0">
                <a:latin typeface="Arial"/>
                <a:cs typeface="Arial"/>
              </a:rPr>
              <a:t>O</a:t>
            </a:r>
            <a:endParaRPr sz="950">
              <a:latin typeface="Arial"/>
              <a:cs typeface="Arial"/>
            </a:endParaRPr>
          </a:p>
        </p:txBody>
      </p:sp>
      <p:sp>
        <p:nvSpPr>
          <p:cNvPr id="617" name="object 617"/>
          <p:cNvSpPr/>
          <p:nvPr/>
        </p:nvSpPr>
        <p:spPr>
          <a:xfrm>
            <a:off x="1665930" y="4118287"/>
            <a:ext cx="32384" cy="77470"/>
          </a:xfrm>
          <a:custGeom>
            <a:avLst/>
            <a:gdLst/>
            <a:ahLst/>
            <a:cxnLst/>
            <a:rect l="l" t="t" r="r" b="b"/>
            <a:pathLst>
              <a:path w="32385" h="77470">
                <a:moveTo>
                  <a:pt x="32136" y="77201"/>
                </a:moveTo>
                <a:lnTo>
                  <a:pt x="32136" y="77201"/>
                </a:ln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1661589" y="4110871"/>
            <a:ext cx="44450" cy="90170"/>
          </a:xfrm>
          <a:custGeom>
            <a:avLst/>
            <a:gdLst/>
            <a:ahLst/>
            <a:cxnLst/>
            <a:rect l="l" t="t" r="r" b="b"/>
            <a:pathLst>
              <a:path w="44450" h="90170">
                <a:moveTo>
                  <a:pt x="9881" y="0"/>
                </a:moveTo>
                <a:lnTo>
                  <a:pt x="0" y="3715"/>
                </a:lnTo>
                <a:lnTo>
                  <a:pt x="30263" y="88331"/>
                </a:lnTo>
                <a:lnTo>
                  <a:pt x="43885" y="90165"/>
                </a:lnTo>
                <a:lnTo>
                  <a:pt x="98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580656" y="3931147"/>
            <a:ext cx="30480" cy="67310"/>
          </a:xfrm>
          <a:custGeom>
            <a:avLst/>
            <a:gdLst/>
            <a:ahLst/>
            <a:cxnLst/>
            <a:rect l="l" t="t" r="r" b="b"/>
            <a:pathLst>
              <a:path w="30480" h="67310">
                <a:moveTo>
                  <a:pt x="30267" y="67315"/>
                </a:moveTo>
                <a:lnTo>
                  <a:pt x="30267" y="67315"/>
                </a:ln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1570768" y="3925573"/>
            <a:ext cx="49530" cy="78740"/>
          </a:xfrm>
          <a:custGeom>
            <a:avLst/>
            <a:gdLst/>
            <a:ahLst/>
            <a:cxnLst/>
            <a:rect l="l" t="t" r="r" b="b"/>
            <a:pathLst>
              <a:path w="49530" h="78739">
                <a:moveTo>
                  <a:pt x="0" y="0"/>
                </a:moveTo>
                <a:lnTo>
                  <a:pt x="40148" y="78437"/>
                </a:lnTo>
                <a:lnTo>
                  <a:pt x="49423" y="74733"/>
                </a:lnTo>
                <a:lnTo>
                  <a:pt x="9881" y="37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1580656" y="3865041"/>
            <a:ext cx="91440" cy="59055"/>
          </a:xfrm>
          <a:custGeom>
            <a:avLst/>
            <a:gdLst/>
            <a:ahLst/>
            <a:cxnLst/>
            <a:rect l="l" t="t" r="r" b="b"/>
            <a:pathLst>
              <a:path w="91439" h="59054">
                <a:moveTo>
                  <a:pt x="0" y="58685"/>
                </a:moveTo>
                <a:lnTo>
                  <a:pt x="0" y="58685"/>
                </a:lnTo>
                <a:lnTo>
                  <a:pt x="90822" y="0"/>
                </a:lnTo>
              </a:path>
            </a:pathLst>
          </a:custGeom>
          <a:ln w="3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570768" y="3859493"/>
            <a:ext cx="110489" cy="69850"/>
          </a:xfrm>
          <a:custGeom>
            <a:avLst/>
            <a:gdLst/>
            <a:ahLst/>
            <a:cxnLst/>
            <a:rect l="l" t="t" r="r" b="b"/>
            <a:pathLst>
              <a:path w="110489" h="69850">
                <a:moveTo>
                  <a:pt x="100702" y="0"/>
                </a:moveTo>
                <a:lnTo>
                  <a:pt x="0" y="66080"/>
                </a:lnTo>
                <a:lnTo>
                  <a:pt x="9881" y="69783"/>
                </a:lnTo>
                <a:lnTo>
                  <a:pt x="109990" y="3703"/>
                </a:lnTo>
                <a:lnTo>
                  <a:pt x="1007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 txBox="1"/>
          <p:nvPr/>
        </p:nvSpPr>
        <p:spPr>
          <a:xfrm>
            <a:off x="500233" y="4798693"/>
            <a:ext cx="27432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25" dirty="0">
                <a:latin typeface="Arial"/>
                <a:cs typeface="Arial"/>
              </a:rPr>
              <a:t>B</a:t>
            </a:r>
            <a:r>
              <a:rPr sz="950" b="1" spc="-5" dirty="0">
                <a:latin typeface="Arial"/>
                <a:cs typeface="Arial"/>
              </a:rPr>
              <a:t>z</a:t>
            </a:r>
            <a:r>
              <a:rPr sz="950" b="1" spc="25" dirty="0">
                <a:latin typeface="Arial"/>
                <a:cs typeface="Arial"/>
              </a:rPr>
              <a:t>O</a:t>
            </a:r>
            <a:endParaRPr sz="950">
              <a:latin typeface="Arial"/>
              <a:cs typeface="Arial"/>
            </a:endParaRPr>
          </a:p>
        </p:txBody>
      </p:sp>
      <p:sp>
        <p:nvSpPr>
          <p:cNvPr id="624" name="object 624"/>
          <p:cNvSpPr/>
          <p:nvPr/>
        </p:nvSpPr>
        <p:spPr>
          <a:xfrm>
            <a:off x="751442" y="4750724"/>
            <a:ext cx="36195" cy="66040"/>
          </a:xfrm>
          <a:custGeom>
            <a:avLst/>
            <a:gdLst/>
            <a:ahLst/>
            <a:cxnLst/>
            <a:rect l="l" t="t" r="r" b="b"/>
            <a:pathLst>
              <a:path w="36195" h="66039">
                <a:moveTo>
                  <a:pt x="0" y="65472"/>
                </a:moveTo>
                <a:lnTo>
                  <a:pt x="0" y="65472"/>
                </a:lnTo>
                <a:lnTo>
                  <a:pt x="35827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744022" y="4745163"/>
            <a:ext cx="54610" cy="80645"/>
          </a:xfrm>
          <a:custGeom>
            <a:avLst/>
            <a:gdLst/>
            <a:ahLst/>
            <a:cxnLst/>
            <a:rect l="l" t="t" r="r" b="b"/>
            <a:pathLst>
              <a:path w="54609" h="80645">
                <a:moveTo>
                  <a:pt x="54364" y="0"/>
                </a:moveTo>
                <a:lnTo>
                  <a:pt x="43241" y="3715"/>
                </a:lnTo>
                <a:lnTo>
                  <a:pt x="0" y="74736"/>
                </a:lnTo>
                <a:lnTo>
                  <a:pt x="7415" y="80296"/>
                </a:lnTo>
                <a:lnTo>
                  <a:pt x="543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721153" y="4660547"/>
            <a:ext cx="66675" cy="81280"/>
          </a:xfrm>
          <a:custGeom>
            <a:avLst/>
            <a:gdLst/>
            <a:ahLst/>
            <a:cxnLst/>
            <a:rect l="l" t="t" r="r" b="b"/>
            <a:pathLst>
              <a:path w="66675" h="81279">
                <a:moveTo>
                  <a:pt x="66116" y="80913"/>
                </a:moveTo>
                <a:lnTo>
                  <a:pt x="66116" y="80913"/>
                </a:ln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711900" y="4654997"/>
            <a:ext cx="86995" cy="93980"/>
          </a:xfrm>
          <a:custGeom>
            <a:avLst/>
            <a:gdLst/>
            <a:ahLst/>
            <a:cxnLst/>
            <a:rect l="l" t="t" r="r" b="b"/>
            <a:pathLst>
              <a:path w="86995" h="93979">
                <a:moveTo>
                  <a:pt x="11119" y="0"/>
                </a:moveTo>
                <a:lnTo>
                  <a:pt x="0" y="3703"/>
                </a:lnTo>
                <a:lnTo>
                  <a:pt x="75364" y="93881"/>
                </a:lnTo>
                <a:lnTo>
                  <a:pt x="86486" y="90165"/>
                </a:lnTo>
                <a:lnTo>
                  <a:pt x="111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 txBox="1"/>
          <p:nvPr/>
        </p:nvSpPr>
        <p:spPr>
          <a:xfrm>
            <a:off x="736882" y="4457151"/>
            <a:ext cx="123189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25" dirty="0">
                <a:latin typeface="Arial"/>
                <a:cs typeface="Arial"/>
              </a:rPr>
              <a:t>O</a:t>
            </a:r>
            <a:endParaRPr sz="950">
              <a:latin typeface="Arial"/>
              <a:cs typeface="Arial"/>
            </a:endParaRPr>
          </a:p>
        </p:txBody>
      </p:sp>
      <p:sp>
        <p:nvSpPr>
          <p:cNvPr id="629" name="object 629"/>
          <p:cNvSpPr/>
          <p:nvPr/>
        </p:nvSpPr>
        <p:spPr>
          <a:xfrm>
            <a:off x="721153" y="4589538"/>
            <a:ext cx="36195" cy="62230"/>
          </a:xfrm>
          <a:custGeom>
            <a:avLst/>
            <a:gdLst/>
            <a:ahLst/>
            <a:cxnLst/>
            <a:rect l="l" t="t" r="r" b="b"/>
            <a:pathLst>
              <a:path w="36195" h="62229">
                <a:moveTo>
                  <a:pt x="0" y="61745"/>
                </a:moveTo>
                <a:lnTo>
                  <a:pt x="0" y="61745"/>
                </a:lnTo>
                <a:lnTo>
                  <a:pt x="35849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711900" y="4583966"/>
            <a:ext cx="54610" cy="74930"/>
          </a:xfrm>
          <a:custGeom>
            <a:avLst/>
            <a:gdLst/>
            <a:ahLst/>
            <a:cxnLst/>
            <a:rect l="l" t="t" r="r" b="b"/>
            <a:pathLst>
              <a:path w="54609" h="74929">
                <a:moveTo>
                  <a:pt x="46957" y="0"/>
                </a:moveTo>
                <a:lnTo>
                  <a:pt x="0" y="74733"/>
                </a:lnTo>
                <a:lnTo>
                  <a:pt x="11119" y="71030"/>
                </a:lnTo>
                <a:lnTo>
                  <a:pt x="54351" y="1868"/>
                </a:lnTo>
                <a:lnTo>
                  <a:pt x="469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705709" y="4405478"/>
            <a:ext cx="51435" cy="73660"/>
          </a:xfrm>
          <a:custGeom>
            <a:avLst/>
            <a:gdLst/>
            <a:ahLst/>
            <a:cxnLst/>
            <a:rect l="l" t="t" r="r" b="b"/>
            <a:pathLst>
              <a:path w="51434" h="73660">
                <a:moveTo>
                  <a:pt x="51293" y="73498"/>
                </a:moveTo>
                <a:lnTo>
                  <a:pt x="51293" y="73498"/>
                </a:ln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696443" y="4399907"/>
            <a:ext cx="66675" cy="85090"/>
          </a:xfrm>
          <a:custGeom>
            <a:avLst/>
            <a:gdLst/>
            <a:ahLst/>
            <a:cxnLst/>
            <a:rect l="l" t="t" r="r" b="b"/>
            <a:pathLst>
              <a:path w="66675" h="85089">
                <a:moveTo>
                  <a:pt x="11122" y="0"/>
                </a:moveTo>
                <a:lnTo>
                  <a:pt x="0" y="3703"/>
                </a:lnTo>
                <a:lnTo>
                  <a:pt x="60554" y="84618"/>
                </a:lnTo>
                <a:lnTo>
                  <a:pt x="66105" y="79068"/>
                </a:lnTo>
                <a:lnTo>
                  <a:pt x="111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 txBox="1"/>
          <p:nvPr/>
        </p:nvSpPr>
        <p:spPr>
          <a:xfrm>
            <a:off x="857992" y="4228615"/>
            <a:ext cx="123189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25" dirty="0">
                <a:latin typeface="Arial"/>
                <a:cs typeface="Arial"/>
              </a:rPr>
              <a:t>O</a:t>
            </a:r>
            <a:endParaRPr sz="950">
              <a:latin typeface="Arial"/>
              <a:cs typeface="Arial"/>
            </a:endParaRPr>
          </a:p>
        </p:txBody>
      </p:sp>
      <p:sp>
        <p:nvSpPr>
          <p:cNvPr id="634" name="object 634"/>
          <p:cNvSpPr/>
          <p:nvPr/>
        </p:nvSpPr>
        <p:spPr>
          <a:xfrm>
            <a:off x="768124" y="4294905"/>
            <a:ext cx="85725" cy="9525"/>
          </a:xfrm>
          <a:custGeom>
            <a:avLst/>
            <a:gdLst/>
            <a:ahLst/>
            <a:cxnLst/>
            <a:rect l="l" t="t" r="r" b="b"/>
            <a:pathLst>
              <a:path w="85725" h="9525">
                <a:moveTo>
                  <a:pt x="0" y="0"/>
                </a:moveTo>
                <a:lnTo>
                  <a:pt x="0" y="0"/>
                </a:lnTo>
                <a:lnTo>
                  <a:pt x="85271" y="9285"/>
                </a:lnTo>
              </a:path>
            </a:pathLst>
          </a:custGeom>
          <a:ln w="3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762548" y="4291203"/>
            <a:ext cx="94615" cy="15240"/>
          </a:xfrm>
          <a:custGeom>
            <a:avLst/>
            <a:gdLst/>
            <a:ahLst/>
            <a:cxnLst/>
            <a:rect l="l" t="t" r="r" b="b"/>
            <a:pathLst>
              <a:path w="94615" h="15239">
                <a:moveTo>
                  <a:pt x="0" y="0"/>
                </a:moveTo>
                <a:lnTo>
                  <a:pt x="5571" y="9287"/>
                </a:lnTo>
                <a:lnTo>
                  <a:pt x="94558" y="14834"/>
                </a:lnTo>
                <a:lnTo>
                  <a:pt x="94558" y="74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978199" y="4336315"/>
            <a:ext cx="72390" cy="33655"/>
          </a:xfrm>
          <a:custGeom>
            <a:avLst/>
            <a:gdLst/>
            <a:ahLst/>
            <a:cxnLst/>
            <a:rect l="l" t="t" r="r" b="b"/>
            <a:pathLst>
              <a:path w="72390" h="33654">
                <a:moveTo>
                  <a:pt x="0" y="0"/>
                </a:moveTo>
                <a:lnTo>
                  <a:pt x="0" y="0"/>
                </a:lnTo>
                <a:lnTo>
                  <a:pt x="72305" y="33337"/>
                </a:lnTo>
              </a:path>
            </a:pathLst>
          </a:custGeom>
          <a:ln w="3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968943" y="4328897"/>
            <a:ext cx="87630" cy="50800"/>
          </a:xfrm>
          <a:custGeom>
            <a:avLst/>
            <a:gdLst/>
            <a:ahLst/>
            <a:cxnLst/>
            <a:rect l="l" t="t" r="r" b="b"/>
            <a:pathLst>
              <a:path w="87630" h="50800">
                <a:moveTo>
                  <a:pt x="5547" y="0"/>
                </a:moveTo>
                <a:lnTo>
                  <a:pt x="0" y="5547"/>
                </a:lnTo>
                <a:lnTo>
                  <a:pt x="87105" y="50627"/>
                </a:lnTo>
                <a:lnTo>
                  <a:pt x="87105" y="40754"/>
                </a:lnTo>
                <a:lnTo>
                  <a:pt x="55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059769" y="4304191"/>
            <a:ext cx="102870" cy="66040"/>
          </a:xfrm>
          <a:custGeom>
            <a:avLst/>
            <a:gdLst/>
            <a:ahLst/>
            <a:cxnLst/>
            <a:rect l="l" t="t" r="r" b="b"/>
            <a:pathLst>
              <a:path w="102869" h="66039">
                <a:moveTo>
                  <a:pt x="0" y="65463"/>
                </a:moveTo>
                <a:lnTo>
                  <a:pt x="0" y="65463"/>
                </a:lnTo>
                <a:lnTo>
                  <a:pt x="102572" y="0"/>
                </a:lnTo>
              </a:path>
            </a:pathLst>
          </a:custGeom>
          <a:ln w="3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056049" y="4298621"/>
            <a:ext cx="119380" cy="81280"/>
          </a:xfrm>
          <a:custGeom>
            <a:avLst/>
            <a:gdLst/>
            <a:ahLst/>
            <a:cxnLst/>
            <a:rect l="l" t="t" r="r" b="b"/>
            <a:pathLst>
              <a:path w="119380" h="81279">
                <a:moveTo>
                  <a:pt x="106286" y="0"/>
                </a:moveTo>
                <a:lnTo>
                  <a:pt x="0" y="71030"/>
                </a:lnTo>
                <a:lnTo>
                  <a:pt x="0" y="80903"/>
                </a:lnTo>
                <a:lnTo>
                  <a:pt x="119252" y="1868"/>
                </a:lnTo>
                <a:lnTo>
                  <a:pt x="1062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 txBox="1"/>
          <p:nvPr/>
        </p:nvSpPr>
        <p:spPr>
          <a:xfrm>
            <a:off x="1054481" y="4054447"/>
            <a:ext cx="123189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25" dirty="0">
                <a:latin typeface="Arial"/>
                <a:cs typeface="Arial"/>
              </a:rPr>
              <a:t>O</a:t>
            </a:r>
            <a:endParaRPr sz="950">
              <a:latin typeface="Arial"/>
              <a:cs typeface="Arial"/>
            </a:endParaRPr>
          </a:p>
        </p:txBody>
      </p:sp>
      <p:sp>
        <p:nvSpPr>
          <p:cNvPr id="641" name="object 641"/>
          <p:cNvSpPr/>
          <p:nvPr/>
        </p:nvSpPr>
        <p:spPr>
          <a:xfrm>
            <a:off x="1132075" y="4193630"/>
            <a:ext cx="36195" cy="101600"/>
          </a:xfrm>
          <a:custGeom>
            <a:avLst/>
            <a:gdLst/>
            <a:ahLst/>
            <a:cxnLst/>
            <a:rect l="l" t="t" r="r" b="b"/>
            <a:pathLst>
              <a:path w="36194" h="101600">
                <a:moveTo>
                  <a:pt x="35815" y="101275"/>
                </a:moveTo>
                <a:lnTo>
                  <a:pt x="35815" y="101275"/>
                </a:ln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1130201" y="4186214"/>
            <a:ext cx="45720" cy="114300"/>
          </a:xfrm>
          <a:custGeom>
            <a:avLst/>
            <a:gdLst/>
            <a:ahLst/>
            <a:cxnLst/>
            <a:rect l="l" t="t" r="r" b="b"/>
            <a:pathLst>
              <a:path w="45719" h="114300">
                <a:moveTo>
                  <a:pt x="7415" y="0"/>
                </a:moveTo>
                <a:lnTo>
                  <a:pt x="0" y="3703"/>
                </a:lnTo>
                <a:lnTo>
                  <a:pt x="32135" y="112407"/>
                </a:lnTo>
                <a:lnTo>
                  <a:pt x="45101" y="114275"/>
                </a:lnTo>
                <a:lnTo>
                  <a:pt x="7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080772" y="3994760"/>
            <a:ext cx="19685" cy="71120"/>
          </a:xfrm>
          <a:custGeom>
            <a:avLst/>
            <a:gdLst/>
            <a:ahLst/>
            <a:cxnLst/>
            <a:rect l="l" t="t" r="r" b="b"/>
            <a:pathLst>
              <a:path w="19684" h="71120">
                <a:moveTo>
                  <a:pt x="19170" y="71009"/>
                </a:moveTo>
                <a:lnTo>
                  <a:pt x="19170" y="71009"/>
                </a:ln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1077062" y="3989189"/>
            <a:ext cx="28575" cy="85090"/>
          </a:xfrm>
          <a:custGeom>
            <a:avLst/>
            <a:gdLst/>
            <a:ahLst/>
            <a:cxnLst/>
            <a:rect l="l" t="t" r="r" b="b"/>
            <a:pathLst>
              <a:path w="28575" h="85089">
                <a:moveTo>
                  <a:pt x="0" y="0"/>
                </a:moveTo>
                <a:lnTo>
                  <a:pt x="18537" y="84618"/>
                </a:lnTo>
                <a:lnTo>
                  <a:pt x="28419" y="80284"/>
                </a:lnTo>
                <a:lnTo>
                  <a:pt x="9287" y="18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1086354" y="3931147"/>
            <a:ext cx="85725" cy="54610"/>
          </a:xfrm>
          <a:custGeom>
            <a:avLst/>
            <a:gdLst/>
            <a:ahLst/>
            <a:cxnLst/>
            <a:rect l="l" t="t" r="r" b="b"/>
            <a:pathLst>
              <a:path w="85725" h="54610">
                <a:moveTo>
                  <a:pt x="0" y="54340"/>
                </a:moveTo>
                <a:lnTo>
                  <a:pt x="0" y="54340"/>
                </a:lnTo>
                <a:lnTo>
                  <a:pt x="85249" y="0"/>
                </a:lnTo>
              </a:path>
            </a:pathLst>
          </a:custGeom>
          <a:ln w="3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077062" y="3925573"/>
            <a:ext cx="104139" cy="66040"/>
          </a:xfrm>
          <a:custGeom>
            <a:avLst/>
            <a:gdLst/>
            <a:ahLst/>
            <a:cxnLst/>
            <a:rect l="l" t="t" r="r" b="b"/>
            <a:pathLst>
              <a:path w="104140" h="66039">
                <a:moveTo>
                  <a:pt x="94536" y="0"/>
                </a:moveTo>
                <a:lnTo>
                  <a:pt x="0" y="63614"/>
                </a:lnTo>
                <a:lnTo>
                  <a:pt x="9287" y="65483"/>
                </a:lnTo>
                <a:lnTo>
                  <a:pt x="103811" y="3703"/>
                </a:lnTo>
                <a:lnTo>
                  <a:pt x="945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659751" y="2385351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8865"/>
                </a:move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658814" y="2379604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0"/>
                </a:moveTo>
                <a:lnTo>
                  <a:pt x="0" y="90220"/>
                </a:lnTo>
              </a:path>
            </a:pathLst>
          </a:custGeom>
          <a:ln w="5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1160473" y="2448796"/>
            <a:ext cx="1905" cy="66675"/>
          </a:xfrm>
          <a:custGeom>
            <a:avLst/>
            <a:gdLst/>
            <a:ahLst/>
            <a:cxnLst/>
            <a:rect l="l" t="t" r="r" b="b"/>
            <a:pathLst>
              <a:path w="1905" h="66675">
                <a:moveTo>
                  <a:pt x="1868" y="0"/>
                </a:moveTo>
                <a:lnTo>
                  <a:pt x="1868" y="0"/>
                </a:lnTo>
                <a:lnTo>
                  <a:pt x="0" y="66127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1156167" y="2443307"/>
            <a:ext cx="10160" cy="75565"/>
          </a:xfrm>
          <a:custGeom>
            <a:avLst/>
            <a:gdLst/>
            <a:ahLst/>
            <a:cxnLst/>
            <a:rect l="l" t="t" r="r" b="b"/>
            <a:pathLst>
              <a:path w="10159" h="75564">
                <a:moveTo>
                  <a:pt x="9884" y="0"/>
                </a:moveTo>
                <a:lnTo>
                  <a:pt x="4297" y="5486"/>
                </a:lnTo>
                <a:lnTo>
                  <a:pt x="0" y="75316"/>
                </a:lnTo>
                <a:lnTo>
                  <a:pt x="9884" y="75316"/>
                </a:lnTo>
                <a:lnTo>
                  <a:pt x="98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1671479" y="3799593"/>
            <a:ext cx="3810" cy="56515"/>
          </a:xfrm>
          <a:custGeom>
            <a:avLst/>
            <a:gdLst/>
            <a:ahLst/>
            <a:cxnLst/>
            <a:rect l="l" t="t" r="r" b="b"/>
            <a:pathLst>
              <a:path w="3810" h="56514">
                <a:moveTo>
                  <a:pt x="0" y="0"/>
                </a:moveTo>
                <a:lnTo>
                  <a:pt x="0" y="0"/>
                </a:lnTo>
                <a:lnTo>
                  <a:pt x="3701" y="56186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667755" y="3794028"/>
            <a:ext cx="13335" cy="69215"/>
          </a:xfrm>
          <a:custGeom>
            <a:avLst/>
            <a:gdLst/>
            <a:ahLst/>
            <a:cxnLst/>
            <a:rect l="l" t="t" r="r" b="b"/>
            <a:pathLst>
              <a:path w="13335" h="69214">
                <a:moveTo>
                  <a:pt x="9287" y="0"/>
                </a:moveTo>
                <a:lnTo>
                  <a:pt x="0" y="0"/>
                </a:lnTo>
                <a:lnTo>
                  <a:pt x="3715" y="65464"/>
                </a:lnTo>
                <a:lnTo>
                  <a:pt x="13002" y="69168"/>
                </a:lnTo>
                <a:lnTo>
                  <a:pt x="9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175308" y="3840955"/>
            <a:ext cx="0" cy="83185"/>
          </a:xfrm>
          <a:custGeom>
            <a:avLst/>
            <a:gdLst/>
            <a:ahLst/>
            <a:cxnLst/>
            <a:rect l="l" t="t" r="r" b="b"/>
            <a:pathLst>
              <a:path h="83185">
                <a:moveTo>
                  <a:pt x="0" y="0"/>
                </a:moveTo>
                <a:lnTo>
                  <a:pt x="0" y="82771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171599" y="3839111"/>
            <a:ext cx="9525" cy="90170"/>
          </a:xfrm>
          <a:custGeom>
            <a:avLst/>
            <a:gdLst/>
            <a:ahLst/>
            <a:cxnLst/>
            <a:rect l="l" t="t" r="r" b="b"/>
            <a:pathLst>
              <a:path w="9525" h="90170">
                <a:moveTo>
                  <a:pt x="5571" y="0"/>
                </a:moveTo>
                <a:lnTo>
                  <a:pt x="0" y="0"/>
                </a:lnTo>
                <a:lnTo>
                  <a:pt x="0" y="86462"/>
                </a:lnTo>
                <a:lnTo>
                  <a:pt x="9275" y="90165"/>
                </a:lnTo>
                <a:lnTo>
                  <a:pt x="5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774304" y="1935014"/>
            <a:ext cx="75565" cy="3810"/>
          </a:xfrm>
          <a:custGeom>
            <a:avLst/>
            <a:gdLst/>
            <a:ahLst/>
            <a:cxnLst/>
            <a:rect l="l" t="t" r="r" b="b"/>
            <a:pathLst>
              <a:path w="75565" h="3810">
                <a:moveTo>
                  <a:pt x="0" y="0"/>
                </a:moveTo>
                <a:lnTo>
                  <a:pt x="0" y="0"/>
                </a:lnTo>
                <a:lnTo>
                  <a:pt x="75390" y="3748"/>
                </a:lnTo>
              </a:path>
            </a:pathLst>
          </a:custGeom>
          <a:ln w="3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768120" y="1933041"/>
            <a:ext cx="89535" cy="9525"/>
          </a:xfrm>
          <a:custGeom>
            <a:avLst/>
            <a:gdLst/>
            <a:ahLst/>
            <a:cxnLst/>
            <a:rect l="l" t="t" r="r" b="b"/>
            <a:pathLst>
              <a:path w="89534" h="9525">
                <a:moveTo>
                  <a:pt x="88986" y="0"/>
                </a:moveTo>
                <a:lnTo>
                  <a:pt x="0" y="0"/>
                </a:lnTo>
                <a:lnTo>
                  <a:pt x="0" y="5699"/>
                </a:lnTo>
                <a:lnTo>
                  <a:pt x="81570" y="9448"/>
                </a:lnTo>
                <a:lnTo>
                  <a:pt x="889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 txBox="1"/>
          <p:nvPr/>
        </p:nvSpPr>
        <p:spPr>
          <a:xfrm>
            <a:off x="651609" y="1861142"/>
            <a:ext cx="123189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25" dirty="0">
                <a:latin typeface="Arial"/>
                <a:cs typeface="Arial"/>
              </a:rPr>
              <a:t>O</a:t>
            </a:r>
            <a:endParaRPr sz="950">
              <a:latin typeface="Arial"/>
              <a:cs typeface="Arial"/>
            </a:endParaRPr>
          </a:p>
        </p:txBody>
      </p:sp>
      <p:sp>
        <p:nvSpPr>
          <p:cNvPr id="658" name="object 658"/>
          <p:cNvSpPr/>
          <p:nvPr/>
        </p:nvSpPr>
        <p:spPr>
          <a:xfrm>
            <a:off x="858944" y="1942480"/>
            <a:ext cx="44450" cy="90170"/>
          </a:xfrm>
          <a:custGeom>
            <a:avLst/>
            <a:gdLst/>
            <a:ahLst/>
            <a:cxnLst/>
            <a:rect l="l" t="t" r="r" b="b"/>
            <a:pathLst>
              <a:path w="44450" h="90169">
                <a:moveTo>
                  <a:pt x="0" y="0"/>
                </a:moveTo>
                <a:lnTo>
                  <a:pt x="0" y="0"/>
                </a:lnTo>
                <a:lnTo>
                  <a:pt x="43885" y="90079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849690" y="1933041"/>
            <a:ext cx="60960" cy="101600"/>
          </a:xfrm>
          <a:custGeom>
            <a:avLst/>
            <a:gdLst/>
            <a:ahLst/>
            <a:cxnLst/>
            <a:rect l="l" t="t" r="r" b="b"/>
            <a:pathLst>
              <a:path w="60959" h="101600">
                <a:moveTo>
                  <a:pt x="7415" y="0"/>
                </a:moveTo>
                <a:lnTo>
                  <a:pt x="0" y="9448"/>
                </a:lnTo>
                <a:lnTo>
                  <a:pt x="53135" y="101254"/>
                </a:lnTo>
                <a:lnTo>
                  <a:pt x="60554" y="101254"/>
                </a:lnTo>
                <a:lnTo>
                  <a:pt x="7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705709" y="4300488"/>
            <a:ext cx="53340" cy="95885"/>
          </a:xfrm>
          <a:custGeom>
            <a:avLst/>
            <a:gdLst/>
            <a:ahLst/>
            <a:cxnLst/>
            <a:rect l="l" t="t" r="r" b="b"/>
            <a:pathLst>
              <a:path w="53340" h="95885">
                <a:moveTo>
                  <a:pt x="0" y="95726"/>
                </a:moveTo>
                <a:lnTo>
                  <a:pt x="0" y="95726"/>
                </a:lnTo>
                <a:lnTo>
                  <a:pt x="5315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696443" y="4291203"/>
            <a:ext cx="71755" cy="112395"/>
          </a:xfrm>
          <a:custGeom>
            <a:avLst/>
            <a:gdLst/>
            <a:ahLst/>
            <a:cxnLst/>
            <a:rect l="l" t="t" r="r" b="b"/>
            <a:pathLst>
              <a:path w="71754" h="112395">
                <a:moveTo>
                  <a:pt x="66105" y="0"/>
                </a:moveTo>
                <a:lnTo>
                  <a:pt x="0" y="112407"/>
                </a:lnTo>
                <a:lnTo>
                  <a:pt x="11122" y="108703"/>
                </a:lnTo>
                <a:lnTo>
                  <a:pt x="71676" y="9287"/>
                </a:lnTo>
                <a:lnTo>
                  <a:pt x="66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853396" y="1597155"/>
            <a:ext cx="112395" cy="2540"/>
          </a:xfrm>
          <a:custGeom>
            <a:avLst/>
            <a:gdLst/>
            <a:ahLst/>
            <a:cxnLst/>
            <a:rect l="l" t="t" r="r" b="b"/>
            <a:pathLst>
              <a:path w="112394" h="2540">
                <a:moveTo>
                  <a:pt x="0" y="0"/>
                </a:moveTo>
                <a:lnTo>
                  <a:pt x="0" y="0"/>
                </a:lnTo>
                <a:lnTo>
                  <a:pt x="111837" y="2498"/>
                </a:lnTo>
              </a:path>
            </a:pathLst>
          </a:custGeom>
          <a:ln w="3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849690" y="1589684"/>
            <a:ext cx="119380" cy="15875"/>
          </a:xfrm>
          <a:custGeom>
            <a:avLst/>
            <a:gdLst/>
            <a:ahLst/>
            <a:cxnLst/>
            <a:rect l="l" t="t" r="r" b="b"/>
            <a:pathLst>
              <a:path w="119380" h="15875">
                <a:moveTo>
                  <a:pt x="0" y="0"/>
                </a:moveTo>
                <a:lnTo>
                  <a:pt x="0" y="9966"/>
                </a:lnTo>
                <a:lnTo>
                  <a:pt x="119252" y="15422"/>
                </a:lnTo>
                <a:lnTo>
                  <a:pt x="119252" y="746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1071519" y="1599654"/>
            <a:ext cx="111760" cy="0"/>
          </a:xfrm>
          <a:custGeom>
            <a:avLst/>
            <a:gdLst/>
            <a:ahLst/>
            <a:cxnLst/>
            <a:rect l="l" t="t" r="r" b="b"/>
            <a:pathLst>
              <a:path w="111759">
                <a:moveTo>
                  <a:pt x="0" y="0"/>
                </a:moveTo>
                <a:lnTo>
                  <a:pt x="111206" y="0"/>
                </a:lnTo>
              </a:path>
            </a:pathLst>
          </a:custGeom>
          <a:ln w="3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1069646" y="1599270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1109" y="0"/>
                </a:lnTo>
              </a:path>
            </a:pathLst>
          </a:custGeom>
          <a:ln w="116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1009094" y="1470020"/>
            <a:ext cx="0" cy="69215"/>
          </a:xfrm>
          <a:custGeom>
            <a:avLst/>
            <a:gdLst/>
            <a:ahLst/>
            <a:cxnLst/>
            <a:rect l="l" t="t" r="r" b="b"/>
            <a:pathLst>
              <a:path h="69215">
                <a:moveTo>
                  <a:pt x="0" y="69174"/>
                </a:move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1009721" y="1468038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0"/>
                </a:moveTo>
                <a:lnTo>
                  <a:pt x="0" y="74615"/>
                </a:lnTo>
              </a:path>
            </a:pathLst>
          </a:custGeom>
          <a:ln w="9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1031346" y="1470020"/>
            <a:ext cx="0" cy="69215"/>
          </a:xfrm>
          <a:custGeom>
            <a:avLst/>
            <a:gdLst/>
            <a:ahLst/>
            <a:cxnLst/>
            <a:rect l="l" t="t" r="r" b="b"/>
            <a:pathLst>
              <a:path h="69215">
                <a:moveTo>
                  <a:pt x="0" y="69174"/>
                </a:moveTo>
                <a:lnTo>
                  <a:pt x="0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1032272" y="1468038"/>
            <a:ext cx="0" cy="76835"/>
          </a:xfrm>
          <a:custGeom>
            <a:avLst/>
            <a:gdLst/>
            <a:ahLst/>
            <a:cxnLst/>
            <a:rect l="l" t="t" r="r" b="b"/>
            <a:pathLst>
              <a:path h="76834">
                <a:moveTo>
                  <a:pt x="0" y="0"/>
                </a:moveTo>
                <a:lnTo>
                  <a:pt x="0" y="76626"/>
                </a:lnTo>
              </a:path>
            </a:pathLst>
          </a:custGeom>
          <a:ln w="5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 txBox="1"/>
          <p:nvPr/>
        </p:nvSpPr>
        <p:spPr>
          <a:xfrm>
            <a:off x="729464" y="1332441"/>
            <a:ext cx="581025" cy="542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950" b="1" spc="25" dirty="0">
                <a:latin typeface="Arial"/>
                <a:cs typeface="Arial"/>
              </a:rPr>
              <a:t>O</a:t>
            </a:r>
            <a:endParaRPr sz="950">
              <a:latin typeface="Arial"/>
              <a:cs typeface="Arial"/>
            </a:endParaRPr>
          </a:p>
          <a:p>
            <a:pPr marL="242570" marR="5080" indent="-230504">
              <a:lnSpc>
                <a:spcPct val="129700"/>
              </a:lnSpc>
              <a:spcBef>
                <a:spcPts val="40"/>
              </a:spcBef>
              <a:tabLst>
                <a:tab pos="248285" algn="l"/>
                <a:tab pos="469900" algn="l"/>
              </a:tabLst>
            </a:pPr>
            <a:r>
              <a:rPr sz="1425" b="1" spc="37" baseline="2923" dirty="0">
                <a:latin typeface="Arial"/>
                <a:cs typeface="Arial"/>
              </a:rPr>
              <a:t>O		</a:t>
            </a:r>
            <a:r>
              <a:rPr sz="950" b="1" spc="15" dirty="0">
                <a:latin typeface="Arial"/>
                <a:cs typeface="Arial"/>
              </a:rPr>
              <a:t>P 	 </a:t>
            </a:r>
            <a:r>
              <a:rPr sz="950" b="1" spc="25" dirty="0">
                <a:latin typeface="Arial"/>
                <a:cs typeface="Arial"/>
              </a:rPr>
              <a:t>O</a:t>
            </a:r>
            <a:r>
              <a:rPr sz="950" b="1" spc="-85" dirty="0">
                <a:latin typeface="Arial"/>
                <a:cs typeface="Arial"/>
              </a:rPr>
              <a:t> </a:t>
            </a:r>
            <a:r>
              <a:rPr sz="950" b="1" spc="25" dirty="0">
                <a:latin typeface="Arial"/>
                <a:cs typeface="Arial"/>
              </a:rPr>
              <a:t>OR</a:t>
            </a:r>
            <a:endParaRPr sz="950">
              <a:latin typeface="Arial"/>
              <a:cs typeface="Arial"/>
            </a:endParaRPr>
          </a:p>
        </p:txBody>
      </p:sp>
      <p:sp>
        <p:nvSpPr>
          <p:cNvPr id="671" name="object 671"/>
          <p:cNvSpPr/>
          <p:nvPr/>
        </p:nvSpPr>
        <p:spPr>
          <a:xfrm>
            <a:off x="1020216" y="1665080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0" y="59941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020217" y="1663324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440"/>
                </a:lnTo>
              </a:path>
            </a:pathLst>
          </a:custGeom>
          <a:ln w="74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 txBox="1"/>
          <p:nvPr/>
        </p:nvSpPr>
        <p:spPr>
          <a:xfrm>
            <a:off x="2209039" y="3365243"/>
            <a:ext cx="37528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74" name="object 674"/>
          <p:cNvSpPr txBox="1"/>
          <p:nvPr/>
        </p:nvSpPr>
        <p:spPr>
          <a:xfrm>
            <a:off x="872744" y="5107481"/>
            <a:ext cx="7889240" cy="1169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31335" algn="ctr">
              <a:lnSpc>
                <a:spcPct val="100000"/>
              </a:lnSpc>
              <a:tabLst>
                <a:tab pos="5118735" algn="l"/>
                <a:tab pos="5906135" algn="l"/>
                <a:tab pos="6694170" algn="l"/>
                <a:tab pos="7481570" algn="l"/>
              </a:tabLst>
            </a:pPr>
            <a:r>
              <a:rPr sz="1800" spc="-5" dirty="0">
                <a:latin typeface="Arial"/>
                <a:cs typeface="Arial"/>
              </a:rPr>
              <a:t>40</a:t>
            </a:r>
            <a:r>
              <a:rPr sz="1800" dirty="0">
                <a:latin typeface="Arial"/>
                <a:cs typeface="Arial"/>
              </a:rPr>
              <a:t>0	</a:t>
            </a:r>
            <a:r>
              <a:rPr sz="1800" spc="-5" dirty="0">
                <a:latin typeface="Arial"/>
                <a:cs typeface="Arial"/>
              </a:rPr>
              <a:t>45</a:t>
            </a:r>
            <a:r>
              <a:rPr sz="1800" dirty="0">
                <a:latin typeface="Arial"/>
                <a:cs typeface="Arial"/>
              </a:rPr>
              <a:t>0	</a:t>
            </a:r>
            <a:r>
              <a:rPr sz="1800" spc="-5" dirty="0">
                <a:latin typeface="Arial"/>
                <a:cs typeface="Arial"/>
              </a:rPr>
              <a:t>50</a:t>
            </a:r>
            <a:r>
              <a:rPr sz="1800" dirty="0">
                <a:latin typeface="Arial"/>
                <a:cs typeface="Arial"/>
              </a:rPr>
              <a:t>0	</a:t>
            </a:r>
            <a:r>
              <a:rPr sz="1800" spc="-5" dirty="0">
                <a:latin typeface="Arial"/>
                <a:cs typeface="Arial"/>
              </a:rPr>
              <a:t>55</a:t>
            </a:r>
            <a:r>
              <a:rPr sz="1800" dirty="0">
                <a:latin typeface="Arial"/>
                <a:cs typeface="Arial"/>
              </a:rPr>
              <a:t>0	</a:t>
            </a:r>
            <a:r>
              <a:rPr sz="1800" spc="-5" dirty="0">
                <a:latin typeface="Arial"/>
                <a:cs typeface="Arial"/>
              </a:rPr>
              <a:t>600</a:t>
            </a:r>
            <a:endParaRPr sz="1800">
              <a:latin typeface="Arial"/>
              <a:cs typeface="Arial"/>
            </a:endParaRPr>
          </a:p>
          <a:p>
            <a:pPr marL="4256405" algn="ctr">
              <a:lnSpc>
                <a:spcPct val="100000"/>
              </a:lnSpc>
              <a:spcBef>
                <a:spcPts val="160"/>
              </a:spcBef>
            </a:pPr>
            <a:r>
              <a:rPr sz="2250" dirty="0">
                <a:latin typeface="Arial"/>
                <a:cs typeface="Arial"/>
              </a:rPr>
              <a:t>Wavelength</a:t>
            </a:r>
            <a:r>
              <a:rPr sz="2250" spc="-50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(nm)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sz="1800" spc="-5" dirty="0">
                <a:latin typeface="Calibri"/>
                <a:cs typeface="Calibri"/>
              </a:rPr>
              <a:t>Linear </a:t>
            </a:r>
            <a:r>
              <a:rPr sz="1800" spc="-10" dirty="0">
                <a:latin typeface="Calibri"/>
                <a:cs typeface="Calibri"/>
              </a:rPr>
              <a:t>folded </a:t>
            </a:r>
            <a:r>
              <a:rPr sz="1800" spc="-5" dirty="0">
                <a:latin typeface="Calibri"/>
                <a:cs typeface="Calibri"/>
              </a:rPr>
              <a:t>dimer or </a:t>
            </a:r>
            <a:r>
              <a:rPr sz="1800" spc="-10" dirty="0">
                <a:latin typeface="Calibri"/>
                <a:cs typeface="Calibri"/>
              </a:rPr>
              <a:t>macrocyclic </a:t>
            </a:r>
            <a:r>
              <a:rPr sz="1800" spc="-5" dirty="0">
                <a:latin typeface="Calibri"/>
                <a:cs typeface="Calibri"/>
              </a:rPr>
              <a:t>dimer has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same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pattern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6276" rIns="0" bIns="0" rtlCol="0">
            <a:spAutoFit/>
          </a:bodyPr>
          <a:lstStyle/>
          <a:p>
            <a:pPr marL="1633220">
              <a:lnSpc>
                <a:spcPct val="100000"/>
              </a:lnSpc>
            </a:pPr>
            <a:r>
              <a:rPr sz="2300" dirty="0">
                <a:solidFill>
                  <a:srgbClr val="6B1FFF"/>
                </a:solidFill>
              </a:rPr>
              <a:t>Stacked </a:t>
            </a:r>
            <a:r>
              <a:rPr sz="2300" spc="-20" dirty="0">
                <a:solidFill>
                  <a:srgbClr val="6B1FFF"/>
                </a:solidFill>
              </a:rPr>
              <a:t>Tetramer</a:t>
            </a:r>
            <a:r>
              <a:rPr sz="2300" spc="-165" dirty="0">
                <a:solidFill>
                  <a:srgbClr val="6B1FFF"/>
                </a:solidFill>
              </a:rPr>
              <a:t> </a:t>
            </a:r>
            <a:r>
              <a:rPr sz="2300" dirty="0">
                <a:solidFill>
                  <a:srgbClr val="6B1FFF"/>
                </a:solidFill>
              </a:rPr>
              <a:t>Signature</a:t>
            </a:r>
            <a:endParaRPr sz="2300"/>
          </a:p>
        </p:txBody>
      </p:sp>
      <p:sp>
        <p:nvSpPr>
          <p:cNvPr id="3" name="object 3"/>
          <p:cNvSpPr/>
          <p:nvPr/>
        </p:nvSpPr>
        <p:spPr>
          <a:xfrm>
            <a:off x="5778027" y="4583631"/>
            <a:ext cx="2894330" cy="0"/>
          </a:xfrm>
          <a:custGeom>
            <a:avLst/>
            <a:gdLst/>
            <a:ahLst/>
            <a:cxnLst/>
            <a:rect l="l" t="t" r="r" b="b"/>
            <a:pathLst>
              <a:path w="2894329">
                <a:moveTo>
                  <a:pt x="0" y="0"/>
                </a:moveTo>
                <a:lnTo>
                  <a:pt x="2893876" y="0"/>
                </a:lnTo>
              </a:path>
            </a:pathLst>
          </a:custGeom>
          <a:ln w="86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71904" y="4504550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725"/>
                </a:lnTo>
              </a:path>
            </a:pathLst>
          </a:custGeom>
          <a:ln w="86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27687" y="4542865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410"/>
                </a:lnTo>
              </a:path>
            </a:pathLst>
          </a:custGeom>
          <a:ln w="86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4080" y="4542865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410"/>
                </a:lnTo>
              </a:path>
            </a:pathLst>
          </a:custGeom>
          <a:ln w="86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40016" y="4542865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410"/>
                </a:lnTo>
              </a:path>
            </a:pathLst>
          </a:custGeom>
          <a:ln w="86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95799" y="4542865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410"/>
                </a:lnTo>
              </a:path>
            </a:pathLst>
          </a:custGeom>
          <a:ln w="86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52893" y="4504550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725"/>
                </a:lnTo>
              </a:path>
            </a:pathLst>
          </a:custGeom>
          <a:ln w="86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08676" y="4542865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410"/>
                </a:lnTo>
              </a:path>
            </a:pathLst>
          </a:custGeom>
          <a:ln w="86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64612" y="4542865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410"/>
                </a:lnTo>
              </a:path>
            </a:pathLst>
          </a:custGeom>
          <a:ln w="86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21705" y="4542865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410"/>
                </a:lnTo>
              </a:path>
            </a:pathLst>
          </a:custGeom>
          <a:ln w="86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77489" y="4542865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410"/>
                </a:lnTo>
              </a:path>
            </a:pathLst>
          </a:custGeom>
          <a:ln w="86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33242" y="4504550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725"/>
                </a:lnTo>
              </a:path>
            </a:pathLst>
          </a:custGeom>
          <a:ln w="86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89909" y="4542865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410"/>
                </a:lnTo>
              </a:path>
            </a:pathLst>
          </a:custGeom>
          <a:ln w="86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45662" y="4542865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410"/>
                </a:lnTo>
              </a:path>
            </a:pathLst>
          </a:custGeom>
          <a:ln w="86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02787" y="4542865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410"/>
                </a:lnTo>
              </a:path>
            </a:pathLst>
          </a:custGeom>
          <a:ln w="86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58722" y="4542865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410"/>
                </a:lnTo>
              </a:path>
            </a:pathLst>
          </a:custGeom>
          <a:ln w="86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14506" y="4504550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725"/>
                </a:lnTo>
              </a:path>
            </a:pathLst>
          </a:custGeom>
          <a:ln w="86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71599" y="4542865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410"/>
                </a:lnTo>
              </a:path>
            </a:pathLst>
          </a:custGeom>
          <a:ln w="86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27352" y="4542865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410"/>
                </a:lnTo>
              </a:path>
            </a:pathLst>
          </a:custGeom>
          <a:ln w="86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3318" y="4542865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410"/>
                </a:lnTo>
              </a:path>
            </a:pathLst>
          </a:custGeom>
          <a:ln w="86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39772" y="4542865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410"/>
                </a:lnTo>
              </a:path>
            </a:pathLst>
          </a:custGeom>
          <a:ln w="86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95525" y="4504550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725"/>
                </a:lnTo>
              </a:path>
            </a:pathLst>
          </a:custGeom>
          <a:ln w="86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604476" y="4614873"/>
            <a:ext cx="3258185" cy="54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  <a:tabLst>
                <a:tab pos="731520" algn="l"/>
                <a:tab pos="1450340" algn="l"/>
                <a:tab pos="2169795" algn="l"/>
                <a:tab pos="2888615" algn="l"/>
              </a:tabLst>
            </a:pPr>
            <a:r>
              <a:rPr sz="1650" spc="15" dirty="0">
                <a:latin typeface="Arial"/>
                <a:cs typeface="Arial"/>
              </a:rPr>
              <a:t>40</a:t>
            </a:r>
            <a:r>
              <a:rPr sz="1650" spc="20" dirty="0">
                <a:latin typeface="Arial"/>
                <a:cs typeface="Arial"/>
              </a:rPr>
              <a:t>0</a:t>
            </a:r>
            <a:r>
              <a:rPr sz="1650" dirty="0">
                <a:latin typeface="Arial"/>
                <a:cs typeface="Arial"/>
              </a:rPr>
              <a:t>	</a:t>
            </a:r>
            <a:r>
              <a:rPr sz="1650" spc="15" dirty="0">
                <a:latin typeface="Arial"/>
                <a:cs typeface="Arial"/>
              </a:rPr>
              <a:t>45</a:t>
            </a:r>
            <a:r>
              <a:rPr sz="1650" spc="20" dirty="0">
                <a:latin typeface="Arial"/>
                <a:cs typeface="Arial"/>
              </a:rPr>
              <a:t>0</a:t>
            </a:r>
            <a:r>
              <a:rPr sz="1650" dirty="0">
                <a:latin typeface="Arial"/>
                <a:cs typeface="Arial"/>
              </a:rPr>
              <a:t>	</a:t>
            </a:r>
            <a:r>
              <a:rPr sz="1650" spc="15" dirty="0">
                <a:latin typeface="Arial"/>
                <a:cs typeface="Arial"/>
              </a:rPr>
              <a:t>50</a:t>
            </a:r>
            <a:r>
              <a:rPr sz="1650" spc="20" dirty="0">
                <a:latin typeface="Arial"/>
                <a:cs typeface="Arial"/>
              </a:rPr>
              <a:t>0</a:t>
            </a:r>
            <a:r>
              <a:rPr sz="1650" dirty="0">
                <a:latin typeface="Arial"/>
                <a:cs typeface="Arial"/>
              </a:rPr>
              <a:t>	</a:t>
            </a:r>
            <a:r>
              <a:rPr sz="1650" spc="15" dirty="0">
                <a:latin typeface="Arial"/>
                <a:cs typeface="Arial"/>
              </a:rPr>
              <a:t>55</a:t>
            </a:r>
            <a:r>
              <a:rPr sz="1650" spc="20" dirty="0">
                <a:latin typeface="Arial"/>
                <a:cs typeface="Arial"/>
              </a:rPr>
              <a:t>0</a:t>
            </a:r>
            <a:r>
              <a:rPr sz="1650" dirty="0">
                <a:latin typeface="Arial"/>
                <a:cs typeface="Arial"/>
              </a:rPr>
              <a:t>	</a:t>
            </a:r>
            <a:r>
              <a:rPr sz="1650" spc="15" dirty="0">
                <a:latin typeface="Arial"/>
                <a:cs typeface="Arial"/>
              </a:rPr>
              <a:t>600</a:t>
            </a:r>
            <a:endParaRPr sz="1650">
              <a:latin typeface="Arial"/>
              <a:cs typeface="Arial"/>
            </a:endParaRPr>
          </a:p>
          <a:p>
            <a:pPr marL="501015">
              <a:lnSpc>
                <a:spcPts val="2350"/>
              </a:lnSpc>
            </a:pPr>
            <a:r>
              <a:rPr sz="2100" dirty="0">
                <a:latin typeface="Arial"/>
                <a:cs typeface="Arial"/>
              </a:rPr>
              <a:t>Wavelength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(nm)</a:t>
            </a:r>
            <a:endParaRPr sz="21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76834" y="1308933"/>
            <a:ext cx="3099023" cy="31238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564140" y="1552004"/>
            <a:ext cx="1170940" cy="491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89"/>
              </a:lnSpc>
            </a:pPr>
            <a:r>
              <a:rPr sz="1650" spc="20" dirty="0">
                <a:latin typeface="Arial"/>
                <a:cs typeface="Arial"/>
              </a:rPr>
              <a:t>d</a:t>
            </a:r>
            <a:r>
              <a:rPr sz="1650" spc="5" dirty="0">
                <a:latin typeface="Arial"/>
                <a:cs typeface="Arial"/>
              </a:rPr>
              <a:t>i</a:t>
            </a:r>
            <a:r>
              <a:rPr sz="1650" spc="25" dirty="0">
                <a:latin typeface="Arial"/>
                <a:cs typeface="Arial"/>
              </a:rPr>
              <a:t>me</a:t>
            </a:r>
            <a:r>
              <a:rPr sz="1650" spc="5" dirty="0">
                <a:latin typeface="Arial"/>
                <a:cs typeface="Arial"/>
              </a:rPr>
              <a:t>r-</a:t>
            </a:r>
            <a:r>
              <a:rPr sz="1650" spc="25" dirty="0">
                <a:latin typeface="Arial"/>
                <a:cs typeface="Arial"/>
              </a:rPr>
              <a:t>d</a:t>
            </a:r>
            <a:r>
              <a:rPr sz="1650" spc="5" dirty="0">
                <a:latin typeface="Arial"/>
                <a:cs typeface="Arial"/>
              </a:rPr>
              <a:t>i</a:t>
            </a:r>
            <a:r>
              <a:rPr sz="1650" spc="25" dirty="0">
                <a:latin typeface="Arial"/>
                <a:cs typeface="Arial"/>
              </a:rPr>
              <a:t>me</a:t>
            </a:r>
            <a:r>
              <a:rPr sz="1650" spc="10" dirty="0">
                <a:latin typeface="Arial"/>
                <a:cs typeface="Arial"/>
              </a:rPr>
              <a:t>r  </a:t>
            </a:r>
            <a:r>
              <a:rPr sz="1650" spc="15" dirty="0">
                <a:latin typeface="Arial"/>
                <a:cs typeface="Arial"/>
              </a:rPr>
              <a:t>catenane</a:t>
            </a:r>
            <a:endParaRPr sz="16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85323" y="3538354"/>
            <a:ext cx="824865" cy="737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5400"/>
              </a:lnSpc>
            </a:pPr>
            <a:r>
              <a:rPr sz="1650" spc="15" dirty="0">
                <a:latin typeface="Arial"/>
                <a:cs typeface="Arial"/>
              </a:rPr>
              <a:t>linear  </a:t>
            </a:r>
            <a:r>
              <a:rPr sz="1650" spc="10" dirty="0">
                <a:latin typeface="Arial"/>
                <a:cs typeface="Arial"/>
              </a:rPr>
              <a:t>folded  </a:t>
            </a:r>
            <a:r>
              <a:rPr sz="1650" spc="15" dirty="0">
                <a:latin typeface="Arial"/>
                <a:cs typeface="Arial"/>
              </a:rPr>
              <a:t>te</a:t>
            </a:r>
            <a:r>
              <a:rPr sz="1650" spc="10" dirty="0">
                <a:latin typeface="Arial"/>
                <a:cs typeface="Arial"/>
              </a:rPr>
              <a:t>t</a:t>
            </a:r>
            <a:r>
              <a:rPr sz="1650" spc="5" dirty="0">
                <a:latin typeface="Arial"/>
                <a:cs typeface="Arial"/>
              </a:rPr>
              <a:t>r</a:t>
            </a:r>
            <a:r>
              <a:rPr sz="1650" spc="25" dirty="0">
                <a:latin typeface="Arial"/>
                <a:cs typeface="Arial"/>
              </a:rPr>
              <a:t>am</a:t>
            </a:r>
            <a:r>
              <a:rPr sz="1650" spc="20" dirty="0">
                <a:latin typeface="Arial"/>
                <a:cs typeface="Arial"/>
              </a:rPr>
              <a:t>e</a:t>
            </a:r>
            <a:r>
              <a:rPr sz="1650" spc="10" dirty="0">
                <a:latin typeface="Arial"/>
                <a:cs typeface="Arial"/>
              </a:rPr>
              <a:t>r</a:t>
            </a:r>
            <a:endParaRPr sz="16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36642" y="2237101"/>
            <a:ext cx="474980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latin typeface="Arial"/>
                <a:cs typeface="Arial"/>
              </a:rPr>
              <a:t>0</a:t>
            </a:r>
            <a:r>
              <a:rPr sz="1650" spc="30" dirty="0">
                <a:latin typeface="Symbol"/>
                <a:cs typeface="Symbol"/>
              </a:rPr>
              <a:t></a:t>
            </a:r>
            <a:r>
              <a:rPr sz="1650" spc="20" dirty="0">
                <a:latin typeface="Arial"/>
                <a:cs typeface="Arial"/>
              </a:rPr>
              <a:t>0</a:t>
            </a:r>
            <a:endParaRPr sz="16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39717" y="1179139"/>
            <a:ext cx="474980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latin typeface="Arial"/>
                <a:cs typeface="Arial"/>
              </a:rPr>
              <a:t>0</a:t>
            </a:r>
            <a:r>
              <a:rPr sz="1650" spc="30" dirty="0">
                <a:latin typeface="Symbol"/>
                <a:cs typeface="Symbol"/>
              </a:rPr>
              <a:t></a:t>
            </a:r>
            <a:r>
              <a:rPr sz="1650" spc="20" dirty="0">
                <a:latin typeface="Arial"/>
                <a:cs typeface="Arial"/>
              </a:rPr>
              <a:t>1</a:t>
            </a:r>
            <a:endParaRPr sz="165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290883" y="3411309"/>
            <a:ext cx="33655" cy="126364"/>
          </a:xfrm>
          <a:custGeom>
            <a:avLst/>
            <a:gdLst/>
            <a:ahLst/>
            <a:cxnLst/>
            <a:rect l="l" t="t" r="r" b="b"/>
            <a:pathLst>
              <a:path w="33654" h="126364">
                <a:moveTo>
                  <a:pt x="0" y="126288"/>
                </a:moveTo>
                <a:lnTo>
                  <a:pt x="0" y="126288"/>
                </a:lnTo>
                <a:lnTo>
                  <a:pt x="33622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71467" y="3395746"/>
            <a:ext cx="69215" cy="147955"/>
          </a:xfrm>
          <a:custGeom>
            <a:avLst/>
            <a:gdLst/>
            <a:ahLst/>
            <a:cxnLst/>
            <a:rect l="l" t="t" r="r" b="b"/>
            <a:pathLst>
              <a:path w="69214" h="147954">
                <a:moveTo>
                  <a:pt x="37520" y="0"/>
                </a:moveTo>
                <a:lnTo>
                  <a:pt x="0" y="147675"/>
                </a:lnTo>
                <a:lnTo>
                  <a:pt x="37520" y="145724"/>
                </a:lnTo>
                <a:lnTo>
                  <a:pt x="69189" y="19446"/>
                </a:lnTo>
                <a:lnTo>
                  <a:pt x="3752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28404" y="3431381"/>
            <a:ext cx="27940" cy="102870"/>
          </a:xfrm>
          <a:custGeom>
            <a:avLst/>
            <a:gdLst/>
            <a:ahLst/>
            <a:cxnLst/>
            <a:rect l="l" t="t" r="r" b="b"/>
            <a:pathLst>
              <a:path w="27939" h="102870">
                <a:moveTo>
                  <a:pt x="0" y="102342"/>
                </a:moveTo>
                <a:lnTo>
                  <a:pt x="0" y="102342"/>
                </a:lnTo>
                <a:lnTo>
                  <a:pt x="27775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22551" y="3423604"/>
            <a:ext cx="38100" cy="118110"/>
          </a:xfrm>
          <a:custGeom>
            <a:avLst/>
            <a:gdLst/>
            <a:ahLst/>
            <a:cxnLst/>
            <a:rect l="l" t="t" r="r" b="b"/>
            <a:pathLst>
              <a:path w="38100" h="118110">
                <a:moveTo>
                  <a:pt x="31699" y="0"/>
                </a:moveTo>
                <a:lnTo>
                  <a:pt x="0" y="113995"/>
                </a:lnTo>
                <a:lnTo>
                  <a:pt x="7772" y="117866"/>
                </a:lnTo>
                <a:lnTo>
                  <a:pt x="37520" y="3870"/>
                </a:lnTo>
                <a:lnTo>
                  <a:pt x="316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69992" y="3612089"/>
            <a:ext cx="79375" cy="61594"/>
          </a:xfrm>
          <a:custGeom>
            <a:avLst/>
            <a:gdLst/>
            <a:ahLst/>
            <a:cxnLst/>
            <a:rect l="l" t="t" r="r" b="b"/>
            <a:pathLst>
              <a:path w="79375" h="61595">
                <a:moveTo>
                  <a:pt x="78910" y="0"/>
                </a:moveTo>
                <a:lnTo>
                  <a:pt x="78910" y="0"/>
                </a:lnTo>
                <a:lnTo>
                  <a:pt x="0" y="61557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60321" y="3606271"/>
            <a:ext cx="99060" cy="77470"/>
          </a:xfrm>
          <a:custGeom>
            <a:avLst/>
            <a:gdLst/>
            <a:ahLst/>
            <a:cxnLst/>
            <a:rect l="l" t="t" r="r" b="b"/>
            <a:pathLst>
              <a:path w="99060" h="77470">
                <a:moveTo>
                  <a:pt x="88605" y="0"/>
                </a:moveTo>
                <a:lnTo>
                  <a:pt x="0" y="69281"/>
                </a:lnTo>
                <a:lnTo>
                  <a:pt x="5791" y="77083"/>
                </a:lnTo>
                <a:lnTo>
                  <a:pt x="98938" y="3870"/>
                </a:lnTo>
                <a:lnTo>
                  <a:pt x="8860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54459" y="3600436"/>
            <a:ext cx="75565" cy="57150"/>
          </a:xfrm>
          <a:custGeom>
            <a:avLst/>
            <a:gdLst/>
            <a:ahLst/>
            <a:cxnLst/>
            <a:rect l="l" t="t" r="r" b="b"/>
            <a:pathLst>
              <a:path w="75564" h="57150">
                <a:moveTo>
                  <a:pt x="75042" y="0"/>
                </a:moveTo>
                <a:lnTo>
                  <a:pt x="75042" y="0"/>
                </a:lnTo>
                <a:lnTo>
                  <a:pt x="0" y="57012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48677" y="3590696"/>
            <a:ext cx="86995" cy="76835"/>
          </a:xfrm>
          <a:custGeom>
            <a:avLst/>
            <a:gdLst/>
            <a:ahLst/>
            <a:cxnLst/>
            <a:rect l="l" t="t" r="r" b="b"/>
            <a:pathLst>
              <a:path w="86995" h="76835">
                <a:moveTo>
                  <a:pt x="84703" y="0"/>
                </a:moveTo>
                <a:lnTo>
                  <a:pt x="0" y="66751"/>
                </a:lnTo>
                <a:lnTo>
                  <a:pt x="5791" y="76443"/>
                </a:lnTo>
                <a:lnTo>
                  <a:pt x="86654" y="9723"/>
                </a:lnTo>
                <a:lnTo>
                  <a:pt x="8470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45034" y="3370494"/>
            <a:ext cx="45720" cy="99060"/>
          </a:xfrm>
          <a:custGeom>
            <a:avLst/>
            <a:gdLst/>
            <a:ahLst/>
            <a:cxnLst/>
            <a:rect l="l" t="t" r="r" b="b"/>
            <a:pathLst>
              <a:path w="45720" h="99060">
                <a:moveTo>
                  <a:pt x="0" y="0"/>
                </a:moveTo>
                <a:lnTo>
                  <a:pt x="0" y="0"/>
                </a:lnTo>
                <a:lnTo>
                  <a:pt x="45287" y="98468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39233" y="3364016"/>
            <a:ext cx="53340" cy="111125"/>
          </a:xfrm>
          <a:custGeom>
            <a:avLst/>
            <a:gdLst/>
            <a:ahLst/>
            <a:cxnLst/>
            <a:rect l="l" t="t" r="r" b="b"/>
            <a:pathLst>
              <a:path w="53339" h="111125">
                <a:moveTo>
                  <a:pt x="9692" y="0"/>
                </a:moveTo>
                <a:lnTo>
                  <a:pt x="0" y="4511"/>
                </a:lnTo>
                <a:lnTo>
                  <a:pt x="43312" y="110733"/>
                </a:lnTo>
                <a:lnTo>
                  <a:pt x="53004" y="106893"/>
                </a:lnTo>
                <a:lnTo>
                  <a:pt x="96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23685" y="3376321"/>
            <a:ext cx="41910" cy="94615"/>
          </a:xfrm>
          <a:custGeom>
            <a:avLst/>
            <a:gdLst/>
            <a:ahLst/>
            <a:cxnLst/>
            <a:rect l="l" t="t" r="r" b="b"/>
            <a:pathLst>
              <a:path w="41910" h="94614">
                <a:moveTo>
                  <a:pt x="0" y="0"/>
                </a:moveTo>
                <a:lnTo>
                  <a:pt x="0" y="0"/>
                </a:lnTo>
                <a:lnTo>
                  <a:pt x="41358" y="94594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19818" y="3370478"/>
            <a:ext cx="51435" cy="108585"/>
          </a:xfrm>
          <a:custGeom>
            <a:avLst/>
            <a:gdLst/>
            <a:ahLst/>
            <a:cxnLst/>
            <a:rect l="l" t="t" r="r" b="b"/>
            <a:pathLst>
              <a:path w="51435" h="108585">
                <a:moveTo>
                  <a:pt x="9692" y="0"/>
                </a:moveTo>
                <a:lnTo>
                  <a:pt x="0" y="3901"/>
                </a:lnTo>
                <a:lnTo>
                  <a:pt x="41391" y="108173"/>
                </a:lnTo>
                <a:lnTo>
                  <a:pt x="51084" y="104272"/>
                </a:lnTo>
                <a:lnTo>
                  <a:pt x="96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54719" y="3478663"/>
            <a:ext cx="36195" cy="125730"/>
          </a:xfrm>
          <a:custGeom>
            <a:avLst/>
            <a:gdLst/>
            <a:ahLst/>
            <a:cxnLst/>
            <a:rect l="l" t="t" r="r" b="b"/>
            <a:pathLst>
              <a:path w="36195" h="125729">
                <a:moveTo>
                  <a:pt x="0" y="125647"/>
                </a:moveTo>
                <a:lnTo>
                  <a:pt x="0" y="125647"/>
                </a:lnTo>
                <a:lnTo>
                  <a:pt x="35602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48926" y="3470910"/>
            <a:ext cx="43815" cy="139700"/>
          </a:xfrm>
          <a:custGeom>
            <a:avLst/>
            <a:gdLst/>
            <a:ahLst/>
            <a:cxnLst/>
            <a:rect l="l" t="t" r="r" b="b"/>
            <a:pathLst>
              <a:path w="43814" h="139700">
                <a:moveTo>
                  <a:pt x="43312" y="0"/>
                </a:moveTo>
                <a:lnTo>
                  <a:pt x="33619" y="3840"/>
                </a:lnTo>
                <a:lnTo>
                  <a:pt x="0" y="135361"/>
                </a:lnTo>
                <a:lnTo>
                  <a:pt x="10332" y="139232"/>
                </a:lnTo>
                <a:lnTo>
                  <a:pt x="433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24765" y="3462465"/>
            <a:ext cx="26034" cy="85090"/>
          </a:xfrm>
          <a:custGeom>
            <a:avLst/>
            <a:gdLst/>
            <a:ahLst/>
            <a:cxnLst/>
            <a:rect l="l" t="t" r="r" b="b"/>
            <a:pathLst>
              <a:path w="26035" h="85089">
                <a:moveTo>
                  <a:pt x="0" y="84863"/>
                </a:moveTo>
                <a:lnTo>
                  <a:pt x="0" y="84863"/>
                </a:lnTo>
                <a:lnTo>
                  <a:pt x="25856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22800" y="3452743"/>
            <a:ext cx="31750" cy="100965"/>
          </a:xfrm>
          <a:custGeom>
            <a:avLst/>
            <a:gdLst/>
            <a:ahLst/>
            <a:cxnLst/>
            <a:rect l="l" t="t" r="r" b="b"/>
            <a:pathLst>
              <a:path w="31750" h="100964">
                <a:moveTo>
                  <a:pt x="25877" y="0"/>
                </a:moveTo>
                <a:lnTo>
                  <a:pt x="0" y="100401"/>
                </a:lnTo>
                <a:lnTo>
                  <a:pt x="10332" y="96499"/>
                </a:lnTo>
                <a:lnTo>
                  <a:pt x="31668" y="9723"/>
                </a:lnTo>
                <a:lnTo>
                  <a:pt x="2587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07284" y="2954628"/>
            <a:ext cx="33655" cy="126364"/>
          </a:xfrm>
          <a:custGeom>
            <a:avLst/>
            <a:gdLst/>
            <a:ahLst/>
            <a:cxnLst/>
            <a:rect l="l" t="t" r="r" b="b"/>
            <a:pathLst>
              <a:path w="33654" h="126364">
                <a:moveTo>
                  <a:pt x="0" y="126318"/>
                </a:moveTo>
                <a:lnTo>
                  <a:pt x="0" y="126318"/>
                </a:lnTo>
                <a:lnTo>
                  <a:pt x="33622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87900" y="2939095"/>
            <a:ext cx="68580" cy="147955"/>
          </a:xfrm>
          <a:custGeom>
            <a:avLst/>
            <a:gdLst/>
            <a:ahLst/>
            <a:cxnLst/>
            <a:rect l="l" t="t" r="r" b="b"/>
            <a:pathLst>
              <a:path w="68579" h="147955">
                <a:moveTo>
                  <a:pt x="36850" y="0"/>
                </a:moveTo>
                <a:lnTo>
                  <a:pt x="0" y="147706"/>
                </a:lnTo>
                <a:lnTo>
                  <a:pt x="36850" y="145755"/>
                </a:lnTo>
                <a:lnTo>
                  <a:pt x="68519" y="19415"/>
                </a:lnTo>
                <a:lnTo>
                  <a:pt x="3685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44774" y="2974731"/>
            <a:ext cx="27940" cy="102870"/>
          </a:xfrm>
          <a:custGeom>
            <a:avLst/>
            <a:gdLst/>
            <a:ahLst/>
            <a:cxnLst/>
            <a:rect l="l" t="t" r="r" b="b"/>
            <a:pathLst>
              <a:path w="27939" h="102869">
                <a:moveTo>
                  <a:pt x="0" y="102342"/>
                </a:moveTo>
                <a:lnTo>
                  <a:pt x="0" y="102342"/>
                </a:lnTo>
                <a:lnTo>
                  <a:pt x="27836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40905" y="2966953"/>
            <a:ext cx="40005" cy="118110"/>
          </a:xfrm>
          <a:custGeom>
            <a:avLst/>
            <a:gdLst/>
            <a:ahLst/>
            <a:cxnLst/>
            <a:rect l="l" t="t" r="r" b="b"/>
            <a:pathLst>
              <a:path w="40004" h="118110">
                <a:moveTo>
                  <a:pt x="29108" y="0"/>
                </a:moveTo>
                <a:lnTo>
                  <a:pt x="0" y="113995"/>
                </a:lnTo>
                <a:lnTo>
                  <a:pt x="7772" y="117896"/>
                </a:lnTo>
                <a:lnTo>
                  <a:pt x="39441" y="3870"/>
                </a:lnTo>
                <a:lnTo>
                  <a:pt x="2910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99976" y="3155438"/>
            <a:ext cx="61594" cy="47625"/>
          </a:xfrm>
          <a:custGeom>
            <a:avLst/>
            <a:gdLst/>
            <a:ahLst/>
            <a:cxnLst/>
            <a:rect l="l" t="t" r="r" b="b"/>
            <a:pathLst>
              <a:path w="61595" h="47625">
                <a:moveTo>
                  <a:pt x="61459" y="0"/>
                </a:moveTo>
                <a:lnTo>
                  <a:pt x="61459" y="0"/>
                </a:lnTo>
                <a:lnTo>
                  <a:pt x="0" y="47281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92238" y="3149620"/>
            <a:ext cx="79375" cy="62865"/>
          </a:xfrm>
          <a:custGeom>
            <a:avLst/>
            <a:gdLst/>
            <a:ahLst/>
            <a:cxnLst/>
            <a:rect l="l" t="t" r="r" b="b"/>
            <a:pathLst>
              <a:path w="79375" h="62864">
                <a:moveTo>
                  <a:pt x="69189" y="0"/>
                </a:moveTo>
                <a:lnTo>
                  <a:pt x="0" y="53096"/>
                </a:lnTo>
                <a:lnTo>
                  <a:pt x="3870" y="62819"/>
                </a:lnTo>
                <a:lnTo>
                  <a:pt x="78912" y="3901"/>
                </a:lnTo>
                <a:lnTo>
                  <a:pt x="6918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90322" y="3143786"/>
            <a:ext cx="53340" cy="38100"/>
          </a:xfrm>
          <a:custGeom>
            <a:avLst/>
            <a:gdLst/>
            <a:ahLst/>
            <a:cxnLst/>
            <a:rect l="l" t="t" r="r" b="b"/>
            <a:pathLst>
              <a:path w="53339" h="38100">
                <a:moveTo>
                  <a:pt x="52992" y="0"/>
                </a:moveTo>
                <a:lnTo>
                  <a:pt x="52992" y="0"/>
                </a:lnTo>
                <a:lnTo>
                  <a:pt x="0" y="37581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82545" y="3134075"/>
            <a:ext cx="67310" cy="57150"/>
          </a:xfrm>
          <a:custGeom>
            <a:avLst/>
            <a:gdLst/>
            <a:ahLst/>
            <a:cxnLst/>
            <a:rect l="l" t="t" r="r" b="b"/>
            <a:pathLst>
              <a:path w="67310" h="57150">
                <a:moveTo>
                  <a:pt x="63367" y="0"/>
                </a:moveTo>
                <a:lnTo>
                  <a:pt x="0" y="51175"/>
                </a:lnTo>
                <a:lnTo>
                  <a:pt x="3870" y="56967"/>
                </a:lnTo>
                <a:lnTo>
                  <a:pt x="67238" y="9692"/>
                </a:lnTo>
                <a:lnTo>
                  <a:pt x="6336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69201" y="2933275"/>
            <a:ext cx="33655" cy="79375"/>
          </a:xfrm>
          <a:custGeom>
            <a:avLst/>
            <a:gdLst/>
            <a:ahLst/>
            <a:cxnLst/>
            <a:rect l="l" t="t" r="r" b="b"/>
            <a:pathLst>
              <a:path w="33654" h="79375">
                <a:moveTo>
                  <a:pt x="0" y="0"/>
                </a:moveTo>
                <a:lnTo>
                  <a:pt x="0" y="0"/>
                </a:lnTo>
                <a:lnTo>
                  <a:pt x="33622" y="79036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661428" y="2923550"/>
            <a:ext cx="45720" cy="90805"/>
          </a:xfrm>
          <a:custGeom>
            <a:avLst/>
            <a:gdLst/>
            <a:ahLst/>
            <a:cxnLst/>
            <a:rect l="l" t="t" r="r" b="b"/>
            <a:pathLst>
              <a:path w="45720" h="90805">
                <a:moveTo>
                  <a:pt x="9723" y="0"/>
                </a:moveTo>
                <a:lnTo>
                  <a:pt x="0" y="5821"/>
                </a:lnTo>
                <a:lnTo>
                  <a:pt x="35570" y="90677"/>
                </a:lnTo>
                <a:lnTo>
                  <a:pt x="45262" y="90677"/>
                </a:lnTo>
                <a:lnTo>
                  <a:pt x="972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49771" y="2944928"/>
            <a:ext cx="29209" cy="67945"/>
          </a:xfrm>
          <a:custGeom>
            <a:avLst/>
            <a:gdLst/>
            <a:ahLst/>
            <a:cxnLst/>
            <a:rect l="l" t="t" r="r" b="b"/>
            <a:pathLst>
              <a:path w="29210" h="67944">
                <a:moveTo>
                  <a:pt x="0" y="0"/>
                </a:moveTo>
                <a:lnTo>
                  <a:pt x="0" y="0"/>
                </a:lnTo>
                <a:lnTo>
                  <a:pt x="29145" y="67384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45913" y="2939095"/>
            <a:ext cx="39370" cy="79375"/>
          </a:xfrm>
          <a:custGeom>
            <a:avLst/>
            <a:gdLst/>
            <a:ahLst/>
            <a:cxnLst/>
            <a:rect l="l" t="t" r="r" b="b"/>
            <a:pathLst>
              <a:path w="39370" h="79375">
                <a:moveTo>
                  <a:pt x="7741" y="0"/>
                </a:moveTo>
                <a:lnTo>
                  <a:pt x="0" y="5821"/>
                </a:lnTo>
                <a:lnTo>
                  <a:pt x="29108" y="79034"/>
                </a:lnTo>
                <a:lnTo>
                  <a:pt x="38801" y="75133"/>
                </a:lnTo>
                <a:lnTo>
                  <a:pt x="774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65303" y="3022012"/>
            <a:ext cx="38100" cy="125730"/>
          </a:xfrm>
          <a:custGeom>
            <a:avLst/>
            <a:gdLst/>
            <a:ahLst/>
            <a:cxnLst/>
            <a:rect l="l" t="t" r="r" b="b"/>
            <a:pathLst>
              <a:path w="38100" h="125730">
                <a:moveTo>
                  <a:pt x="0" y="125647"/>
                </a:moveTo>
                <a:lnTo>
                  <a:pt x="0" y="125647"/>
                </a:lnTo>
                <a:lnTo>
                  <a:pt x="37521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61428" y="3014228"/>
            <a:ext cx="45720" cy="139700"/>
          </a:xfrm>
          <a:custGeom>
            <a:avLst/>
            <a:gdLst/>
            <a:ahLst/>
            <a:cxnLst/>
            <a:rect l="l" t="t" r="r" b="b"/>
            <a:pathLst>
              <a:path w="45720" h="139700">
                <a:moveTo>
                  <a:pt x="45262" y="0"/>
                </a:moveTo>
                <a:lnTo>
                  <a:pt x="35570" y="0"/>
                </a:lnTo>
                <a:lnTo>
                  <a:pt x="0" y="135392"/>
                </a:lnTo>
                <a:lnTo>
                  <a:pt x="9723" y="139293"/>
                </a:lnTo>
                <a:lnTo>
                  <a:pt x="452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43085" y="2998066"/>
            <a:ext cx="27940" cy="98425"/>
          </a:xfrm>
          <a:custGeom>
            <a:avLst/>
            <a:gdLst/>
            <a:ahLst/>
            <a:cxnLst/>
            <a:rect l="l" t="t" r="r" b="b"/>
            <a:pathLst>
              <a:path w="27939" h="98425">
                <a:moveTo>
                  <a:pt x="0" y="98437"/>
                </a:moveTo>
                <a:lnTo>
                  <a:pt x="0" y="98437"/>
                </a:lnTo>
                <a:lnTo>
                  <a:pt x="27805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35332" y="2990270"/>
            <a:ext cx="40005" cy="112395"/>
          </a:xfrm>
          <a:custGeom>
            <a:avLst/>
            <a:gdLst/>
            <a:ahLst/>
            <a:cxnLst/>
            <a:rect l="l" t="t" r="r" b="b"/>
            <a:pathLst>
              <a:path w="40004" h="112394">
                <a:moveTo>
                  <a:pt x="31668" y="0"/>
                </a:moveTo>
                <a:lnTo>
                  <a:pt x="0" y="112044"/>
                </a:lnTo>
                <a:lnTo>
                  <a:pt x="9692" y="110124"/>
                </a:lnTo>
                <a:lnTo>
                  <a:pt x="39441" y="7772"/>
                </a:lnTo>
                <a:lnTo>
                  <a:pt x="3166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13101" y="3200799"/>
            <a:ext cx="35560" cy="126364"/>
          </a:xfrm>
          <a:custGeom>
            <a:avLst/>
            <a:gdLst/>
            <a:ahLst/>
            <a:cxnLst/>
            <a:rect l="l" t="t" r="r" b="b"/>
            <a:pathLst>
              <a:path w="35560" h="126364">
                <a:moveTo>
                  <a:pt x="0" y="126288"/>
                </a:moveTo>
                <a:lnTo>
                  <a:pt x="0" y="126288"/>
                </a:lnTo>
                <a:lnTo>
                  <a:pt x="35572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397593" y="3185251"/>
            <a:ext cx="73025" cy="167640"/>
          </a:xfrm>
          <a:custGeom>
            <a:avLst/>
            <a:gdLst/>
            <a:ahLst/>
            <a:cxnLst/>
            <a:rect l="l" t="t" r="r" b="b"/>
            <a:pathLst>
              <a:path w="73025" h="167639">
                <a:moveTo>
                  <a:pt x="72420" y="0"/>
                </a:moveTo>
                <a:lnTo>
                  <a:pt x="51084" y="9692"/>
                </a:lnTo>
                <a:lnTo>
                  <a:pt x="31668" y="11643"/>
                </a:lnTo>
                <a:lnTo>
                  <a:pt x="0" y="136001"/>
                </a:lnTo>
                <a:lnTo>
                  <a:pt x="15514" y="143774"/>
                </a:lnTo>
                <a:lnTo>
                  <a:pt x="27157" y="167121"/>
                </a:lnTo>
                <a:lnTo>
                  <a:pt x="7242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45034" y="3234475"/>
            <a:ext cx="35560" cy="125730"/>
          </a:xfrm>
          <a:custGeom>
            <a:avLst/>
            <a:gdLst/>
            <a:ahLst/>
            <a:cxnLst/>
            <a:rect l="l" t="t" r="r" b="b"/>
            <a:pathLst>
              <a:path w="35560" h="125729">
                <a:moveTo>
                  <a:pt x="0" y="125678"/>
                </a:moveTo>
                <a:lnTo>
                  <a:pt x="0" y="125678"/>
                </a:lnTo>
                <a:lnTo>
                  <a:pt x="35541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43074" y="3228624"/>
            <a:ext cx="40005" cy="140335"/>
          </a:xfrm>
          <a:custGeom>
            <a:avLst/>
            <a:gdLst/>
            <a:ahLst/>
            <a:cxnLst/>
            <a:rect l="l" t="t" r="r" b="b"/>
            <a:pathLst>
              <a:path w="40004" h="140335">
                <a:moveTo>
                  <a:pt x="39471" y="0"/>
                </a:moveTo>
                <a:lnTo>
                  <a:pt x="31699" y="0"/>
                </a:lnTo>
                <a:lnTo>
                  <a:pt x="0" y="131521"/>
                </a:lnTo>
                <a:lnTo>
                  <a:pt x="5852" y="139903"/>
                </a:lnTo>
                <a:lnTo>
                  <a:pt x="3947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413101" y="3336818"/>
            <a:ext cx="43815" cy="94615"/>
          </a:xfrm>
          <a:custGeom>
            <a:avLst/>
            <a:gdLst/>
            <a:ahLst/>
            <a:cxnLst/>
            <a:rect l="l" t="t" r="r" b="b"/>
            <a:pathLst>
              <a:path w="43814" h="94614">
                <a:moveTo>
                  <a:pt x="43338" y="94563"/>
                </a:moveTo>
                <a:lnTo>
                  <a:pt x="43338" y="94563"/>
                </a:lnTo>
                <a:lnTo>
                  <a:pt x="0" y="0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413107" y="3329025"/>
            <a:ext cx="43815" cy="114300"/>
          </a:xfrm>
          <a:custGeom>
            <a:avLst/>
            <a:gdLst/>
            <a:ahLst/>
            <a:cxnLst/>
            <a:rect l="l" t="t" r="r" b="b"/>
            <a:pathLst>
              <a:path w="43814" h="114300">
                <a:moveTo>
                  <a:pt x="0" y="0"/>
                </a:moveTo>
                <a:lnTo>
                  <a:pt x="3870" y="23347"/>
                </a:lnTo>
                <a:lnTo>
                  <a:pt x="41361" y="114025"/>
                </a:lnTo>
                <a:lnTo>
                  <a:pt x="43312" y="98450"/>
                </a:lnTo>
                <a:lnTo>
                  <a:pt x="11643" y="23347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435090" y="3332913"/>
            <a:ext cx="31115" cy="62865"/>
          </a:xfrm>
          <a:custGeom>
            <a:avLst/>
            <a:gdLst/>
            <a:ahLst/>
            <a:cxnLst/>
            <a:rect l="l" t="t" r="r" b="b"/>
            <a:pathLst>
              <a:path w="31114" h="62864">
                <a:moveTo>
                  <a:pt x="31034" y="62839"/>
                </a:moveTo>
                <a:lnTo>
                  <a:pt x="31034" y="62839"/>
                </a:lnTo>
                <a:lnTo>
                  <a:pt x="0" y="0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433132" y="3327074"/>
            <a:ext cx="37465" cy="74930"/>
          </a:xfrm>
          <a:custGeom>
            <a:avLst/>
            <a:gdLst/>
            <a:ahLst/>
            <a:cxnLst/>
            <a:rect l="l" t="t" r="r" b="b"/>
            <a:pathLst>
              <a:path w="37464" h="74929">
                <a:moveTo>
                  <a:pt x="7772" y="0"/>
                </a:moveTo>
                <a:lnTo>
                  <a:pt x="0" y="1950"/>
                </a:lnTo>
                <a:lnTo>
                  <a:pt x="27188" y="74493"/>
                </a:lnTo>
                <a:lnTo>
                  <a:pt x="36880" y="72572"/>
                </a:lnTo>
                <a:lnTo>
                  <a:pt x="777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460307" y="3370494"/>
            <a:ext cx="79375" cy="60960"/>
          </a:xfrm>
          <a:custGeom>
            <a:avLst/>
            <a:gdLst/>
            <a:ahLst/>
            <a:cxnLst/>
            <a:rect l="l" t="t" r="r" b="b"/>
            <a:pathLst>
              <a:path w="79375" h="60960">
                <a:moveTo>
                  <a:pt x="0" y="60886"/>
                </a:moveTo>
                <a:lnTo>
                  <a:pt x="0" y="60886"/>
                </a:lnTo>
                <a:lnTo>
                  <a:pt x="78910" y="0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454469" y="3360145"/>
            <a:ext cx="94615" cy="83185"/>
          </a:xfrm>
          <a:custGeom>
            <a:avLst/>
            <a:gdLst/>
            <a:ahLst/>
            <a:cxnLst/>
            <a:rect l="l" t="t" r="r" b="b"/>
            <a:pathLst>
              <a:path w="94614" h="83185">
                <a:moveTo>
                  <a:pt x="88605" y="0"/>
                </a:moveTo>
                <a:lnTo>
                  <a:pt x="1950" y="67330"/>
                </a:lnTo>
                <a:lnTo>
                  <a:pt x="0" y="82905"/>
                </a:lnTo>
                <a:lnTo>
                  <a:pt x="94457" y="8381"/>
                </a:lnTo>
                <a:lnTo>
                  <a:pt x="8860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454459" y="3128229"/>
            <a:ext cx="79375" cy="62865"/>
          </a:xfrm>
          <a:custGeom>
            <a:avLst/>
            <a:gdLst/>
            <a:ahLst/>
            <a:cxnLst/>
            <a:rect l="l" t="t" r="r" b="b"/>
            <a:pathLst>
              <a:path w="79375" h="62864">
                <a:moveTo>
                  <a:pt x="0" y="62839"/>
                </a:moveTo>
                <a:lnTo>
                  <a:pt x="0" y="62839"/>
                </a:lnTo>
                <a:lnTo>
                  <a:pt x="78940" y="0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448677" y="3116580"/>
            <a:ext cx="90805" cy="78740"/>
          </a:xfrm>
          <a:custGeom>
            <a:avLst/>
            <a:gdLst/>
            <a:ahLst/>
            <a:cxnLst/>
            <a:rect l="l" t="t" r="r" b="b"/>
            <a:pathLst>
              <a:path w="90804" h="78739">
                <a:moveTo>
                  <a:pt x="90556" y="0"/>
                </a:moveTo>
                <a:lnTo>
                  <a:pt x="11643" y="62849"/>
                </a:lnTo>
                <a:lnTo>
                  <a:pt x="0" y="78364"/>
                </a:lnTo>
                <a:lnTo>
                  <a:pt x="21335" y="68671"/>
                </a:lnTo>
                <a:lnTo>
                  <a:pt x="86654" y="11643"/>
                </a:lnTo>
                <a:lnTo>
                  <a:pt x="9055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472611" y="3163888"/>
            <a:ext cx="51435" cy="39370"/>
          </a:xfrm>
          <a:custGeom>
            <a:avLst/>
            <a:gdLst/>
            <a:ahLst/>
            <a:cxnLst/>
            <a:rect l="l" t="t" r="r" b="b"/>
            <a:pathLst>
              <a:path w="51435" h="39369">
                <a:moveTo>
                  <a:pt x="0" y="38832"/>
                </a:moveTo>
                <a:lnTo>
                  <a:pt x="0" y="38832"/>
                </a:lnTo>
                <a:lnTo>
                  <a:pt x="51073" y="0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464192" y="3153521"/>
            <a:ext cx="65405" cy="57150"/>
          </a:xfrm>
          <a:custGeom>
            <a:avLst/>
            <a:gdLst/>
            <a:ahLst/>
            <a:cxnLst/>
            <a:rect l="l" t="t" r="r" b="b"/>
            <a:pathLst>
              <a:path w="65404" h="57150">
                <a:moveTo>
                  <a:pt x="59496" y="0"/>
                </a:moveTo>
                <a:lnTo>
                  <a:pt x="0" y="49194"/>
                </a:lnTo>
                <a:lnTo>
                  <a:pt x="5821" y="56967"/>
                </a:lnTo>
                <a:lnTo>
                  <a:pt x="65318" y="5791"/>
                </a:lnTo>
                <a:lnTo>
                  <a:pt x="5949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37268" y="3128229"/>
            <a:ext cx="43815" cy="99060"/>
          </a:xfrm>
          <a:custGeom>
            <a:avLst/>
            <a:gdLst/>
            <a:ahLst/>
            <a:cxnLst/>
            <a:rect l="l" t="t" r="r" b="b"/>
            <a:pathLst>
              <a:path w="43814" h="99060">
                <a:moveTo>
                  <a:pt x="0" y="0"/>
                </a:moveTo>
                <a:lnTo>
                  <a:pt x="0" y="0"/>
                </a:lnTo>
                <a:lnTo>
                  <a:pt x="43307" y="98468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35332" y="3116580"/>
            <a:ext cx="47625" cy="112395"/>
          </a:xfrm>
          <a:custGeom>
            <a:avLst/>
            <a:gdLst/>
            <a:ahLst/>
            <a:cxnLst/>
            <a:rect l="l" t="t" r="r" b="b"/>
            <a:pathLst>
              <a:path w="47625" h="112394">
                <a:moveTo>
                  <a:pt x="3901" y="0"/>
                </a:moveTo>
                <a:lnTo>
                  <a:pt x="0" y="11643"/>
                </a:lnTo>
                <a:lnTo>
                  <a:pt x="39441" y="112044"/>
                </a:lnTo>
                <a:lnTo>
                  <a:pt x="47213" y="112044"/>
                </a:lnTo>
                <a:lnTo>
                  <a:pt x="390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330322" y="3336818"/>
            <a:ext cx="79375" cy="64769"/>
          </a:xfrm>
          <a:custGeom>
            <a:avLst/>
            <a:gdLst/>
            <a:ahLst/>
            <a:cxnLst/>
            <a:rect l="l" t="t" r="r" b="b"/>
            <a:pathLst>
              <a:path w="79375" h="64770">
                <a:moveTo>
                  <a:pt x="0" y="64760"/>
                </a:moveTo>
                <a:lnTo>
                  <a:pt x="0" y="64760"/>
                </a:lnTo>
                <a:lnTo>
                  <a:pt x="78910" y="0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308988" y="3321253"/>
            <a:ext cx="108585" cy="93980"/>
          </a:xfrm>
          <a:custGeom>
            <a:avLst/>
            <a:gdLst/>
            <a:ahLst/>
            <a:cxnLst/>
            <a:rect l="l" t="t" r="r" b="b"/>
            <a:pathLst>
              <a:path w="108585" h="93979">
                <a:moveTo>
                  <a:pt x="88605" y="0"/>
                </a:moveTo>
                <a:lnTo>
                  <a:pt x="0" y="74493"/>
                </a:lnTo>
                <a:lnTo>
                  <a:pt x="31668" y="93939"/>
                </a:lnTo>
                <a:lnTo>
                  <a:pt x="107990" y="31120"/>
                </a:lnTo>
                <a:lnTo>
                  <a:pt x="104119" y="7772"/>
                </a:lnTo>
                <a:lnTo>
                  <a:pt x="8860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407284" y="3090678"/>
            <a:ext cx="41910" cy="100965"/>
          </a:xfrm>
          <a:custGeom>
            <a:avLst/>
            <a:gdLst/>
            <a:ahLst/>
            <a:cxnLst/>
            <a:rect l="l" t="t" r="r" b="b"/>
            <a:pathLst>
              <a:path w="41910" h="100964">
                <a:moveTo>
                  <a:pt x="0" y="0"/>
                </a:moveTo>
                <a:lnTo>
                  <a:pt x="0" y="0"/>
                </a:lnTo>
                <a:lnTo>
                  <a:pt x="41389" y="100389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387900" y="3084850"/>
            <a:ext cx="73025" cy="112395"/>
          </a:xfrm>
          <a:custGeom>
            <a:avLst/>
            <a:gdLst/>
            <a:ahLst/>
            <a:cxnLst/>
            <a:rect l="l" t="t" r="r" b="b"/>
            <a:pathLst>
              <a:path w="73025" h="112394">
                <a:moveTo>
                  <a:pt x="36850" y="0"/>
                </a:moveTo>
                <a:lnTo>
                  <a:pt x="0" y="1950"/>
                </a:lnTo>
                <a:lnTo>
                  <a:pt x="41361" y="112044"/>
                </a:lnTo>
                <a:lnTo>
                  <a:pt x="60777" y="110093"/>
                </a:lnTo>
                <a:lnTo>
                  <a:pt x="72420" y="94579"/>
                </a:lnTo>
                <a:lnTo>
                  <a:pt x="3685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533400" y="2755800"/>
            <a:ext cx="27940" cy="109220"/>
          </a:xfrm>
          <a:custGeom>
            <a:avLst/>
            <a:gdLst/>
            <a:ahLst/>
            <a:cxnLst/>
            <a:rect l="l" t="t" r="r" b="b"/>
            <a:pathLst>
              <a:path w="27939" h="109219">
                <a:moveTo>
                  <a:pt x="0" y="108839"/>
                </a:moveTo>
                <a:lnTo>
                  <a:pt x="0" y="108839"/>
                </a:lnTo>
                <a:lnTo>
                  <a:pt x="27805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517867" y="2753868"/>
            <a:ext cx="53340" cy="134620"/>
          </a:xfrm>
          <a:custGeom>
            <a:avLst/>
            <a:gdLst/>
            <a:ahLst/>
            <a:cxnLst/>
            <a:rect l="l" t="t" r="r" b="b"/>
            <a:pathLst>
              <a:path w="53339" h="134619">
                <a:moveTo>
                  <a:pt x="43342" y="0"/>
                </a:moveTo>
                <a:lnTo>
                  <a:pt x="25206" y="6461"/>
                </a:lnTo>
                <a:lnTo>
                  <a:pt x="0" y="106862"/>
                </a:lnTo>
                <a:lnTo>
                  <a:pt x="15514" y="116555"/>
                </a:lnTo>
                <a:lnTo>
                  <a:pt x="27157" y="134051"/>
                </a:lnTo>
                <a:lnTo>
                  <a:pt x="53035" y="31729"/>
                </a:lnTo>
                <a:lnTo>
                  <a:pt x="4334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82525" y="2714986"/>
            <a:ext cx="8255" cy="4445"/>
          </a:xfrm>
          <a:custGeom>
            <a:avLst/>
            <a:gdLst/>
            <a:ahLst/>
            <a:cxnLst/>
            <a:rect l="l" t="t" r="r" b="b"/>
            <a:pathLst>
              <a:path w="8254" h="4444">
                <a:moveTo>
                  <a:pt x="0" y="3874"/>
                </a:moveTo>
                <a:lnTo>
                  <a:pt x="0" y="3874"/>
                </a:lnTo>
                <a:lnTo>
                  <a:pt x="7796" y="0"/>
                </a:lnTo>
              </a:path>
            </a:pathLst>
          </a:custGeom>
          <a:ln w="365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567001" y="2706563"/>
            <a:ext cx="31115" cy="66040"/>
          </a:xfrm>
          <a:custGeom>
            <a:avLst/>
            <a:gdLst/>
            <a:ahLst/>
            <a:cxnLst/>
            <a:rect l="l" t="t" r="r" b="b"/>
            <a:pathLst>
              <a:path w="31114" h="66039">
                <a:moveTo>
                  <a:pt x="25237" y="0"/>
                </a:moveTo>
                <a:lnTo>
                  <a:pt x="0" y="6492"/>
                </a:lnTo>
                <a:lnTo>
                  <a:pt x="3901" y="16184"/>
                </a:lnTo>
                <a:lnTo>
                  <a:pt x="19415" y="18135"/>
                </a:lnTo>
                <a:lnTo>
                  <a:pt x="9692" y="65440"/>
                </a:lnTo>
                <a:lnTo>
                  <a:pt x="31059" y="6492"/>
                </a:lnTo>
                <a:lnTo>
                  <a:pt x="2523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680835" y="2734417"/>
            <a:ext cx="16510" cy="27940"/>
          </a:xfrm>
          <a:custGeom>
            <a:avLst/>
            <a:gdLst/>
            <a:ahLst/>
            <a:cxnLst/>
            <a:rect l="l" t="t" r="r" b="b"/>
            <a:pathLst>
              <a:path w="16510" h="27939">
                <a:moveTo>
                  <a:pt x="0" y="0"/>
                </a:moveTo>
                <a:lnTo>
                  <a:pt x="0" y="0"/>
                </a:lnTo>
                <a:lnTo>
                  <a:pt x="16171" y="27881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676942" y="2728600"/>
            <a:ext cx="26034" cy="41910"/>
          </a:xfrm>
          <a:custGeom>
            <a:avLst/>
            <a:gdLst/>
            <a:ahLst/>
            <a:cxnLst/>
            <a:rect l="l" t="t" r="r" b="b"/>
            <a:pathLst>
              <a:path w="26035" h="41910">
                <a:moveTo>
                  <a:pt x="9692" y="0"/>
                </a:moveTo>
                <a:lnTo>
                  <a:pt x="0" y="1920"/>
                </a:lnTo>
                <a:lnTo>
                  <a:pt x="16184" y="41422"/>
                </a:lnTo>
                <a:lnTo>
                  <a:pt x="25877" y="37551"/>
                </a:lnTo>
                <a:lnTo>
                  <a:pt x="96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661435" y="2771998"/>
            <a:ext cx="35560" cy="125730"/>
          </a:xfrm>
          <a:custGeom>
            <a:avLst/>
            <a:gdLst/>
            <a:ahLst/>
            <a:cxnLst/>
            <a:rect l="l" t="t" r="r" b="b"/>
            <a:pathLst>
              <a:path w="35560" h="125730">
                <a:moveTo>
                  <a:pt x="0" y="125647"/>
                </a:moveTo>
                <a:lnTo>
                  <a:pt x="0" y="125647"/>
                </a:lnTo>
                <a:lnTo>
                  <a:pt x="35572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659507" y="2766151"/>
            <a:ext cx="41910" cy="137795"/>
          </a:xfrm>
          <a:custGeom>
            <a:avLst/>
            <a:gdLst/>
            <a:ahLst/>
            <a:cxnLst/>
            <a:rect l="l" t="t" r="r" b="b"/>
            <a:pathLst>
              <a:path w="41910" h="137794">
                <a:moveTo>
                  <a:pt x="33619" y="0"/>
                </a:moveTo>
                <a:lnTo>
                  <a:pt x="0" y="135392"/>
                </a:lnTo>
                <a:lnTo>
                  <a:pt x="5791" y="137312"/>
                </a:lnTo>
                <a:lnTo>
                  <a:pt x="41391" y="3870"/>
                </a:lnTo>
                <a:lnTo>
                  <a:pt x="3361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43085" y="2901550"/>
            <a:ext cx="31750" cy="65405"/>
          </a:xfrm>
          <a:custGeom>
            <a:avLst/>
            <a:gdLst/>
            <a:ahLst/>
            <a:cxnLst/>
            <a:rect l="l" t="t" r="r" b="b"/>
            <a:pathLst>
              <a:path w="31750" h="65405">
                <a:moveTo>
                  <a:pt x="31673" y="65401"/>
                </a:moveTo>
                <a:lnTo>
                  <a:pt x="31673" y="65401"/>
                </a:lnTo>
                <a:lnTo>
                  <a:pt x="0" y="0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35332" y="2891790"/>
            <a:ext cx="41910" cy="88900"/>
          </a:xfrm>
          <a:custGeom>
            <a:avLst/>
            <a:gdLst/>
            <a:ahLst/>
            <a:cxnLst/>
            <a:rect l="l" t="t" r="r" b="b"/>
            <a:pathLst>
              <a:path w="41910" h="88900">
                <a:moveTo>
                  <a:pt x="9692" y="0"/>
                </a:moveTo>
                <a:lnTo>
                  <a:pt x="9692" y="3901"/>
                </a:lnTo>
                <a:lnTo>
                  <a:pt x="0" y="3901"/>
                </a:lnTo>
                <a:lnTo>
                  <a:pt x="39441" y="88757"/>
                </a:lnTo>
                <a:lnTo>
                  <a:pt x="41361" y="75163"/>
                </a:lnTo>
                <a:lnTo>
                  <a:pt x="96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54719" y="2872388"/>
            <a:ext cx="27940" cy="60960"/>
          </a:xfrm>
          <a:custGeom>
            <a:avLst/>
            <a:gdLst/>
            <a:ahLst/>
            <a:cxnLst/>
            <a:rect l="l" t="t" r="r" b="b"/>
            <a:pathLst>
              <a:path w="27939" h="60960">
                <a:moveTo>
                  <a:pt x="27805" y="60886"/>
                </a:moveTo>
                <a:lnTo>
                  <a:pt x="27805" y="60886"/>
                </a:lnTo>
                <a:lnTo>
                  <a:pt x="0" y="0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50846" y="2866552"/>
            <a:ext cx="35560" cy="73025"/>
          </a:xfrm>
          <a:custGeom>
            <a:avLst/>
            <a:gdLst/>
            <a:ahLst/>
            <a:cxnLst/>
            <a:rect l="l" t="t" r="r" b="b"/>
            <a:pathLst>
              <a:path w="35560" h="73025">
                <a:moveTo>
                  <a:pt x="8412" y="0"/>
                </a:moveTo>
                <a:lnTo>
                  <a:pt x="0" y="3870"/>
                </a:lnTo>
                <a:lnTo>
                  <a:pt x="29748" y="72542"/>
                </a:lnTo>
                <a:lnTo>
                  <a:pt x="35570" y="68671"/>
                </a:lnTo>
                <a:lnTo>
                  <a:pt x="84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80576" y="2907346"/>
            <a:ext cx="79375" cy="59690"/>
          </a:xfrm>
          <a:custGeom>
            <a:avLst/>
            <a:gdLst/>
            <a:ahLst/>
            <a:cxnLst/>
            <a:rect l="l" t="t" r="r" b="b"/>
            <a:pathLst>
              <a:path w="79375" h="59689">
                <a:moveTo>
                  <a:pt x="0" y="59605"/>
                </a:moveTo>
                <a:lnTo>
                  <a:pt x="0" y="59605"/>
                </a:lnTo>
                <a:lnTo>
                  <a:pt x="78910" y="0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74773" y="2901543"/>
            <a:ext cx="90805" cy="79375"/>
          </a:xfrm>
          <a:custGeom>
            <a:avLst/>
            <a:gdLst/>
            <a:ahLst/>
            <a:cxnLst/>
            <a:rect l="l" t="t" r="r" b="b"/>
            <a:pathLst>
              <a:path w="90804" h="79375">
                <a:moveTo>
                  <a:pt x="84734" y="0"/>
                </a:moveTo>
                <a:lnTo>
                  <a:pt x="1920" y="65410"/>
                </a:lnTo>
                <a:lnTo>
                  <a:pt x="0" y="79004"/>
                </a:lnTo>
                <a:lnTo>
                  <a:pt x="90525" y="1920"/>
                </a:lnTo>
                <a:lnTo>
                  <a:pt x="847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448673" y="2891819"/>
            <a:ext cx="59055" cy="53340"/>
          </a:xfrm>
          <a:custGeom>
            <a:avLst/>
            <a:gdLst/>
            <a:ahLst/>
            <a:cxnLst/>
            <a:rect l="l" t="t" r="r" b="b"/>
            <a:pathLst>
              <a:path w="59054" h="53339">
                <a:moveTo>
                  <a:pt x="0" y="53108"/>
                </a:moveTo>
                <a:lnTo>
                  <a:pt x="0" y="53108"/>
                </a:lnTo>
                <a:lnTo>
                  <a:pt x="58840" y="0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424750" y="2866552"/>
            <a:ext cx="109220" cy="92075"/>
          </a:xfrm>
          <a:custGeom>
            <a:avLst/>
            <a:gdLst/>
            <a:ahLst/>
            <a:cxnLst/>
            <a:rect l="l" t="t" r="r" b="b"/>
            <a:pathLst>
              <a:path w="109220" h="92075">
                <a:moveTo>
                  <a:pt x="82753" y="0"/>
                </a:moveTo>
                <a:lnTo>
                  <a:pt x="0" y="72542"/>
                </a:lnTo>
                <a:lnTo>
                  <a:pt x="31668" y="91958"/>
                </a:lnTo>
                <a:lnTo>
                  <a:pt x="108630" y="25237"/>
                </a:lnTo>
                <a:lnTo>
                  <a:pt x="76961" y="19415"/>
                </a:lnTo>
                <a:lnTo>
                  <a:pt x="8275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403385" y="3821328"/>
            <a:ext cx="21590" cy="15875"/>
          </a:xfrm>
          <a:custGeom>
            <a:avLst/>
            <a:gdLst/>
            <a:ahLst/>
            <a:cxnLst/>
            <a:rect l="l" t="t" r="r" b="b"/>
            <a:pathLst>
              <a:path w="21589" h="15875">
                <a:moveTo>
                  <a:pt x="21379" y="0"/>
                </a:moveTo>
                <a:lnTo>
                  <a:pt x="21379" y="0"/>
                </a:lnTo>
                <a:lnTo>
                  <a:pt x="0" y="15526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93691" y="3810941"/>
            <a:ext cx="40005" cy="31750"/>
          </a:xfrm>
          <a:custGeom>
            <a:avLst/>
            <a:gdLst/>
            <a:ahLst/>
            <a:cxnLst/>
            <a:rect l="l" t="t" r="r" b="b"/>
            <a:pathLst>
              <a:path w="40004" h="31750">
                <a:moveTo>
                  <a:pt x="31059" y="0"/>
                </a:moveTo>
                <a:lnTo>
                  <a:pt x="0" y="25907"/>
                </a:lnTo>
                <a:lnTo>
                  <a:pt x="7772" y="31754"/>
                </a:lnTo>
                <a:lnTo>
                  <a:pt x="39441" y="5833"/>
                </a:lnTo>
                <a:lnTo>
                  <a:pt x="310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297339" y="3785689"/>
            <a:ext cx="15875" cy="25400"/>
          </a:xfrm>
          <a:custGeom>
            <a:avLst/>
            <a:gdLst/>
            <a:ahLst/>
            <a:cxnLst/>
            <a:rect l="l" t="t" r="r" b="b"/>
            <a:pathLst>
              <a:path w="15875" h="25400">
                <a:moveTo>
                  <a:pt x="15532" y="25254"/>
                </a:moveTo>
                <a:lnTo>
                  <a:pt x="15532" y="25254"/>
                </a:lnTo>
                <a:lnTo>
                  <a:pt x="0" y="0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277319" y="3746174"/>
            <a:ext cx="47625" cy="71120"/>
          </a:xfrm>
          <a:custGeom>
            <a:avLst/>
            <a:gdLst/>
            <a:ahLst/>
            <a:cxnLst/>
            <a:rect l="l" t="t" r="r" b="b"/>
            <a:pathLst>
              <a:path w="47625" h="71120">
                <a:moveTo>
                  <a:pt x="47183" y="0"/>
                </a:moveTo>
                <a:lnTo>
                  <a:pt x="0" y="47274"/>
                </a:lnTo>
                <a:lnTo>
                  <a:pt x="31668" y="70600"/>
                </a:lnTo>
                <a:lnTo>
                  <a:pt x="37459" y="68647"/>
                </a:lnTo>
                <a:lnTo>
                  <a:pt x="4718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297339" y="3651623"/>
            <a:ext cx="33020" cy="126364"/>
          </a:xfrm>
          <a:custGeom>
            <a:avLst/>
            <a:gdLst/>
            <a:ahLst/>
            <a:cxnLst/>
            <a:rect l="l" t="t" r="r" b="b"/>
            <a:pathLst>
              <a:path w="33020" h="126364">
                <a:moveTo>
                  <a:pt x="0" y="126288"/>
                </a:moveTo>
                <a:lnTo>
                  <a:pt x="0" y="126288"/>
                </a:lnTo>
                <a:lnTo>
                  <a:pt x="32983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277319" y="3632179"/>
            <a:ext cx="77470" cy="161290"/>
          </a:xfrm>
          <a:custGeom>
            <a:avLst/>
            <a:gdLst/>
            <a:ahLst/>
            <a:cxnLst/>
            <a:rect l="l" t="t" r="r" b="b"/>
            <a:pathLst>
              <a:path w="77470" h="161289">
                <a:moveTo>
                  <a:pt x="76931" y="0"/>
                </a:moveTo>
                <a:lnTo>
                  <a:pt x="53004" y="11643"/>
                </a:lnTo>
                <a:lnTo>
                  <a:pt x="37459" y="15544"/>
                </a:lnTo>
                <a:lnTo>
                  <a:pt x="0" y="161269"/>
                </a:lnTo>
                <a:lnTo>
                  <a:pt x="47183" y="113995"/>
                </a:lnTo>
                <a:lnTo>
                  <a:pt x="7693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429242" y="3683347"/>
            <a:ext cx="35560" cy="127635"/>
          </a:xfrm>
          <a:custGeom>
            <a:avLst/>
            <a:gdLst/>
            <a:ahLst/>
            <a:cxnLst/>
            <a:rect l="l" t="t" r="r" b="b"/>
            <a:pathLst>
              <a:path w="35560" h="127635">
                <a:moveTo>
                  <a:pt x="0" y="127596"/>
                </a:moveTo>
                <a:lnTo>
                  <a:pt x="0" y="127596"/>
                </a:lnTo>
                <a:lnTo>
                  <a:pt x="34962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424750" y="3679454"/>
            <a:ext cx="45720" cy="135890"/>
          </a:xfrm>
          <a:custGeom>
            <a:avLst/>
            <a:gdLst/>
            <a:ahLst/>
            <a:cxnLst/>
            <a:rect l="l" t="t" r="r" b="b"/>
            <a:pathLst>
              <a:path w="45720" h="135889">
                <a:moveTo>
                  <a:pt x="45262" y="0"/>
                </a:moveTo>
                <a:lnTo>
                  <a:pt x="35570" y="0"/>
                </a:lnTo>
                <a:lnTo>
                  <a:pt x="0" y="135367"/>
                </a:lnTo>
                <a:lnTo>
                  <a:pt x="10363" y="135367"/>
                </a:lnTo>
                <a:lnTo>
                  <a:pt x="452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338089" y="3579053"/>
            <a:ext cx="79375" cy="62865"/>
          </a:xfrm>
          <a:custGeom>
            <a:avLst/>
            <a:gdLst/>
            <a:ahLst/>
            <a:cxnLst/>
            <a:rect l="l" t="t" r="r" b="b"/>
            <a:pathLst>
              <a:path w="79375" h="62864">
                <a:moveTo>
                  <a:pt x="0" y="62839"/>
                </a:moveTo>
                <a:lnTo>
                  <a:pt x="0" y="62839"/>
                </a:lnTo>
                <a:lnTo>
                  <a:pt x="78910" y="0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330324" y="3564788"/>
            <a:ext cx="92710" cy="79375"/>
          </a:xfrm>
          <a:custGeom>
            <a:avLst/>
            <a:gdLst/>
            <a:ahLst/>
            <a:cxnLst/>
            <a:rect l="l" t="t" r="r" b="b"/>
            <a:pathLst>
              <a:path w="92710" h="79375">
                <a:moveTo>
                  <a:pt x="92476" y="0"/>
                </a:moveTo>
                <a:lnTo>
                  <a:pt x="14234" y="63489"/>
                </a:lnTo>
                <a:lnTo>
                  <a:pt x="0" y="79034"/>
                </a:lnTo>
                <a:lnTo>
                  <a:pt x="23926" y="67391"/>
                </a:lnTo>
                <a:lnTo>
                  <a:pt x="88605" y="14264"/>
                </a:lnTo>
                <a:lnTo>
                  <a:pt x="9247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356179" y="3612089"/>
            <a:ext cx="51435" cy="41910"/>
          </a:xfrm>
          <a:custGeom>
            <a:avLst/>
            <a:gdLst/>
            <a:ahLst/>
            <a:cxnLst/>
            <a:rect l="l" t="t" r="r" b="b"/>
            <a:pathLst>
              <a:path w="51435" h="41910">
                <a:moveTo>
                  <a:pt x="0" y="41455"/>
                </a:moveTo>
                <a:lnTo>
                  <a:pt x="0" y="41455"/>
                </a:lnTo>
                <a:lnTo>
                  <a:pt x="51104" y="0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350379" y="3604321"/>
            <a:ext cx="66675" cy="55244"/>
          </a:xfrm>
          <a:custGeom>
            <a:avLst/>
            <a:gdLst/>
            <a:ahLst/>
            <a:cxnLst/>
            <a:rect l="l" t="t" r="r" b="b"/>
            <a:pathLst>
              <a:path w="66675" h="55245">
                <a:moveTo>
                  <a:pt x="58856" y="0"/>
                </a:moveTo>
                <a:lnTo>
                  <a:pt x="0" y="49225"/>
                </a:lnTo>
                <a:lnTo>
                  <a:pt x="3870" y="55046"/>
                </a:lnTo>
                <a:lnTo>
                  <a:pt x="66598" y="5821"/>
                </a:lnTo>
                <a:lnTo>
                  <a:pt x="5885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290883" y="3547328"/>
            <a:ext cx="40005" cy="94615"/>
          </a:xfrm>
          <a:custGeom>
            <a:avLst/>
            <a:gdLst/>
            <a:ahLst/>
            <a:cxnLst/>
            <a:rect l="l" t="t" r="r" b="b"/>
            <a:pathLst>
              <a:path w="40004" h="94614">
                <a:moveTo>
                  <a:pt x="0" y="0"/>
                </a:moveTo>
                <a:lnTo>
                  <a:pt x="0" y="0"/>
                </a:lnTo>
                <a:lnTo>
                  <a:pt x="39439" y="94563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271467" y="3541471"/>
            <a:ext cx="73660" cy="106680"/>
          </a:xfrm>
          <a:custGeom>
            <a:avLst/>
            <a:gdLst/>
            <a:ahLst/>
            <a:cxnLst/>
            <a:rect l="l" t="t" r="r" b="b"/>
            <a:pathLst>
              <a:path w="73660" h="106679">
                <a:moveTo>
                  <a:pt x="37520" y="0"/>
                </a:moveTo>
                <a:lnTo>
                  <a:pt x="0" y="1950"/>
                </a:lnTo>
                <a:lnTo>
                  <a:pt x="43312" y="106253"/>
                </a:lnTo>
                <a:lnTo>
                  <a:pt x="58856" y="102351"/>
                </a:lnTo>
                <a:lnTo>
                  <a:pt x="73091" y="86807"/>
                </a:lnTo>
                <a:lnTo>
                  <a:pt x="3752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422786" y="3579053"/>
            <a:ext cx="41910" cy="94615"/>
          </a:xfrm>
          <a:custGeom>
            <a:avLst/>
            <a:gdLst/>
            <a:ahLst/>
            <a:cxnLst/>
            <a:rect l="l" t="t" r="r" b="b"/>
            <a:pathLst>
              <a:path w="41910" h="94614">
                <a:moveTo>
                  <a:pt x="0" y="0"/>
                </a:moveTo>
                <a:lnTo>
                  <a:pt x="0" y="0"/>
                </a:lnTo>
                <a:lnTo>
                  <a:pt x="41419" y="94594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418929" y="3564788"/>
            <a:ext cx="51435" cy="114935"/>
          </a:xfrm>
          <a:custGeom>
            <a:avLst/>
            <a:gdLst/>
            <a:ahLst/>
            <a:cxnLst/>
            <a:rect l="l" t="t" r="r" b="b"/>
            <a:pathLst>
              <a:path w="51435" h="114935">
                <a:moveTo>
                  <a:pt x="3870" y="0"/>
                </a:moveTo>
                <a:lnTo>
                  <a:pt x="0" y="14264"/>
                </a:lnTo>
                <a:lnTo>
                  <a:pt x="41391" y="114665"/>
                </a:lnTo>
                <a:lnTo>
                  <a:pt x="51084" y="114665"/>
                </a:lnTo>
                <a:lnTo>
                  <a:pt x="387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527583" y="2740274"/>
            <a:ext cx="33655" cy="130175"/>
          </a:xfrm>
          <a:custGeom>
            <a:avLst/>
            <a:gdLst/>
            <a:ahLst/>
            <a:cxnLst/>
            <a:rect l="l" t="t" r="r" b="b"/>
            <a:pathLst>
              <a:path w="33654" h="130175">
                <a:moveTo>
                  <a:pt x="0" y="130162"/>
                </a:moveTo>
                <a:lnTo>
                  <a:pt x="0" y="130162"/>
                </a:lnTo>
                <a:lnTo>
                  <a:pt x="33622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523688" y="2738292"/>
            <a:ext cx="43815" cy="138430"/>
          </a:xfrm>
          <a:custGeom>
            <a:avLst/>
            <a:gdLst/>
            <a:ahLst/>
            <a:cxnLst/>
            <a:rect l="l" t="t" r="r" b="b"/>
            <a:pathLst>
              <a:path w="43814" h="138430">
                <a:moveTo>
                  <a:pt x="43312" y="0"/>
                </a:moveTo>
                <a:lnTo>
                  <a:pt x="35570" y="0"/>
                </a:lnTo>
                <a:lnTo>
                  <a:pt x="0" y="134111"/>
                </a:lnTo>
                <a:lnTo>
                  <a:pt x="9692" y="137982"/>
                </a:lnTo>
                <a:lnTo>
                  <a:pt x="433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429242" y="3821328"/>
            <a:ext cx="19685" cy="37465"/>
          </a:xfrm>
          <a:custGeom>
            <a:avLst/>
            <a:gdLst/>
            <a:ahLst/>
            <a:cxnLst/>
            <a:rect l="l" t="t" r="r" b="b"/>
            <a:pathLst>
              <a:path w="19685" h="37464">
                <a:moveTo>
                  <a:pt x="0" y="0"/>
                </a:moveTo>
                <a:lnTo>
                  <a:pt x="0" y="0"/>
                </a:lnTo>
                <a:lnTo>
                  <a:pt x="19430" y="36919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424750" y="3814822"/>
            <a:ext cx="29845" cy="49530"/>
          </a:xfrm>
          <a:custGeom>
            <a:avLst/>
            <a:gdLst/>
            <a:ahLst/>
            <a:cxnLst/>
            <a:rect l="l" t="t" r="r" b="b"/>
            <a:pathLst>
              <a:path w="29845" h="49529">
                <a:moveTo>
                  <a:pt x="8381" y="0"/>
                </a:moveTo>
                <a:lnTo>
                  <a:pt x="0" y="1953"/>
                </a:lnTo>
                <a:lnTo>
                  <a:pt x="20025" y="49231"/>
                </a:lnTo>
                <a:lnTo>
                  <a:pt x="29717" y="47304"/>
                </a:lnTo>
                <a:lnTo>
                  <a:pt x="838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450622" y="3816780"/>
            <a:ext cx="19685" cy="31750"/>
          </a:xfrm>
          <a:custGeom>
            <a:avLst/>
            <a:gdLst/>
            <a:ahLst/>
            <a:cxnLst/>
            <a:rect l="l" t="t" r="r" b="b"/>
            <a:pathLst>
              <a:path w="19685" h="31750">
                <a:moveTo>
                  <a:pt x="0" y="0"/>
                </a:moveTo>
                <a:lnTo>
                  <a:pt x="0" y="0"/>
                </a:lnTo>
                <a:lnTo>
                  <a:pt x="19369" y="31730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448677" y="3810941"/>
            <a:ext cx="24130" cy="45720"/>
          </a:xfrm>
          <a:custGeom>
            <a:avLst/>
            <a:gdLst/>
            <a:ahLst/>
            <a:cxnLst/>
            <a:rect l="l" t="t" r="r" b="b"/>
            <a:pathLst>
              <a:path w="24129" h="45720">
                <a:moveTo>
                  <a:pt x="7741" y="0"/>
                </a:moveTo>
                <a:lnTo>
                  <a:pt x="0" y="3880"/>
                </a:lnTo>
                <a:lnTo>
                  <a:pt x="15514" y="45338"/>
                </a:lnTo>
                <a:lnTo>
                  <a:pt x="23926" y="41455"/>
                </a:lnTo>
                <a:lnTo>
                  <a:pt x="774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271483" y="3795421"/>
            <a:ext cx="26034" cy="21590"/>
          </a:xfrm>
          <a:custGeom>
            <a:avLst/>
            <a:gdLst/>
            <a:ahLst/>
            <a:cxnLst/>
            <a:rect l="l" t="t" r="r" b="b"/>
            <a:pathLst>
              <a:path w="26035" h="21589">
                <a:moveTo>
                  <a:pt x="25856" y="0"/>
                </a:moveTo>
                <a:lnTo>
                  <a:pt x="25856" y="0"/>
                </a:lnTo>
                <a:lnTo>
                  <a:pt x="0" y="21359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261774" y="3789578"/>
            <a:ext cx="45720" cy="38100"/>
          </a:xfrm>
          <a:custGeom>
            <a:avLst/>
            <a:gdLst/>
            <a:ahLst/>
            <a:cxnLst/>
            <a:rect l="l" t="t" r="r" b="b"/>
            <a:pathLst>
              <a:path w="45720" h="38100">
                <a:moveTo>
                  <a:pt x="37520" y="0"/>
                </a:moveTo>
                <a:lnTo>
                  <a:pt x="0" y="27197"/>
                </a:lnTo>
                <a:lnTo>
                  <a:pt x="5821" y="37554"/>
                </a:lnTo>
                <a:lnTo>
                  <a:pt x="45293" y="5821"/>
                </a:lnTo>
                <a:lnTo>
                  <a:pt x="3752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255950" y="3767539"/>
            <a:ext cx="41910" cy="34290"/>
          </a:xfrm>
          <a:custGeom>
            <a:avLst/>
            <a:gdLst/>
            <a:ahLst/>
            <a:cxnLst/>
            <a:rect l="l" t="t" r="r" b="b"/>
            <a:pathLst>
              <a:path w="41910" h="34289">
                <a:moveTo>
                  <a:pt x="41389" y="0"/>
                </a:moveTo>
                <a:lnTo>
                  <a:pt x="41389" y="0"/>
                </a:lnTo>
                <a:lnTo>
                  <a:pt x="0" y="33676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249491" y="3761719"/>
            <a:ext cx="57785" cy="47625"/>
          </a:xfrm>
          <a:custGeom>
            <a:avLst/>
            <a:gdLst/>
            <a:ahLst/>
            <a:cxnLst/>
            <a:rect l="l" t="t" r="r" b="b"/>
            <a:pathLst>
              <a:path w="57785" h="47625">
                <a:moveTo>
                  <a:pt x="49804" y="0"/>
                </a:moveTo>
                <a:lnTo>
                  <a:pt x="0" y="39502"/>
                </a:lnTo>
                <a:lnTo>
                  <a:pt x="6461" y="47274"/>
                </a:lnTo>
                <a:lnTo>
                  <a:pt x="57576" y="5821"/>
                </a:lnTo>
                <a:lnTo>
                  <a:pt x="4980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545034" y="2696835"/>
            <a:ext cx="16510" cy="34290"/>
          </a:xfrm>
          <a:custGeom>
            <a:avLst/>
            <a:gdLst/>
            <a:ahLst/>
            <a:cxnLst/>
            <a:rect l="l" t="t" r="r" b="b"/>
            <a:pathLst>
              <a:path w="16510" h="34289">
                <a:moveTo>
                  <a:pt x="0" y="0"/>
                </a:moveTo>
                <a:lnTo>
                  <a:pt x="0" y="0"/>
                </a:lnTo>
                <a:lnTo>
                  <a:pt x="16171" y="33707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39233" y="2691018"/>
            <a:ext cx="27940" cy="47625"/>
          </a:xfrm>
          <a:custGeom>
            <a:avLst/>
            <a:gdLst/>
            <a:ahLst/>
            <a:cxnLst/>
            <a:rect l="l" t="t" r="r" b="b"/>
            <a:pathLst>
              <a:path w="27939" h="47625">
                <a:moveTo>
                  <a:pt x="9692" y="0"/>
                </a:moveTo>
                <a:lnTo>
                  <a:pt x="0" y="1950"/>
                </a:lnTo>
                <a:lnTo>
                  <a:pt x="20025" y="47274"/>
                </a:lnTo>
                <a:lnTo>
                  <a:pt x="27767" y="43403"/>
                </a:lnTo>
                <a:lnTo>
                  <a:pt x="96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523685" y="2702692"/>
            <a:ext cx="15875" cy="31750"/>
          </a:xfrm>
          <a:custGeom>
            <a:avLst/>
            <a:gdLst/>
            <a:ahLst/>
            <a:cxnLst/>
            <a:rect l="l" t="t" r="r" b="b"/>
            <a:pathLst>
              <a:path w="15875" h="31750">
                <a:moveTo>
                  <a:pt x="0" y="0"/>
                </a:moveTo>
                <a:lnTo>
                  <a:pt x="0" y="0"/>
                </a:lnTo>
                <a:lnTo>
                  <a:pt x="15532" y="31724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519818" y="2696840"/>
            <a:ext cx="25400" cy="43815"/>
          </a:xfrm>
          <a:custGeom>
            <a:avLst/>
            <a:gdLst/>
            <a:ahLst/>
            <a:cxnLst/>
            <a:rect l="l" t="t" r="r" b="b"/>
            <a:pathLst>
              <a:path w="25400" h="43814">
                <a:moveTo>
                  <a:pt x="9692" y="0"/>
                </a:moveTo>
                <a:lnTo>
                  <a:pt x="0" y="1950"/>
                </a:lnTo>
                <a:lnTo>
                  <a:pt x="15514" y="43433"/>
                </a:lnTo>
                <a:lnTo>
                  <a:pt x="25206" y="41452"/>
                </a:lnTo>
                <a:lnTo>
                  <a:pt x="96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702824" y="2746100"/>
            <a:ext cx="21590" cy="16510"/>
          </a:xfrm>
          <a:custGeom>
            <a:avLst/>
            <a:gdLst/>
            <a:ahLst/>
            <a:cxnLst/>
            <a:rect l="l" t="t" r="r" b="b"/>
            <a:pathLst>
              <a:path w="21589" h="16510">
                <a:moveTo>
                  <a:pt x="0" y="16197"/>
                </a:moveTo>
                <a:lnTo>
                  <a:pt x="0" y="16197"/>
                </a:lnTo>
                <a:lnTo>
                  <a:pt x="21318" y="0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693127" y="2738292"/>
            <a:ext cx="41910" cy="34290"/>
          </a:xfrm>
          <a:custGeom>
            <a:avLst/>
            <a:gdLst/>
            <a:ahLst/>
            <a:cxnLst/>
            <a:rect l="l" t="t" r="r" b="b"/>
            <a:pathLst>
              <a:path w="41910" h="34289">
                <a:moveTo>
                  <a:pt x="34899" y="0"/>
                </a:moveTo>
                <a:lnTo>
                  <a:pt x="0" y="27858"/>
                </a:lnTo>
                <a:lnTo>
                  <a:pt x="7772" y="33710"/>
                </a:lnTo>
                <a:lnTo>
                  <a:pt x="41391" y="5821"/>
                </a:lnTo>
                <a:lnTo>
                  <a:pt x="348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722224" y="2762298"/>
            <a:ext cx="16510" cy="13970"/>
          </a:xfrm>
          <a:custGeom>
            <a:avLst/>
            <a:gdLst/>
            <a:ahLst/>
            <a:cxnLst/>
            <a:rect l="l" t="t" r="r" b="b"/>
            <a:pathLst>
              <a:path w="16510" h="13969">
                <a:moveTo>
                  <a:pt x="0" y="13574"/>
                </a:moveTo>
                <a:lnTo>
                  <a:pt x="0" y="13574"/>
                </a:lnTo>
                <a:lnTo>
                  <a:pt x="16141" y="0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712512" y="2755788"/>
            <a:ext cx="35560" cy="29845"/>
          </a:xfrm>
          <a:custGeom>
            <a:avLst/>
            <a:gdLst/>
            <a:ahLst/>
            <a:cxnLst/>
            <a:rect l="l" t="t" r="r" b="b"/>
            <a:pathLst>
              <a:path w="35560" h="29844">
                <a:moveTo>
                  <a:pt x="27828" y="0"/>
                </a:moveTo>
                <a:lnTo>
                  <a:pt x="0" y="22037"/>
                </a:lnTo>
                <a:lnTo>
                  <a:pt x="5821" y="29809"/>
                </a:lnTo>
                <a:lnTo>
                  <a:pt x="35570" y="6492"/>
                </a:lnTo>
                <a:lnTo>
                  <a:pt x="2782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996416" y="3452734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128270"/>
                </a:move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976378" y="3443051"/>
            <a:ext cx="40005" cy="147955"/>
          </a:xfrm>
          <a:custGeom>
            <a:avLst/>
            <a:gdLst/>
            <a:ahLst/>
            <a:cxnLst/>
            <a:rect l="l" t="t" r="r" b="b"/>
            <a:pathLst>
              <a:path w="40004" h="147954">
                <a:moveTo>
                  <a:pt x="0" y="0"/>
                </a:moveTo>
                <a:lnTo>
                  <a:pt x="0" y="147645"/>
                </a:lnTo>
                <a:lnTo>
                  <a:pt x="39441" y="136001"/>
                </a:lnTo>
                <a:lnTo>
                  <a:pt x="35570" y="969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031349" y="3462465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106887"/>
                </a:move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028438" y="3458596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555"/>
                </a:lnTo>
              </a:path>
            </a:pathLst>
          </a:custGeom>
          <a:ln w="96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204671" y="3588784"/>
            <a:ext cx="57785" cy="81280"/>
          </a:xfrm>
          <a:custGeom>
            <a:avLst/>
            <a:gdLst/>
            <a:ahLst/>
            <a:cxnLst/>
            <a:rect l="l" t="t" r="r" b="b"/>
            <a:pathLst>
              <a:path w="57785" h="81279">
                <a:moveTo>
                  <a:pt x="57530" y="0"/>
                </a:moveTo>
                <a:lnTo>
                  <a:pt x="57530" y="0"/>
                </a:lnTo>
                <a:lnTo>
                  <a:pt x="0" y="80958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194980" y="3581003"/>
            <a:ext cx="73660" cy="94615"/>
          </a:xfrm>
          <a:custGeom>
            <a:avLst/>
            <a:gdLst/>
            <a:ahLst/>
            <a:cxnLst/>
            <a:rect l="l" t="t" r="r" b="b"/>
            <a:pathLst>
              <a:path w="73660" h="94614">
                <a:moveTo>
                  <a:pt x="65288" y="0"/>
                </a:moveTo>
                <a:lnTo>
                  <a:pt x="0" y="92628"/>
                </a:lnTo>
                <a:lnTo>
                  <a:pt x="5791" y="94548"/>
                </a:lnTo>
                <a:lnTo>
                  <a:pt x="73060" y="3901"/>
                </a:lnTo>
                <a:lnTo>
                  <a:pt x="652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185240" y="3581005"/>
            <a:ext cx="53340" cy="76835"/>
          </a:xfrm>
          <a:custGeom>
            <a:avLst/>
            <a:gdLst/>
            <a:ahLst/>
            <a:cxnLst/>
            <a:rect l="l" t="t" r="r" b="b"/>
            <a:pathLst>
              <a:path w="53339" h="76835">
                <a:moveTo>
                  <a:pt x="53053" y="0"/>
                </a:moveTo>
                <a:lnTo>
                  <a:pt x="53053" y="0"/>
                </a:lnTo>
                <a:lnTo>
                  <a:pt x="0" y="76443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179435" y="3573231"/>
            <a:ext cx="64769" cy="90170"/>
          </a:xfrm>
          <a:custGeom>
            <a:avLst/>
            <a:gdLst/>
            <a:ahLst/>
            <a:cxnLst/>
            <a:rect l="l" t="t" r="r" b="b"/>
            <a:pathLst>
              <a:path w="64770" h="90170">
                <a:moveTo>
                  <a:pt x="58856" y="0"/>
                </a:moveTo>
                <a:lnTo>
                  <a:pt x="0" y="86136"/>
                </a:lnTo>
                <a:lnTo>
                  <a:pt x="5821" y="90037"/>
                </a:lnTo>
                <a:lnTo>
                  <a:pt x="64648" y="5821"/>
                </a:lnTo>
                <a:lnTo>
                  <a:pt x="5885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200773" y="3354297"/>
            <a:ext cx="57785" cy="85090"/>
          </a:xfrm>
          <a:custGeom>
            <a:avLst/>
            <a:gdLst/>
            <a:ahLst/>
            <a:cxnLst/>
            <a:rect l="l" t="t" r="r" b="b"/>
            <a:pathLst>
              <a:path w="57785" h="85089">
                <a:moveTo>
                  <a:pt x="0" y="0"/>
                </a:moveTo>
                <a:lnTo>
                  <a:pt x="0" y="0"/>
                </a:lnTo>
                <a:lnTo>
                  <a:pt x="57560" y="84863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191079" y="3348471"/>
            <a:ext cx="77470" cy="99060"/>
          </a:xfrm>
          <a:custGeom>
            <a:avLst/>
            <a:gdLst/>
            <a:ahLst/>
            <a:cxnLst/>
            <a:rect l="l" t="t" r="r" b="b"/>
            <a:pathLst>
              <a:path w="77470" h="99060">
                <a:moveTo>
                  <a:pt x="5821" y="0"/>
                </a:moveTo>
                <a:lnTo>
                  <a:pt x="0" y="3901"/>
                </a:lnTo>
                <a:lnTo>
                  <a:pt x="67238" y="98450"/>
                </a:lnTo>
                <a:lnTo>
                  <a:pt x="76961" y="94579"/>
                </a:lnTo>
                <a:lnTo>
                  <a:pt x="58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183322" y="3368542"/>
            <a:ext cx="53340" cy="78740"/>
          </a:xfrm>
          <a:custGeom>
            <a:avLst/>
            <a:gdLst/>
            <a:ahLst/>
            <a:cxnLst/>
            <a:rect l="l" t="t" r="r" b="b"/>
            <a:pathLst>
              <a:path w="53339" h="78739">
                <a:moveTo>
                  <a:pt x="0" y="0"/>
                </a:moveTo>
                <a:lnTo>
                  <a:pt x="0" y="0"/>
                </a:lnTo>
                <a:lnTo>
                  <a:pt x="53023" y="78396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173614" y="3360145"/>
            <a:ext cx="70485" cy="92710"/>
          </a:xfrm>
          <a:custGeom>
            <a:avLst/>
            <a:gdLst/>
            <a:ahLst/>
            <a:cxnLst/>
            <a:rect l="l" t="t" r="r" b="b"/>
            <a:pathLst>
              <a:path w="70485" h="92710">
                <a:moveTo>
                  <a:pt x="7772" y="0"/>
                </a:moveTo>
                <a:lnTo>
                  <a:pt x="0" y="8381"/>
                </a:lnTo>
                <a:lnTo>
                  <a:pt x="64678" y="92598"/>
                </a:lnTo>
                <a:lnTo>
                  <a:pt x="70469" y="88696"/>
                </a:lnTo>
                <a:lnTo>
                  <a:pt x="777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264151" y="3448860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130192"/>
                </a:move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263179" y="3443051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853"/>
                </a:lnTo>
              </a:path>
            </a:pathLst>
          </a:custGeom>
          <a:ln w="97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126400" y="3468963"/>
            <a:ext cx="2540" cy="110489"/>
          </a:xfrm>
          <a:custGeom>
            <a:avLst/>
            <a:gdLst/>
            <a:ahLst/>
            <a:cxnLst/>
            <a:rect l="l" t="t" r="r" b="b"/>
            <a:pathLst>
              <a:path w="2539" h="110489">
                <a:moveTo>
                  <a:pt x="1949" y="110090"/>
                </a:moveTo>
                <a:lnTo>
                  <a:pt x="1949" y="110090"/>
                </a:ln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127040" y="3458596"/>
            <a:ext cx="0" cy="126364"/>
          </a:xfrm>
          <a:custGeom>
            <a:avLst/>
            <a:gdLst/>
            <a:ahLst/>
            <a:cxnLst/>
            <a:rect l="l" t="t" r="r" b="b"/>
            <a:pathLst>
              <a:path h="126364">
                <a:moveTo>
                  <a:pt x="0" y="0"/>
                </a:moveTo>
                <a:lnTo>
                  <a:pt x="0" y="126309"/>
                </a:lnTo>
              </a:path>
            </a:pathLst>
          </a:custGeom>
          <a:ln w="1036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986061" y="2980557"/>
            <a:ext cx="0" cy="127635"/>
          </a:xfrm>
          <a:custGeom>
            <a:avLst/>
            <a:gdLst/>
            <a:ahLst/>
            <a:cxnLst/>
            <a:rect l="l" t="t" r="r" b="b"/>
            <a:pathLst>
              <a:path h="127635">
                <a:moveTo>
                  <a:pt x="0" y="127599"/>
                </a:move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968605" y="2970824"/>
            <a:ext cx="38100" cy="147955"/>
          </a:xfrm>
          <a:custGeom>
            <a:avLst/>
            <a:gdLst/>
            <a:ahLst/>
            <a:cxnLst/>
            <a:rect l="l" t="t" r="r" b="b"/>
            <a:pathLst>
              <a:path w="38100" h="147955">
                <a:moveTo>
                  <a:pt x="0" y="0"/>
                </a:moveTo>
                <a:lnTo>
                  <a:pt x="1920" y="147706"/>
                </a:lnTo>
                <a:lnTo>
                  <a:pt x="37520" y="137342"/>
                </a:lnTo>
                <a:lnTo>
                  <a:pt x="33649" y="9723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021664" y="2990288"/>
            <a:ext cx="0" cy="106680"/>
          </a:xfrm>
          <a:custGeom>
            <a:avLst/>
            <a:gdLst/>
            <a:ahLst/>
            <a:cxnLst/>
            <a:rect l="l" t="t" r="r" b="b"/>
            <a:pathLst>
              <a:path h="106680">
                <a:moveTo>
                  <a:pt x="0" y="106216"/>
                </a:move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015819" y="2986400"/>
            <a:ext cx="12065" cy="116205"/>
          </a:xfrm>
          <a:custGeom>
            <a:avLst/>
            <a:gdLst/>
            <a:ahLst/>
            <a:cxnLst/>
            <a:rect l="l" t="t" r="r" b="b"/>
            <a:pathLst>
              <a:path w="12064" h="116205">
                <a:moveTo>
                  <a:pt x="7772" y="0"/>
                </a:moveTo>
                <a:lnTo>
                  <a:pt x="0" y="0"/>
                </a:lnTo>
                <a:lnTo>
                  <a:pt x="1950" y="115915"/>
                </a:lnTo>
                <a:lnTo>
                  <a:pt x="11643" y="115915"/>
                </a:lnTo>
                <a:lnTo>
                  <a:pt x="777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206590" y="3116606"/>
            <a:ext cx="45720" cy="64769"/>
          </a:xfrm>
          <a:custGeom>
            <a:avLst/>
            <a:gdLst/>
            <a:ahLst/>
            <a:cxnLst/>
            <a:rect l="l" t="t" r="r" b="b"/>
            <a:pathLst>
              <a:path w="45720" h="64769">
                <a:moveTo>
                  <a:pt x="45256" y="0"/>
                </a:moveTo>
                <a:lnTo>
                  <a:pt x="45256" y="0"/>
                </a:lnTo>
                <a:lnTo>
                  <a:pt x="0" y="64760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196901" y="3108167"/>
            <a:ext cx="63500" cy="83185"/>
          </a:xfrm>
          <a:custGeom>
            <a:avLst/>
            <a:gdLst/>
            <a:ahLst/>
            <a:cxnLst/>
            <a:rect l="l" t="t" r="r" b="b"/>
            <a:pathLst>
              <a:path w="63500" h="83185">
                <a:moveTo>
                  <a:pt x="54955" y="0"/>
                </a:moveTo>
                <a:lnTo>
                  <a:pt x="0" y="73182"/>
                </a:lnTo>
                <a:lnTo>
                  <a:pt x="7772" y="82875"/>
                </a:lnTo>
                <a:lnTo>
                  <a:pt x="63367" y="4541"/>
                </a:lnTo>
                <a:lnTo>
                  <a:pt x="5495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191088" y="3108157"/>
            <a:ext cx="40005" cy="55880"/>
          </a:xfrm>
          <a:custGeom>
            <a:avLst/>
            <a:gdLst/>
            <a:ahLst/>
            <a:cxnLst/>
            <a:rect l="l" t="t" r="r" b="b"/>
            <a:pathLst>
              <a:path w="40004" h="55880">
                <a:moveTo>
                  <a:pt x="39439" y="0"/>
                </a:moveTo>
                <a:lnTo>
                  <a:pt x="39439" y="0"/>
                </a:lnTo>
                <a:lnTo>
                  <a:pt x="0" y="55731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185257" y="3102315"/>
            <a:ext cx="53340" cy="69850"/>
          </a:xfrm>
          <a:custGeom>
            <a:avLst/>
            <a:gdLst/>
            <a:ahLst/>
            <a:cxnLst/>
            <a:rect l="l" t="t" r="r" b="b"/>
            <a:pathLst>
              <a:path w="53339" h="69850">
                <a:moveTo>
                  <a:pt x="47183" y="0"/>
                </a:moveTo>
                <a:lnTo>
                  <a:pt x="0" y="63489"/>
                </a:lnTo>
                <a:lnTo>
                  <a:pt x="5821" y="69341"/>
                </a:lnTo>
                <a:lnTo>
                  <a:pt x="53035" y="3901"/>
                </a:lnTo>
                <a:lnTo>
                  <a:pt x="4718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204671" y="2901550"/>
            <a:ext cx="47625" cy="65405"/>
          </a:xfrm>
          <a:custGeom>
            <a:avLst/>
            <a:gdLst/>
            <a:ahLst/>
            <a:cxnLst/>
            <a:rect l="l" t="t" r="r" b="b"/>
            <a:pathLst>
              <a:path w="47625" h="65405">
                <a:moveTo>
                  <a:pt x="0" y="0"/>
                </a:moveTo>
                <a:lnTo>
                  <a:pt x="0" y="0"/>
                </a:lnTo>
                <a:lnTo>
                  <a:pt x="47175" y="65401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196901" y="2891790"/>
            <a:ext cx="63500" cy="83185"/>
          </a:xfrm>
          <a:custGeom>
            <a:avLst/>
            <a:gdLst/>
            <a:ahLst/>
            <a:cxnLst/>
            <a:rect l="l" t="t" r="r" b="b"/>
            <a:pathLst>
              <a:path w="63500" h="83185">
                <a:moveTo>
                  <a:pt x="3870" y="0"/>
                </a:moveTo>
                <a:lnTo>
                  <a:pt x="0" y="9753"/>
                </a:lnTo>
                <a:lnTo>
                  <a:pt x="54955" y="82936"/>
                </a:lnTo>
                <a:lnTo>
                  <a:pt x="63367" y="79034"/>
                </a:lnTo>
                <a:lnTo>
                  <a:pt x="38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191088" y="2919670"/>
            <a:ext cx="40005" cy="55244"/>
          </a:xfrm>
          <a:custGeom>
            <a:avLst/>
            <a:gdLst/>
            <a:ahLst/>
            <a:cxnLst/>
            <a:rect l="l" t="t" r="r" b="b"/>
            <a:pathLst>
              <a:path w="40004" h="55244">
                <a:moveTo>
                  <a:pt x="0" y="0"/>
                </a:moveTo>
                <a:lnTo>
                  <a:pt x="0" y="0"/>
                </a:lnTo>
                <a:lnTo>
                  <a:pt x="39439" y="55060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181386" y="2911906"/>
            <a:ext cx="55244" cy="71120"/>
          </a:xfrm>
          <a:custGeom>
            <a:avLst/>
            <a:gdLst/>
            <a:ahLst/>
            <a:cxnLst/>
            <a:rect l="l" t="t" r="r" b="b"/>
            <a:pathLst>
              <a:path w="55245" h="71119">
                <a:moveTo>
                  <a:pt x="7741" y="0"/>
                </a:moveTo>
                <a:lnTo>
                  <a:pt x="0" y="5791"/>
                </a:lnTo>
                <a:lnTo>
                  <a:pt x="47183" y="70591"/>
                </a:lnTo>
                <a:lnTo>
                  <a:pt x="54955" y="64739"/>
                </a:lnTo>
                <a:lnTo>
                  <a:pt x="774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254435" y="2976652"/>
            <a:ext cx="4445" cy="129539"/>
          </a:xfrm>
          <a:custGeom>
            <a:avLst/>
            <a:gdLst/>
            <a:ahLst/>
            <a:cxnLst/>
            <a:rect l="l" t="t" r="r" b="b"/>
            <a:pathLst>
              <a:path w="4445" h="129539">
                <a:moveTo>
                  <a:pt x="3898" y="129552"/>
                </a:moveTo>
                <a:lnTo>
                  <a:pt x="3898" y="129552"/>
                </a:ln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256062" y="2970824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884"/>
                </a:lnTo>
              </a:path>
            </a:pathLst>
          </a:custGeom>
          <a:ln w="84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121862" y="2992209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100420"/>
                </a:move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121234" y="2982498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7896"/>
                </a:lnTo>
              </a:path>
            </a:pathLst>
          </a:custGeom>
          <a:ln w="103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059154" y="3216966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504"/>
                </a:move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039745" y="3194944"/>
            <a:ext cx="39370" cy="173990"/>
          </a:xfrm>
          <a:custGeom>
            <a:avLst/>
            <a:gdLst/>
            <a:ahLst/>
            <a:cxnLst/>
            <a:rect l="l" t="t" r="r" b="b"/>
            <a:pathLst>
              <a:path w="39370" h="173989">
                <a:moveTo>
                  <a:pt x="34930" y="0"/>
                </a:moveTo>
                <a:lnTo>
                  <a:pt x="19385" y="17495"/>
                </a:lnTo>
                <a:lnTo>
                  <a:pt x="0" y="23987"/>
                </a:lnTo>
                <a:lnTo>
                  <a:pt x="0" y="149626"/>
                </a:lnTo>
                <a:lnTo>
                  <a:pt x="19385" y="157429"/>
                </a:lnTo>
                <a:lnTo>
                  <a:pt x="38801" y="173583"/>
                </a:lnTo>
                <a:lnTo>
                  <a:pt x="3493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194956" y="3216966"/>
            <a:ext cx="0" cy="127635"/>
          </a:xfrm>
          <a:custGeom>
            <a:avLst/>
            <a:gdLst/>
            <a:ahLst/>
            <a:cxnLst/>
            <a:rect l="l" t="t" r="r" b="b"/>
            <a:pathLst>
              <a:path h="127635">
                <a:moveTo>
                  <a:pt x="0" y="127630"/>
                </a:move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194949" y="3210488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884"/>
                </a:lnTo>
              </a:path>
            </a:pathLst>
          </a:custGeom>
          <a:ln w="1164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064971" y="3358201"/>
            <a:ext cx="57150" cy="75565"/>
          </a:xfrm>
          <a:custGeom>
            <a:avLst/>
            <a:gdLst/>
            <a:ahLst/>
            <a:cxnLst/>
            <a:rect l="l" t="t" r="r" b="b"/>
            <a:pathLst>
              <a:path w="57150" h="75564">
                <a:moveTo>
                  <a:pt x="56890" y="75132"/>
                </a:moveTo>
                <a:lnTo>
                  <a:pt x="56890" y="75132"/>
                </a:lnTo>
                <a:lnTo>
                  <a:pt x="0" y="0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059131" y="3352373"/>
            <a:ext cx="67310" cy="94615"/>
          </a:xfrm>
          <a:custGeom>
            <a:avLst/>
            <a:gdLst/>
            <a:ahLst/>
            <a:cxnLst/>
            <a:rect l="l" t="t" r="r" b="b"/>
            <a:pathLst>
              <a:path w="67310" h="94614">
                <a:moveTo>
                  <a:pt x="0" y="0"/>
                </a:moveTo>
                <a:lnTo>
                  <a:pt x="9723" y="18105"/>
                </a:lnTo>
                <a:lnTo>
                  <a:pt x="67269" y="94548"/>
                </a:lnTo>
                <a:lnTo>
                  <a:pt x="67269" y="80954"/>
                </a:lnTo>
                <a:lnTo>
                  <a:pt x="19415" y="1615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085011" y="3348470"/>
            <a:ext cx="37465" cy="51435"/>
          </a:xfrm>
          <a:custGeom>
            <a:avLst/>
            <a:gdLst/>
            <a:ahLst/>
            <a:cxnLst/>
            <a:rect l="l" t="t" r="r" b="b"/>
            <a:pathLst>
              <a:path w="37464" h="51435">
                <a:moveTo>
                  <a:pt x="36851" y="51186"/>
                </a:moveTo>
                <a:lnTo>
                  <a:pt x="36851" y="51186"/>
                </a:lnTo>
                <a:lnTo>
                  <a:pt x="0" y="0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078546" y="3342619"/>
            <a:ext cx="50165" cy="65405"/>
          </a:xfrm>
          <a:custGeom>
            <a:avLst/>
            <a:gdLst/>
            <a:ahLst/>
            <a:cxnLst/>
            <a:rect l="l" t="t" r="r" b="b"/>
            <a:pathLst>
              <a:path w="50164" h="65404">
                <a:moveTo>
                  <a:pt x="6461" y="0"/>
                </a:moveTo>
                <a:lnTo>
                  <a:pt x="0" y="5852"/>
                </a:lnTo>
                <a:lnTo>
                  <a:pt x="43312" y="64800"/>
                </a:lnTo>
                <a:lnTo>
                  <a:pt x="49804" y="58948"/>
                </a:lnTo>
                <a:lnTo>
                  <a:pt x="646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132248" y="3354297"/>
            <a:ext cx="59055" cy="79375"/>
          </a:xfrm>
          <a:custGeom>
            <a:avLst/>
            <a:gdLst/>
            <a:ahLst/>
            <a:cxnLst/>
            <a:rect l="l" t="t" r="r" b="b"/>
            <a:pathLst>
              <a:path w="59054" h="79375">
                <a:moveTo>
                  <a:pt x="0" y="79036"/>
                </a:moveTo>
                <a:lnTo>
                  <a:pt x="0" y="79036"/>
                </a:lnTo>
                <a:lnTo>
                  <a:pt x="58840" y="0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126400" y="3348471"/>
            <a:ext cx="74930" cy="99060"/>
          </a:xfrm>
          <a:custGeom>
            <a:avLst/>
            <a:gdLst/>
            <a:ahLst/>
            <a:cxnLst/>
            <a:rect l="l" t="t" r="r" b="b"/>
            <a:pathLst>
              <a:path w="74929" h="99060">
                <a:moveTo>
                  <a:pt x="64678" y="0"/>
                </a:moveTo>
                <a:lnTo>
                  <a:pt x="0" y="84856"/>
                </a:lnTo>
                <a:lnTo>
                  <a:pt x="0" y="98450"/>
                </a:lnTo>
                <a:lnTo>
                  <a:pt x="74371" y="3901"/>
                </a:lnTo>
                <a:lnTo>
                  <a:pt x="6467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063022" y="3124355"/>
            <a:ext cx="55244" cy="82550"/>
          </a:xfrm>
          <a:custGeom>
            <a:avLst/>
            <a:gdLst/>
            <a:ahLst/>
            <a:cxnLst/>
            <a:rect l="l" t="t" r="r" b="b"/>
            <a:pathLst>
              <a:path w="55245" h="82550">
                <a:moveTo>
                  <a:pt x="0" y="82239"/>
                </a:moveTo>
                <a:lnTo>
                  <a:pt x="0" y="82239"/>
                </a:lnTo>
                <a:lnTo>
                  <a:pt x="54972" y="0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059131" y="3112709"/>
            <a:ext cx="62865" cy="100330"/>
          </a:xfrm>
          <a:custGeom>
            <a:avLst/>
            <a:gdLst/>
            <a:ahLst/>
            <a:cxnLst/>
            <a:rect l="l" t="t" r="r" b="b"/>
            <a:pathLst>
              <a:path w="62864" h="100330">
                <a:moveTo>
                  <a:pt x="62727" y="0"/>
                </a:moveTo>
                <a:lnTo>
                  <a:pt x="5852" y="82235"/>
                </a:lnTo>
                <a:lnTo>
                  <a:pt x="0" y="99730"/>
                </a:lnTo>
                <a:lnTo>
                  <a:pt x="15544" y="82235"/>
                </a:lnTo>
                <a:lnTo>
                  <a:pt x="62727" y="11643"/>
                </a:lnTo>
                <a:lnTo>
                  <a:pt x="6272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085011" y="3159343"/>
            <a:ext cx="33020" cy="53340"/>
          </a:xfrm>
          <a:custGeom>
            <a:avLst/>
            <a:gdLst/>
            <a:ahLst/>
            <a:cxnLst/>
            <a:rect l="l" t="t" r="r" b="b"/>
            <a:pathLst>
              <a:path w="33020" h="53339">
                <a:moveTo>
                  <a:pt x="0" y="53108"/>
                </a:moveTo>
                <a:lnTo>
                  <a:pt x="0" y="53108"/>
                </a:lnTo>
                <a:lnTo>
                  <a:pt x="32983" y="0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074675" y="3153521"/>
            <a:ext cx="52069" cy="69850"/>
          </a:xfrm>
          <a:custGeom>
            <a:avLst/>
            <a:gdLst/>
            <a:ahLst/>
            <a:cxnLst/>
            <a:rect l="l" t="t" r="r" b="b"/>
            <a:pathLst>
              <a:path w="52070" h="69850">
                <a:moveTo>
                  <a:pt x="43312" y="0"/>
                </a:moveTo>
                <a:lnTo>
                  <a:pt x="0" y="63428"/>
                </a:lnTo>
                <a:lnTo>
                  <a:pt x="10332" y="69281"/>
                </a:lnTo>
                <a:lnTo>
                  <a:pt x="51724" y="5791"/>
                </a:lnTo>
                <a:lnTo>
                  <a:pt x="433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128349" y="3124355"/>
            <a:ext cx="60960" cy="82550"/>
          </a:xfrm>
          <a:custGeom>
            <a:avLst/>
            <a:gdLst/>
            <a:ahLst/>
            <a:cxnLst/>
            <a:rect l="l" t="t" r="r" b="b"/>
            <a:pathLst>
              <a:path w="60960" h="82550">
                <a:moveTo>
                  <a:pt x="0" y="0"/>
                </a:moveTo>
                <a:lnTo>
                  <a:pt x="0" y="0"/>
                </a:lnTo>
                <a:lnTo>
                  <a:pt x="60789" y="82239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121859" y="3112709"/>
            <a:ext cx="75565" cy="100330"/>
          </a:xfrm>
          <a:custGeom>
            <a:avLst/>
            <a:gdLst/>
            <a:ahLst/>
            <a:cxnLst/>
            <a:rect l="l" t="t" r="r" b="b"/>
            <a:pathLst>
              <a:path w="75564" h="100330">
                <a:moveTo>
                  <a:pt x="0" y="0"/>
                </a:moveTo>
                <a:lnTo>
                  <a:pt x="0" y="11643"/>
                </a:lnTo>
                <a:lnTo>
                  <a:pt x="67269" y="99730"/>
                </a:lnTo>
                <a:lnTo>
                  <a:pt x="75041" y="9777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000284" y="3358201"/>
            <a:ext cx="55244" cy="85090"/>
          </a:xfrm>
          <a:custGeom>
            <a:avLst/>
            <a:gdLst/>
            <a:ahLst/>
            <a:cxnLst/>
            <a:rect l="l" t="t" r="r" b="b"/>
            <a:pathLst>
              <a:path w="55245" h="85089">
                <a:moveTo>
                  <a:pt x="0" y="84832"/>
                </a:moveTo>
                <a:lnTo>
                  <a:pt x="0" y="84832"/>
                </a:lnTo>
                <a:lnTo>
                  <a:pt x="54972" y="0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976378" y="3344570"/>
            <a:ext cx="92710" cy="108585"/>
          </a:xfrm>
          <a:custGeom>
            <a:avLst/>
            <a:gdLst/>
            <a:ahLst/>
            <a:cxnLst/>
            <a:rect l="l" t="t" r="r" b="b"/>
            <a:pathLst>
              <a:path w="92710" h="108585">
                <a:moveTo>
                  <a:pt x="63367" y="0"/>
                </a:moveTo>
                <a:lnTo>
                  <a:pt x="0" y="98480"/>
                </a:lnTo>
                <a:lnTo>
                  <a:pt x="35570" y="108173"/>
                </a:lnTo>
                <a:lnTo>
                  <a:pt x="92476" y="25907"/>
                </a:lnTo>
                <a:lnTo>
                  <a:pt x="82753" y="7802"/>
                </a:lnTo>
                <a:lnTo>
                  <a:pt x="6336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994467" y="3118528"/>
            <a:ext cx="59055" cy="88265"/>
          </a:xfrm>
          <a:custGeom>
            <a:avLst/>
            <a:gdLst/>
            <a:ahLst/>
            <a:cxnLst/>
            <a:rect l="l" t="t" r="r" b="b"/>
            <a:pathLst>
              <a:path w="59054" h="88264">
                <a:moveTo>
                  <a:pt x="0" y="0"/>
                </a:moveTo>
                <a:lnTo>
                  <a:pt x="0" y="0"/>
                </a:lnTo>
                <a:lnTo>
                  <a:pt x="58870" y="88066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970526" y="3108167"/>
            <a:ext cx="94615" cy="111125"/>
          </a:xfrm>
          <a:custGeom>
            <a:avLst/>
            <a:gdLst/>
            <a:ahLst/>
            <a:cxnLst/>
            <a:rect l="l" t="t" r="r" b="b"/>
            <a:pathLst>
              <a:path w="94614" h="111125">
                <a:moveTo>
                  <a:pt x="35600" y="0"/>
                </a:moveTo>
                <a:lnTo>
                  <a:pt x="0" y="10363"/>
                </a:lnTo>
                <a:lnTo>
                  <a:pt x="69220" y="110764"/>
                </a:lnTo>
                <a:lnTo>
                  <a:pt x="88605" y="104272"/>
                </a:lnTo>
                <a:lnTo>
                  <a:pt x="94457" y="86776"/>
                </a:lnTo>
                <a:lnTo>
                  <a:pt x="356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053338" y="2760315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110120"/>
                </a:move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033284" y="2738292"/>
            <a:ext cx="38100" cy="153670"/>
          </a:xfrm>
          <a:custGeom>
            <a:avLst/>
            <a:gdLst/>
            <a:ahLst/>
            <a:cxnLst/>
            <a:rect l="l" t="t" r="r" b="b"/>
            <a:pathLst>
              <a:path w="38100" h="153669">
                <a:moveTo>
                  <a:pt x="37490" y="0"/>
                </a:moveTo>
                <a:lnTo>
                  <a:pt x="29748" y="0"/>
                </a:lnTo>
                <a:lnTo>
                  <a:pt x="35570" y="5821"/>
                </a:lnTo>
                <a:lnTo>
                  <a:pt x="0" y="31729"/>
                </a:lnTo>
                <a:lnTo>
                  <a:pt x="4511" y="132130"/>
                </a:lnTo>
                <a:lnTo>
                  <a:pt x="20055" y="137982"/>
                </a:lnTo>
                <a:lnTo>
                  <a:pt x="37490" y="153497"/>
                </a:lnTo>
                <a:lnTo>
                  <a:pt x="374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063022" y="2709159"/>
            <a:ext cx="6350" cy="15875"/>
          </a:xfrm>
          <a:custGeom>
            <a:avLst/>
            <a:gdLst/>
            <a:ahLst/>
            <a:cxnLst/>
            <a:rect l="l" t="t" r="r" b="b"/>
            <a:pathLst>
              <a:path w="6350" h="15875">
                <a:moveTo>
                  <a:pt x="0" y="15557"/>
                </a:moveTo>
                <a:lnTo>
                  <a:pt x="0" y="15557"/>
                </a:lnTo>
                <a:lnTo>
                  <a:pt x="5847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047518" y="2702692"/>
            <a:ext cx="31115" cy="47625"/>
          </a:xfrm>
          <a:custGeom>
            <a:avLst/>
            <a:gdLst/>
            <a:ahLst/>
            <a:cxnLst/>
            <a:rect l="l" t="t" r="r" b="b"/>
            <a:pathLst>
              <a:path w="31114" h="47625">
                <a:moveTo>
                  <a:pt x="23256" y="0"/>
                </a:moveTo>
                <a:lnTo>
                  <a:pt x="0" y="10363"/>
                </a:lnTo>
                <a:lnTo>
                  <a:pt x="21335" y="41422"/>
                </a:lnTo>
                <a:lnTo>
                  <a:pt x="17465" y="43403"/>
                </a:lnTo>
                <a:lnTo>
                  <a:pt x="27157" y="47274"/>
                </a:lnTo>
                <a:lnTo>
                  <a:pt x="31028" y="3870"/>
                </a:lnTo>
                <a:lnTo>
                  <a:pt x="2325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167789" y="2706597"/>
            <a:ext cx="15875" cy="24130"/>
          </a:xfrm>
          <a:custGeom>
            <a:avLst/>
            <a:gdLst/>
            <a:ahLst/>
            <a:cxnLst/>
            <a:rect l="l" t="t" r="r" b="b"/>
            <a:pathLst>
              <a:path w="15875" h="24130">
                <a:moveTo>
                  <a:pt x="0" y="0"/>
                </a:moveTo>
                <a:lnTo>
                  <a:pt x="0" y="0"/>
                </a:lnTo>
                <a:lnTo>
                  <a:pt x="15532" y="23945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159380" y="2696840"/>
            <a:ext cx="31750" cy="41910"/>
          </a:xfrm>
          <a:custGeom>
            <a:avLst/>
            <a:gdLst/>
            <a:ahLst/>
            <a:cxnLst/>
            <a:rect l="l" t="t" r="r" b="b"/>
            <a:pathLst>
              <a:path w="31750" h="41910">
                <a:moveTo>
                  <a:pt x="5852" y="0"/>
                </a:moveTo>
                <a:lnTo>
                  <a:pt x="0" y="5852"/>
                </a:lnTo>
                <a:lnTo>
                  <a:pt x="25877" y="41452"/>
                </a:lnTo>
                <a:lnTo>
                  <a:pt x="31699" y="33680"/>
                </a:lnTo>
                <a:lnTo>
                  <a:pt x="585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189139" y="2740274"/>
            <a:ext cx="0" cy="130175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130162"/>
                </a:move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190118" y="2734421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853"/>
                </a:lnTo>
              </a:path>
            </a:pathLst>
          </a:custGeom>
          <a:ln w="97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074656" y="2903472"/>
            <a:ext cx="41910" cy="57785"/>
          </a:xfrm>
          <a:custGeom>
            <a:avLst/>
            <a:gdLst/>
            <a:ahLst/>
            <a:cxnLst/>
            <a:rect l="l" t="t" r="r" b="b"/>
            <a:pathLst>
              <a:path w="41910" h="57785">
                <a:moveTo>
                  <a:pt x="41389" y="57653"/>
                </a:moveTo>
                <a:lnTo>
                  <a:pt x="41389" y="57653"/>
                </a:lnTo>
                <a:lnTo>
                  <a:pt x="0" y="0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064983" y="2895691"/>
            <a:ext cx="53340" cy="79375"/>
          </a:xfrm>
          <a:custGeom>
            <a:avLst/>
            <a:gdLst/>
            <a:ahLst/>
            <a:cxnLst/>
            <a:rect l="l" t="t" r="r" b="b"/>
            <a:pathLst>
              <a:path w="53339" h="79375">
                <a:moveTo>
                  <a:pt x="9692" y="0"/>
                </a:moveTo>
                <a:lnTo>
                  <a:pt x="9692" y="1950"/>
                </a:lnTo>
                <a:lnTo>
                  <a:pt x="0" y="1950"/>
                </a:lnTo>
                <a:lnTo>
                  <a:pt x="53004" y="79034"/>
                </a:lnTo>
                <a:lnTo>
                  <a:pt x="53004" y="62819"/>
                </a:lnTo>
                <a:lnTo>
                  <a:pt x="96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081113" y="2872388"/>
            <a:ext cx="34925" cy="51435"/>
          </a:xfrm>
          <a:custGeom>
            <a:avLst/>
            <a:gdLst/>
            <a:ahLst/>
            <a:cxnLst/>
            <a:rect l="l" t="t" r="r" b="b"/>
            <a:pathLst>
              <a:path w="34925" h="51435">
                <a:moveTo>
                  <a:pt x="34932" y="51186"/>
                </a:moveTo>
                <a:lnTo>
                  <a:pt x="34932" y="51186"/>
                </a:lnTo>
                <a:lnTo>
                  <a:pt x="0" y="0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070774" y="2866552"/>
            <a:ext cx="55880" cy="67310"/>
          </a:xfrm>
          <a:custGeom>
            <a:avLst/>
            <a:gdLst/>
            <a:ahLst/>
            <a:cxnLst/>
            <a:rect l="l" t="t" r="r" b="b"/>
            <a:pathLst>
              <a:path w="55879" h="67310">
                <a:moveTo>
                  <a:pt x="7772" y="0"/>
                </a:moveTo>
                <a:lnTo>
                  <a:pt x="0" y="3870"/>
                </a:lnTo>
                <a:lnTo>
                  <a:pt x="0" y="5852"/>
                </a:lnTo>
                <a:lnTo>
                  <a:pt x="45293" y="66720"/>
                </a:lnTo>
                <a:lnTo>
                  <a:pt x="55625" y="60899"/>
                </a:lnTo>
                <a:lnTo>
                  <a:pt x="777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126400" y="2880167"/>
            <a:ext cx="59055" cy="81280"/>
          </a:xfrm>
          <a:custGeom>
            <a:avLst/>
            <a:gdLst/>
            <a:ahLst/>
            <a:cxnLst/>
            <a:rect l="l" t="t" r="r" b="b"/>
            <a:pathLst>
              <a:path w="59054" h="81280">
                <a:moveTo>
                  <a:pt x="0" y="80958"/>
                </a:moveTo>
                <a:lnTo>
                  <a:pt x="0" y="80958"/>
                </a:lnTo>
                <a:lnTo>
                  <a:pt x="58840" y="0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117987" y="2872404"/>
            <a:ext cx="77470" cy="102870"/>
          </a:xfrm>
          <a:custGeom>
            <a:avLst/>
            <a:gdLst/>
            <a:ahLst/>
            <a:cxnLst/>
            <a:rect l="l" t="t" r="r" b="b"/>
            <a:pathLst>
              <a:path w="77470" h="102869">
                <a:moveTo>
                  <a:pt x="67269" y="0"/>
                </a:moveTo>
                <a:lnTo>
                  <a:pt x="0" y="86105"/>
                </a:lnTo>
                <a:lnTo>
                  <a:pt x="0" y="102321"/>
                </a:lnTo>
                <a:lnTo>
                  <a:pt x="76992" y="3870"/>
                </a:lnTo>
                <a:lnTo>
                  <a:pt x="672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989929" y="2903472"/>
            <a:ext cx="43815" cy="67945"/>
          </a:xfrm>
          <a:custGeom>
            <a:avLst/>
            <a:gdLst/>
            <a:ahLst/>
            <a:cxnLst/>
            <a:rect l="l" t="t" r="r" b="b"/>
            <a:pathLst>
              <a:path w="43814" h="67944">
                <a:moveTo>
                  <a:pt x="0" y="67384"/>
                </a:moveTo>
                <a:lnTo>
                  <a:pt x="0" y="67384"/>
                </a:lnTo>
                <a:lnTo>
                  <a:pt x="43338" y="0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968605" y="2880177"/>
            <a:ext cx="90805" cy="100965"/>
          </a:xfrm>
          <a:custGeom>
            <a:avLst/>
            <a:gdLst/>
            <a:ahLst/>
            <a:cxnLst/>
            <a:rect l="l" t="t" r="r" b="b"/>
            <a:pathLst>
              <a:path w="90804" h="100964">
                <a:moveTo>
                  <a:pt x="62727" y="0"/>
                </a:moveTo>
                <a:lnTo>
                  <a:pt x="0" y="90647"/>
                </a:lnTo>
                <a:lnTo>
                  <a:pt x="33649" y="100370"/>
                </a:lnTo>
                <a:lnTo>
                  <a:pt x="90525" y="17465"/>
                </a:lnTo>
                <a:lnTo>
                  <a:pt x="62727" y="17465"/>
                </a:lnTo>
                <a:lnTo>
                  <a:pt x="6272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183322" y="3821328"/>
            <a:ext cx="12065" cy="19685"/>
          </a:xfrm>
          <a:custGeom>
            <a:avLst/>
            <a:gdLst/>
            <a:ahLst/>
            <a:cxnLst/>
            <a:rect l="l" t="t" r="r" b="b"/>
            <a:pathLst>
              <a:path w="12064" h="19685">
                <a:moveTo>
                  <a:pt x="11634" y="0"/>
                </a:moveTo>
                <a:lnTo>
                  <a:pt x="11634" y="0"/>
                </a:lnTo>
                <a:lnTo>
                  <a:pt x="0" y="19406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173614" y="3810941"/>
            <a:ext cx="31115" cy="38100"/>
          </a:xfrm>
          <a:custGeom>
            <a:avLst/>
            <a:gdLst/>
            <a:ahLst/>
            <a:cxnLst/>
            <a:rect l="l" t="t" r="r" b="b"/>
            <a:pathLst>
              <a:path w="31114" h="38100">
                <a:moveTo>
                  <a:pt x="23286" y="0"/>
                </a:moveTo>
                <a:lnTo>
                  <a:pt x="0" y="31754"/>
                </a:lnTo>
                <a:lnTo>
                  <a:pt x="5821" y="37563"/>
                </a:lnTo>
                <a:lnTo>
                  <a:pt x="31059" y="5833"/>
                </a:lnTo>
                <a:lnTo>
                  <a:pt x="2328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068870" y="3821328"/>
            <a:ext cx="12700" cy="19685"/>
          </a:xfrm>
          <a:custGeom>
            <a:avLst/>
            <a:gdLst/>
            <a:ahLst/>
            <a:cxnLst/>
            <a:rect l="l" t="t" r="r" b="b"/>
            <a:pathLst>
              <a:path w="12700" h="19685">
                <a:moveTo>
                  <a:pt x="12243" y="19406"/>
                </a:moveTo>
                <a:lnTo>
                  <a:pt x="12243" y="19406"/>
                </a:lnTo>
                <a:lnTo>
                  <a:pt x="0" y="0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047518" y="3799301"/>
            <a:ext cx="40005" cy="47625"/>
          </a:xfrm>
          <a:custGeom>
            <a:avLst/>
            <a:gdLst/>
            <a:ahLst/>
            <a:cxnLst/>
            <a:rect l="l" t="t" r="r" b="b"/>
            <a:pathLst>
              <a:path w="40004" h="47625">
                <a:moveTo>
                  <a:pt x="37490" y="0"/>
                </a:moveTo>
                <a:lnTo>
                  <a:pt x="17465" y="17474"/>
                </a:lnTo>
                <a:lnTo>
                  <a:pt x="0" y="33652"/>
                </a:lnTo>
                <a:lnTo>
                  <a:pt x="33619" y="47274"/>
                </a:lnTo>
                <a:lnTo>
                  <a:pt x="39441" y="41428"/>
                </a:lnTo>
                <a:lnTo>
                  <a:pt x="374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063022" y="3679473"/>
            <a:ext cx="2540" cy="132080"/>
          </a:xfrm>
          <a:custGeom>
            <a:avLst/>
            <a:gdLst/>
            <a:ahLst/>
            <a:cxnLst/>
            <a:rect l="l" t="t" r="r" b="b"/>
            <a:pathLst>
              <a:path w="2539" h="132079">
                <a:moveTo>
                  <a:pt x="1949" y="131470"/>
                </a:moveTo>
                <a:lnTo>
                  <a:pt x="1949" y="131470"/>
                </a:ln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047518" y="3657447"/>
            <a:ext cx="33655" cy="175895"/>
          </a:xfrm>
          <a:custGeom>
            <a:avLst/>
            <a:gdLst/>
            <a:ahLst/>
            <a:cxnLst/>
            <a:rect l="l" t="t" r="r" b="b"/>
            <a:pathLst>
              <a:path w="33654" h="175895">
                <a:moveTo>
                  <a:pt x="33619" y="0"/>
                </a:moveTo>
                <a:lnTo>
                  <a:pt x="15514" y="18105"/>
                </a:lnTo>
                <a:lnTo>
                  <a:pt x="0" y="25907"/>
                </a:lnTo>
                <a:lnTo>
                  <a:pt x="0" y="175506"/>
                </a:lnTo>
                <a:lnTo>
                  <a:pt x="17465" y="159328"/>
                </a:lnTo>
                <a:lnTo>
                  <a:pt x="33619" y="157374"/>
                </a:lnTo>
                <a:lnTo>
                  <a:pt x="336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198824" y="3679473"/>
            <a:ext cx="2540" cy="132080"/>
          </a:xfrm>
          <a:custGeom>
            <a:avLst/>
            <a:gdLst/>
            <a:ahLst/>
            <a:cxnLst/>
            <a:rect l="l" t="t" r="r" b="b"/>
            <a:pathLst>
              <a:path w="2539" h="132079">
                <a:moveTo>
                  <a:pt x="1949" y="131470"/>
                </a:moveTo>
                <a:lnTo>
                  <a:pt x="1949" y="131470"/>
                </a:ln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199826" y="3673632"/>
            <a:ext cx="0" cy="141605"/>
          </a:xfrm>
          <a:custGeom>
            <a:avLst/>
            <a:gdLst/>
            <a:ahLst/>
            <a:cxnLst/>
            <a:rect l="l" t="t" r="r" b="b"/>
            <a:pathLst>
              <a:path h="141604">
                <a:moveTo>
                  <a:pt x="0" y="0"/>
                </a:moveTo>
                <a:lnTo>
                  <a:pt x="0" y="141189"/>
                </a:lnTo>
              </a:path>
            </a:pathLst>
          </a:custGeom>
          <a:ln w="96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068870" y="3588784"/>
            <a:ext cx="53340" cy="81280"/>
          </a:xfrm>
          <a:custGeom>
            <a:avLst/>
            <a:gdLst/>
            <a:ahLst/>
            <a:cxnLst/>
            <a:rect l="l" t="t" r="r" b="b"/>
            <a:pathLst>
              <a:path w="53339" h="81279">
                <a:moveTo>
                  <a:pt x="0" y="80958"/>
                </a:moveTo>
                <a:lnTo>
                  <a:pt x="0" y="80958"/>
                </a:lnTo>
                <a:lnTo>
                  <a:pt x="52992" y="0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063032" y="3575151"/>
            <a:ext cx="65405" cy="100965"/>
          </a:xfrm>
          <a:custGeom>
            <a:avLst/>
            <a:gdLst/>
            <a:ahLst/>
            <a:cxnLst/>
            <a:rect l="l" t="t" r="r" b="b"/>
            <a:pathLst>
              <a:path w="65404" h="100964">
                <a:moveTo>
                  <a:pt x="65318" y="0"/>
                </a:moveTo>
                <a:lnTo>
                  <a:pt x="7741" y="82295"/>
                </a:lnTo>
                <a:lnTo>
                  <a:pt x="0" y="100401"/>
                </a:lnTo>
                <a:lnTo>
                  <a:pt x="18105" y="82295"/>
                </a:lnTo>
                <a:lnTo>
                  <a:pt x="65318" y="15544"/>
                </a:lnTo>
                <a:lnTo>
                  <a:pt x="653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090828" y="3626335"/>
            <a:ext cx="31115" cy="49530"/>
          </a:xfrm>
          <a:custGeom>
            <a:avLst/>
            <a:gdLst/>
            <a:ahLst/>
            <a:cxnLst/>
            <a:rect l="l" t="t" r="r" b="b"/>
            <a:pathLst>
              <a:path w="31114" h="49529">
                <a:moveTo>
                  <a:pt x="0" y="49234"/>
                </a:moveTo>
                <a:lnTo>
                  <a:pt x="0" y="49234"/>
                </a:lnTo>
                <a:lnTo>
                  <a:pt x="31034" y="0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081137" y="3615964"/>
            <a:ext cx="51435" cy="69850"/>
          </a:xfrm>
          <a:custGeom>
            <a:avLst/>
            <a:gdLst/>
            <a:ahLst/>
            <a:cxnLst/>
            <a:rect l="l" t="t" r="r" b="b"/>
            <a:pathLst>
              <a:path w="51435" h="69850">
                <a:moveTo>
                  <a:pt x="45262" y="0"/>
                </a:moveTo>
                <a:lnTo>
                  <a:pt x="0" y="63489"/>
                </a:lnTo>
                <a:lnTo>
                  <a:pt x="5821" y="69311"/>
                </a:lnTo>
                <a:lnTo>
                  <a:pt x="51084" y="6461"/>
                </a:lnTo>
                <a:lnTo>
                  <a:pt x="452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002233" y="3590706"/>
            <a:ext cx="57150" cy="79375"/>
          </a:xfrm>
          <a:custGeom>
            <a:avLst/>
            <a:gdLst/>
            <a:ahLst/>
            <a:cxnLst/>
            <a:rect l="l" t="t" r="r" b="b"/>
            <a:pathLst>
              <a:path w="57150" h="79375">
                <a:moveTo>
                  <a:pt x="0" y="0"/>
                </a:moveTo>
                <a:lnTo>
                  <a:pt x="0" y="0"/>
                </a:lnTo>
                <a:lnTo>
                  <a:pt x="56921" y="79036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76378" y="3579053"/>
            <a:ext cx="94615" cy="104775"/>
          </a:xfrm>
          <a:custGeom>
            <a:avLst/>
            <a:gdLst/>
            <a:ahLst/>
            <a:cxnLst/>
            <a:rect l="l" t="t" r="r" b="b"/>
            <a:pathLst>
              <a:path w="94614" h="104775">
                <a:moveTo>
                  <a:pt x="39441" y="0"/>
                </a:moveTo>
                <a:lnTo>
                  <a:pt x="0" y="11643"/>
                </a:lnTo>
                <a:lnTo>
                  <a:pt x="71140" y="104302"/>
                </a:lnTo>
                <a:lnTo>
                  <a:pt x="86654" y="96499"/>
                </a:lnTo>
                <a:lnTo>
                  <a:pt x="94396" y="78394"/>
                </a:lnTo>
                <a:lnTo>
                  <a:pt x="3944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132248" y="3588784"/>
            <a:ext cx="62865" cy="81280"/>
          </a:xfrm>
          <a:custGeom>
            <a:avLst/>
            <a:gdLst/>
            <a:ahLst/>
            <a:cxnLst/>
            <a:rect l="l" t="t" r="r" b="b"/>
            <a:pathLst>
              <a:path w="62864" h="81279">
                <a:moveTo>
                  <a:pt x="0" y="0"/>
                </a:moveTo>
                <a:lnTo>
                  <a:pt x="0" y="0"/>
                </a:lnTo>
                <a:lnTo>
                  <a:pt x="62707" y="80958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128351" y="3575151"/>
            <a:ext cx="76835" cy="100965"/>
          </a:xfrm>
          <a:custGeom>
            <a:avLst/>
            <a:gdLst/>
            <a:ahLst/>
            <a:cxnLst/>
            <a:rect l="l" t="t" r="r" b="b"/>
            <a:pathLst>
              <a:path w="76835" h="100964">
                <a:moveTo>
                  <a:pt x="0" y="0"/>
                </a:moveTo>
                <a:lnTo>
                  <a:pt x="0" y="15544"/>
                </a:lnTo>
                <a:lnTo>
                  <a:pt x="66629" y="100401"/>
                </a:lnTo>
                <a:lnTo>
                  <a:pt x="76321" y="9848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049439" y="2744117"/>
            <a:ext cx="4445" cy="132715"/>
          </a:xfrm>
          <a:custGeom>
            <a:avLst/>
            <a:gdLst/>
            <a:ahLst/>
            <a:cxnLst/>
            <a:rect l="l" t="t" r="r" b="b"/>
            <a:pathLst>
              <a:path w="4445" h="132714">
                <a:moveTo>
                  <a:pt x="3898" y="132175"/>
                </a:moveTo>
                <a:lnTo>
                  <a:pt x="3898" y="132175"/>
                </a:ln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051389" y="2738292"/>
            <a:ext cx="0" cy="144145"/>
          </a:xfrm>
          <a:custGeom>
            <a:avLst/>
            <a:gdLst/>
            <a:ahLst/>
            <a:cxnLst/>
            <a:rect l="l" t="t" r="r" b="b"/>
            <a:pathLst>
              <a:path h="144144">
                <a:moveTo>
                  <a:pt x="0" y="0"/>
                </a:moveTo>
                <a:lnTo>
                  <a:pt x="0" y="143804"/>
                </a:lnTo>
              </a:path>
            </a:pathLst>
          </a:custGeom>
          <a:ln w="774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 txBox="1"/>
          <p:nvPr/>
        </p:nvSpPr>
        <p:spPr>
          <a:xfrm>
            <a:off x="4449537" y="2577741"/>
            <a:ext cx="877569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75" b="1" spc="-15" baseline="13227" dirty="0">
                <a:solidFill>
                  <a:srgbClr val="0000FF"/>
                </a:solidFill>
                <a:latin typeface="Arial"/>
                <a:cs typeface="Arial"/>
              </a:rPr>
              <a:t>O </a:t>
            </a:r>
            <a:r>
              <a:rPr sz="1050" b="1" spc="-10" dirty="0">
                <a:solidFill>
                  <a:srgbClr val="0000FF"/>
                </a:solidFill>
                <a:latin typeface="Arial"/>
                <a:cs typeface="Arial"/>
              </a:rPr>
              <a:t>N </a:t>
            </a:r>
            <a:r>
              <a:rPr sz="1575" b="1" spc="-15" baseline="-18518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1575" b="1" spc="-15" baseline="2645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1575" b="1" spc="-15" baseline="10582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575" b="1" spc="254" baseline="1058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75" b="1" spc="-15" baseline="264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575" baseline="2645">
              <a:latin typeface="Arial"/>
              <a:cs typeface="Arial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4933928" y="3827231"/>
            <a:ext cx="408305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1575" b="1" spc="-15" baseline="264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575" b="1" spc="-44" baseline="26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75" b="1" spc="-15" baseline="529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575" baseline="5291">
              <a:latin typeface="Arial"/>
              <a:cs typeface="Arial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5204671" y="3821328"/>
            <a:ext cx="22225" cy="31115"/>
          </a:xfrm>
          <a:custGeom>
            <a:avLst/>
            <a:gdLst/>
            <a:ahLst/>
            <a:cxnLst/>
            <a:rect l="l" t="t" r="r" b="b"/>
            <a:pathLst>
              <a:path w="22225" h="31114">
                <a:moveTo>
                  <a:pt x="0" y="0"/>
                </a:moveTo>
                <a:lnTo>
                  <a:pt x="0" y="0"/>
                </a:lnTo>
                <a:lnTo>
                  <a:pt x="21958" y="31074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196901" y="3810941"/>
            <a:ext cx="35560" cy="47625"/>
          </a:xfrm>
          <a:custGeom>
            <a:avLst/>
            <a:gdLst/>
            <a:ahLst/>
            <a:cxnLst/>
            <a:rect l="l" t="t" r="r" b="b"/>
            <a:pathLst>
              <a:path w="35560" h="47625">
                <a:moveTo>
                  <a:pt x="7772" y="0"/>
                </a:moveTo>
                <a:lnTo>
                  <a:pt x="0" y="5833"/>
                </a:lnTo>
                <a:lnTo>
                  <a:pt x="29748" y="47301"/>
                </a:lnTo>
                <a:lnTo>
                  <a:pt x="35539" y="41455"/>
                </a:lnTo>
                <a:lnTo>
                  <a:pt x="777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226629" y="3810944"/>
            <a:ext cx="15875" cy="29845"/>
          </a:xfrm>
          <a:custGeom>
            <a:avLst/>
            <a:gdLst/>
            <a:ahLst/>
            <a:cxnLst/>
            <a:rect l="l" t="t" r="r" b="b"/>
            <a:pathLst>
              <a:path w="15875" h="29845">
                <a:moveTo>
                  <a:pt x="0" y="0"/>
                </a:moveTo>
                <a:lnTo>
                  <a:pt x="0" y="0"/>
                </a:lnTo>
                <a:lnTo>
                  <a:pt x="15532" y="29790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220827" y="3805123"/>
            <a:ext cx="31115" cy="41910"/>
          </a:xfrm>
          <a:custGeom>
            <a:avLst/>
            <a:gdLst/>
            <a:ahLst/>
            <a:cxnLst/>
            <a:rect l="l" t="t" r="r" b="b"/>
            <a:pathLst>
              <a:path w="31114" h="41910">
                <a:moveTo>
                  <a:pt x="5821" y="0"/>
                </a:moveTo>
                <a:lnTo>
                  <a:pt x="0" y="5818"/>
                </a:lnTo>
                <a:lnTo>
                  <a:pt x="23256" y="41452"/>
                </a:lnTo>
                <a:lnTo>
                  <a:pt x="31028" y="35606"/>
                </a:lnTo>
                <a:lnTo>
                  <a:pt x="58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047520" y="3831031"/>
            <a:ext cx="17780" cy="31115"/>
          </a:xfrm>
          <a:custGeom>
            <a:avLst/>
            <a:gdLst/>
            <a:ahLst/>
            <a:cxnLst/>
            <a:rect l="l" t="t" r="r" b="b"/>
            <a:pathLst>
              <a:path w="17779" h="31114">
                <a:moveTo>
                  <a:pt x="17451" y="0"/>
                </a:moveTo>
                <a:lnTo>
                  <a:pt x="17451" y="0"/>
                </a:lnTo>
                <a:lnTo>
                  <a:pt x="0" y="31099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037795" y="3825203"/>
            <a:ext cx="37465" cy="43180"/>
          </a:xfrm>
          <a:custGeom>
            <a:avLst/>
            <a:gdLst/>
            <a:ahLst/>
            <a:cxnLst/>
            <a:rect l="l" t="t" r="r" b="b"/>
            <a:pathLst>
              <a:path w="37464" h="43179">
                <a:moveTo>
                  <a:pt x="31059" y="0"/>
                </a:moveTo>
                <a:lnTo>
                  <a:pt x="0" y="38849"/>
                </a:lnTo>
                <a:lnTo>
                  <a:pt x="9723" y="42745"/>
                </a:lnTo>
                <a:lnTo>
                  <a:pt x="36880" y="1929"/>
                </a:lnTo>
                <a:lnTo>
                  <a:pt x="310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027450" y="3801216"/>
            <a:ext cx="31750" cy="47625"/>
          </a:xfrm>
          <a:custGeom>
            <a:avLst/>
            <a:gdLst/>
            <a:ahLst/>
            <a:cxnLst/>
            <a:rect l="l" t="t" r="r" b="b"/>
            <a:pathLst>
              <a:path w="31750" h="47625">
                <a:moveTo>
                  <a:pt x="31704" y="0"/>
                </a:moveTo>
                <a:lnTo>
                  <a:pt x="31704" y="0"/>
                </a:lnTo>
                <a:lnTo>
                  <a:pt x="0" y="47293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021640" y="3795400"/>
            <a:ext cx="47625" cy="60960"/>
          </a:xfrm>
          <a:custGeom>
            <a:avLst/>
            <a:gdLst/>
            <a:ahLst/>
            <a:cxnLst/>
            <a:rect l="l" t="t" r="r" b="b"/>
            <a:pathLst>
              <a:path w="47625" h="60960">
                <a:moveTo>
                  <a:pt x="41391" y="0"/>
                </a:moveTo>
                <a:lnTo>
                  <a:pt x="0" y="56997"/>
                </a:lnTo>
                <a:lnTo>
                  <a:pt x="5821" y="60880"/>
                </a:lnTo>
                <a:lnTo>
                  <a:pt x="47213" y="5821"/>
                </a:lnTo>
                <a:lnTo>
                  <a:pt x="413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025532" y="2706597"/>
            <a:ext cx="22225" cy="27940"/>
          </a:xfrm>
          <a:custGeom>
            <a:avLst/>
            <a:gdLst/>
            <a:ahLst/>
            <a:cxnLst/>
            <a:rect l="l" t="t" r="r" b="b"/>
            <a:pathLst>
              <a:path w="22225" h="27939">
                <a:moveTo>
                  <a:pt x="0" y="0"/>
                </a:moveTo>
                <a:lnTo>
                  <a:pt x="0" y="0"/>
                </a:lnTo>
                <a:lnTo>
                  <a:pt x="21988" y="27819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017770" y="2696840"/>
            <a:ext cx="35560" cy="47625"/>
          </a:xfrm>
          <a:custGeom>
            <a:avLst/>
            <a:gdLst/>
            <a:ahLst/>
            <a:cxnLst/>
            <a:rect l="l" t="t" r="r" b="b"/>
            <a:pathLst>
              <a:path w="35560" h="47625">
                <a:moveTo>
                  <a:pt x="5821" y="0"/>
                </a:moveTo>
                <a:lnTo>
                  <a:pt x="0" y="5852"/>
                </a:lnTo>
                <a:lnTo>
                  <a:pt x="29748" y="47274"/>
                </a:lnTo>
                <a:lnTo>
                  <a:pt x="35570" y="41452"/>
                </a:lnTo>
                <a:lnTo>
                  <a:pt x="58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009999" y="2718860"/>
            <a:ext cx="15875" cy="25400"/>
          </a:xfrm>
          <a:custGeom>
            <a:avLst/>
            <a:gdLst/>
            <a:ahLst/>
            <a:cxnLst/>
            <a:rect l="l" t="t" r="r" b="b"/>
            <a:pathLst>
              <a:path w="15875" h="25400">
                <a:moveTo>
                  <a:pt x="0" y="0"/>
                </a:moveTo>
                <a:lnTo>
                  <a:pt x="0" y="0"/>
                </a:lnTo>
                <a:lnTo>
                  <a:pt x="15532" y="25257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000304" y="2709154"/>
            <a:ext cx="31115" cy="41275"/>
          </a:xfrm>
          <a:custGeom>
            <a:avLst/>
            <a:gdLst/>
            <a:ahLst/>
            <a:cxnLst/>
            <a:rect l="l" t="t" r="r" b="b"/>
            <a:pathLst>
              <a:path w="31114" h="41275">
                <a:moveTo>
                  <a:pt x="5821" y="0"/>
                </a:moveTo>
                <a:lnTo>
                  <a:pt x="0" y="5821"/>
                </a:lnTo>
                <a:lnTo>
                  <a:pt x="23286" y="40812"/>
                </a:lnTo>
                <a:lnTo>
                  <a:pt x="31028" y="34960"/>
                </a:lnTo>
                <a:lnTo>
                  <a:pt x="58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191088" y="2706597"/>
            <a:ext cx="15875" cy="24130"/>
          </a:xfrm>
          <a:custGeom>
            <a:avLst/>
            <a:gdLst/>
            <a:ahLst/>
            <a:cxnLst/>
            <a:rect l="l" t="t" r="r" b="b"/>
            <a:pathLst>
              <a:path w="15875" h="24130">
                <a:moveTo>
                  <a:pt x="0" y="23945"/>
                </a:moveTo>
                <a:lnTo>
                  <a:pt x="0" y="23945"/>
                </a:lnTo>
                <a:lnTo>
                  <a:pt x="15501" y="0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185257" y="2698790"/>
            <a:ext cx="31750" cy="40005"/>
          </a:xfrm>
          <a:custGeom>
            <a:avLst/>
            <a:gdLst/>
            <a:ahLst/>
            <a:cxnLst/>
            <a:rect l="l" t="t" r="r" b="b"/>
            <a:pathLst>
              <a:path w="31750" h="40005">
                <a:moveTo>
                  <a:pt x="25847" y="0"/>
                </a:moveTo>
                <a:lnTo>
                  <a:pt x="0" y="31729"/>
                </a:lnTo>
                <a:lnTo>
                  <a:pt x="5821" y="39502"/>
                </a:lnTo>
                <a:lnTo>
                  <a:pt x="31699" y="3901"/>
                </a:lnTo>
                <a:lnTo>
                  <a:pt x="258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213077" y="2718860"/>
            <a:ext cx="13970" cy="19685"/>
          </a:xfrm>
          <a:custGeom>
            <a:avLst/>
            <a:gdLst/>
            <a:ahLst/>
            <a:cxnLst/>
            <a:rect l="l" t="t" r="r" b="b"/>
            <a:pathLst>
              <a:path w="13970" h="19685">
                <a:moveTo>
                  <a:pt x="0" y="19461"/>
                </a:moveTo>
                <a:lnTo>
                  <a:pt x="0" y="19461"/>
                </a:lnTo>
                <a:lnTo>
                  <a:pt x="13552" y="0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206593" y="2713055"/>
            <a:ext cx="26034" cy="31115"/>
          </a:xfrm>
          <a:custGeom>
            <a:avLst/>
            <a:gdLst/>
            <a:ahLst/>
            <a:cxnLst/>
            <a:rect l="l" t="t" r="r" b="b"/>
            <a:pathLst>
              <a:path w="26035" h="31114">
                <a:moveTo>
                  <a:pt x="20055" y="0"/>
                </a:moveTo>
                <a:lnTo>
                  <a:pt x="0" y="27218"/>
                </a:lnTo>
                <a:lnTo>
                  <a:pt x="6461" y="31059"/>
                </a:lnTo>
                <a:lnTo>
                  <a:pt x="25847" y="1920"/>
                </a:lnTo>
                <a:lnTo>
                  <a:pt x="2005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849825" y="2016069"/>
            <a:ext cx="49530" cy="36195"/>
          </a:xfrm>
          <a:custGeom>
            <a:avLst/>
            <a:gdLst/>
            <a:ahLst/>
            <a:cxnLst/>
            <a:rect l="l" t="t" r="r" b="b"/>
            <a:pathLst>
              <a:path w="49529" h="36194">
                <a:moveTo>
                  <a:pt x="49155" y="35751"/>
                </a:moveTo>
                <a:lnTo>
                  <a:pt x="49155" y="35751"/>
                </a:lnTo>
                <a:lnTo>
                  <a:pt x="0" y="0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842064" y="2006406"/>
            <a:ext cx="67310" cy="55244"/>
          </a:xfrm>
          <a:custGeom>
            <a:avLst/>
            <a:gdLst/>
            <a:ahLst/>
            <a:cxnLst/>
            <a:rect l="l" t="t" r="r" b="b"/>
            <a:pathLst>
              <a:path w="67310" h="55244">
                <a:moveTo>
                  <a:pt x="0" y="0"/>
                </a:moveTo>
                <a:lnTo>
                  <a:pt x="0" y="13563"/>
                </a:lnTo>
                <a:lnTo>
                  <a:pt x="60777" y="55046"/>
                </a:lnTo>
                <a:lnTo>
                  <a:pt x="67269" y="45415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772864" y="2016069"/>
            <a:ext cx="67310" cy="41910"/>
          </a:xfrm>
          <a:custGeom>
            <a:avLst/>
            <a:gdLst/>
            <a:ahLst/>
            <a:cxnLst/>
            <a:rect l="l" t="t" r="r" b="b"/>
            <a:pathLst>
              <a:path w="67310" h="41910">
                <a:moveTo>
                  <a:pt x="67245" y="0"/>
                </a:moveTo>
                <a:lnTo>
                  <a:pt x="67245" y="0"/>
                </a:lnTo>
                <a:lnTo>
                  <a:pt x="0" y="41485"/>
                </a:lnTo>
              </a:path>
            </a:pathLst>
          </a:custGeom>
          <a:ln w="365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763182" y="2006406"/>
            <a:ext cx="79375" cy="57150"/>
          </a:xfrm>
          <a:custGeom>
            <a:avLst/>
            <a:gdLst/>
            <a:ahLst/>
            <a:cxnLst/>
            <a:rect l="l" t="t" r="r" b="b"/>
            <a:pathLst>
              <a:path w="79375" h="57150">
                <a:moveTo>
                  <a:pt x="78882" y="0"/>
                </a:moveTo>
                <a:lnTo>
                  <a:pt x="0" y="55046"/>
                </a:lnTo>
                <a:lnTo>
                  <a:pt x="14203" y="56875"/>
                </a:lnTo>
                <a:lnTo>
                  <a:pt x="78882" y="13563"/>
                </a:lnTo>
                <a:lnTo>
                  <a:pt x="788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770945" y="2067225"/>
            <a:ext cx="22225" cy="43815"/>
          </a:xfrm>
          <a:custGeom>
            <a:avLst/>
            <a:gdLst/>
            <a:ahLst/>
            <a:cxnLst/>
            <a:rect l="l" t="t" r="r" b="b"/>
            <a:pathLst>
              <a:path w="22225" h="43814">
                <a:moveTo>
                  <a:pt x="0" y="0"/>
                </a:moveTo>
                <a:lnTo>
                  <a:pt x="0" y="0"/>
                </a:lnTo>
                <a:lnTo>
                  <a:pt x="21988" y="43560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763182" y="2061454"/>
            <a:ext cx="31750" cy="55244"/>
          </a:xfrm>
          <a:custGeom>
            <a:avLst/>
            <a:gdLst/>
            <a:ahLst/>
            <a:cxnLst/>
            <a:rect l="l" t="t" r="r" b="b"/>
            <a:pathLst>
              <a:path w="31750" h="55244">
                <a:moveTo>
                  <a:pt x="0" y="0"/>
                </a:moveTo>
                <a:lnTo>
                  <a:pt x="25877" y="55046"/>
                </a:lnTo>
                <a:lnTo>
                  <a:pt x="31699" y="52974"/>
                </a:lnTo>
                <a:lnTo>
                  <a:pt x="14203" y="1828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692674" y="2158006"/>
            <a:ext cx="59055" cy="15875"/>
          </a:xfrm>
          <a:custGeom>
            <a:avLst/>
            <a:gdLst/>
            <a:ahLst/>
            <a:cxnLst/>
            <a:rect l="l" t="t" r="r" b="b"/>
            <a:pathLst>
              <a:path w="59054" h="15875">
                <a:moveTo>
                  <a:pt x="58840" y="15404"/>
                </a:moveTo>
                <a:lnTo>
                  <a:pt x="58840" y="15404"/>
                </a:lnTo>
                <a:lnTo>
                  <a:pt x="0" y="0"/>
                </a:lnTo>
              </a:path>
            </a:pathLst>
          </a:custGeom>
          <a:ln w="365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684300" y="2152010"/>
            <a:ext cx="73660" cy="27940"/>
          </a:xfrm>
          <a:custGeom>
            <a:avLst/>
            <a:gdLst/>
            <a:ahLst/>
            <a:cxnLst/>
            <a:rect l="l" t="t" r="r" b="b"/>
            <a:pathLst>
              <a:path w="73660" h="27939">
                <a:moveTo>
                  <a:pt x="0" y="0"/>
                </a:moveTo>
                <a:lnTo>
                  <a:pt x="4480" y="9905"/>
                </a:lnTo>
                <a:lnTo>
                  <a:pt x="71109" y="27401"/>
                </a:lnTo>
                <a:lnTo>
                  <a:pt x="73060" y="19568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629297" y="2161941"/>
            <a:ext cx="53340" cy="49530"/>
          </a:xfrm>
          <a:custGeom>
            <a:avLst/>
            <a:gdLst/>
            <a:ahLst/>
            <a:cxnLst/>
            <a:rect l="l" t="t" r="r" b="b"/>
            <a:pathLst>
              <a:path w="53339" h="49530">
                <a:moveTo>
                  <a:pt x="53053" y="0"/>
                </a:moveTo>
                <a:lnTo>
                  <a:pt x="53053" y="0"/>
                </a:lnTo>
                <a:lnTo>
                  <a:pt x="0" y="49051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619621" y="2152010"/>
            <a:ext cx="69215" cy="63500"/>
          </a:xfrm>
          <a:custGeom>
            <a:avLst/>
            <a:gdLst/>
            <a:ahLst/>
            <a:cxnLst/>
            <a:rect l="l" t="t" r="r" b="b"/>
            <a:pathLst>
              <a:path w="69214" h="63500">
                <a:moveTo>
                  <a:pt x="64678" y="0"/>
                </a:moveTo>
                <a:lnTo>
                  <a:pt x="0" y="62880"/>
                </a:lnTo>
                <a:lnTo>
                  <a:pt x="11643" y="62880"/>
                </a:lnTo>
                <a:lnTo>
                  <a:pt x="69159" y="9905"/>
                </a:lnTo>
                <a:lnTo>
                  <a:pt x="6467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 txBox="1"/>
          <p:nvPr/>
        </p:nvSpPr>
        <p:spPr>
          <a:xfrm>
            <a:off x="3622436" y="2242791"/>
            <a:ext cx="128270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3629297" y="2220906"/>
            <a:ext cx="22225" cy="45720"/>
          </a:xfrm>
          <a:custGeom>
            <a:avLst/>
            <a:gdLst/>
            <a:ahLst/>
            <a:cxnLst/>
            <a:rect l="l" t="t" r="r" b="b"/>
            <a:pathLst>
              <a:path w="22225" h="45719">
                <a:moveTo>
                  <a:pt x="0" y="0"/>
                </a:moveTo>
                <a:lnTo>
                  <a:pt x="0" y="0"/>
                </a:lnTo>
                <a:lnTo>
                  <a:pt x="21988" y="45146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619621" y="2214890"/>
            <a:ext cx="41910" cy="59055"/>
          </a:xfrm>
          <a:custGeom>
            <a:avLst/>
            <a:gdLst/>
            <a:ahLst/>
            <a:cxnLst/>
            <a:rect l="l" t="t" r="r" b="b"/>
            <a:pathLst>
              <a:path w="41910" h="59055">
                <a:moveTo>
                  <a:pt x="11643" y="0"/>
                </a:moveTo>
                <a:lnTo>
                  <a:pt x="0" y="0"/>
                </a:lnTo>
                <a:lnTo>
                  <a:pt x="31668" y="58978"/>
                </a:lnTo>
                <a:lnTo>
                  <a:pt x="41391" y="53218"/>
                </a:lnTo>
                <a:lnTo>
                  <a:pt x="1164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710156" y="2393622"/>
            <a:ext cx="22225" cy="53340"/>
          </a:xfrm>
          <a:custGeom>
            <a:avLst/>
            <a:gdLst/>
            <a:ahLst/>
            <a:cxnLst/>
            <a:rect l="l" t="t" r="r" b="b"/>
            <a:pathLst>
              <a:path w="22225" h="53339">
                <a:moveTo>
                  <a:pt x="0" y="0"/>
                </a:moveTo>
                <a:lnTo>
                  <a:pt x="0" y="0"/>
                </a:lnTo>
                <a:lnTo>
                  <a:pt x="21988" y="53199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704325" y="2387894"/>
            <a:ext cx="35560" cy="67310"/>
          </a:xfrm>
          <a:custGeom>
            <a:avLst/>
            <a:gdLst/>
            <a:ahLst/>
            <a:cxnLst/>
            <a:rect l="l" t="t" r="r" b="b"/>
            <a:pathLst>
              <a:path w="35560" h="67310">
                <a:moveTo>
                  <a:pt x="9692" y="0"/>
                </a:moveTo>
                <a:lnTo>
                  <a:pt x="0" y="3901"/>
                </a:lnTo>
                <a:lnTo>
                  <a:pt x="25206" y="66720"/>
                </a:lnTo>
                <a:lnTo>
                  <a:pt x="35570" y="66720"/>
                </a:lnTo>
                <a:lnTo>
                  <a:pt x="96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704309" y="2457193"/>
            <a:ext cx="27940" cy="69215"/>
          </a:xfrm>
          <a:custGeom>
            <a:avLst/>
            <a:gdLst/>
            <a:ahLst/>
            <a:cxnLst/>
            <a:rect l="l" t="t" r="r" b="b"/>
            <a:pathLst>
              <a:path w="27939" h="69214">
                <a:moveTo>
                  <a:pt x="27836" y="0"/>
                </a:moveTo>
                <a:lnTo>
                  <a:pt x="27836" y="0"/>
                </a:lnTo>
                <a:lnTo>
                  <a:pt x="0" y="68665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700424" y="2454615"/>
            <a:ext cx="40005" cy="79375"/>
          </a:xfrm>
          <a:custGeom>
            <a:avLst/>
            <a:gdLst/>
            <a:ahLst/>
            <a:cxnLst/>
            <a:rect l="l" t="t" r="r" b="b"/>
            <a:pathLst>
              <a:path w="40004" h="79375">
                <a:moveTo>
                  <a:pt x="39471" y="0"/>
                </a:moveTo>
                <a:lnTo>
                  <a:pt x="29108" y="0"/>
                </a:lnTo>
                <a:lnTo>
                  <a:pt x="0" y="71262"/>
                </a:lnTo>
                <a:lnTo>
                  <a:pt x="7772" y="78973"/>
                </a:lnTo>
                <a:lnTo>
                  <a:pt x="3947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657133" y="2529763"/>
            <a:ext cx="43815" cy="21590"/>
          </a:xfrm>
          <a:custGeom>
            <a:avLst/>
            <a:gdLst/>
            <a:ahLst/>
            <a:cxnLst/>
            <a:rect l="l" t="t" r="r" b="b"/>
            <a:pathLst>
              <a:path w="43814" h="21589">
                <a:moveTo>
                  <a:pt x="43307" y="0"/>
                </a:moveTo>
                <a:lnTo>
                  <a:pt x="43307" y="0"/>
                </a:lnTo>
                <a:lnTo>
                  <a:pt x="0" y="21353"/>
                </a:lnTo>
              </a:path>
            </a:pathLst>
          </a:custGeom>
          <a:ln w="365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651290" y="2525877"/>
            <a:ext cx="57150" cy="31750"/>
          </a:xfrm>
          <a:custGeom>
            <a:avLst/>
            <a:gdLst/>
            <a:ahLst/>
            <a:cxnLst/>
            <a:rect l="l" t="t" r="r" b="b"/>
            <a:pathLst>
              <a:path w="57150" h="31750">
                <a:moveTo>
                  <a:pt x="49133" y="0"/>
                </a:moveTo>
                <a:lnTo>
                  <a:pt x="0" y="23286"/>
                </a:lnTo>
                <a:lnTo>
                  <a:pt x="1950" y="31699"/>
                </a:lnTo>
                <a:lnTo>
                  <a:pt x="56906" y="7711"/>
                </a:lnTo>
                <a:lnTo>
                  <a:pt x="491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515484" y="2514206"/>
            <a:ext cx="25400" cy="19685"/>
          </a:xfrm>
          <a:custGeom>
            <a:avLst/>
            <a:gdLst/>
            <a:ahLst/>
            <a:cxnLst/>
            <a:rect l="l" t="t" r="r" b="b"/>
            <a:pathLst>
              <a:path w="25400" h="19685">
                <a:moveTo>
                  <a:pt x="25247" y="19400"/>
                </a:moveTo>
                <a:lnTo>
                  <a:pt x="25247" y="19400"/>
                </a:lnTo>
                <a:lnTo>
                  <a:pt x="0" y="0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509009" y="2503840"/>
            <a:ext cx="38100" cy="36195"/>
          </a:xfrm>
          <a:custGeom>
            <a:avLst/>
            <a:gdLst/>
            <a:ahLst/>
            <a:cxnLst/>
            <a:rect l="l" t="t" r="r" b="b"/>
            <a:pathLst>
              <a:path w="38100" h="36194">
                <a:moveTo>
                  <a:pt x="0" y="0"/>
                </a:moveTo>
                <a:lnTo>
                  <a:pt x="0" y="10363"/>
                </a:lnTo>
                <a:lnTo>
                  <a:pt x="31729" y="35600"/>
                </a:lnTo>
                <a:lnTo>
                  <a:pt x="37520" y="29748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452136" y="2510301"/>
            <a:ext cx="53340" cy="29209"/>
          </a:xfrm>
          <a:custGeom>
            <a:avLst/>
            <a:gdLst/>
            <a:ahLst/>
            <a:cxnLst/>
            <a:rect l="l" t="t" r="r" b="b"/>
            <a:pathLst>
              <a:path w="53339" h="29210">
                <a:moveTo>
                  <a:pt x="52992" y="0"/>
                </a:moveTo>
                <a:lnTo>
                  <a:pt x="52992" y="0"/>
                </a:lnTo>
                <a:lnTo>
                  <a:pt x="0" y="29162"/>
                </a:lnTo>
              </a:path>
            </a:pathLst>
          </a:custGeom>
          <a:ln w="365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446281" y="2503840"/>
            <a:ext cx="62865" cy="38100"/>
          </a:xfrm>
          <a:custGeom>
            <a:avLst/>
            <a:gdLst/>
            <a:ahLst/>
            <a:cxnLst/>
            <a:rect l="l" t="t" r="r" b="b"/>
            <a:pathLst>
              <a:path w="62864" h="38100">
                <a:moveTo>
                  <a:pt x="62727" y="0"/>
                </a:moveTo>
                <a:lnTo>
                  <a:pt x="0" y="31729"/>
                </a:lnTo>
                <a:lnTo>
                  <a:pt x="5852" y="37551"/>
                </a:lnTo>
                <a:lnTo>
                  <a:pt x="62727" y="10363"/>
                </a:lnTo>
                <a:lnTo>
                  <a:pt x="627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188704" y="1764011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92493" y="0"/>
                </a:moveTo>
                <a:lnTo>
                  <a:pt x="0" y="0"/>
                </a:lnTo>
              </a:path>
            </a:pathLst>
          </a:custGeom>
          <a:ln w="36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182892" y="1766087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4119" y="0"/>
                </a:lnTo>
              </a:path>
            </a:pathLst>
          </a:custGeom>
          <a:ln w="783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113692" y="1770021"/>
            <a:ext cx="67310" cy="60960"/>
          </a:xfrm>
          <a:custGeom>
            <a:avLst/>
            <a:gdLst/>
            <a:ahLst/>
            <a:cxnLst/>
            <a:rect l="l" t="t" r="r" b="b"/>
            <a:pathLst>
              <a:path w="67310" h="60960">
                <a:moveTo>
                  <a:pt x="67245" y="0"/>
                </a:moveTo>
                <a:lnTo>
                  <a:pt x="67245" y="0"/>
                </a:lnTo>
                <a:lnTo>
                  <a:pt x="0" y="60795"/>
                </a:lnTo>
              </a:path>
            </a:pathLst>
          </a:custGeom>
          <a:ln w="36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103979" y="1762170"/>
            <a:ext cx="83185" cy="78740"/>
          </a:xfrm>
          <a:custGeom>
            <a:avLst/>
            <a:gdLst/>
            <a:ahLst/>
            <a:cxnLst/>
            <a:rect l="l" t="t" r="r" b="b"/>
            <a:pathLst>
              <a:path w="83185" h="78739">
                <a:moveTo>
                  <a:pt x="78912" y="0"/>
                </a:moveTo>
                <a:lnTo>
                  <a:pt x="0" y="70713"/>
                </a:lnTo>
                <a:lnTo>
                  <a:pt x="9692" y="78272"/>
                </a:lnTo>
                <a:lnTo>
                  <a:pt x="82783" y="5760"/>
                </a:lnTo>
                <a:lnTo>
                  <a:pt x="789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107875" y="1838656"/>
            <a:ext cx="2540" cy="77470"/>
          </a:xfrm>
          <a:custGeom>
            <a:avLst/>
            <a:gdLst/>
            <a:ahLst/>
            <a:cxnLst/>
            <a:rect l="l" t="t" r="r" b="b"/>
            <a:pathLst>
              <a:path w="2539" h="77469">
                <a:moveTo>
                  <a:pt x="1918" y="0"/>
                </a:moveTo>
                <a:lnTo>
                  <a:pt x="1918" y="0"/>
                </a:lnTo>
                <a:lnTo>
                  <a:pt x="0" y="76962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102028" y="1832884"/>
            <a:ext cx="12065" cy="88900"/>
          </a:xfrm>
          <a:custGeom>
            <a:avLst/>
            <a:gdLst/>
            <a:ahLst/>
            <a:cxnLst/>
            <a:rect l="l" t="t" r="r" b="b"/>
            <a:pathLst>
              <a:path w="12064" h="88900">
                <a:moveTo>
                  <a:pt x="1950" y="0"/>
                </a:moveTo>
                <a:lnTo>
                  <a:pt x="0" y="88727"/>
                </a:lnTo>
                <a:lnTo>
                  <a:pt x="7772" y="88727"/>
                </a:lnTo>
                <a:lnTo>
                  <a:pt x="11643" y="7559"/>
                </a:lnTo>
                <a:lnTo>
                  <a:pt x="19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 txBox="1"/>
          <p:nvPr/>
        </p:nvSpPr>
        <p:spPr>
          <a:xfrm>
            <a:off x="4077693" y="2195559"/>
            <a:ext cx="128270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4192603" y="2224536"/>
            <a:ext cx="15875" cy="12065"/>
          </a:xfrm>
          <a:custGeom>
            <a:avLst/>
            <a:gdLst/>
            <a:ahLst/>
            <a:cxnLst/>
            <a:rect l="l" t="t" r="r" b="b"/>
            <a:pathLst>
              <a:path w="15875" h="12064">
                <a:moveTo>
                  <a:pt x="15471" y="0"/>
                </a:moveTo>
                <a:lnTo>
                  <a:pt x="15471" y="0"/>
                </a:lnTo>
                <a:lnTo>
                  <a:pt x="0" y="11744"/>
                </a:lnTo>
              </a:path>
            </a:pathLst>
          </a:custGeom>
          <a:ln w="36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182892" y="2214890"/>
            <a:ext cx="35560" cy="27305"/>
          </a:xfrm>
          <a:custGeom>
            <a:avLst/>
            <a:gdLst/>
            <a:ahLst/>
            <a:cxnLst/>
            <a:rect l="l" t="t" r="r" b="b"/>
            <a:pathLst>
              <a:path w="35560" h="27305">
                <a:moveTo>
                  <a:pt x="29717" y="0"/>
                </a:moveTo>
                <a:lnTo>
                  <a:pt x="0" y="21396"/>
                </a:lnTo>
                <a:lnTo>
                  <a:pt x="5821" y="27127"/>
                </a:lnTo>
                <a:lnTo>
                  <a:pt x="35570" y="6004"/>
                </a:lnTo>
                <a:lnTo>
                  <a:pt x="2971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041269" y="2305708"/>
            <a:ext cx="31115" cy="19685"/>
          </a:xfrm>
          <a:custGeom>
            <a:avLst/>
            <a:gdLst/>
            <a:ahLst/>
            <a:cxnLst/>
            <a:rect l="l" t="t" r="r" b="b"/>
            <a:pathLst>
              <a:path w="31114" h="19685">
                <a:moveTo>
                  <a:pt x="31034" y="0"/>
                </a:moveTo>
                <a:lnTo>
                  <a:pt x="31034" y="0"/>
                </a:lnTo>
                <a:lnTo>
                  <a:pt x="0" y="19278"/>
                </a:lnTo>
              </a:path>
            </a:pathLst>
          </a:custGeom>
          <a:ln w="365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034789" y="2303099"/>
            <a:ext cx="43815" cy="26034"/>
          </a:xfrm>
          <a:custGeom>
            <a:avLst/>
            <a:gdLst/>
            <a:ahLst/>
            <a:cxnLst/>
            <a:rect l="l" t="t" r="r" b="b"/>
            <a:pathLst>
              <a:path w="43814" h="26035">
                <a:moveTo>
                  <a:pt x="41391" y="0"/>
                </a:moveTo>
                <a:lnTo>
                  <a:pt x="0" y="16154"/>
                </a:lnTo>
                <a:lnTo>
                  <a:pt x="4511" y="25816"/>
                </a:lnTo>
                <a:lnTo>
                  <a:pt x="43342" y="6492"/>
                </a:lnTo>
                <a:lnTo>
                  <a:pt x="413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015382" y="2328922"/>
            <a:ext cx="24130" cy="71120"/>
          </a:xfrm>
          <a:custGeom>
            <a:avLst/>
            <a:gdLst/>
            <a:ahLst/>
            <a:cxnLst/>
            <a:rect l="l" t="t" r="r" b="b"/>
            <a:pathLst>
              <a:path w="24129" h="71119">
                <a:moveTo>
                  <a:pt x="23938" y="0"/>
                </a:moveTo>
                <a:lnTo>
                  <a:pt x="23938" y="0"/>
                </a:lnTo>
                <a:lnTo>
                  <a:pt x="0" y="70709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009552" y="2321082"/>
            <a:ext cx="31750" cy="86995"/>
          </a:xfrm>
          <a:custGeom>
            <a:avLst/>
            <a:gdLst/>
            <a:ahLst/>
            <a:cxnLst/>
            <a:rect l="l" t="t" r="r" b="b"/>
            <a:pathLst>
              <a:path w="31750" h="86994">
                <a:moveTo>
                  <a:pt x="21335" y="0"/>
                </a:moveTo>
                <a:lnTo>
                  <a:pt x="0" y="86898"/>
                </a:lnTo>
                <a:lnTo>
                  <a:pt x="9723" y="82448"/>
                </a:lnTo>
                <a:lnTo>
                  <a:pt x="31729" y="7833"/>
                </a:lnTo>
                <a:lnTo>
                  <a:pt x="213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 txBox="1"/>
          <p:nvPr/>
        </p:nvSpPr>
        <p:spPr>
          <a:xfrm>
            <a:off x="4036329" y="2411917"/>
            <a:ext cx="128270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4019280" y="2409820"/>
            <a:ext cx="31750" cy="35560"/>
          </a:xfrm>
          <a:custGeom>
            <a:avLst/>
            <a:gdLst/>
            <a:ahLst/>
            <a:cxnLst/>
            <a:rect l="l" t="t" r="r" b="b"/>
            <a:pathLst>
              <a:path w="31750" h="35560">
                <a:moveTo>
                  <a:pt x="0" y="0"/>
                </a:moveTo>
                <a:lnTo>
                  <a:pt x="0" y="0"/>
                </a:lnTo>
                <a:lnTo>
                  <a:pt x="31673" y="35080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009552" y="2403531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9723" y="0"/>
                </a:moveTo>
                <a:lnTo>
                  <a:pt x="0" y="4450"/>
                </a:lnTo>
                <a:lnTo>
                  <a:pt x="41391" y="47183"/>
                </a:lnTo>
                <a:lnTo>
                  <a:pt x="47213" y="41361"/>
                </a:lnTo>
                <a:lnTo>
                  <a:pt x="97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983677" y="2478546"/>
            <a:ext cx="47625" cy="15875"/>
          </a:xfrm>
          <a:custGeom>
            <a:avLst/>
            <a:gdLst/>
            <a:ahLst/>
            <a:cxnLst/>
            <a:rect l="l" t="t" r="r" b="b"/>
            <a:pathLst>
              <a:path w="47625" h="15875">
                <a:moveTo>
                  <a:pt x="47206" y="15557"/>
                </a:moveTo>
                <a:lnTo>
                  <a:pt x="47206" y="15557"/>
                </a:lnTo>
                <a:lnTo>
                  <a:pt x="0" y="0"/>
                </a:lnTo>
              </a:path>
            </a:pathLst>
          </a:custGeom>
          <a:ln w="36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977883" y="2476622"/>
            <a:ext cx="61594" cy="25400"/>
          </a:xfrm>
          <a:custGeom>
            <a:avLst/>
            <a:gdLst/>
            <a:ahLst/>
            <a:cxnLst/>
            <a:rect l="l" t="t" r="r" b="b"/>
            <a:pathLst>
              <a:path w="61595" h="25400">
                <a:moveTo>
                  <a:pt x="0" y="0"/>
                </a:moveTo>
                <a:lnTo>
                  <a:pt x="3870" y="9692"/>
                </a:lnTo>
                <a:lnTo>
                  <a:pt x="56906" y="25267"/>
                </a:lnTo>
                <a:lnTo>
                  <a:pt x="61417" y="1554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919051" y="2486325"/>
            <a:ext cx="57150" cy="27940"/>
          </a:xfrm>
          <a:custGeom>
            <a:avLst/>
            <a:gdLst/>
            <a:ahLst/>
            <a:cxnLst/>
            <a:rect l="l" t="t" r="r" b="b"/>
            <a:pathLst>
              <a:path w="57150" h="27939">
                <a:moveTo>
                  <a:pt x="56860" y="0"/>
                </a:moveTo>
                <a:lnTo>
                  <a:pt x="56860" y="0"/>
                </a:lnTo>
                <a:lnTo>
                  <a:pt x="0" y="27881"/>
                </a:lnTo>
              </a:path>
            </a:pathLst>
          </a:custGeom>
          <a:ln w="365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913205" y="2476622"/>
            <a:ext cx="68580" cy="43815"/>
          </a:xfrm>
          <a:custGeom>
            <a:avLst/>
            <a:gdLst/>
            <a:ahLst/>
            <a:cxnLst/>
            <a:rect l="l" t="t" r="r" b="b"/>
            <a:pathLst>
              <a:path w="68579" h="43814">
                <a:moveTo>
                  <a:pt x="64678" y="0"/>
                </a:moveTo>
                <a:lnTo>
                  <a:pt x="0" y="41452"/>
                </a:lnTo>
                <a:lnTo>
                  <a:pt x="5821" y="43403"/>
                </a:lnTo>
                <a:lnTo>
                  <a:pt x="68549" y="9692"/>
                </a:lnTo>
                <a:lnTo>
                  <a:pt x="6467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328404" y="1998072"/>
            <a:ext cx="26034" cy="39370"/>
          </a:xfrm>
          <a:custGeom>
            <a:avLst/>
            <a:gdLst/>
            <a:ahLst/>
            <a:cxnLst/>
            <a:rect l="l" t="t" r="r" b="b"/>
            <a:pathLst>
              <a:path w="26035" h="39369">
                <a:moveTo>
                  <a:pt x="0" y="39381"/>
                </a:moveTo>
                <a:lnTo>
                  <a:pt x="0" y="39381"/>
                </a:lnTo>
                <a:lnTo>
                  <a:pt x="25856" y="0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318680" y="1984248"/>
            <a:ext cx="41910" cy="62865"/>
          </a:xfrm>
          <a:custGeom>
            <a:avLst/>
            <a:gdLst/>
            <a:ahLst/>
            <a:cxnLst/>
            <a:rect l="l" t="t" r="r" b="b"/>
            <a:pathLst>
              <a:path w="41910" h="62864">
                <a:moveTo>
                  <a:pt x="37520" y="0"/>
                </a:moveTo>
                <a:lnTo>
                  <a:pt x="0" y="57119"/>
                </a:lnTo>
                <a:lnTo>
                  <a:pt x="9723" y="62849"/>
                </a:lnTo>
                <a:lnTo>
                  <a:pt x="41391" y="13807"/>
                </a:lnTo>
                <a:lnTo>
                  <a:pt x="3752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362027" y="1990232"/>
            <a:ext cx="111125" cy="31750"/>
          </a:xfrm>
          <a:custGeom>
            <a:avLst/>
            <a:gdLst/>
            <a:ahLst/>
            <a:cxnLst/>
            <a:rect l="l" t="t" r="r" b="b"/>
            <a:pathLst>
              <a:path w="111125" h="31750">
                <a:moveTo>
                  <a:pt x="0" y="0"/>
                </a:moveTo>
                <a:lnTo>
                  <a:pt x="0" y="0"/>
                </a:lnTo>
                <a:lnTo>
                  <a:pt x="110584" y="31572"/>
                </a:lnTo>
              </a:path>
            </a:pathLst>
          </a:custGeom>
          <a:ln w="365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356201" y="1984248"/>
            <a:ext cx="126364" cy="41910"/>
          </a:xfrm>
          <a:custGeom>
            <a:avLst/>
            <a:gdLst/>
            <a:ahLst/>
            <a:cxnLst/>
            <a:rect l="l" t="t" r="r" b="b"/>
            <a:pathLst>
              <a:path w="126364" h="41910">
                <a:moveTo>
                  <a:pt x="0" y="0"/>
                </a:moveTo>
                <a:lnTo>
                  <a:pt x="3870" y="13807"/>
                </a:lnTo>
                <a:lnTo>
                  <a:pt x="116403" y="41483"/>
                </a:lnTo>
                <a:lnTo>
                  <a:pt x="126095" y="35722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 txBox="1"/>
          <p:nvPr/>
        </p:nvSpPr>
        <p:spPr>
          <a:xfrm>
            <a:off x="3756307" y="2010304"/>
            <a:ext cx="774700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0855" algn="l"/>
              </a:tabLst>
            </a:pPr>
            <a:r>
              <a:rPr sz="1575" b="1" spc="-15" baseline="-31746" dirty="0">
                <a:solidFill>
                  <a:srgbClr val="0000FF"/>
                </a:solidFill>
                <a:latin typeface="Arial"/>
                <a:cs typeface="Arial"/>
              </a:rPr>
              <a:t>O   </a:t>
            </a:r>
            <a:r>
              <a:rPr sz="1575" b="1" spc="179" baseline="-31746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0000FF"/>
                </a:solidFill>
                <a:latin typeface="Arial"/>
                <a:cs typeface="Arial"/>
              </a:rPr>
              <a:t>S	S</a:t>
            </a:r>
            <a:r>
              <a:rPr sz="1050" b="1" spc="2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575" b="1" spc="-15" baseline="-23809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1575" baseline="-23809">
              <a:latin typeface="Arial"/>
              <a:cs typeface="Arial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4466124" y="2025739"/>
            <a:ext cx="14604" cy="57150"/>
          </a:xfrm>
          <a:custGeom>
            <a:avLst/>
            <a:gdLst/>
            <a:ahLst/>
            <a:cxnLst/>
            <a:rect l="l" t="t" r="r" b="b"/>
            <a:pathLst>
              <a:path w="14604" h="57150">
                <a:moveTo>
                  <a:pt x="14222" y="0"/>
                </a:moveTo>
                <a:lnTo>
                  <a:pt x="14222" y="0"/>
                </a:lnTo>
                <a:lnTo>
                  <a:pt x="0" y="57134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460321" y="2019970"/>
            <a:ext cx="22225" cy="69215"/>
          </a:xfrm>
          <a:custGeom>
            <a:avLst/>
            <a:gdLst/>
            <a:ahLst/>
            <a:cxnLst/>
            <a:rect l="l" t="t" r="r" b="b"/>
            <a:pathLst>
              <a:path w="22225" h="69214">
                <a:moveTo>
                  <a:pt x="21976" y="0"/>
                </a:moveTo>
                <a:lnTo>
                  <a:pt x="12283" y="5760"/>
                </a:lnTo>
                <a:lnTo>
                  <a:pt x="0" y="68640"/>
                </a:lnTo>
                <a:lnTo>
                  <a:pt x="9692" y="68640"/>
                </a:lnTo>
                <a:lnTo>
                  <a:pt x="2197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413101" y="2214897"/>
            <a:ext cx="27940" cy="59055"/>
          </a:xfrm>
          <a:custGeom>
            <a:avLst/>
            <a:gdLst/>
            <a:ahLst/>
            <a:cxnLst/>
            <a:rect l="l" t="t" r="r" b="b"/>
            <a:pathLst>
              <a:path w="27939" h="59055">
                <a:moveTo>
                  <a:pt x="27805" y="0"/>
                </a:moveTo>
                <a:lnTo>
                  <a:pt x="27805" y="0"/>
                </a:lnTo>
                <a:lnTo>
                  <a:pt x="0" y="58964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407286" y="2209160"/>
            <a:ext cx="38100" cy="73025"/>
          </a:xfrm>
          <a:custGeom>
            <a:avLst/>
            <a:gdLst/>
            <a:ahLst/>
            <a:cxnLst/>
            <a:rect l="l" t="t" r="r" b="b"/>
            <a:pathLst>
              <a:path w="38100" h="73025">
                <a:moveTo>
                  <a:pt x="31699" y="0"/>
                </a:moveTo>
                <a:lnTo>
                  <a:pt x="0" y="72542"/>
                </a:lnTo>
                <a:lnTo>
                  <a:pt x="11643" y="68610"/>
                </a:lnTo>
                <a:lnTo>
                  <a:pt x="37490" y="1828"/>
                </a:lnTo>
                <a:lnTo>
                  <a:pt x="316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418918" y="2283532"/>
            <a:ext cx="69215" cy="45720"/>
          </a:xfrm>
          <a:custGeom>
            <a:avLst/>
            <a:gdLst/>
            <a:ahLst/>
            <a:cxnLst/>
            <a:rect l="l" t="t" r="r" b="b"/>
            <a:pathLst>
              <a:path w="69214" h="45719">
                <a:moveTo>
                  <a:pt x="0" y="0"/>
                </a:moveTo>
                <a:lnTo>
                  <a:pt x="0" y="0"/>
                </a:lnTo>
                <a:lnTo>
                  <a:pt x="69195" y="45390"/>
                </a:lnTo>
              </a:path>
            </a:pathLst>
          </a:custGeom>
          <a:ln w="365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407286" y="2277770"/>
            <a:ext cx="88900" cy="59055"/>
          </a:xfrm>
          <a:custGeom>
            <a:avLst/>
            <a:gdLst/>
            <a:ahLst/>
            <a:cxnLst/>
            <a:rect l="l" t="t" r="r" b="b"/>
            <a:pathLst>
              <a:path w="88900" h="59055">
                <a:moveTo>
                  <a:pt x="11643" y="0"/>
                </a:moveTo>
                <a:lnTo>
                  <a:pt x="0" y="3931"/>
                </a:lnTo>
                <a:lnTo>
                  <a:pt x="88574" y="58978"/>
                </a:lnTo>
                <a:lnTo>
                  <a:pt x="88574" y="51145"/>
                </a:lnTo>
                <a:lnTo>
                  <a:pt x="1164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 txBox="1"/>
          <p:nvPr/>
        </p:nvSpPr>
        <p:spPr>
          <a:xfrm>
            <a:off x="4534259" y="2176243"/>
            <a:ext cx="128270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4497828" y="2303085"/>
            <a:ext cx="41910" cy="26034"/>
          </a:xfrm>
          <a:custGeom>
            <a:avLst/>
            <a:gdLst/>
            <a:ahLst/>
            <a:cxnLst/>
            <a:rect l="l" t="t" r="r" b="b"/>
            <a:pathLst>
              <a:path w="41910" h="26035">
                <a:moveTo>
                  <a:pt x="0" y="25837"/>
                </a:moveTo>
                <a:lnTo>
                  <a:pt x="0" y="25837"/>
                </a:lnTo>
                <a:lnTo>
                  <a:pt x="41389" y="0"/>
                </a:lnTo>
              </a:path>
            </a:pathLst>
          </a:custGeom>
          <a:ln w="365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495860" y="2297094"/>
            <a:ext cx="49530" cy="40005"/>
          </a:xfrm>
          <a:custGeom>
            <a:avLst/>
            <a:gdLst/>
            <a:ahLst/>
            <a:cxnLst/>
            <a:rect l="l" t="t" r="r" b="b"/>
            <a:pathLst>
              <a:path w="49529" h="40005">
                <a:moveTo>
                  <a:pt x="43373" y="0"/>
                </a:moveTo>
                <a:lnTo>
                  <a:pt x="0" y="31821"/>
                </a:lnTo>
                <a:lnTo>
                  <a:pt x="0" y="39654"/>
                </a:lnTo>
                <a:lnTo>
                  <a:pt x="49164" y="6004"/>
                </a:lnTo>
                <a:lnTo>
                  <a:pt x="4337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659486" y="2287436"/>
            <a:ext cx="47625" cy="26670"/>
          </a:xfrm>
          <a:custGeom>
            <a:avLst/>
            <a:gdLst/>
            <a:ahLst/>
            <a:cxnLst/>
            <a:rect l="l" t="t" r="r" b="b"/>
            <a:pathLst>
              <a:path w="47625" h="26669">
                <a:moveTo>
                  <a:pt x="0" y="0"/>
                </a:moveTo>
                <a:lnTo>
                  <a:pt x="0" y="0"/>
                </a:lnTo>
                <a:lnTo>
                  <a:pt x="47206" y="26081"/>
                </a:lnTo>
              </a:path>
            </a:pathLst>
          </a:custGeom>
          <a:ln w="365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653655" y="2283500"/>
            <a:ext cx="62865" cy="32384"/>
          </a:xfrm>
          <a:custGeom>
            <a:avLst/>
            <a:gdLst/>
            <a:ahLst/>
            <a:cxnLst/>
            <a:rect l="l" t="t" r="r" b="b"/>
            <a:pathLst>
              <a:path w="62864" h="32385">
                <a:moveTo>
                  <a:pt x="1950" y="0"/>
                </a:moveTo>
                <a:lnTo>
                  <a:pt x="0" y="9936"/>
                </a:lnTo>
                <a:lnTo>
                  <a:pt x="53035" y="31851"/>
                </a:lnTo>
                <a:lnTo>
                  <a:pt x="62727" y="26090"/>
                </a:lnTo>
                <a:lnTo>
                  <a:pt x="195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4710560" y="2319252"/>
            <a:ext cx="2540" cy="69215"/>
          </a:xfrm>
          <a:custGeom>
            <a:avLst/>
            <a:gdLst/>
            <a:ahLst/>
            <a:cxnLst/>
            <a:rect l="l" t="t" r="r" b="b"/>
            <a:pathLst>
              <a:path w="2539" h="69214">
                <a:moveTo>
                  <a:pt x="1949" y="0"/>
                </a:moveTo>
                <a:lnTo>
                  <a:pt x="1949" y="0"/>
                </a:lnTo>
                <a:lnTo>
                  <a:pt x="0" y="68634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4702819" y="2309591"/>
            <a:ext cx="13970" cy="88265"/>
          </a:xfrm>
          <a:custGeom>
            <a:avLst/>
            <a:gdLst/>
            <a:ahLst/>
            <a:cxnLst/>
            <a:rect l="l" t="t" r="r" b="b"/>
            <a:pathLst>
              <a:path w="13970" h="88264">
                <a:moveTo>
                  <a:pt x="13563" y="0"/>
                </a:moveTo>
                <a:lnTo>
                  <a:pt x="3870" y="5760"/>
                </a:lnTo>
                <a:lnTo>
                  <a:pt x="0" y="82204"/>
                </a:lnTo>
                <a:lnTo>
                  <a:pt x="9692" y="87934"/>
                </a:lnTo>
                <a:lnTo>
                  <a:pt x="135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 txBox="1"/>
          <p:nvPr/>
        </p:nvSpPr>
        <p:spPr>
          <a:xfrm>
            <a:off x="4492895" y="2364634"/>
            <a:ext cx="128270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4618097" y="2393622"/>
            <a:ext cx="85090" cy="36195"/>
          </a:xfrm>
          <a:custGeom>
            <a:avLst/>
            <a:gdLst/>
            <a:ahLst/>
            <a:cxnLst/>
            <a:rect l="l" t="t" r="r" b="b"/>
            <a:pathLst>
              <a:path w="85089" h="36194">
                <a:moveTo>
                  <a:pt x="84727" y="0"/>
                </a:moveTo>
                <a:lnTo>
                  <a:pt x="84727" y="0"/>
                </a:lnTo>
                <a:lnTo>
                  <a:pt x="0" y="35720"/>
                </a:lnTo>
              </a:path>
            </a:pathLst>
          </a:custGeom>
          <a:ln w="365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612294" y="2391796"/>
            <a:ext cx="100330" cy="40005"/>
          </a:xfrm>
          <a:custGeom>
            <a:avLst/>
            <a:gdLst/>
            <a:ahLst/>
            <a:cxnLst/>
            <a:rect l="l" t="t" r="r" b="b"/>
            <a:pathLst>
              <a:path w="100329" h="40005">
                <a:moveTo>
                  <a:pt x="90525" y="0"/>
                </a:moveTo>
                <a:lnTo>
                  <a:pt x="0" y="33649"/>
                </a:lnTo>
                <a:lnTo>
                  <a:pt x="1920" y="39471"/>
                </a:lnTo>
                <a:lnTo>
                  <a:pt x="100218" y="5730"/>
                </a:lnTo>
                <a:lnTo>
                  <a:pt x="9052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621995" y="245072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921" y="0"/>
                </a:lnTo>
              </a:path>
            </a:pathLst>
          </a:custGeom>
          <a:ln w="365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614214" y="2444892"/>
            <a:ext cx="71120" cy="10160"/>
          </a:xfrm>
          <a:custGeom>
            <a:avLst/>
            <a:gdLst/>
            <a:ahLst/>
            <a:cxnLst/>
            <a:rect l="l" t="t" r="r" b="b"/>
            <a:pathLst>
              <a:path w="71120" h="10160">
                <a:moveTo>
                  <a:pt x="0" y="0"/>
                </a:moveTo>
                <a:lnTo>
                  <a:pt x="0" y="9723"/>
                </a:lnTo>
                <a:lnTo>
                  <a:pt x="62727" y="9723"/>
                </a:lnTo>
                <a:lnTo>
                  <a:pt x="70500" y="195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680835" y="2454600"/>
            <a:ext cx="31750" cy="63500"/>
          </a:xfrm>
          <a:custGeom>
            <a:avLst/>
            <a:gdLst/>
            <a:ahLst/>
            <a:cxnLst/>
            <a:rect l="l" t="t" r="r" b="b"/>
            <a:pathLst>
              <a:path w="31750" h="63500">
                <a:moveTo>
                  <a:pt x="0" y="0"/>
                </a:moveTo>
                <a:lnTo>
                  <a:pt x="0" y="0"/>
                </a:lnTo>
                <a:lnTo>
                  <a:pt x="31673" y="63479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676942" y="2446843"/>
            <a:ext cx="41910" cy="77470"/>
          </a:xfrm>
          <a:custGeom>
            <a:avLst/>
            <a:gdLst/>
            <a:ahLst/>
            <a:cxnLst/>
            <a:rect l="l" t="t" r="r" b="b"/>
            <a:pathLst>
              <a:path w="41910" h="77469">
                <a:moveTo>
                  <a:pt x="7772" y="0"/>
                </a:moveTo>
                <a:lnTo>
                  <a:pt x="0" y="7772"/>
                </a:lnTo>
                <a:lnTo>
                  <a:pt x="31699" y="77053"/>
                </a:lnTo>
                <a:lnTo>
                  <a:pt x="41391" y="77053"/>
                </a:lnTo>
                <a:lnTo>
                  <a:pt x="777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228144" y="2094343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1918" y="0"/>
                </a:moveTo>
                <a:lnTo>
                  <a:pt x="0" y="0"/>
                </a:lnTo>
              </a:path>
            </a:pathLst>
          </a:custGeom>
          <a:ln w="365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228155" y="2095378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1920" y="0"/>
                </a:lnTo>
              </a:path>
            </a:pathLst>
          </a:custGeom>
          <a:ln w="573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160898" y="2094343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16171" y="0"/>
                </a:lnTo>
              </a:path>
            </a:pathLst>
          </a:custGeom>
          <a:ln w="365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157014" y="2088611"/>
            <a:ext cx="26034" cy="10160"/>
          </a:xfrm>
          <a:custGeom>
            <a:avLst/>
            <a:gdLst/>
            <a:ahLst/>
            <a:cxnLst/>
            <a:rect l="l" t="t" r="r" b="b"/>
            <a:pathLst>
              <a:path w="26035" h="10160">
                <a:moveTo>
                  <a:pt x="0" y="0"/>
                </a:moveTo>
                <a:lnTo>
                  <a:pt x="0" y="9631"/>
                </a:lnTo>
                <a:lnTo>
                  <a:pt x="23926" y="9631"/>
                </a:lnTo>
                <a:lnTo>
                  <a:pt x="25877" y="3901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062588" y="2092513"/>
            <a:ext cx="13970" cy="1905"/>
          </a:xfrm>
          <a:custGeom>
            <a:avLst/>
            <a:gdLst/>
            <a:ahLst/>
            <a:cxnLst/>
            <a:rect l="l" t="t" r="r" b="b"/>
            <a:pathLst>
              <a:path w="13970" h="1905">
                <a:moveTo>
                  <a:pt x="0" y="0"/>
                </a:moveTo>
                <a:lnTo>
                  <a:pt x="0" y="0"/>
                </a:lnTo>
                <a:lnTo>
                  <a:pt x="13583" y="1830"/>
                </a:lnTo>
              </a:path>
            </a:pathLst>
          </a:custGeom>
          <a:ln w="365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 txBox="1"/>
          <p:nvPr/>
        </p:nvSpPr>
        <p:spPr>
          <a:xfrm>
            <a:off x="4288526" y="1679964"/>
            <a:ext cx="340360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8760" algn="l"/>
              </a:tabLst>
            </a:pPr>
            <a:r>
              <a:rPr sz="1050" b="1" spc="-10" dirty="0">
                <a:solidFill>
                  <a:srgbClr val="FF0000"/>
                </a:solidFill>
                <a:latin typeface="Arial"/>
                <a:cs typeface="Arial"/>
              </a:rPr>
              <a:t>S	</a:t>
            </a:r>
            <a:r>
              <a:rPr sz="1575" b="1" spc="-15" baseline="264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sz="1575" baseline="2645">
              <a:latin typeface="Arial"/>
              <a:cs typeface="Arial"/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4623944" y="1760381"/>
            <a:ext cx="124460" cy="3810"/>
          </a:xfrm>
          <a:custGeom>
            <a:avLst/>
            <a:gdLst/>
            <a:ahLst/>
            <a:cxnLst/>
            <a:rect l="l" t="t" r="r" b="b"/>
            <a:pathLst>
              <a:path w="124460" h="3810">
                <a:moveTo>
                  <a:pt x="0" y="0"/>
                </a:moveTo>
                <a:lnTo>
                  <a:pt x="0" y="0"/>
                </a:lnTo>
                <a:lnTo>
                  <a:pt x="124136" y="3630"/>
                </a:lnTo>
              </a:path>
            </a:pathLst>
          </a:custGeom>
          <a:ln w="36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621987" y="1763100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1917" y="0"/>
                </a:lnTo>
              </a:path>
            </a:pathLst>
          </a:custGeom>
          <a:ln w="966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757797" y="1767947"/>
            <a:ext cx="86995" cy="85090"/>
          </a:xfrm>
          <a:custGeom>
            <a:avLst/>
            <a:gdLst/>
            <a:ahLst/>
            <a:cxnLst/>
            <a:rect l="l" t="t" r="r" b="b"/>
            <a:pathLst>
              <a:path w="86995" h="85089">
                <a:moveTo>
                  <a:pt x="0" y="0"/>
                </a:moveTo>
                <a:lnTo>
                  <a:pt x="0" y="0"/>
                </a:lnTo>
                <a:lnTo>
                  <a:pt x="86646" y="84802"/>
                </a:lnTo>
              </a:path>
            </a:pathLst>
          </a:custGeom>
          <a:ln w="36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750033" y="1758269"/>
            <a:ext cx="104139" cy="100965"/>
          </a:xfrm>
          <a:custGeom>
            <a:avLst/>
            <a:gdLst/>
            <a:ahLst/>
            <a:cxnLst/>
            <a:rect l="l" t="t" r="r" b="b"/>
            <a:pathLst>
              <a:path w="104139" h="100964">
                <a:moveTo>
                  <a:pt x="3870" y="0"/>
                </a:moveTo>
                <a:lnTo>
                  <a:pt x="0" y="9662"/>
                </a:lnTo>
                <a:lnTo>
                  <a:pt x="94427" y="100462"/>
                </a:lnTo>
                <a:lnTo>
                  <a:pt x="104119" y="98358"/>
                </a:lnTo>
                <a:lnTo>
                  <a:pt x="38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848341" y="1862632"/>
            <a:ext cx="4445" cy="100965"/>
          </a:xfrm>
          <a:custGeom>
            <a:avLst/>
            <a:gdLst/>
            <a:ahLst/>
            <a:cxnLst/>
            <a:rect l="l" t="t" r="r" b="b"/>
            <a:pathLst>
              <a:path w="4445" h="100964">
                <a:moveTo>
                  <a:pt x="0" y="0"/>
                </a:moveTo>
                <a:lnTo>
                  <a:pt x="0" y="0"/>
                </a:lnTo>
                <a:lnTo>
                  <a:pt x="3867" y="100481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 txBox="1"/>
          <p:nvPr/>
        </p:nvSpPr>
        <p:spPr>
          <a:xfrm>
            <a:off x="3994932" y="1943502"/>
            <a:ext cx="184785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1450" algn="l"/>
              </a:tabLst>
            </a:pPr>
            <a:r>
              <a:rPr sz="1050" b="1" u="sng" spc="-5" dirty="0">
                <a:solidFill>
                  <a:srgbClr val="FF0000"/>
                </a:solidFill>
                <a:latin typeface="Arial"/>
                <a:cs typeface="Arial"/>
              </a:rPr>
              <a:t> 	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4844460" y="1856628"/>
            <a:ext cx="13970" cy="110489"/>
          </a:xfrm>
          <a:custGeom>
            <a:avLst/>
            <a:gdLst/>
            <a:ahLst/>
            <a:cxnLst/>
            <a:rect l="l" t="t" r="r" b="b"/>
            <a:pathLst>
              <a:path w="13970" h="110489">
                <a:moveTo>
                  <a:pt x="9692" y="0"/>
                </a:moveTo>
                <a:lnTo>
                  <a:pt x="0" y="2103"/>
                </a:lnTo>
                <a:lnTo>
                  <a:pt x="3870" y="110124"/>
                </a:lnTo>
                <a:lnTo>
                  <a:pt x="13563" y="110124"/>
                </a:lnTo>
                <a:lnTo>
                  <a:pt x="96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917536" y="2045292"/>
            <a:ext cx="72390" cy="22225"/>
          </a:xfrm>
          <a:custGeom>
            <a:avLst/>
            <a:gdLst/>
            <a:ahLst/>
            <a:cxnLst/>
            <a:rect l="l" t="t" r="r" b="b"/>
            <a:pathLst>
              <a:path w="72389" h="22225">
                <a:moveTo>
                  <a:pt x="0" y="0"/>
                </a:moveTo>
                <a:lnTo>
                  <a:pt x="0" y="0"/>
                </a:lnTo>
                <a:lnTo>
                  <a:pt x="72392" y="21932"/>
                </a:lnTo>
              </a:path>
            </a:pathLst>
          </a:custGeom>
          <a:ln w="36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911699" y="2041367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89" h="27939">
                <a:moveTo>
                  <a:pt x="1950" y="0"/>
                </a:moveTo>
                <a:lnTo>
                  <a:pt x="0" y="10454"/>
                </a:lnTo>
                <a:lnTo>
                  <a:pt x="78242" y="27919"/>
                </a:lnTo>
                <a:lnTo>
                  <a:pt x="84703" y="21915"/>
                </a:lnTo>
                <a:lnTo>
                  <a:pt x="19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4994467" y="2069299"/>
            <a:ext cx="21590" cy="76835"/>
          </a:xfrm>
          <a:custGeom>
            <a:avLst/>
            <a:gdLst/>
            <a:ahLst/>
            <a:cxnLst/>
            <a:rect l="l" t="t" r="r" b="b"/>
            <a:pathLst>
              <a:path w="21589" h="76835">
                <a:moveTo>
                  <a:pt x="0" y="0"/>
                </a:moveTo>
                <a:lnTo>
                  <a:pt x="0" y="0"/>
                </a:lnTo>
                <a:lnTo>
                  <a:pt x="21349" y="76443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4989941" y="2063282"/>
            <a:ext cx="27940" cy="88900"/>
          </a:xfrm>
          <a:custGeom>
            <a:avLst/>
            <a:gdLst/>
            <a:ahLst/>
            <a:cxnLst/>
            <a:rect l="l" t="t" r="r" b="b"/>
            <a:pathLst>
              <a:path w="27939" h="88900">
                <a:moveTo>
                  <a:pt x="6461" y="0"/>
                </a:moveTo>
                <a:lnTo>
                  <a:pt x="0" y="6004"/>
                </a:lnTo>
                <a:lnTo>
                  <a:pt x="18105" y="84277"/>
                </a:lnTo>
                <a:lnTo>
                  <a:pt x="27828" y="88727"/>
                </a:lnTo>
                <a:lnTo>
                  <a:pt x="646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964712" y="2155932"/>
            <a:ext cx="45720" cy="65405"/>
          </a:xfrm>
          <a:custGeom>
            <a:avLst/>
            <a:gdLst/>
            <a:ahLst/>
            <a:cxnLst/>
            <a:rect l="l" t="t" r="r" b="b"/>
            <a:pathLst>
              <a:path w="45720" h="65405">
                <a:moveTo>
                  <a:pt x="45287" y="0"/>
                </a:moveTo>
                <a:lnTo>
                  <a:pt x="45287" y="0"/>
                </a:lnTo>
                <a:lnTo>
                  <a:pt x="0" y="64974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955042" y="2147560"/>
            <a:ext cx="62865" cy="83185"/>
          </a:xfrm>
          <a:custGeom>
            <a:avLst/>
            <a:gdLst/>
            <a:ahLst/>
            <a:cxnLst/>
            <a:rect l="l" t="t" r="r" b="b"/>
            <a:pathLst>
              <a:path w="62864" h="83185">
                <a:moveTo>
                  <a:pt x="53004" y="0"/>
                </a:moveTo>
                <a:lnTo>
                  <a:pt x="0" y="76992"/>
                </a:lnTo>
                <a:lnTo>
                  <a:pt x="5791" y="82966"/>
                </a:lnTo>
                <a:lnTo>
                  <a:pt x="62727" y="4450"/>
                </a:lnTo>
                <a:lnTo>
                  <a:pt x="5300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795287" y="2299180"/>
            <a:ext cx="59055" cy="26034"/>
          </a:xfrm>
          <a:custGeom>
            <a:avLst/>
            <a:gdLst/>
            <a:ahLst/>
            <a:cxnLst/>
            <a:rect l="l" t="t" r="r" b="b"/>
            <a:pathLst>
              <a:path w="59054" h="26035">
                <a:moveTo>
                  <a:pt x="58840" y="0"/>
                </a:moveTo>
                <a:lnTo>
                  <a:pt x="58840" y="0"/>
                </a:lnTo>
                <a:lnTo>
                  <a:pt x="0" y="25806"/>
                </a:lnTo>
              </a:path>
            </a:pathLst>
          </a:custGeom>
          <a:ln w="365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785603" y="2297094"/>
            <a:ext cx="74930" cy="32384"/>
          </a:xfrm>
          <a:custGeom>
            <a:avLst/>
            <a:gdLst/>
            <a:ahLst/>
            <a:cxnLst/>
            <a:rect l="l" t="t" r="r" b="b"/>
            <a:pathLst>
              <a:path w="74929" h="32385">
                <a:moveTo>
                  <a:pt x="72420" y="0"/>
                </a:moveTo>
                <a:lnTo>
                  <a:pt x="0" y="23987"/>
                </a:lnTo>
                <a:lnTo>
                  <a:pt x="9692" y="31821"/>
                </a:lnTo>
                <a:lnTo>
                  <a:pt x="74340" y="6004"/>
                </a:lnTo>
                <a:lnTo>
                  <a:pt x="724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789501" y="2330997"/>
            <a:ext cx="2540" cy="100330"/>
          </a:xfrm>
          <a:custGeom>
            <a:avLst/>
            <a:gdLst/>
            <a:ahLst/>
            <a:cxnLst/>
            <a:rect l="l" t="t" r="r" b="b"/>
            <a:pathLst>
              <a:path w="2539" h="100330">
                <a:moveTo>
                  <a:pt x="0" y="0"/>
                </a:moveTo>
                <a:lnTo>
                  <a:pt x="0" y="0"/>
                </a:lnTo>
                <a:lnTo>
                  <a:pt x="1918" y="100267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790450" y="2321082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0"/>
                </a:moveTo>
                <a:lnTo>
                  <a:pt x="0" y="119938"/>
                </a:lnTo>
              </a:path>
            </a:pathLst>
          </a:custGeom>
          <a:ln w="96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 txBox="1"/>
          <p:nvPr/>
        </p:nvSpPr>
        <p:spPr>
          <a:xfrm>
            <a:off x="4788411" y="1943502"/>
            <a:ext cx="199390" cy="633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  <a:p>
            <a:pPr marL="83820" marR="5080">
              <a:lnSpc>
                <a:spcPct val="130400"/>
              </a:lnSpc>
              <a:spcBef>
                <a:spcPts val="310"/>
              </a:spcBef>
            </a:pPr>
            <a:r>
              <a:rPr sz="1050" b="1" spc="-5" dirty="0">
                <a:solidFill>
                  <a:srgbClr val="FF0000"/>
                </a:solidFill>
                <a:latin typeface="Arial"/>
                <a:cs typeface="Arial"/>
              </a:rPr>
              <a:t>O  O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4795287" y="2439043"/>
            <a:ext cx="59055" cy="24130"/>
          </a:xfrm>
          <a:custGeom>
            <a:avLst/>
            <a:gdLst/>
            <a:ahLst/>
            <a:cxnLst/>
            <a:rect l="l" t="t" r="r" b="b"/>
            <a:pathLst>
              <a:path w="59054" h="24130">
                <a:moveTo>
                  <a:pt x="0" y="0"/>
                </a:moveTo>
                <a:lnTo>
                  <a:pt x="0" y="0"/>
                </a:lnTo>
                <a:lnTo>
                  <a:pt x="58840" y="23976"/>
                </a:lnTo>
              </a:path>
            </a:pathLst>
          </a:custGeom>
          <a:ln w="36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785603" y="2435169"/>
            <a:ext cx="74930" cy="31750"/>
          </a:xfrm>
          <a:custGeom>
            <a:avLst/>
            <a:gdLst/>
            <a:ahLst/>
            <a:cxnLst/>
            <a:rect l="l" t="t" r="r" b="b"/>
            <a:pathLst>
              <a:path w="74929" h="31750">
                <a:moveTo>
                  <a:pt x="9692" y="0"/>
                </a:moveTo>
                <a:lnTo>
                  <a:pt x="0" y="5852"/>
                </a:lnTo>
                <a:lnTo>
                  <a:pt x="72420" y="31760"/>
                </a:lnTo>
                <a:lnTo>
                  <a:pt x="74340" y="22006"/>
                </a:lnTo>
                <a:lnTo>
                  <a:pt x="96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984143" y="2435169"/>
            <a:ext cx="49530" cy="26034"/>
          </a:xfrm>
          <a:custGeom>
            <a:avLst/>
            <a:gdLst/>
            <a:ahLst/>
            <a:cxnLst/>
            <a:rect l="l" t="t" r="r" b="b"/>
            <a:pathLst>
              <a:path w="49529" h="26035">
                <a:moveTo>
                  <a:pt x="0" y="25898"/>
                </a:moveTo>
                <a:lnTo>
                  <a:pt x="0" y="25898"/>
                </a:lnTo>
                <a:lnTo>
                  <a:pt x="49124" y="0"/>
                </a:lnTo>
              </a:path>
            </a:pathLst>
          </a:custGeom>
          <a:ln w="365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976378" y="2431267"/>
            <a:ext cx="63500" cy="31750"/>
          </a:xfrm>
          <a:custGeom>
            <a:avLst/>
            <a:gdLst/>
            <a:ahLst/>
            <a:cxnLst/>
            <a:rect l="l" t="t" r="r" b="b"/>
            <a:pathLst>
              <a:path w="63500" h="31750">
                <a:moveTo>
                  <a:pt x="63367" y="0"/>
                </a:moveTo>
                <a:lnTo>
                  <a:pt x="0" y="25907"/>
                </a:lnTo>
                <a:lnTo>
                  <a:pt x="3870" y="31760"/>
                </a:lnTo>
                <a:lnTo>
                  <a:pt x="63367" y="9753"/>
                </a:lnTo>
                <a:lnTo>
                  <a:pt x="6336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043652" y="2441026"/>
            <a:ext cx="68580" cy="41910"/>
          </a:xfrm>
          <a:custGeom>
            <a:avLst/>
            <a:gdLst/>
            <a:ahLst/>
            <a:cxnLst/>
            <a:rect l="l" t="t" r="r" b="b"/>
            <a:pathLst>
              <a:path w="68579" h="41910">
                <a:moveTo>
                  <a:pt x="0" y="0"/>
                </a:moveTo>
                <a:lnTo>
                  <a:pt x="0" y="0"/>
                </a:lnTo>
                <a:lnTo>
                  <a:pt x="68524" y="41424"/>
                </a:lnTo>
              </a:path>
            </a:pathLst>
          </a:custGeom>
          <a:ln w="365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039745" y="2431267"/>
            <a:ext cx="82550" cy="57150"/>
          </a:xfrm>
          <a:custGeom>
            <a:avLst/>
            <a:gdLst/>
            <a:ahLst/>
            <a:cxnLst/>
            <a:rect l="l" t="t" r="r" b="b"/>
            <a:pathLst>
              <a:path w="82550" h="57150">
                <a:moveTo>
                  <a:pt x="0" y="0"/>
                </a:moveTo>
                <a:lnTo>
                  <a:pt x="0" y="9753"/>
                </a:lnTo>
                <a:lnTo>
                  <a:pt x="72420" y="57028"/>
                </a:lnTo>
                <a:lnTo>
                  <a:pt x="82113" y="5504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397568" y="1760381"/>
            <a:ext cx="110489" cy="3810"/>
          </a:xfrm>
          <a:custGeom>
            <a:avLst/>
            <a:gdLst/>
            <a:ahLst/>
            <a:cxnLst/>
            <a:rect l="l" t="t" r="r" b="b"/>
            <a:pathLst>
              <a:path w="110489" h="3810">
                <a:moveTo>
                  <a:pt x="0" y="3630"/>
                </a:moveTo>
                <a:lnTo>
                  <a:pt x="0" y="3630"/>
                </a:lnTo>
                <a:lnTo>
                  <a:pt x="109944" y="0"/>
                </a:lnTo>
              </a:path>
            </a:pathLst>
          </a:custGeom>
          <a:ln w="36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4393691" y="1764136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664" y="0"/>
                </a:lnTo>
              </a:path>
            </a:pathLst>
          </a:custGeom>
          <a:ln w="1173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067970" y="3431381"/>
            <a:ext cx="33655" cy="121920"/>
          </a:xfrm>
          <a:custGeom>
            <a:avLst/>
            <a:gdLst/>
            <a:ahLst/>
            <a:cxnLst/>
            <a:rect l="l" t="t" r="r" b="b"/>
            <a:pathLst>
              <a:path w="33655" h="121920">
                <a:moveTo>
                  <a:pt x="0" y="121773"/>
                </a:moveTo>
                <a:lnTo>
                  <a:pt x="0" y="121773"/>
                </a:lnTo>
                <a:lnTo>
                  <a:pt x="33653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048579" y="3417783"/>
            <a:ext cx="68580" cy="141605"/>
          </a:xfrm>
          <a:custGeom>
            <a:avLst/>
            <a:gdLst/>
            <a:ahLst/>
            <a:cxnLst/>
            <a:rect l="l" t="t" r="r" b="b"/>
            <a:pathLst>
              <a:path w="68580" h="141604">
                <a:moveTo>
                  <a:pt x="37520" y="0"/>
                </a:moveTo>
                <a:lnTo>
                  <a:pt x="0" y="141213"/>
                </a:lnTo>
                <a:lnTo>
                  <a:pt x="37520" y="141213"/>
                </a:lnTo>
                <a:lnTo>
                  <a:pt x="68549" y="19446"/>
                </a:lnTo>
                <a:lnTo>
                  <a:pt x="3752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105492" y="3452734"/>
            <a:ext cx="27940" cy="100965"/>
          </a:xfrm>
          <a:custGeom>
            <a:avLst/>
            <a:gdLst/>
            <a:ahLst/>
            <a:cxnLst/>
            <a:rect l="l" t="t" r="r" b="b"/>
            <a:pathLst>
              <a:path w="27939" h="100964">
                <a:moveTo>
                  <a:pt x="0" y="100420"/>
                </a:moveTo>
                <a:lnTo>
                  <a:pt x="0" y="100420"/>
                </a:lnTo>
                <a:lnTo>
                  <a:pt x="27805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099663" y="3446922"/>
            <a:ext cx="38100" cy="112395"/>
          </a:xfrm>
          <a:custGeom>
            <a:avLst/>
            <a:gdLst/>
            <a:ahLst/>
            <a:cxnLst/>
            <a:rect l="l" t="t" r="r" b="b"/>
            <a:pathLst>
              <a:path w="38100" h="112395">
                <a:moveTo>
                  <a:pt x="37520" y="0"/>
                </a:moveTo>
                <a:lnTo>
                  <a:pt x="27797" y="0"/>
                </a:lnTo>
                <a:lnTo>
                  <a:pt x="0" y="110093"/>
                </a:lnTo>
                <a:lnTo>
                  <a:pt x="9692" y="112074"/>
                </a:lnTo>
                <a:lnTo>
                  <a:pt x="3752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3247110" y="3628287"/>
            <a:ext cx="75565" cy="62865"/>
          </a:xfrm>
          <a:custGeom>
            <a:avLst/>
            <a:gdLst/>
            <a:ahLst/>
            <a:cxnLst/>
            <a:rect l="l" t="t" r="r" b="b"/>
            <a:pathLst>
              <a:path w="75564" h="62864">
                <a:moveTo>
                  <a:pt x="75042" y="0"/>
                </a:moveTo>
                <a:lnTo>
                  <a:pt x="75042" y="0"/>
                </a:lnTo>
                <a:lnTo>
                  <a:pt x="0" y="62839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3237402" y="3622426"/>
            <a:ext cx="94615" cy="78740"/>
          </a:xfrm>
          <a:custGeom>
            <a:avLst/>
            <a:gdLst/>
            <a:ahLst/>
            <a:cxnLst/>
            <a:rect l="l" t="t" r="r" b="b"/>
            <a:pathLst>
              <a:path w="94614" h="78739">
                <a:moveTo>
                  <a:pt x="84734" y="0"/>
                </a:moveTo>
                <a:lnTo>
                  <a:pt x="0" y="72572"/>
                </a:lnTo>
                <a:lnTo>
                  <a:pt x="5821" y="78394"/>
                </a:lnTo>
                <a:lnTo>
                  <a:pt x="94427" y="5852"/>
                </a:lnTo>
                <a:lnTo>
                  <a:pt x="847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3231577" y="3620508"/>
            <a:ext cx="73660" cy="55244"/>
          </a:xfrm>
          <a:custGeom>
            <a:avLst/>
            <a:gdLst/>
            <a:ahLst/>
            <a:cxnLst/>
            <a:rect l="l" t="t" r="r" b="b"/>
            <a:pathLst>
              <a:path w="73660" h="55245">
                <a:moveTo>
                  <a:pt x="73093" y="0"/>
                </a:moveTo>
                <a:lnTo>
                  <a:pt x="73093" y="0"/>
                </a:lnTo>
                <a:lnTo>
                  <a:pt x="0" y="55060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225759" y="3610142"/>
            <a:ext cx="85090" cy="75565"/>
          </a:xfrm>
          <a:custGeom>
            <a:avLst/>
            <a:gdLst/>
            <a:ahLst/>
            <a:cxnLst/>
            <a:rect l="l" t="t" r="r" b="b"/>
            <a:pathLst>
              <a:path w="85089" h="75564">
                <a:moveTo>
                  <a:pt x="78912" y="0"/>
                </a:moveTo>
                <a:lnTo>
                  <a:pt x="0" y="69311"/>
                </a:lnTo>
                <a:lnTo>
                  <a:pt x="1950" y="75133"/>
                </a:lnTo>
                <a:lnTo>
                  <a:pt x="84734" y="5821"/>
                </a:lnTo>
                <a:lnTo>
                  <a:pt x="789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322152" y="3389926"/>
            <a:ext cx="40005" cy="96520"/>
          </a:xfrm>
          <a:custGeom>
            <a:avLst/>
            <a:gdLst/>
            <a:ahLst/>
            <a:cxnLst/>
            <a:rect l="l" t="t" r="r" b="b"/>
            <a:pathLst>
              <a:path w="40004" h="96520">
                <a:moveTo>
                  <a:pt x="0" y="0"/>
                </a:moveTo>
                <a:lnTo>
                  <a:pt x="0" y="0"/>
                </a:lnTo>
                <a:lnTo>
                  <a:pt x="39409" y="96515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3316284" y="3384103"/>
            <a:ext cx="51435" cy="110489"/>
          </a:xfrm>
          <a:custGeom>
            <a:avLst/>
            <a:gdLst/>
            <a:ahLst/>
            <a:cxnLst/>
            <a:rect l="l" t="t" r="r" b="b"/>
            <a:pathLst>
              <a:path w="51435" h="110489">
                <a:moveTo>
                  <a:pt x="9723" y="0"/>
                </a:moveTo>
                <a:lnTo>
                  <a:pt x="0" y="1950"/>
                </a:lnTo>
                <a:lnTo>
                  <a:pt x="41422" y="110093"/>
                </a:lnTo>
                <a:lnTo>
                  <a:pt x="51114" y="110093"/>
                </a:lnTo>
                <a:lnTo>
                  <a:pt x="972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300803" y="3395752"/>
            <a:ext cx="37465" cy="94615"/>
          </a:xfrm>
          <a:custGeom>
            <a:avLst/>
            <a:gdLst/>
            <a:ahLst/>
            <a:cxnLst/>
            <a:rect l="l" t="t" r="r" b="b"/>
            <a:pathLst>
              <a:path w="37464" h="94614">
                <a:moveTo>
                  <a:pt x="0" y="0"/>
                </a:moveTo>
                <a:lnTo>
                  <a:pt x="0" y="0"/>
                </a:lnTo>
                <a:lnTo>
                  <a:pt x="36851" y="94563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3298850" y="3389924"/>
            <a:ext cx="43815" cy="106680"/>
          </a:xfrm>
          <a:custGeom>
            <a:avLst/>
            <a:gdLst/>
            <a:ahLst/>
            <a:cxnLst/>
            <a:rect l="l" t="t" r="r" b="b"/>
            <a:pathLst>
              <a:path w="43814" h="106679">
                <a:moveTo>
                  <a:pt x="5821" y="0"/>
                </a:moveTo>
                <a:lnTo>
                  <a:pt x="0" y="1950"/>
                </a:lnTo>
                <a:lnTo>
                  <a:pt x="36850" y="106222"/>
                </a:lnTo>
                <a:lnTo>
                  <a:pt x="43312" y="104272"/>
                </a:lnTo>
                <a:lnTo>
                  <a:pt x="582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326020" y="3496142"/>
            <a:ext cx="35560" cy="124460"/>
          </a:xfrm>
          <a:custGeom>
            <a:avLst/>
            <a:gdLst/>
            <a:ahLst/>
            <a:cxnLst/>
            <a:rect l="l" t="t" r="r" b="b"/>
            <a:pathLst>
              <a:path w="35560" h="124460">
                <a:moveTo>
                  <a:pt x="0" y="124366"/>
                </a:moveTo>
                <a:lnTo>
                  <a:pt x="0" y="124366"/>
                </a:lnTo>
                <a:lnTo>
                  <a:pt x="35541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322137" y="3494196"/>
            <a:ext cx="45720" cy="134620"/>
          </a:xfrm>
          <a:custGeom>
            <a:avLst/>
            <a:gdLst/>
            <a:ahLst/>
            <a:cxnLst/>
            <a:rect l="l" t="t" r="r" b="b"/>
            <a:pathLst>
              <a:path w="45720" h="134620">
                <a:moveTo>
                  <a:pt x="45262" y="0"/>
                </a:moveTo>
                <a:lnTo>
                  <a:pt x="35570" y="0"/>
                </a:lnTo>
                <a:lnTo>
                  <a:pt x="0" y="128229"/>
                </a:lnTo>
                <a:lnTo>
                  <a:pt x="9692" y="134081"/>
                </a:lnTo>
                <a:lnTo>
                  <a:pt x="452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203802" y="3480615"/>
            <a:ext cx="24130" cy="84455"/>
          </a:xfrm>
          <a:custGeom>
            <a:avLst/>
            <a:gdLst/>
            <a:ahLst/>
            <a:cxnLst/>
            <a:rect l="l" t="t" r="r" b="b"/>
            <a:pathLst>
              <a:path w="24130" h="84454">
                <a:moveTo>
                  <a:pt x="0" y="84192"/>
                </a:moveTo>
                <a:lnTo>
                  <a:pt x="0" y="84192"/>
                </a:lnTo>
                <a:lnTo>
                  <a:pt x="23907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199912" y="3470910"/>
            <a:ext cx="31750" cy="102870"/>
          </a:xfrm>
          <a:custGeom>
            <a:avLst/>
            <a:gdLst/>
            <a:ahLst/>
            <a:cxnLst/>
            <a:rect l="l" t="t" r="r" b="b"/>
            <a:pathLst>
              <a:path w="31750" h="102870">
                <a:moveTo>
                  <a:pt x="25847" y="0"/>
                </a:moveTo>
                <a:lnTo>
                  <a:pt x="0" y="102321"/>
                </a:lnTo>
                <a:lnTo>
                  <a:pt x="10332" y="98450"/>
                </a:lnTo>
                <a:lnTo>
                  <a:pt x="31668" y="9692"/>
                </a:lnTo>
                <a:lnTo>
                  <a:pt x="2584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184371" y="2974731"/>
            <a:ext cx="36195" cy="125730"/>
          </a:xfrm>
          <a:custGeom>
            <a:avLst/>
            <a:gdLst/>
            <a:ahLst/>
            <a:cxnLst/>
            <a:rect l="l" t="t" r="r" b="b"/>
            <a:pathLst>
              <a:path w="36194" h="125730">
                <a:moveTo>
                  <a:pt x="0" y="125678"/>
                </a:moveTo>
                <a:lnTo>
                  <a:pt x="0" y="125678"/>
                </a:lnTo>
                <a:lnTo>
                  <a:pt x="35602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164342" y="2958510"/>
            <a:ext cx="71120" cy="147955"/>
          </a:xfrm>
          <a:custGeom>
            <a:avLst/>
            <a:gdLst/>
            <a:ahLst/>
            <a:cxnLst/>
            <a:rect l="l" t="t" r="r" b="b"/>
            <a:pathLst>
              <a:path w="71119" h="147955">
                <a:moveTo>
                  <a:pt x="39441" y="0"/>
                </a:moveTo>
                <a:lnTo>
                  <a:pt x="0" y="147706"/>
                </a:lnTo>
                <a:lnTo>
                  <a:pt x="39441" y="143804"/>
                </a:lnTo>
                <a:lnTo>
                  <a:pt x="71109" y="18135"/>
                </a:lnTo>
                <a:lnTo>
                  <a:pt x="3944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221893" y="2992209"/>
            <a:ext cx="29209" cy="104775"/>
          </a:xfrm>
          <a:custGeom>
            <a:avLst/>
            <a:gdLst/>
            <a:ahLst/>
            <a:cxnLst/>
            <a:rect l="l" t="t" r="r" b="b"/>
            <a:pathLst>
              <a:path w="29210" h="104775">
                <a:moveTo>
                  <a:pt x="0" y="104294"/>
                </a:moveTo>
                <a:lnTo>
                  <a:pt x="0" y="104294"/>
                </a:lnTo>
                <a:lnTo>
                  <a:pt x="29085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216066" y="2986400"/>
            <a:ext cx="38100" cy="116205"/>
          </a:xfrm>
          <a:custGeom>
            <a:avLst/>
            <a:gdLst/>
            <a:ahLst/>
            <a:cxnLst/>
            <a:rect l="l" t="t" r="r" b="b"/>
            <a:pathLst>
              <a:path w="38100" h="116205">
                <a:moveTo>
                  <a:pt x="31028" y="0"/>
                </a:moveTo>
                <a:lnTo>
                  <a:pt x="0" y="113995"/>
                </a:lnTo>
                <a:lnTo>
                  <a:pt x="9692" y="115915"/>
                </a:lnTo>
                <a:lnTo>
                  <a:pt x="37520" y="3870"/>
                </a:lnTo>
                <a:lnTo>
                  <a:pt x="3102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377094" y="3175541"/>
            <a:ext cx="63500" cy="47625"/>
          </a:xfrm>
          <a:custGeom>
            <a:avLst/>
            <a:gdLst/>
            <a:ahLst/>
            <a:cxnLst/>
            <a:rect l="l" t="t" r="r" b="b"/>
            <a:pathLst>
              <a:path w="63500" h="47625">
                <a:moveTo>
                  <a:pt x="63408" y="0"/>
                </a:moveTo>
                <a:lnTo>
                  <a:pt x="63408" y="0"/>
                </a:lnTo>
                <a:lnTo>
                  <a:pt x="0" y="47281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369350" y="3169706"/>
            <a:ext cx="79375" cy="62865"/>
          </a:xfrm>
          <a:custGeom>
            <a:avLst/>
            <a:gdLst/>
            <a:ahLst/>
            <a:cxnLst/>
            <a:rect l="l" t="t" r="r" b="b"/>
            <a:pathLst>
              <a:path w="79375" h="62864">
                <a:moveTo>
                  <a:pt x="71140" y="0"/>
                </a:moveTo>
                <a:lnTo>
                  <a:pt x="0" y="53096"/>
                </a:lnTo>
                <a:lnTo>
                  <a:pt x="3870" y="62819"/>
                </a:lnTo>
                <a:lnTo>
                  <a:pt x="78912" y="1950"/>
                </a:lnTo>
                <a:lnTo>
                  <a:pt x="7114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367409" y="3163888"/>
            <a:ext cx="53340" cy="37465"/>
          </a:xfrm>
          <a:custGeom>
            <a:avLst/>
            <a:gdLst/>
            <a:ahLst/>
            <a:cxnLst/>
            <a:rect l="l" t="t" r="r" b="b"/>
            <a:pathLst>
              <a:path w="53339" h="37464">
                <a:moveTo>
                  <a:pt x="53023" y="0"/>
                </a:moveTo>
                <a:lnTo>
                  <a:pt x="53023" y="0"/>
                </a:lnTo>
                <a:lnTo>
                  <a:pt x="0" y="36910"/>
                </a:lnTo>
              </a:path>
            </a:pathLst>
          </a:custGeom>
          <a:ln w="365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361578" y="3153521"/>
            <a:ext cx="64769" cy="57150"/>
          </a:xfrm>
          <a:custGeom>
            <a:avLst/>
            <a:gdLst/>
            <a:ahLst/>
            <a:cxnLst/>
            <a:rect l="l" t="t" r="r" b="b"/>
            <a:pathLst>
              <a:path w="64770" h="57150">
                <a:moveTo>
                  <a:pt x="58856" y="0"/>
                </a:moveTo>
                <a:lnTo>
                  <a:pt x="0" y="49194"/>
                </a:lnTo>
                <a:lnTo>
                  <a:pt x="1950" y="56967"/>
                </a:lnTo>
                <a:lnTo>
                  <a:pt x="64678" y="5791"/>
                </a:lnTo>
                <a:lnTo>
                  <a:pt x="5885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442391" y="2950754"/>
            <a:ext cx="36195" cy="79375"/>
          </a:xfrm>
          <a:custGeom>
            <a:avLst/>
            <a:gdLst/>
            <a:ahLst/>
            <a:cxnLst/>
            <a:rect l="l" t="t" r="r" b="b"/>
            <a:pathLst>
              <a:path w="36195" h="79375">
                <a:moveTo>
                  <a:pt x="0" y="0"/>
                </a:moveTo>
                <a:lnTo>
                  <a:pt x="0" y="0"/>
                </a:lnTo>
                <a:lnTo>
                  <a:pt x="35602" y="79036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440490" y="2942996"/>
            <a:ext cx="43815" cy="90805"/>
          </a:xfrm>
          <a:custGeom>
            <a:avLst/>
            <a:gdLst/>
            <a:ahLst/>
            <a:cxnLst/>
            <a:rect l="l" t="t" r="r" b="b"/>
            <a:pathLst>
              <a:path w="43814" h="90805">
                <a:moveTo>
                  <a:pt x="5791" y="0"/>
                </a:moveTo>
                <a:lnTo>
                  <a:pt x="0" y="5821"/>
                </a:lnTo>
                <a:lnTo>
                  <a:pt x="33619" y="90677"/>
                </a:lnTo>
                <a:lnTo>
                  <a:pt x="43312" y="90677"/>
                </a:lnTo>
                <a:lnTo>
                  <a:pt x="579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426249" y="2965030"/>
            <a:ext cx="29845" cy="64769"/>
          </a:xfrm>
          <a:custGeom>
            <a:avLst/>
            <a:gdLst/>
            <a:ahLst/>
            <a:cxnLst/>
            <a:rect l="l" t="t" r="r" b="b"/>
            <a:pathLst>
              <a:path w="29845" h="64769">
                <a:moveTo>
                  <a:pt x="0" y="0"/>
                </a:moveTo>
                <a:lnTo>
                  <a:pt x="0" y="0"/>
                </a:lnTo>
                <a:lnTo>
                  <a:pt x="29724" y="64760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424306" y="2958510"/>
            <a:ext cx="33655" cy="79375"/>
          </a:xfrm>
          <a:custGeom>
            <a:avLst/>
            <a:gdLst/>
            <a:ahLst/>
            <a:cxnLst/>
            <a:rect l="l" t="t" r="r" b="b"/>
            <a:pathLst>
              <a:path w="33654" h="79375">
                <a:moveTo>
                  <a:pt x="6461" y="0"/>
                </a:moveTo>
                <a:lnTo>
                  <a:pt x="0" y="6492"/>
                </a:lnTo>
                <a:lnTo>
                  <a:pt x="27828" y="79034"/>
                </a:lnTo>
                <a:lnTo>
                  <a:pt x="33619" y="75163"/>
                </a:lnTo>
                <a:lnTo>
                  <a:pt x="646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442391" y="3039491"/>
            <a:ext cx="36195" cy="126364"/>
          </a:xfrm>
          <a:custGeom>
            <a:avLst/>
            <a:gdLst/>
            <a:ahLst/>
            <a:cxnLst/>
            <a:rect l="l" t="t" r="r" b="b"/>
            <a:pathLst>
              <a:path w="36195" h="126364">
                <a:moveTo>
                  <a:pt x="0" y="126318"/>
                </a:moveTo>
                <a:lnTo>
                  <a:pt x="0" y="126318"/>
                </a:lnTo>
                <a:lnTo>
                  <a:pt x="35602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440490" y="3033674"/>
            <a:ext cx="43815" cy="138430"/>
          </a:xfrm>
          <a:custGeom>
            <a:avLst/>
            <a:gdLst/>
            <a:ahLst/>
            <a:cxnLst/>
            <a:rect l="l" t="t" r="r" b="b"/>
            <a:pathLst>
              <a:path w="43814" h="138430">
                <a:moveTo>
                  <a:pt x="43312" y="0"/>
                </a:moveTo>
                <a:lnTo>
                  <a:pt x="33619" y="0"/>
                </a:lnTo>
                <a:lnTo>
                  <a:pt x="0" y="136032"/>
                </a:lnTo>
                <a:lnTo>
                  <a:pt x="7772" y="137982"/>
                </a:lnTo>
                <a:lnTo>
                  <a:pt x="433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320173" y="3018108"/>
            <a:ext cx="27940" cy="100965"/>
          </a:xfrm>
          <a:custGeom>
            <a:avLst/>
            <a:gdLst/>
            <a:ahLst/>
            <a:cxnLst/>
            <a:rect l="l" t="t" r="r" b="b"/>
            <a:pathLst>
              <a:path w="27939" h="100964">
                <a:moveTo>
                  <a:pt x="0" y="100420"/>
                </a:moveTo>
                <a:lnTo>
                  <a:pt x="0" y="100420"/>
                </a:lnTo>
                <a:lnTo>
                  <a:pt x="27836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314364" y="3007766"/>
            <a:ext cx="38100" cy="116839"/>
          </a:xfrm>
          <a:custGeom>
            <a:avLst/>
            <a:gdLst/>
            <a:ahLst/>
            <a:cxnLst/>
            <a:rect l="l" t="t" r="r" b="b"/>
            <a:pathLst>
              <a:path w="38100" h="116839">
                <a:moveTo>
                  <a:pt x="27797" y="0"/>
                </a:moveTo>
                <a:lnTo>
                  <a:pt x="0" y="116585"/>
                </a:lnTo>
                <a:lnTo>
                  <a:pt x="7772" y="114635"/>
                </a:lnTo>
                <a:lnTo>
                  <a:pt x="37520" y="10363"/>
                </a:lnTo>
                <a:lnTo>
                  <a:pt x="2779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190219" y="3216966"/>
            <a:ext cx="35560" cy="127635"/>
          </a:xfrm>
          <a:custGeom>
            <a:avLst/>
            <a:gdLst/>
            <a:ahLst/>
            <a:cxnLst/>
            <a:rect l="l" t="t" r="r" b="b"/>
            <a:pathLst>
              <a:path w="35560" h="127635">
                <a:moveTo>
                  <a:pt x="0" y="127630"/>
                </a:moveTo>
                <a:lnTo>
                  <a:pt x="0" y="127630"/>
                </a:lnTo>
                <a:lnTo>
                  <a:pt x="35541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174705" y="3200796"/>
            <a:ext cx="72390" cy="170180"/>
          </a:xfrm>
          <a:custGeom>
            <a:avLst/>
            <a:gdLst/>
            <a:ahLst/>
            <a:cxnLst/>
            <a:rect l="l" t="t" r="r" b="b"/>
            <a:pathLst>
              <a:path w="72389" h="170179">
                <a:moveTo>
                  <a:pt x="72389" y="0"/>
                </a:moveTo>
                <a:lnTo>
                  <a:pt x="51053" y="11643"/>
                </a:lnTo>
                <a:lnTo>
                  <a:pt x="30998" y="11643"/>
                </a:lnTo>
                <a:lnTo>
                  <a:pt x="0" y="141823"/>
                </a:lnTo>
                <a:lnTo>
                  <a:pt x="15514" y="151577"/>
                </a:lnTo>
                <a:lnTo>
                  <a:pt x="29077" y="169682"/>
                </a:lnTo>
                <a:lnTo>
                  <a:pt x="7238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322152" y="3250002"/>
            <a:ext cx="35560" cy="130810"/>
          </a:xfrm>
          <a:custGeom>
            <a:avLst/>
            <a:gdLst/>
            <a:ahLst/>
            <a:cxnLst/>
            <a:rect l="l" t="t" r="r" b="b"/>
            <a:pathLst>
              <a:path w="35560" h="130810">
                <a:moveTo>
                  <a:pt x="0" y="130192"/>
                </a:moveTo>
                <a:lnTo>
                  <a:pt x="0" y="130192"/>
                </a:lnTo>
                <a:lnTo>
                  <a:pt x="35541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316284" y="3244169"/>
            <a:ext cx="45720" cy="142240"/>
          </a:xfrm>
          <a:custGeom>
            <a:avLst/>
            <a:gdLst/>
            <a:ahLst/>
            <a:cxnLst/>
            <a:rect l="l" t="t" r="r" b="b"/>
            <a:pathLst>
              <a:path w="45720" h="142239">
                <a:moveTo>
                  <a:pt x="45293" y="0"/>
                </a:moveTo>
                <a:lnTo>
                  <a:pt x="35600" y="3901"/>
                </a:lnTo>
                <a:lnTo>
                  <a:pt x="0" y="139933"/>
                </a:lnTo>
                <a:lnTo>
                  <a:pt x="9723" y="141884"/>
                </a:lnTo>
                <a:lnTo>
                  <a:pt x="4529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190219" y="3354297"/>
            <a:ext cx="45720" cy="94615"/>
          </a:xfrm>
          <a:custGeom>
            <a:avLst/>
            <a:gdLst/>
            <a:ahLst/>
            <a:cxnLst/>
            <a:rect l="l" t="t" r="r" b="b"/>
            <a:pathLst>
              <a:path w="45719" h="94614">
                <a:moveTo>
                  <a:pt x="45256" y="94563"/>
                </a:moveTo>
                <a:lnTo>
                  <a:pt x="45256" y="94563"/>
                </a:lnTo>
                <a:lnTo>
                  <a:pt x="0" y="0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190219" y="3352373"/>
            <a:ext cx="45720" cy="110489"/>
          </a:xfrm>
          <a:custGeom>
            <a:avLst/>
            <a:gdLst/>
            <a:ahLst/>
            <a:cxnLst/>
            <a:rect l="l" t="t" r="r" b="b"/>
            <a:pathLst>
              <a:path w="45719" h="110489">
                <a:moveTo>
                  <a:pt x="0" y="0"/>
                </a:moveTo>
                <a:lnTo>
                  <a:pt x="3870" y="18105"/>
                </a:lnTo>
                <a:lnTo>
                  <a:pt x="41361" y="110093"/>
                </a:lnTo>
                <a:lnTo>
                  <a:pt x="45232" y="94548"/>
                </a:lnTo>
                <a:lnTo>
                  <a:pt x="13563" y="18105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212208" y="3354297"/>
            <a:ext cx="29209" cy="60960"/>
          </a:xfrm>
          <a:custGeom>
            <a:avLst/>
            <a:gdLst/>
            <a:ahLst/>
            <a:cxnLst/>
            <a:rect l="l" t="t" r="r" b="b"/>
            <a:pathLst>
              <a:path w="29210" h="60960">
                <a:moveTo>
                  <a:pt x="29085" y="60886"/>
                </a:moveTo>
                <a:lnTo>
                  <a:pt x="29085" y="60886"/>
                </a:lnTo>
                <a:lnTo>
                  <a:pt x="0" y="0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210244" y="3348471"/>
            <a:ext cx="37465" cy="73660"/>
          </a:xfrm>
          <a:custGeom>
            <a:avLst/>
            <a:gdLst/>
            <a:ahLst/>
            <a:cxnLst/>
            <a:rect l="l" t="t" r="r" b="b"/>
            <a:pathLst>
              <a:path w="37464" h="73660">
                <a:moveTo>
                  <a:pt x="5821" y="0"/>
                </a:moveTo>
                <a:lnTo>
                  <a:pt x="0" y="3901"/>
                </a:lnTo>
                <a:lnTo>
                  <a:pt x="27157" y="73182"/>
                </a:lnTo>
                <a:lnTo>
                  <a:pt x="36850" y="69311"/>
                </a:lnTo>
                <a:lnTo>
                  <a:pt x="582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237425" y="3389926"/>
            <a:ext cx="79375" cy="59055"/>
          </a:xfrm>
          <a:custGeom>
            <a:avLst/>
            <a:gdLst/>
            <a:ahLst/>
            <a:cxnLst/>
            <a:rect l="l" t="t" r="r" b="b"/>
            <a:pathLst>
              <a:path w="79375" h="59054">
                <a:moveTo>
                  <a:pt x="0" y="58934"/>
                </a:moveTo>
                <a:lnTo>
                  <a:pt x="0" y="58934"/>
                </a:lnTo>
                <a:lnTo>
                  <a:pt x="78879" y="0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231581" y="3384103"/>
            <a:ext cx="94615" cy="78740"/>
          </a:xfrm>
          <a:custGeom>
            <a:avLst/>
            <a:gdLst/>
            <a:ahLst/>
            <a:cxnLst/>
            <a:rect l="l" t="t" r="r" b="b"/>
            <a:pathLst>
              <a:path w="94614" h="78739">
                <a:moveTo>
                  <a:pt x="84703" y="0"/>
                </a:moveTo>
                <a:lnTo>
                  <a:pt x="3870" y="62819"/>
                </a:lnTo>
                <a:lnTo>
                  <a:pt x="0" y="78364"/>
                </a:lnTo>
                <a:lnTo>
                  <a:pt x="94427" y="1950"/>
                </a:lnTo>
                <a:lnTo>
                  <a:pt x="8470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231577" y="3147660"/>
            <a:ext cx="75565" cy="59055"/>
          </a:xfrm>
          <a:custGeom>
            <a:avLst/>
            <a:gdLst/>
            <a:ahLst/>
            <a:cxnLst/>
            <a:rect l="l" t="t" r="r" b="b"/>
            <a:pathLst>
              <a:path w="75564" h="59055">
                <a:moveTo>
                  <a:pt x="0" y="58934"/>
                </a:moveTo>
                <a:lnTo>
                  <a:pt x="0" y="58934"/>
                </a:lnTo>
                <a:lnTo>
                  <a:pt x="75042" y="0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225759" y="3137977"/>
            <a:ext cx="88900" cy="74930"/>
          </a:xfrm>
          <a:custGeom>
            <a:avLst/>
            <a:gdLst/>
            <a:ahLst/>
            <a:cxnLst/>
            <a:rect l="l" t="t" r="r" b="b"/>
            <a:pathLst>
              <a:path w="88900" h="74930">
                <a:moveTo>
                  <a:pt x="88605" y="0"/>
                </a:moveTo>
                <a:lnTo>
                  <a:pt x="11643" y="58917"/>
                </a:lnTo>
                <a:lnTo>
                  <a:pt x="0" y="74462"/>
                </a:lnTo>
                <a:lnTo>
                  <a:pt x="21335" y="62819"/>
                </a:lnTo>
                <a:lnTo>
                  <a:pt x="84734" y="11643"/>
                </a:lnTo>
                <a:lnTo>
                  <a:pt x="8860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250978" y="3181367"/>
            <a:ext cx="50165" cy="38100"/>
          </a:xfrm>
          <a:custGeom>
            <a:avLst/>
            <a:gdLst/>
            <a:ahLst/>
            <a:cxnLst/>
            <a:rect l="l" t="t" r="r" b="b"/>
            <a:pathLst>
              <a:path w="50164" h="38100">
                <a:moveTo>
                  <a:pt x="0" y="37550"/>
                </a:moveTo>
                <a:lnTo>
                  <a:pt x="0" y="37550"/>
                </a:lnTo>
                <a:lnTo>
                  <a:pt x="49825" y="0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241304" y="3175528"/>
            <a:ext cx="65405" cy="53340"/>
          </a:xfrm>
          <a:custGeom>
            <a:avLst/>
            <a:gdLst/>
            <a:ahLst/>
            <a:cxnLst/>
            <a:rect l="l" t="t" r="r" b="b"/>
            <a:pathLst>
              <a:path w="65404" h="53339">
                <a:moveTo>
                  <a:pt x="59496" y="0"/>
                </a:moveTo>
                <a:lnTo>
                  <a:pt x="0" y="47274"/>
                </a:lnTo>
                <a:lnTo>
                  <a:pt x="5791" y="53096"/>
                </a:lnTo>
                <a:lnTo>
                  <a:pt x="65318" y="5821"/>
                </a:lnTo>
                <a:lnTo>
                  <a:pt x="5949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314386" y="3147660"/>
            <a:ext cx="43815" cy="94615"/>
          </a:xfrm>
          <a:custGeom>
            <a:avLst/>
            <a:gdLst/>
            <a:ahLst/>
            <a:cxnLst/>
            <a:rect l="l" t="t" r="r" b="b"/>
            <a:pathLst>
              <a:path w="43814" h="94614">
                <a:moveTo>
                  <a:pt x="0" y="0"/>
                </a:moveTo>
                <a:lnTo>
                  <a:pt x="0" y="0"/>
                </a:lnTo>
                <a:lnTo>
                  <a:pt x="43307" y="94563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310493" y="3137977"/>
            <a:ext cx="51435" cy="110489"/>
          </a:xfrm>
          <a:custGeom>
            <a:avLst/>
            <a:gdLst/>
            <a:ahLst/>
            <a:cxnLst/>
            <a:rect l="l" t="t" r="r" b="b"/>
            <a:pathLst>
              <a:path w="51435" h="110489">
                <a:moveTo>
                  <a:pt x="3870" y="0"/>
                </a:moveTo>
                <a:lnTo>
                  <a:pt x="0" y="11643"/>
                </a:lnTo>
                <a:lnTo>
                  <a:pt x="41391" y="110093"/>
                </a:lnTo>
                <a:lnTo>
                  <a:pt x="51084" y="106192"/>
                </a:lnTo>
                <a:lnTo>
                  <a:pt x="387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105492" y="3354297"/>
            <a:ext cx="79375" cy="67945"/>
          </a:xfrm>
          <a:custGeom>
            <a:avLst/>
            <a:gdLst/>
            <a:ahLst/>
            <a:cxnLst/>
            <a:rect l="l" t="t" r="r" b="b"/>
            <a:pathLst>
              <a:path w="79375" h="67945">
                <a:moveTo>
                  <a:pt x="0" y="67384"/>
                </a:moveTo>
                <a:lnTo>
                  <a:pt x="0" y="67384"/>
                </a:lnTo>
                <a:lnTo>
                  <a:pt x="78879" y="0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086100" y="3342619"/>
            <a:ext cx="108585" cy="94615"/>
          </a:xfrm>
          <a:custGeom>
            <a:avLst/>
            <a:gdLst/>
            <a:ahLst/>
            <a:cxnLst/>
            <a:rect l="l" t="t" r="r" b="b"/>
            <a:pathLst>
              <a:path w="108585" h="94614">
                <a:moveTo>
                  <a:pt x="88605" y="0"/>
                </a:moveTo>
                <a:lnTo>
                  <a:pt x="0" y="75163"/>
                </a:lnTo>
                <a:lnTo>
                  <a:pt x="31028" y="94609"/>
                </a:lnTo>
                <a:lnTo>
                  <a:pt x="107990" y="27858"/>
                </a:lnTo>
                <a:lnTo>
                  <a:pt x="104119" y="9753"/>
                </a:lnTo>
                <a:lnTo>
                  <a:pt x="8860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184371" y="3108157"/>
            <a:ext cx="41910" cy="98425"/>
          </a:xfrm>
          <a:custGeom>
            <a:avLst/>
            <a:gdLst/>
            <a:ahLst/>
            <a:cxnLst/>
            <a:rect l="l" t="t" r="r" b="b"/>
            <a:pathLst>
              <a:path w="41910" h="98425">
                <a:moveTo>
                  <a:pt x="0" y="0"/>
                </a:moveTo>
                <a:lnTo>
                  <a:pt x="0" y="0"/>
                </a:lnTo>
                <a:lnTo>
                  <a:pt x="41389" y="98437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164342" y="3102315"/>
            <a:ext cx="73660" cy="110489"/>
          </a:xfrm>
          <a:custGeom>
            <a:avLst/>
            <a:gdLst/>
            <a:ahLst/>
            <a:cxnLst/>
            <a:rect l="l" t="t" r="r" b="b"/>
            <a:pathLst>
              <a:path w="73660" h="110489">
                <a:moveTo>
                  <a:pt x="39441" y="0"/>
                </a:moveTo>
                <a:lnTo>
                  <a:pt x="0" y="3901"/>
                </a:lnTo>
                <a:lnTo>
                  <a:pt x="41361" y="110124"/>
                </a:lnTo>
                <a:lnTo>
                  <a:pt x="61417" y="110124"/>
                </a:lnTo>
                <a:lnTo>
                  <a:pt x="73060" y="94579"/>
                </a:lnTo>
                <a:lnTo>
                  <a:pt x="3944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310488" y="2775872"/>
            <a:ext cx="27305" cy="106680"/>
          </a:xfrm>
          <a:custGeom>
            <a:avLst/>
            <a:gdLst/>
            <a:ahLst/>
            <a:cxnLst/>
            <a:rect l="l" t="t" r="r" b="b"/>
            <a:pathLst>
              <a:path w="27304" h="106680">
                <a:moveTo>
                  <a:pt x="0" y="106246"/>
                </a:moveTo>
                <a:lnTo>
                  <a:pt x="0" y="106246"/>
                </a:lnTo>
                <a:lnTo>
                  <a:pt x="27166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294308" y="2770022"/>
            <a:ext cx="53975" cy="137795"/>
          </a:xfrm>
          <a:custGeom>
            <a:avLst/>
            <a:gdLst/>
            <a:ahLst/>
            <a:cxnLst/>
            <a:rect l="l" t="t" r="r" b="b"/>
            <a:pathLst>
              <a:path w="53975" h="137794">
                <a:moveTo>
                  <a:pt x="47853" y="0"/>
                </a:moveTo>
                <a:lnTo>
                  <a:pt x="25877" y="7802"/>
                </a:lnTo>
                <a:lnTo>
                  <a:pt x="0" y="110154"/>
                </a:lnTo>
                <a:lnTo>
                  <a:pt x="16184" y="117896"/>
                </a:lnTo>
                <a:lnTo>
                  <a:pt x="27828" y="137342"/>
                </a:lnTo>
                <a:lnTo>
                  <a:pt x="53705" y="33040"/>
                </a:lnTo>
                <a:lnTo>
                  <a:pt x="4785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361562" y="2730543"/>
            <a:ext cx="6350" cy="8255"/>
          </a:xfrm>
          <a:custGeom>
            <a:avLst/>
            <a:gdLst/>
            <a:ahLst/>
            <a:cxnLst/>
            <a:rect l="l" t="t" r="r" b="b"/>
            <a:pathLst>
              <a:path w="6350" h="8255">
                <a:moveTo>
                  <a:pt x="0" y="7778"/>
                </a:moveTo>
                <a:lnTo>
                  <a:pt x="0" y="7778"/>
                </a:lnTo>
                <a:lnTo>
                  <a:pt x="5847" y="0"/>
                </a:lnTo>
              </a:path>
            </a:pathLst>
          </a:custGeom>
          <a:ln w="36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346063" y="2724698"/>
            <a:ext cx="31115" cy="67310"/>
          </a:xfrm>
          <a:custGeom>
            <a:avLst/>
            <a:gdLst/>
            <a:ahLst/>
            <a:cxnLst/>
            <a:rect l="l" t="t" r="r" b="b"/>
            <a:pathLst>
              <a:path w="31114" h="67310">
                <a:moveTo>
                  <a:pt x="23286" y="0"/>
                </a:moveTo>
                <a:lnTo>
                  <a:pt x="0" y="3901"/>
                </a:lnTo>
                <a:lnTo>
                  <a:pt x="1950" y="15575"/>
                </a:lnTo>
                <a:lnTo>
                  <a:pt x="21335" y="19415"/>
                </a:lnTo>
                <a:lnTo>
                  <a:pt x="7741" y="66720"/>
                </a:lnTo>
                <a:lnTo>
                  <a:pt x="31028" y="5821"/>
                </a:lnTo>
                <a:lnTo>
                  <a:pt x="2328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461822" y="2753848"/>
            <a:ext cx="12700" cy="24130"/>
          </a:xfrm>
          <a:custGeom>
            <a:avLst/>
            <a:gdLst/>
            <a:ahLst/>
            <a:cxnLst/>
            <a:rect l="l" t="t" r="r" b="b"/>
            <a:pathLst>
              <a:path w="12700" h="24130">
                <a:moveTo>
                  <a:pt x="0" y="0"/>
                </a:moveTo>
                <a:lnTo>
                  <a:pt x="0" y="0"/>
                </a:lnTo>
                <a:lnTo>
                  <a:pt x="12304" y="23976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455974" y="2746095"/>
            <a:ext cx="24130" cy="40005"/>
          </a:xfrm>
          <a:custGeom>
            <a:avLst/>
            <a:gdLst/>
            <a:ahLst/>
            <a:cxnLst/>
            <a:rect l="l" t="t" r="r" b="b"/>
            <a:pathLst>
              <a:path w="24129" h="40005">
                <a:moveTo>
                  <a:pt x="7772" y="0"/>
                </a:moveTo>
                <a:lnTo>
                  <a:pt x="0" y="3870"/>
                </a:lnTo>
                <a:lnTo>
                  <a:pt x="16184" y="39502"/>
                </a:lnTo>
                <a:lnTo>
                  <a:pt x="23957" y="35600"/>
                </a:lnTo>
                <a:lnTo>
                  <a:pt x="777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440503" y="2787556"/>
            <a:ext cx="33655" cy="130175"/>
          </a:xfrm>
          <a:custGeom>
            <a:avLst/>
            <a:gdLst/>
            <a:ahLst/>
            <a:cxnLst/>
            <a:rect l="l" t="t" r="r" b="b"/>
            <a:pathLst>
              <a:path w="33654" h="130175">
                <a:moveTo>
                  <a:pt x="0" y="130162"/>
                </a:moveTo>
                <a:lnTo>
                  <a:pt x="0" y="130162"/>
                </a:lnTo>
                <a:lnTo>
                  <a:pt x="33622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436620" y="2781696"/>
            <a:ext cx="43815" cy="142240"/>
          </a:xfrm>
          <a:custGeom>
            <a:avLst/>
            <a:gdLst/>
            <a:ahLst/>
            <a:cxnLst/>
            <a:rect l="l" t="t" r="r" b="b"/>
            <a:pathLst>
              <a:path w="43814" h="142239">
                <a:moveTo>
                  <a:pt x="35539" y="0"/>
                </a:moveTo>
                <a:lnTo>
                  <a:pt x="0" y="136001"/>
                </a:lnTo>
                <a:lnTo>
                  <a:pt x="5791" y="141853"/>
                </a:lnTo>
                <a:lnTo>
                  <a:pt x="43312" y="5852"/>
                </a:lnTo>
                <a:lnTo>
                  <a:pt x="3553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320173" y="2917718"/>
            <a:ext cx="31750" cy="69215"/>
          </a:xfrm>
          <a:custGeom>
            <a:avLst/>
            <a:gdLst/>
            <a:ahLst/>
            <a:cxnLst/>
            <a:rect l="l" t="t" r="r" b="b"/>
            <a:pathLst>
              <a:path w="31750" h="69214">
                <a:moveTo>
                  <a:pt x="31704" y="68665"/>
                </a:moveTo>
                <a:lnTo>
                  <a:pt x="31704" y="68665"/>
                </a:lnTo>
                <a:lnTo>
                  <a:pt x="0" y="0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314364" y="2911906"/>
            <a:ext cx="40005" cy="86360"/>
          </a:xfrm>
          <a:custGeom>
            <a:avLst/>
            <a:gdLst/>
            <a:ahLst/>
            <a:cxnLst/>
            <a:rect l="l" t="t" r="r" b="b"/>
            <a:pathLst>
              <a:path w="40004" h="86360">
                <a:moveTo>
                  <a:pt x="0" y="0"/>
                </a:moveTo>
                <a:lnTo>
                  <a:pt x="37520" y="86136"/>
                </a:lnTo>
                <a:lnTo>
                  <a:pt x="39441" y="74493"/>
                </a:lnTo>
                <a:lnTo>
                  <a:pt x="8588" y="1920"/>
                </a:lnTo>
                <a:lnTo>
                  <a:pt x="7772" y="1920"/>
                </a:lnTo>
                <a:lnTo>
                  <a:pt x="0" y="0"/>
                </a:lnTo>
                <a:close/>
              </a:path>
              <a:path w="40004" h="86360">
                <a:moveTo>
                  <a:pt x="7772" y="0"/>
                </a:moveTo>
                <a:lnTo>
                  <a:pt x="7772" y="1920"/>
                </a:lnTo>
                <a:lnTo>
                  <a:pt x="8588" y="1920"/>
                </a:lnTo>
                <a:lnTo>
                  <a:pt x="777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331807" y="2891819"/>
            <a:ext cx="29845" cy="59055"/>
          </a:xfrm>
          <a:custGeom>
            <a:avLst/>
            <a:gdLst/>
            <a:ahLst/>
            <a:cxnLst/>
            <a:rect l="l" t="t" r="r" b="b"/>
            <a:pathLst>
              <a:path w="29845" h="59055">
                <a:moveTo>
                  <a:pt x="29755" y="58934"/>
                </a:moveTo>
                <a:lnTo>
                  <a:pt x="29755" y="58934"/>
                </a:lnTo>
                <a:lnTo>
                  <a:pt x="0" y="0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329909" y="2885968"/>
            <a:ext cx="33655" cy="73025"/>
          </a:xfrm>
          <a:custGeom>
            <a:avLst/>
            <a:gdLst/>
            <a:ahLst/>
            <a:cxnLst/>
            <a:rect l="l" t="t" r="r" b="b"/>
            <a:pathLst>
              <a:path w="33654" h="73025">
                <a:moveTo>
                  <a:pt x="5791" y="0"/>
                </a:moveTo>
                <a:lnTo>
                  <a:pt x="0" y="0"/>
                </a:lnTo>
                <a:lnTo>
                  <a:pt x="0" y="1950"/>
                </a:lnTo>
                <a:lnTo>
                  <a:pt x="27797" y="72542"/>
                </a:lnTo>
                <a:lnTo>
                  <a:pt x="33619" y="68671"/>
                </a:lnTo>
                <a:lnTo>
                  <a:pt x="579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357694" y="2927449"/>
            <a:ext cx="79375" cy="59055"/>
          </a:xfrm>
          <a:custGeom>
            <a:avLst/>
            <a:gdLst/>
            <a:ahLst/>
            <a:cxnLst/>
            <a:rect l="l" t="t" r="r" b="b"/>
            <a:pathLst>
              <a:path w="79375" h="59055">
                <a:moveTo>
                  <a:pt x="0" y="58934"/>
                </a:moveTo>
                <a:lnTo>
                  <a:pt x="0" y="58934"/>
                </a:lnTo>
                <a:lnTo>
                  <a:pt x="78910" y="0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351885" y="2917698"/>
            <a:ext cx="90805" cy="80645"/>
          </a:xfrm>
          <a:custGeom>
            <a:avLst/>
            <a:gdLst/>
            <a:ahLst/>
            <a:cxnLst/>
            <a:rect l="l" t="t" r="r" b="b"/>
            <a:pathLst>
              <a:path w="90804" h="80644">
                <a:moveTo>
                  <a:pt x="84734" y="0"/>
                </a:moveTo>
                <a:lnTo>
                  <a:pt x="1920" y="68701"/>
                </a:lnTo>
                <a:lnTo>
                  <a:pt x="0" y="80345"/>
                </a:lnTo>
                <a:lnTo>
                  <a:pt x="90525" y="5852"/>
                </a:lnTo>
                <a:lnTo>
                  <a:pt x="847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225761" y="2911892"/>
            <a:ext cx="59055" cy="53340"/>
          </a:xfrm>
          <a:custGeom>
            <a:avLst/>
            <a:gdLst/>
            <a:ahLst/>
            <a:cxnLst/>
            <a:rect l="l" t="t" r="r" b="b"/>
            <a:pathLst>
              <a:path w="59054" h="53339">
                <a:moveTo>
                  <a:pt x="0" y="53138"/>
                </a:moveTo>
                <a:lnTo>
                  <a:pt x="0" y="53138"/>
                </a:lnTo>
                <a:lnTo>
                  <a:pt x="58870" y="0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203783" y="2885968"/>
            <a:ext cx="107314" cy="90805"/>
          </a:xfrm>
          <a:custGeom>
            <a:avLst/>
            <a:gdLst/>
            <a:ahLst/>
            <a:cxnLst/>
            <a:rect l="l" t="t" r="r" b="b"/>
            <a:pathLst>
              <a:path w="107314" h="90805">
                <a:moveTo>
                  <a:pt x="80832" y="0"/>
                </a:moveTo>
                <a:lnTo>
                  <a:pt x="0" y="72542"/>
                </a:lnTo>
                <a:lnTo>
                  <a:pt x="31668" y="90677"/>
                </a:lnTo>
                <a:lnTo>
                  <a:pt x="106710" y="25938"/>
                </a:lnTo>
                <a:lnTo>
                  <a:pt x="75041" y="17495"/>
                </a:lnTo>
                <a:lnTo>
                  <a:pt x="8083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178585" y="3840735"/>
            <a:ext cx="21590" cy="15875"/>
          </a:xfrm>
          <a:custGeom>
            <a:avLst/>
            <a:gdLst/>
            <a:ahLst/>
            <a:cxnLst/>
            <a:rect l="l" t="t" r="r" b="b"/>
            <a:pathLst>
              <a:path w="21589" h="15875">
                <a:moveTo>
                  <a:pt x="21318" y="0"/>
                </a:moveTo>
                <a:lnTo>
                  <a:pt x="21318" y="0"/>
                </a:lnTo>
                <a:lnTo>
                  <a:pt x="0" y="15548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172754" y="3831025"/>
            <a:ext cx="38100" cy="31115"/>
          </a:xfrm>
          <a:custGeom>
            <a:avLst/>
            <a:gdLst/>
            <a:ahLst/>
            <a:cxnLst/>
            <a:rect l="l" t="t" r="r" b="b"/>
            <a:pathLst>
              <a:path w="38100" h="31114">
                <a:moveTo>
                  <a:pt x="31028" y="0"/>
                </a:moveTo>
                <a:lnTo>
                  <a:pt x="0" y="25255"/>
                </a:lnTo>
                <a:lnTo>
                  <a:pt x="5821" y="31101"/>
                </a:lnTo>
                <a:lnTo>
                  <a:pt x="37490" y="5824"/>
                </a:lnTo>
                <a:lnTo>
                  <a:pt x="3102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3073787" y="3805121"/>
            <a:ext cx="16510" cy="26034"/>
          </a:xfrm>
          <a:custGeom>
            <a:avLst/>
            <a:gdLst/>
            <a:ahLst/>
            <a:cxnLst/>
            <a:rect l="l" t="t" r="r" b="b"/>
            <a:pathLst>
              <a:path w="16510" h="26035">
                <a:moveTo>
                  <a:pt x="16171" y="25910"/>
                </a:moveTo>
                <a:lnTo>
                  <a:pt x="16171" y="25910"/>
                </a:lnTo>
                <a:lnTo>
                  <a:pt x="0" y="0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054400" y="3763670"/>
            <a:ext cx="47625" cy="73660"/>
          </a:xfrm>
          <a:custGeom>
            <a:avLst/>
            <a:gdLst/>
            <a:ahLst/>
            <a:cxnLst/>
            <a:rect l="l" t="t" r="r" b="b"/>
            <a:pathLst>
              <a:path w="47625" h="73660">
                <a:moveTo>
                  <a:pt x="47213" y="0"/>
                </a:moveTo>
                <a:lnTo>
                  <a:pt x="0" y="47271"/>
                </a:lnTo>
                <a:lnTo>
                  <a:pt x="31699" y="73179"/>
                </a:lnTo>
                <a:lnTo>
                  <a:pt x="39441" y="69284"/>
                </a:lnTo>
                <a:lnTo>
                  <a:pt x="4721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3073787" y="3669742"/>
            <a:ext cx="35560" cy="125730"/>
          </a:xfrm>
          <a:custGeom>
            <a:avLst/>
            <a:gdLst/>
            <a:ahLst/>
            <a:cxnLst/>
            <a:rect l="l" t="t" r="r" b="b"/>
            <a:pathLst>
              <a:path w="35560" h="125729">
                <a:moveTo>
                  <a:pt x="0" y="125678"/>
                </a:moveTo>
                <a:lnTo>
                  <a:pt x="0" y="125678"/>
                </a:lnTo>
                <a:lnTo>
                  <a:pt x="35572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3054400" y="3651625"/>
            <a:ext cx="77470" cy="159385"/>
          </a:xfrm>
          <a:custGeom>
            <a:avLst/>
            <a:gdLst/>
            <a:ahLst/>
            <a:cxnLst/>
            <a:rect l="l" t="t" r="r" b="b"/>
            <a:pathLst>
              <a:path w="77469" h="159385">
                <a:moveTo>
                  <a:pt x="76961" y="0"/>
                </a:moveTo>
                <a:lnTo>
                  <a:pt x="54955" y="11643"/>
                </a:lnTo>
                <a:lnTo>
                  <a:pt x="39441" y="15514"/>
                </a:lnTo>
                <a:lnTo>
                  <a:pt x="0" y="159315"/>
                </a:lnTo>
                <a:lnTo>
                  <a:pt x="47213" y="112044"/>
                </a:lnTo>
                <a:lnTo>
                  <a:pt x="7696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205721" y="3700826"/>
            <a:ext cx="35560" cy="130810"/>
          </a:xfrm>
          <a:custGeom>
            <a:avLst/>
            <a:gdLst/>
            <a:ahLst/>
            <a:cxnLst/>
            <a:rect l="l" t="t" r="r" b="b"/>
            <a:pathLst>
              <a:path w="35560" h="130810">
                <a:moveTo>
                  <a:pt x="0" y="130204"/>
                </a:moveTo>
                <a:lnTo>
                  <a:pt x="0" y="130204"/>
                </a:lnTo>
                <a:lnTo>
                  <a:pt x="35572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203783" y="3698900"/>
            <a:ext cx="40005" cy="134620"/>
          </a:xfrm>
          <a:custGeom>
            <a:avLst/>
            <a:gdLst/>
            <a:ahLst/>
            <a:cxnLst/>
            <a:rect l="l" t="t" r="r" b="b"/>
            <a:pathLst>
              <a:path w="40005" h="134620">
                <a:moveTo>
                  <a:pt x="39441" y="0"/>
                </a:moveTo>
                <a:lnTo>
                  <a:pt x="33619" y="0"/>
                </a:lnTo>
                <a:lnTo>
                  <a:pt x="0" y="134054"/>
                </a:lnTo>
                <a:lnTo>
                  <a:pt x="6461" y="134054"/>
                </a:lnTo>
                <a:lnTo>
                  <a:pt x="3944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115176" y="3596532"/>
            <a:ext cx="79375" cy="62865"/>
          </a:xfrm>
          <a:custGeom>
            <a:avLst/>
            <a:gdLst/>
            <a:ahLst/>
            <a:cxnLst/>
            <a:rect l="l" t="t" r="r" b="b"/>
            <a:pathLst>
              <a:path w="79375" h="62864">
                <a:moveTo>
                  <a:pt x="0" y="62839"/>
                </a:moveTo>
                <a:lnTo>
                  <a:pt x="0" y="62839"/>
                </a:lnTo>
                <a:lnTo>
                  <a:pt x="78910" y="0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109356" y="3584905"/>
            <a:ext cx="90805" cy="78740"/>
          </a:xfrm>
          <a:custGeom>
            <a:avLst/>
            <a:gdLst/>
            <a:ahLst/>
            <a:cxnLst/>
            <a:rect l="l" t="t" r="r" b="b"/>
            <a:pathLst>
              <a:path w="90805" h="78739">
                <a:moveTo>
                  <a:pt x="90556" y="0"/>
                </a:moveTo>
                <a:lnTo>
                  <a:pt x="11643" y="62819"/>
                </a:lnTo>
                <a:lnTo>
                  <a:pt x="0" y="78364"/>
                </a:lnTo>
                <a:lnTo>
                  <a:pt x="22006" y="66720"/>
                </a:lnTo>
                <a:lnTo>
                  <a:pt x="86685" y="11612"/>
                </a:lnTo>
                <a:lnTo>
                  <a:pt x="9055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133297" y="3632191"/>
            <a:ext cx="51435" cy="41910"/>
          </a:xfrm>
          <a:custGeom>
            <a:avLst/>
            <a:gdLst/>
            <a:ahLst/>
            <a:cxnLst/>
            <a:rect l="l" t="t" r="r" b="b"/>
            <a:pathLst>
              <a:path w="51435" h="41910">
                <a:moveTo>
                  <a:pt x="0" y="41455"/>
                </a:moveTo>
                <a:lnTo>
                  <a:pt x="0" y="41455"/>
                </a:lnTo>
                <a:lnTo>
                  <a:pt x="51073" y="0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3127461" y="3622426"/>
            <a:ext cx="62865" cy="57150"/>
          </a:xfrm>
          <a:custGeom>
            <a:avLst/>
            <a:gdLst/>
            <a:ahLst/>
            <a:cxnLst/>
            <a:rect l="l" t="t" r="r" b="b"/>
            <a:pathLst>
              <a:path w="62864" h="57150">
                <a:moveTo>
                  <a:pt x="60807" y="0"/>
                </a:moveTo>
                <a:lnTo>
                  <a:pt x="0" y="51206"/>
                </a:lnTo>
                <a:lnTo>
                  <a:pt x="3901" y="57028"/>
                </a:lnTo>
                <a:lnTo>
                  <a:pt x="62758" y="5852"/>
                </a:lnTo>
                <a:lnTo>
                  <a:pt x="608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067970" y="3562886"/>
            <a:ext cx="41910" cy="96520"/>
          </a:xfrm>
          <a:custGeom>
            <a:avLst/>
            <a:gdLst/>
            <a:ahLst/>
            <a:cxnLst/>
            <a:rect l="l" t="t" r="r" b="b"/>
            <a:pathLst>
              <a:path w="41910" h="96520">
                <a:moveTo>
                  <a:pt x="0" y="0"/>
                </a:moveTo>
                <a:lnTo>
                  <a:pt x="0" y="0"/>
                </a:lnTo>
                <a:lnTo>
                  <a:pt x="41389" y="96485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3048579" y="3558997"/>
            <a:ext cx="73025" cy="108585"/>
          </a:xfrm>
          <a:custGeom>
            <a:avLst/>
            <a:gdLst/>
            <a:ahLst/>
            <a:cxnLst/>
            <a:rect l="l" t="t" r="r" b="b"/>
            <a:pathLst>
              <a:path w="73025" h="108585">
                <a:moveTo>
                  <a:pt x="37520" y="0"/>
                </a:moveTo>
                <a:lnTo>
                  <a:pt x="0" y="0"/>
                </a:lnTo>
                <a:lnTo>
                  <a:pt x="45262" y="108143"/>
                </a:lnTo>
                <a:lnTo>
                  <a:pt x="60777" y="104272"/>
                </a:lnTo>
                <a:lnTo>
                  <a:pt x="72420" y="88727"/>
                </a:lnTo>
                <a:lnTo>
                  <a:pt x="3752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3196036" y="3596532"/>
            <a:ext cx="45720" cy="94615"/>
          </a:xfrm>
          <a:custGeom>
            <a:avLst/>
            <a:gdLst/>
            <a:ahLst/>
            <a:cxnLst/>
            <a:rect l="l" t="t" r="r" b="b"/>
            <a:pathLst>
              <a:path w="45719" h="94614">
                <a:moveTo>
                  <a:pt x="0" y="0"/>
                </a:moveTo>
                <a:lnTo>
                  <a:pt x="0" y="0"/>
                </a:lnTo>
                <a:lnTo>
                  <a:pt x="45256" y="94594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3196041" y="3584905"/>
            <a:ext cx="47625" cy="114300"/>
          </a:xfrm>
          <a:custGeom>
            <a:avLst/>
            <a:gdLst/>
            <a:ahLst/>
            <a:cxnLst/>
            <a:rect l="l" t="t" r="r" b="b"/>
            <a:pathLst>
              <a:path w="47625" h="114300">
                <a:moveTo>
                  <a:pt x="3870" y="0"/>
                </a:moveTo>
                <a:lnTo>
                  <a:pt x="0" y="11612"/>
                </a:lnTo>
                <a:lnTo>
                  <a:pt x="41361" y="113995"/>
                </a:lnTo>
                <a:lnTo>
                  <a:pt x="47183" y="113995"/>
                </a:lnTo>
                <a:lnTo>
                  <a:pt x="387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306620" y="2760315"/>
            <a:ext cx="35560" cy="125730"/>
          </a:xfrm>
          <a:custGeom>
            <a:avLst/>
            <a:gdLst/>
            <a:ahLst/>
            <a:cxnLst/>
            <a:rect l="l" t="t" r="r" b="b"/>
            <a:pathLst>
              <a:path w="35560" h="125730">
                <a:moveTo>
                  <a:pt x="0" y="125678"/>
                </a:moveTo>
                <a:lnTo>
                  <a:pt x="0" y="125678"/>
                </a:lnTo>
                <a:lnTo>
                  <a:pt x="35541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3300801" y="2755788"/>
            <a:ext cx="45720" cy="136525"/>
          </a:xfrm>
          <a:custGeom>
            <a:avLst/>
            <a:gdLst/>
            <a:ahLst/>
            <a:cxnLst/>
            <a:rect l="l" t="t" r="r" b="b"/>
            <a:pathLst>
              <a:path w="45720" h="136525">
                <a:moveTo>
                  <a:pt x="45262" y="0"/>
                </a:moveTo>
                <a:lnTo>
                  <a:pt x="34899" y="0"/>
                </a:lnTo>
                <a:lnTo>
                  <a:pt x="0" y="136001"/>
                </a:lnTo>
                <a:lnTo>
                  <a:pt x="9692" y="136001"/>
                </a:lnTo>
                <a:lnTo>
                  <a:pt x="452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 txBox="1"/>
          <p:nvPr/>
        </p:nvSpPr>
        <p:spPr>
          <a:xfrm>
            <a:off x="3504746" y="2646406"/>
            <a:ext cx="128270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4" name="object 424"/>
          <p:cNvSpPr/>
          <p:nvPr/>
        </p:nvSpPr>
        <p:spPr>
          <a:xfrm>
            <a:off x="3205721" y="3840735"/>
            <a:ext cx="20320" cy="38100"/>
          </a:xfrm>
          <a:custGeom>
            <a:avLst/>
            <a:gdLst/>
            <a:ahLst/>
            <a:cxnLst/>
            <a:rect l="l" t="t" r="r" b="b"/>
            <a:pathLst>
              <a:path w="20319" h="38100">
                <a:moveTo>
                  <a:pt x="0" y="0"/>
                </a:moveTo>
                <a:lnTo>
                  <a:pt x="0" y="0"/>
                </a:lnTo>
                <a:lnTo>
                  <a:pt x="20039" y="37575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3203783" y="3832954"/>
            <a:ext cx="27940" cy="51435"/>
          </a:xfrm>
          <a:custGeom>
            <a:avLst/>
            <a:gdLst/>
            <a:ahLst/>
            <a:cxnLst/>
            <a:rect l="l" t="t" r="r" b="b"/>
            <a:pathLst>
              <a:path w="27939" h="51435">
                <a:moveTo>
                  <a:pt x="6461" y="0"/>
                </a:moveTo>
                <a:lnTo>
                  <a:pt x="0" y="3895"/>
                </a:lnTo>
                <a:lnTo>
                  <a:pt x="18105" y="51197"/>
                </a:lnTo>
                <a:lnTo>
                  <a:pt x="27797" y="47304"/>
                </a:lnTo>
                <a:lnTo>
                  <a:pt x="646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227710" y="3836854"/>
            <a:ext cx="19685" cy="31115"/>
          </a:xfrm>
          <a:custGeom>
            <a:avLst/>
            <a:gdLst/>
            <a:ahLst/>
            <a:cxnLst/>
            <a:rect l="l" t="t" r="r" b="b"/>
            <a:pathLst>
              <a:path w="19685" h="31114">
                <a:moveTo>
                  <a:pt x="0" y="0"/>
                </a:moveTo>
                <a:lnTo>
                  <a:pt x="0" y="0"/>
                </a:lnTo>
                <a:lnTo>
                  <a:pt x="19400" y="31099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225759" y="3831025"/>
            <a:ext cx="25400" cy="43815"/>
          </a:xfrm>
          <a:custGeom>
            <a:avLst/>
            <a:gdLst/>
            <a:ahLst/>
            <a:cxnLst/>
            <a:rect l="l" t="t" r="r" b="b"/>
            <a:pathLst>
              <a:path w="25400" h="43814">
                <a:moveTo>
                  <a:pt x="5821" y="0"/>
                </a:moveTo>
                <a:lnTo>
                  <a:pt x="0" y="1929"/>
                </a:lnTo>
                <a:lnTo>
                  <a:pt x="15544" y="43388"/>
                </a:lnTo>
                <a:lnTo>
                  <a:pt x="25237" y="41458"/>
                </a:lnTo>
                <a:lnTo>
                  <a:pt x="582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3048570" y="3814827"/>
            <a:ext cx="25400" cy="22225"/>
          </a:xfrm>
          <a:custGeom>
            <a:avLst/>
            <a:gdLst/>
            <a:ahLst/>
            <a:cxnLst/>
            <a:rect l="l" t="t" r="r" b="b"/>
            <a:pathLst>
              <a:path w="25400" h="22225">
                <a:moveTo>
                  <a:pt x="25217" y="0"/>
                </a:moveTo>
                <a:lnTo>
                  <a:pt x="25217" y="0"/>
                </a:lnTo>
                <a:lnTo>
                  <a:pt x="0" y="22027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038880" y="3808994"/>
            <a:ext cx="45720" cy="38100"/>
          </a:xfrm>
          <a:custGeom>
            <a:avLst/>
            <a:gdLst/>
            <a:ahLst/>
            <a:cxnLst/>
            <a:rect l="l" t="t" r="r" b="b"/>
            <a:pathLst>
              <a:path w="45719" h="38100">
                <a:moveTo>
                  <a:pt x="38807" y="0"/>
                </a:moveTo>
                <a:lnTo>
                  <a:pt x="0" y="27855"/>
                </a:lnTo>
                <a:lnTo>
                  <a:pt x="7763" y="37581"/>
                </a:lnTo>
                <a:lnTo>
                  <a:pt x="45268" y="5827"/>
                </a:lnTo>
                <a:lnTo>
                  <a:pt x="388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032413" y="3785689"/>
            <a:ext cx="41910" cy="36195"/>
          </a:xfrm>
          <a:custGeom>
            <a:avLst/>
            <a:gdLst/>
            <a:ahLst/>
            <a:cxnLst/>
            <a:rect l="l" t="t" r="r" b="b"/>
            <a:pathLst>
              <a:path w="41910" h="36195">
                <a:moveTo>
                  <a:pt x="41373" y="0"/>
                </a:moveTo>
                <a:lnTo>
                  <a:pt x="41373" y="0"/>
                </a:lnTo>
                <a:lnTo>
                  <a:pt x="0" y="35638"/>
                </a:lnTo>
              </a:path>
            </a:pathLst>
          </a:custGeom>
          <a:ln w="36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026593" y="3779855"/>
            <a:ext cx="57785" cy="47625"/>
          </a:xfrm>
          <a:custGeom>
            <a:avLst/>
            <a:gdLst/>
            <a:ahLst/>
            <a:cxnLst/>
            <a:rect l="l" t="t" r="r" b="b"/>
            <a:pathLst>
              <a:path w="57785" h="47625">
                <a:moveTo>
                  <a:pt x="51093" y="0"/>
                </a:moveTo>
                <a:lnTo>
                  <a:pt x="0" y="41468"/>
                </a:lnTo>
                <a:lnTo>
                  <a:pt x="5821" y="47277"/>
                </a:lnTo>
                <a:lnTo>
                  <a:pt x="57555" y="5821"/>
                </a:lnTo>
                <a:lnTo>
                  <a:pt x="5109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322152" y="2714986"/>
            <a:ext cx="20320" cy="35560"/>
          </a:xfrm>
          <a:custGeom>
            <a:avLst/>
            <a:gdLst/>
            <a:ahLst/>
            <a:cxnLst/>
            <a:rect l="l" t="t" r="r" b="b"/>
            <a:pathLst>
              <a:path w="20320" h="35560">
                <a:moveTo>
                  <a:pt x="0" y="0"/>
                </a:moveTo>
                <a:lnTo>
                  <a:pt x="0" y="0"/>
                </a:lnTo>
                <a:lnTo>
                  <a:pt x="20009" y="34988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316284" y="2709154"/>
            <a:ext cx="29845" cy="46990"/>
          </a:xfrm>
          <a:custGeom>
            <a:avLst/>
            <a:gdLst/>
            <a:ahLst/>
            <a:cxnLst/>
            <a:rect l="l" t="t" r="r" b="b"/>
            <a:pathLst>
              <a:path w="29845" h="46989">
                <a:moveTo>
                  <a:pt x="9723" y="0"/>
                </a:moveTo>
                <a:lnTo>
                  <a:pt x="0" y="3901"/>
                </a:lnTo>
                <a:lnTo>
                  <a:pt x="19415" y="46634"/>
                </a:lnTo>
                <a:lnTo>
                  <a:pt x="29778" y="44714"/>
                </a:lnTo>
                <a:lnTo>
                  <a:pt x="972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300803" y="2722764"/>
            <a:ext cx="15875" cy="31115"/>
          </a:xfrm>
          <a:custGeom>
            <a:avLst/>
            <a:gdLst/>
            <a:ahLst/>
            <a:cxnLst/>
            <a:rect l="l" t="t" r="r" b="b"/>
            <a:pathLst>
              <a:path w="15875" h="31114">
                <a:moveTo>
                  <a:pt x="0" y="0"/>
                </a:moveTo>
                <a:lnTo>
                  <a:pt x="0" y="0"/>
                </a:lnTo>
                <a:lnTo>
                  <a:pt x="15501" y="31083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298850" y="2714975"/>
            <a:ext cx="23495" cy="45720"/>
          </a:xfrm>
          <a:custGeom>
            <a:avLst/>
            <a:gdLst/>
            <a:ahLst/>
            <a:cxnLst/>
            <a:rect l="l" t="t" r="r" b="b"/>
            <a:pathLst>
              <a:path w="23495" h="45719">
                <a:moveTo>
                  <a:pt x="7772" y="0"/>
                </a:moveTo>
                <a:lnTo>
                  <a:pt x="0" y="3901"/>
                </a:lnTo>
                <a:lnTo>
                  <a:pt x="15514" y="45354"/>
                </a:lnTo>
                <a:lnTo>
                  <a:pt x="23286" y="40812"/>
                </a:lnTo>
                <a:lnTo>
                  <a:pt x="777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479912" y="2766142"/>
            <a:ext cx="23495" cy="12065"/>
          </a:xfrm>
          <a:custGeom>
            <a:avLst/>
            <a:gdLst/>
            <a:ahLst/>
            <a:cxnLst/>
            <a:rect l="l" t="t" r="r" b="b"/>
            <a:pathLst>
              <a:path w="23495" h="12064">
                <a:moveTo>
                  <a:pt x="0" y="11683"/>
                </a:moveTo>
                <a:lnTo>
                  <a:pt x="0" y="11683"/>
                </a:lnTo>
                <a:lnTo>
                  <a:pt x="23298" y="0"/>
                </a:lnTo>
              </a:path>
            </a:pathLst>
          </a:custGeom>
          <a:ln w="365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474110" y="2755788"/>
            <a:ext cx="34925" cy="31750"/>
          </a:xfrm>
          <a:custGeom>
            <a:avLst/>
            <a:gdLst/>
            <a:ahLst/>
            <a:cxnLst/>
            <a:rect l="l" t="t" r="r" b="b"/>
            <a:pathLst>
              <a:path w="34925" h="31750">
                <a:moveTo>
                  <a:pt x="29108" y="0"/>
                </a:moveTo>
                <a:lnTo>
                  <a:pt x="0" y="25907"/>
                </a:lnTo>
                <a:lnTo>
                  <a:pt x="3870" y="31760"/>
                </a:lnTo>
                <a:lnTo>
                  <a:pt x="34899" y="6492"/>
                </a:lnTo>
                <a:lnTo>
                  <a:pt x="2910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499343" y="2781699"/>
            <a:ext cx="16510" cy="10160"/>
          </a:xfrm>
          <a:custGeom>
            <a:avLst/>
            <a:gdLst/>
            <a:ahLst/>
            <a:cxnLst/>
            <a:rect l="l" t="t" r="r" b="b"/>
            <a:pathLst>
              <a:path w="16510" h="10160">
                <a:moveTo>
                  <a:pt x="0" y="9730"/>
                </a:moveTo>
                <a:lnTo>
                  <a:pt x="0" y="9730"/>
                </a:lnTo>
                <a:lnTo>
                  <a:pt x="16141" y="0"/>
                </a:lnTo>
              </a:path>
            </a:pathLst>
          </a:custGeom>
          <a:ln w="365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493495" y="2775874"/>
            <a:ext cx="27940" cy="25400"/>
          </a:xfrm>
          <a:custGeom>
            <a:avLst/>
            <a:gdLst/>
            <a:ahLst/>
            <a:cxnLst/>
            <a:rect l="l" t="t" r="r" b="b"/>
            <a:pathLst>
              <a:path w="27939" h="25400">
                <a:moveTo>
                  <a:pt x="25877" y="0"/>
                </a:moveTo>
                <a:lnTo>
                  <a:pt x="0" y="17495"/>
                </a:lnTo>
                <a:lnTo>
                  <a:pt x="1950" y="25267"/>
                </a:lnTo>
                <a:lnTo>
                  <a:pt x="27828" y="5821"/>
                </a:lnTo>
                <a:lnTo>
                  <a:pt x="2587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787117" y="3464417"/>
            <a:ext cx="2540" cy="130810"/>
          </a:xfrm>
          <a:custGeom>
            <a:avLst/>
            <a:gdLst/>
            <a:ahLst/>
            <a:cxnLst/>
            <a:rect l="l" t="t" r="r" b="b"/>
            <a:pathLst>
              <a:path w="2539" h="130810">
                <a:moveTo>
                  <a:pt x="1918" y="130192"/>
                </a:moveTo>
                <a:lnTo>
                  <a:pt x="1918" y="130192"/>
                </a:ln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770924" y="3454694"/>
            <a:ext cx="38100" cy="151765"/>
          </a:xfrm>
          <a:custGeom>
            <a:avLst/>
            <a:gdLst/>
            <a:ahLst/>
            <a:cxnLst/>
            <a:rect l="l" t="t" r="r" b="b"/>
            <a:pathLst>
              <a:path w="38100" h="151764">
                <a:moveTo>
                  <a:pt x="0" y="0"/>
                </a:moveTo>
                <a:lnTo>
                  <a:pt x="0" y="151577"/>
                </a:lnTo>
                <a:lnTo>
                  <a:pt x="37520" y="139903"/>
                </a:lnTo>
                <a:lnTo>
                  <a:pt x="33649" y="969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3824608" y="3474758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110151"/>
                </a:move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3822664" y="3470910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7866"/>
                </a:lnTo>
              </a:path>
            </a:pathLst>
          </a:custGeom>
          <a:ln w="777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3997900" y="3600436"/>
            <a:ext cx="57150" cy="83185"/>
          </a:xfrm>
          <a:custGeom>
            <a:avLst/>
            <a:gdLst/>
            <a:ahLst/>
            <a:cxnLst/>
            <a:rect l="l" t="t" r="r" b="b"/>
            <a:pathLst>
              <a:path w="57150" h="83185">
                <a:moveTo>
                  <a:pt x="56951" y="0"/>
                </a:moveTo>
                <a:lnTo>
                  <a:pt x="56951" y="0"/>
                </a:lnTo>
                <a:lnTo>
                  <a:pt x="0" y="82910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3987576" y="3594598"/>
            <a:ext cx="73660" cy="96520"/>
          </a:xfrm>
          <a:custGeom>
            <a:avLst/>
            <a:gdLst/>
            <a:ahLst/>
            <a:cxnLst/>
            <a:rect l="l" t="t" r="r" b="b"/>
            <a:pathLst>
              <a:path w="73660" h="96520">
                <a:moveTo>
                  <a:pt x="67269" y="0"/>
                </a:moveTo>
                <a:lnTo>
                  <a:pt x="0" y="90677"/>
                </a:lnTo>
                <a:lnTo>
                  <a:pt x="6461" y="96530"/>
                </a:lnTo>
                <a:lnTo>
                  <a:pt x="73060" y="1920"/>
                </a:lnTo>
                <a:lnTo>
                  <a:pt x="672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3977891" y="3594610"/>
            <a:ext cx="53340" cy="75565"/>
          </a:xfrm>
          <a:custGeom>
            <a:avLst/>
            <a:gdLst/>
            <a:ahLst/>
            <a:cxnLst/>
            <a:rect l="l" t="t" r="r" b="b"/>
            <a:pathLst>
              <a:path w="53339" h="75564">
                <a:moveTo>
                  <a:pt x="52992" y="0"/>
                </a:moveTo>
                <a:lnTo>
                  <a:pt x="52992" y="0"/>
                </a:lnTo>
                <a:lnTo>
                  <a:pt x="0" y="75132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3968160" y="3584905"/>
            <a:ext cx="71755" cy="94615"/>
          </a:xfrm>
          <a:custGeom>
            <a:avLst/>
            <a:gdLst/>
            <a:ahLst/>
            <a:cxnLst/>
            <a:rect l="l" t="t" r="r" b="b"/>
            <a:pathLst>
              <a:path w="71754" h="94614">
                <a:moveTo>
                  <a:pt x="62727" y="0"/>
                </a:moveTo>
                <a:lnTo>
                  <a:pt x="0" y="88727"/>
                </a:lnTo>
                <a:lnTo>
                  <a:pt x="9723" y="94548"/>
                </a:lnTo>
                <a:lnTo>
                  <a:pt x="71140" y="5791"/>
                </a:lnTo>
                <a:lnTo>
                  <a:pt x="6272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3994032" y="3368542"/>
            <a:ext cx="57150" cy="84455"/>
          </a:xfrm>
          <a:custGeom>
            <a:avLst/>
            <a:gdLst/>
            <a:ahLst/>
            <a:cxnLst/>
            <a:rect l="l" t="t" r="r" b="b"/>
            <a:pathLst>
              <a:path w="57150" h="84454">
                <a:moveTo>
                  <a:pt x="0" y="0"/>
                </a:moveTo>
                <a:lnTo>
                  <a:pt x="0" y="0"/>
                </a:lnTo>
                <a:lnTo>
                  <a:pt x="56921" y="84192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3983675" y="3360145"/>
            <a:ext cx="77470" cy="99060"/>
          </a:xfrm>
          <a:custGeom>
            <a:avLst/>
            <a:gdLst/>
            <a:ahLst/>
            <a:cxnLst/>
            <a:rect l="l" t="t" r="r" b="b"/>
            <a:pathLst>
              <a:path w="77470" h="99060">
                <a:moveTo>
                  <a:pt x="7772" y="0"/>
                </a:moveTo>
                <a:lnTo>
                  <a:pt x="0" y="8381"/>
                </a:lnTo>
                <a:lnTo>
                  <a:pt x="67269" y="98450"/>
                </a:lnTo>
                <a:lnTo>
                  <a:pt x="76961" y="94548"/>
                </a:lnTo>
                <a:lnTo>
                  <a:pt x="777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3975911" y="3380195"/>
            <a:ext cx="53340" cy="78740"/>
          </a:xfrm>
          <a:custGeom>
            <a:avLst/>
            <a:gdLst/>
            <a:ahLst/>
            <a:cxnLst/>
            <a:rect l="l" t="t" r="r" b="b"/>
            <a:pathLst>
              <a:path w="53339" h="78739">
                <a:moveTo>
                  <a:pt x="0" y="0"/>
                </a:moveTo>
                <a:lnTo>
                  <a:pt x="0" y="0"/>
                </a:lnTo>
                <a:lnTo>
                  <a:pt x="53053" y="78396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3966240" y="3374380"/>
            <a:ext cx="73660" cy="94615"/>
          </a:xfrm>
          <a:custGeom>
            <a:avLst/>
            <a:gdLst/>
            <a:ahLst/>
            <a:cxnLst/>
            <a:rect l="l" t="t" r="r" b="b"/>
            <a:pathLst>
              <a:path w="73660" h="94614">
                <a:moveTo>
                  <a:pt x="9692" y="0"/>
                </a:moveTo>
                <a:lnTo>
                  <a:pt x="0" y="5821"/>
                </a:lnTo>
                <a:lnTo>
                  <a:pt x="64648" y="94579"/>
                </a:lnTo>
                <a:lnTo>
                  <a:pt x="73060" y="88087"/>
                </a:lnTo>
                <a:lnTo>
                  <a:pt x="96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4056771" y="3462465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128240"/>
                </a:move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4055790" y="3454694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823"/>
                </a:lnTo>
              </a:path>
            </a:pathLst>
          </a:custGeom>
          <a:ln w="96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3920969" y="3480615"/>
            <a:ext cx="4445" cy="110489"/>
          </a:xfrm>
          <a:custGeom>
            <a:avLst/>
            <a:gdLst/>
            <a:ahLst/>
            <a:cxnLst/>
            <a:rect l="l" t="t" r="r" b="b"/>
            <a:pathLst>
              <a:path w="4445" h="110489">
                <a:moveTo>
                  <a:pt x="3867" y="110090"/>
                </a:moveTo>
                <a:lnTo>
                  <a:pt x="3867" y="110090"/>
                </a:ln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923873" y="3474750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0"/>
                </a:moveTo>
                <a:lnTo>
                  <a:pt x="0" y="121767"/>
                </a:lnTo>
              </a:path>
            </a:pathLst>
          </a:custGeom>
          <a:ln w="96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3783219" y="2992209"/>
            <a:ext cx="0" cy="132715"/>
          </a:xfrm>
          <a:custGeom>
            <a:avLst/>
            <a:gdLst/>
            <a:ahLst/>
            <a:cxnLst/>
            <a:rect l="l" t="t" r="r" b="b"/>
            <a:pathLst>
              <a:path h="132714">
                <a:moveTo>
                  <a:pt x="0" y="132144"/>
                </a:move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3763182" y="2982498"/>
            <a:ext cx="40005" cy="151765"/>
          </a:xfrm>
          <a:custGeom>
            <a:avLst/>
            <a:gdLst/>
            <a:ahLst/>
            <a:cxnLst/>
            <a:rect l="l" t="t" r="r" b="b"/>
            <a:pathLst>
              <a:path w="40004" h="151764">
                <a:moveTo>
                  <a:pt x="0" y="0"/>
                </a:moveTo>
                <a:lnTo>
                  <a:pt x="3870" y="151577"/>
                </a:lnTo>
                <a:lnTo>
                  <a:pt x="39441" y="141853"/>
                </a:lnTo>
                <a:lnTo>
                  <a:pt x="35539" y="9723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3818791" y="3005845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106856"/>
                </a:move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3819433" y="2998043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487"/>
                </a:lnTo>
              </a:path>
            </a:pathLst>
          </a:custGeom>
          <a:ln w="103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3999880" y="3132133"/>
            <a:ext cx="47625" cy="64769"/>
          </a:xfrm>
          <a:custGeom>
            <a:avLst/>
            <a:gdLst/>
            <a:ahLst/>
            <a:cxnLst/>
            <a:rect l="l" t="t" r="r" b="b"/>
            <a:pathLst>
              <a:path w="47625" h="64769">
                <a:moveTo>
                  <a:pt x="47206" y="0"/>
                </a:moveTo>
                <a:lnTo>
                  <a:pt x="47206" y="0"/>
                </a:lnTo>
                <a:lnTo>
                  <a:pt x="0" y="64760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3994037" y="3124352"/>
            <a:ext cx="62865" cy="82550"/>
          </a:xfrm>
          <a:custGeom>
            <a:avLst/>
            <a:gdLst/>
            <a:ahLst/>
            <a:cxnLst/>
            <a:rect l="l" t="t" r="r" b="b"/>
            <a:pathLst>
              <a:path w="62864" h="82550">
                <a:moveTo>
                  <a:pt x="53035" y="0"/>
                </a:moveTo>
                <a:lnTo>
                  <a:pt x="0" y="72542"/>
                </a:lnTo>
                <a:lnTo>
                  <a:pt x="5821" y="82265"/>
                </a:lnTo>
                <a:lnTo>
                  <a:pt x="62727" y="3870"/>
                </a:lnTo>
                <a:lnTo>
                  <a:pt x="530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3987576" y="3124355"/>
            <a:ext cx="38100" cy="55244"/>
          </a:xfrm>
          <a:custGeom>
            <a:avLst/>
            <a:gdLst/>
            <a:ahLst/>
            <a:cxnLst/>
            <a:rect l="l" t="t" r="r" b="b"/>
            <a:pathLst>
              <a:path w="38100" h="55244">
                <a:moveTo>
                  <a:pt x="37521" y="0"/>
                </a:moveTo>
                <a:lnTo>
                  <a:pt x="37521" y="0"/>
                </a:lnTo>
                <a:lnTo>
                  <a:pt x="0" y="55060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3981754" y="3116580"/>
            <a:ext cx="53340" cy="71120"/>
          </a:xfrm>
          <a:custGeom>
            <a:avLst/>
            <a:gdLst/>
            <a:ahLst/>
            <a:cxnLst/>
            <a:rect l="l" t="t" r="r" b="b"/>
            <a:pathLst>
              <a:path w="53339" h="71119">
                <a:moveTo>
                  <a:pt x="43342" y="0"/>
                </a:moveTo>
                <a:lnTo>
                  <a:pt x="0" y="62849"/>
                </a:lnTo>
                <a:lnTo>
                  <a:pt x="5821" y="70591"/>
                </a:lnTo>
                <a:lnTo>
                  <a:pt x="53035" y="5821"/>
                </a:lnTo>
                <a:lnTo>
                  <a:pt x="4334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3999880" y="2913844"/>
            <a:ext cx="45720" cy="67310"/>
          </a:xfrm>
          <a:custGeom>
            <a:avLst/>
            <a:gdLst/>
            <a:ahLst/>
            <a:cxnLst/>
            <a:rect l="l" t="t" r="r" b="b"/>
            <a:pathLst>
              <a:path w="45720" h="67310">
                <a:moveTo>
                  <a:pt x="0" y="0"/>
                </a:moveTo>
                <a:lnTo>
                  <a:pt x="0" y="0"/>
                </a:lnTo>
                <a:lnTo>
                  <a:pt x="45256" y="66713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3991447" y="2903463"/>
            <a:ext cx="63500" cy="83185"/>
          </a:xfrm>
          <a:custGeom>
            <a:avLst/>
            <a:gdLst/>
            <a:ahLst/>
            <a:cxnLst/>
            <a:rect l="l" t="t" r="r" b="b"/>
            <a:pathLst>
              <a:path w="63500" h="83185">
                <a:moveTo>
                  <a:pt x="6461" y="0"/>
                </a:moveTo>
                <a:lnTo>
                  <a:pt x="0" y="8442"/>
                </a:lnTo>
                <a:lnTo>
                  <a:pt x="55625" y="82936"/>
                </a:lnTo>
                <a:lnTo>
                  <a:pt x="63398" y="79034"/>
                </a:lnTo>
                <a:lnTo>
                  <a:pt x="646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3983677" y="2933275"/>
            <a:ext cx="41910" cy="57150"/>
          </a:xfrm>
          <a:custGeom>
            <a:avLst/>
            <a:gdLst/>
            <a:ahLst/>
            <a:cxnLst/>
            <a:rect l="l" t="t" r="r" b="b"/>
            <a:pathLst>
              <a:path w="41910" h="57150">
                <a:moveTo>
                  <a:pt x="0" y="0"/>
                </a:moveTo>
                <a:lnTo>
                  <a:pt x="0" y="0"/>
                </a:lnTo>
                <a:lnTo>
                  <a:pt x="41419" y="57012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3977883" y="2923550"/>
            <a:ext cx="53340" cy="73025"/>
          </a:xfrm>
          <a:custGeom>
            <a:avLst/>
            <a:gdLst/>
            <a:ahLst/>
            <a:cxnLst/>
            <a:rect l="l" t="t" r="r" b="b"/>
            <a:pathLst>
              <a:path w="53339" h="73025">
                <a:moveTo>
                  <a:pt x="5791" y="0"/>
                </a:moveTo>
                <a:lnTo>
                  <a:pt x="0" y="5821"/>
                </a:lnTo>
                <a:lnTo>
                  <a:pt x="47213" y="72542"/>
                </a:lnTo>
                <a:lnTo>
                  <a:pt x="53004" y="66720"/>
                </a:lnTo>
                <a:lnTo>
                  <a:pt x="57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4050954" y="2990288"/>
            <a:ext cx="0" cy="132715"/>
          </a:xfrm>
          <a:custGeom>
            <a:avLst/>
            <a:gdLst/>
            <a:ahLst/>
            <a:cxnLst/>
            <a:rect l="l" t="t" r="r" b="b"/>
            <a:pathLst>
              <a:path h="132714">
                <a:moveTo>
                  <a:pt x="0" y="132144"/>
                </a:move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4051919" y="2982498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0"/>
                </a:moveTo>
                <a:lnTo>
                  <a:pt x="0" y="145724"/>
                </a:lnTo>
              </a:path>
            </a:pathLst>
          </a:custGeom>
          <a:ln w="96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3919051" y="3005845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100359"/>
                </a:move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3917091" y="2996092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616"/>
                </a:lnTo>
              </a:path>
            </a:pathLst>
          </a:custGeom>
          <a:ln w="777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3851774" y="322864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504"/>
                </a:move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3834322" y="3206618"/>
            <a:ext cx="38100" cy="173990"/>
          </a:xfrm>
          <a:custGeom>
            <a:avLst/>
            <a:gdLst/>
            <a:ahLst/>
            <a:cxnLst/>
            <a:rect l="l" t="t" r="r" b="b"/>
            <a:pathLst>
              <a:path w="38100" h="173989">
                <a:moveTo>
                  <a:pt x="37520" y="0"/>
                </a:moveTo>
                <a:lnTo>
                  <a:pt x="17434" y="20086"/>
                </a:lnTo>
                <a:lnTo>
                  <a:pt x="0" y="25907"/>
                </a:lnTo>
                <a:lnTo>
                  <a:pt x="1920" y="153527"/>
                </a:lnTo>
                <a:lnTo>
                  <a:pt x="17434" y="157398"/>
                </a:lnTo>
                <a:lnTo>
                  <a:pt x="37520" y="173583"/>
                </a:lnTo>
                <a:lnTo>
                  <a:pt x="375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3987576" y="3228649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129552"/>
                </a:move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3986600" y="3222802"/>
            <a:ext cx="0" cy="141605"/>
          </a:xfrm>
          <a:custGeom>
            <a:avLst/>
            <a:gdLst/>
            <a:ahLst/>
            <a:cxnLst/>
            <a:rect l="l" t="t" r="r" b="b"/>
            <a:pathLst>
              <a:path h="141604">
                <a:moveTo>
                  <a:pt x="0" y="0"/>
                </a:moveTo>
                <a:lnTo>
                  <a:pt x="0" y="141213"/>
                </a:lnTo>
              </a:path>
            </a:pathLst>
          </a:custGeom>
          <a:ln w="96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3857561" y="3370494"/>
            <a:ext cx="61594" cy="78740"/>
          </a:xfrm>
          <a:custGeom>
            <a:avLst/>
            <a:gdLst/>
            <a:ahLst/>
            <a:cxnLst/>
            <a:rect l="l" t="t" r="r" b="b"/>
            <a:pathLst>
              <a:path w="61595" h="78739">
                <a:moveTo>
                  <a:pt x="61489" y="78365"/>
                </a:moveTo>
                <a:lnTo>
                  <a:pt x="61489" y="78365"/>
                </a:lnTo>
                <a:lnTo>
                  <a:pt x="0" y="0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3851757" y="3364016"/>
            <a:ext cx="69215" cy="99060"/>
          </a:xfrm>
          <a:custGeom>
            <a:avLst/>
            <a:gdLst/>
            <a:ahLst/>
            <a:cxnLst/>
            <a:rect l="l" t="t" r="r" b="b"/>
            <a:pathLst>
              <a:path w="69214" h="99060">
                <a:moveTo>
                  <a:pt x="0" y="0"/>
                </a:moveTo>
                <a:lnTo>
                  <a:pt x="10363" y="20086"/>
                </a:lnTo>
                <a:lnTo>
                  <a:pt x="69220" y="98450"/>
                </a:lnTo>
                <a:lnTo>
                  <a:pt x="69220" y="82905"/>
                </a:lnTo>
                <a:lnTo>
                  <a:pt x="20086" y="1618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3881530" y="3360153"/>
            <a:ext cx="38100" cy="55244"/>
          </a:xfrm>
          <a:custGeom>
            <a:avLst/>
            <a:gdLst/>
            <a:ahLst/>
            <a:cxnLst/>
            <a:rect l="l" t="t" r="r" b="b"/>
            <a:pathLst>
              <a:path w="38100" h="55245">
                <a:moveTo>
                  <a:pt x="37521" y="55029"/>
                </a:moveTo>
                <a:lnTo>
                  <a:pt x="37521" y="55029"/>
                </a:lnTo>
                <a:lnTo>
                  <a:pt x="0" y="0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3871843" y="3354293"/>
            <a:ext cx="53340" cy="67945"/>
          </a:xfrm>
          <a:custGeom>
            <a:avLst/>
            <a:gdLst/>
            <a:ahLst/>
            <a:cxnLst/>
            <a:rect l="l" t="t" r="r" b="b"/>
            <a:pathLst>
              <a:path w="53339" h="67945">
                <a:moveTo>
                  <a:pt x="5791" y="0"/>
                </a:moveTo>
                <a:lnTo>
                  <a:pt x="0" y="5852"/>
                </a:lnTo>
                <a:lnTo>
                  <a:pt x="47183" y="67360"/>
                </a:lnTo>
                <a:lnTo>
                  <a:pt x="53004" y="60899"/>
                </a:lnTo>
                <a:lnTo>
                  <a:pt x="57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3928736" y="3368542"/>
            <a:ext cx="55244" cy="80645"/>
          </a:xfrm>
          <a:custGeom>
            <a:avLst/>
            <a:gdLst/>
            <a:ahLst/>
            <a:cxnLst/>
            <a:rect l="l" t="t" r="r" b="b"/>
            <a:pathLst>
              <a:path w="55245" h="80645">
                <a:moveTo>
                  <a:pt x="0" y="80318"/>
                </a:moveTo>
                <a:lnTo>
                  <a:pt x="0" y="80318"/>
                </a:lnTo>
                <a:lnTo>
                  <a:pt x="54941" y="0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3920977" y="3360145"/>
            <a:ext cx="70485" cy="102870"/>
          </a:xfrm>
          <a:custGeom>
            <a:avLst/>
            <a:gdLst/>
            <a:ahLst/>
            <a:cxnLst/>
            <a:rect l="l" t="t" r="r" b="b"/>
            <a:pathLst>
              <a:path w="70485" h="102870">
                <a:moveTo>
                  <a:pt x="62697" y="0"/>
                </a:moveTo>
                <a:lnTo>
                  <a:pt x="0" y="86776"/>
                </a:lnTo>
                <a:lnTo>
                  <a:pt x="0" y="102321"/>
                </a:lnTo>
                <a:lnTo>
                  <a:pt x="70469" y="3870"/>
                </a:lnTo>
                <a:lnTo>
                  <a:pt x="6269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3857561" y="3137960"/>
            <a:ext cx="57785" cy="81280"/>
          </a:xfrm>
          <a:custGeom>
            <a:avLst/>
            <a:gdLst/>
            <a:ahLst/>
            <a:cxnLst/>
            <a:rect l="l" t="t" r="r" b="b"/>
            <a:pathLst>
              <a:path w="57785" h="81280">
                <a:moveTo>
                  <a:pt x="0" y="80958"/>
                </a:moveTo>
                <a:lnTo>
                  <a:pt x="0" y="80958"/>
                </a:lnTo>
                <a:lnTo>
                  <a:pt x="57591" y="0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3851757" y="3124352"/>
            <a:ext cx="67310" cy="102870"/>
          </a:xfrm>
          <a:custGeom>
            <a:avLst/>
            <a:gdLst/>
            <a:ahLst/>
            <a:cxnLst/>
            <a:rect l="l" t="t" r="r" b="b"/>
            <a:pathLst>
              <a:path w="67310" h="102869">
                <a:moveTo>
                  <a:pt x="67269" y="0"/>
                </a:moveTo>
                <a:lnTo>
                  <a:pt x="10363" y="82265"/>
                </a:lnTo>
                <a:lnTo>
                  <a:pt x="0" y="102351"/>
                </a:lnTo>
                <a:lnTo>
                  <a:pt x="20086" y="82265"/>
                </a:lnTo>
                <a:lnTo>
                  <a:pt x="67269" y="13624"/>
                </a:lnTo>
                <a:lnTo>
                  <a:pt x="672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3877631" y="3171667"/>
            <a:ext cx="38100" cy="57150"/>
          </a:xfrm>
          <a:custGeom>
            <a:avLst/>
            <a:gdLst/>
            <a:ahLst/>
            <a:cxnLst/>
            <a:rect l="l" t="t" r="r" b="b"/>
            <a:pathLst>
              <a:path w="38100" h="57150">
                <a:moveTo>
                  <a:pt x="0" y="56982"/>
                </a:moveTo>
                <a:lnTo>
                  <a:pt x="0" y="56982"/>
                </a:lnTo>
                <a:lnTo>
                  <a:pt x="37521" y="0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3871843" y="3165805"/>
            <a:ext cx="49530" cy="69215"/>
          </a:xfrm>
          <a:custGeom>
            <a:avLst/>
            <a:gdLst/>
            <a:ahLst/>
            <a:cxnLst/>
            <a:rect l="l" t="t" r="r" b="b"/>
            <a:pathLst>
              <a:path w="49529" h="69214">
                <a:moveTo>
                  <a:pt x="43312" y="0"/>
                </a:moveTo>
                <a:lnTo>
                  <a:pt x="0" y="62819"/>
                </a:lnTo>
                <a:lnTo>
                  <a:pt x="5791" y="68671"/>
                </a:lnTo>
                <a:lnTo>
                  <a:pt x="49133" y="5852"/>
                </a:lnTo>
                <a:lnTo>
                  <a:pt x="433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3924837" y="3137960"/>
            <a:ext cx="57150" cy="81280"/>
          </a:xfrm>
          <a:custGeom>
            <a:avLst/>
            <a:gdLst/>
            <a:ahLst/>
            <a:cxnLst/>
            <a:rect l="l" t="t" r="r" b="b"/>
            <a:pathLst>
              <a:path w="57150" h="81280">
                <a:moveTo>
                  <a:pt x="0" y="0"/>
                </a:moveTo>
                <a:lnTo>
                  <a:pt x="0" y="0"/>
                </a:lnTo>
                <a:lnTo>
                  <a:pt x="56921" y="80958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3919027" y="3124352"/>
            <a:ext cx="73025" cy="102870"/>
          </a:xfrm>
          <a:custGeom>
            <a:avLst/>
            <a:gdLst/>
            <a:ahLst/>
            <a:cxnLst/>
            <a:rect l="l" t="t" r="r" b="b"/>
            <a:pathLst>
              <a:path w="73025" h="102869">
                <a:moveTo>
                  <a:pt x="0" y="0"/>
                </a:moveTo>
                <a:lnTo>
                  <a:pt x="0" y="13624"/>
                </a:lnTo>
                <a:lnTo>
                  <a:pt x="62727" y="102351"/>
                </a:lnTo>
                <a:lnTo>
                  <a:pt x="72420" y="984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3792934" y="3370494"/>
            <a:ext cx="57150" cy="84455"/>
          </a:xfrm>
          <a:custGeom>
            <a:avLst/>
            <a:gdLst/>
            <a:ahLst/>
            <a:cxnLst/>
            <a:rect l="l" t="t" r="r" b="b"/>
            <a:pathLst>
              <a:path w="57150" h="84454">
                <a:moveTo>
                  <a:pt x="0" y="84192"/>
                </a:moveTo>
                <a:lnTo>
                  <a:pt x="0" y="84192"/>
                </a:lnTo>
                <a:lnTo>
                  <a:pt x="56890" y="0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3770924" y="3360145"/>
            <a:ext cx="91440" cy="104775"/>
          </a:xfrm>
          <a:custGeom>
            <a:avLst/>
            <a:gdLst/>
            <a:ahLst/>
            <a:cxnLst/>
            <a:rect l="l" t="t" r="r" b="b"/>
            <a:pathLst>
              <a:path w="91439" h="104775">
                <a:moveTo>
                  <a:pt x="65318" y="0"/>
                </a:moveTo>
                <a:lnTo>
                  <a:pt x="0" y="94548"/>
                </a:lnTo>
                <a:lnTo>
                  <a:pt x="33649" y="104241"/>
                </a:lnTo>
                <a:lnTo>
                  <a:pt x="91196" y="23957"/>
                </a:lnTo>
                <a:lnTo>
                  <a:pt x="80832" y="3870"/>
                </a:lnTo>
                <a:lnTo>
                  <a:pt x="653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3789036" y="3134085"/>
            <a:ext cx="60960" cy="85090"/>
          </a:xfrm>
          <a:custGeom>
            <a:avLst/>
            <a:gdLst/>
            <a:ahLst/>
            <a:cxnLst/>
            <a:rect l="l" t="t" r="r" b="b"/>
            <a:pathLst>
              <a:path w="60960" h="85089">
                <a:moveTo>
                  <a:pt x="0" y="0"/>
                </a:moveTo>
                <a:lnTo>
                  <a:pt x="0" y="0"/>
                </a:lnTo>
                <a:lnTo>
                  <a:pt x="60789" y="84832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3767053" y="3124352"/>
            <a:ext cx="95250" cy="108585"/>
          </a:xfrm>
          <a:custGeom>
            <a:avLst/>
            <a:gdLst/>
            <a:ahLst/>
            <a:cxnLst/>
            <a:rect l="l" t="t" r="r" b="b"/>
            <a:pathLst>
              <a:path w="95250" h="108585">
                <a:moveTo>
                  <a:pt x="35570" y="0"/>
                </a:moveTo>
                <a:lnTo>
                  <a:pt x="0" y="9723"/>
                </a:lnTo>
                <a:lnTo>
                  <a:pt x="67269" y="108173"/>
                </a:lnTo>
                <a:lnTo>
                  <a:pt x="84703" y="102351"/>
                </a:lnTo>
                <a:lnTo>
                  <a:pt x="95067" y="82265"/>
                </a:lnTo>
                <a:lnTo>
                  <a:pt x="355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3845957" y="2775872"/>
            <a:ext cx="4445" cy="110489"/>
          </a:xfrm>
          <a:custGeom>
            <a:avLst/>
            <a:gdLst/>
            <a:ahLst/>
            <a:cxnLst/>
            <a:rect l="l" t="t" r="r" b="b"/>
            <a:pathLst>
              <a:path w="4445" h="110489">
                <a:moveTo>
                  <a:pt x="3867" y="110120"/>
                </a:moveTo>
                <a:lnTo>
                  <a:pt x="3867" y="110120"/>
                </a:ln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3830421" y="2770022"/>
            <a:ext cx="35560" cy="133985"/>
          </a:xfrm>
          <a:custGeom>
            <a:avLst/>
            <a:gdLst/>
            <a:ahLst/>
            <a:cxnLst/>
            <a:rect l="l" t="t" r="r" b="b"/>
            <a:pathLst>
              <a:path w="35560" h="133985">
                <a:moveTo>
                  <a:pt x="15544" y="0"/>
                </a:moveTo>
                <a:lnTo>
                  <a:pt x="0" y="11673"/>
                </a:lnTo>
                <a:lnTo>
                  <a:pt x="0" y="112074"/>
                </a:lnTo>
                <a:lnTo>
                  <a:pt x="19415" y="117896"/>
                </a:lnTo>
                <a:lnTo>
                  <a:pt x="35570" y="133441"/>
                </a:lnTo>
                <a:lnTo>
                  <a:pt x="35570" y="36911"/>
                </a:lnTo>
                <a:lnTo>
                  <a:pt x="155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3862099" y="2724717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5826"/>
                </a:moveTo>
                <a:lnTo>
                  <a:pt x="0" y="5826"/>
                </a:lnTo>
                <a:lnTo>
                  <a:pt x="3898" y="0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3842064" y="2718877"/>
            <a:ext cx="29845" cy="74930"/>
          </a:xfrm>
          <a:custGeom>
            <a:avLst/>
            <a:gdLst/>
            <a:ahLst/>
            <a:cxnLst/>
            <a:rect l="l" t="t" r="r" b="b"/>
            <a:pathLst>
              <a:path w="29845" h="74930">
                <a:moveTo>
                  <a:pt x="23926" y="0"/>
                </a:moveTo>
                <a:lnTo>
                  <a:pt x="0" y="9723"/>
                </a:lnTo>
                <a:lnTo>
                  <a:pt x="7772" y="15544"/>
                </a:lnTo>
                <a:lnTo>
                  <a:pt x="23926" y="15544"/>
                </a:lnTo>
                <a:lnTo>
                  <a:pt x="23926" y="74493"/>
                </a:lnTo>
                <a:lnTo>
                  <a:pt x="29778" y="3870"/>
                </a:lnTo>
                <a:lnTo>
                  <a:pt x="2392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3962358" y="2722764"/>
            <a:ext cx="13970" cy="21590"/>
          </a:xfrm>
          <a:custGeom>
            <a:avLst/>
            <a:gdLst/>
            <a:ahLst/>
            <a:cxnLst/>
            <a:rect l="l" t="t" r="r" b="b"/>
            <a:pathLst>
              <a:path w="13970" h="21589">
                <a:moveTo>
                  <a:pt x="0" y="0"/>
                </a:moveTo>
                <a:lnTo>
                  <a:pt x="0" y="0"/>
                </a:lnTo>
                <a:lnTo>
                  <a:pt x="13552" y="21353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3956547" y="2714975"/>
            <a:ext cx="27305" cy="35560"/>
          </a:xfrm>
          <a:custGeom>
            <a:avLst/>
            <a:gdLst/>
            <a:ahLst/>
            <a:cxnLst/>
            <a:rect l="l" t="t" r="r" b="b"/>
            <a:pathLst>
              <a:path w="27304" h="35560">
                <a:moveTo>
                  <a:pt x="5791" y="0"/>
                </a:moveTo>
                <a:lnTo>
                  <a:pt x="0" y="7772"/>
                </a:lnTo>
                <a:lnTo>
                  <a:pt x="21335" y="34991"/>
                </a:lnTo>
                <a:lnTo>
                  <a:pt x="27127" y="29138"/>
                </a:lnTo>
                <a:lnTo>
                  <a:pt x="57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3981759" y="2753848"/>
            <a:ext cx="0" cy="128270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128270"/>
                </a:move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3982730" y="2746095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823"/>
                </a:lnTo>
              </a:path>
            </a:pathLst>
          </a:custGeom>
          <a:ln w="96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3871814" y="2917718"/>
            <a:ext cx="41910" cy="57150"/>
          </a:xfrm>
          <a:custGeom>
            <a:avLst/>
            <a:gdLst/>
            <a:ahLst/>
            <a:cxnLst/>
            <a:rect l="l" t="t" r="r" b="b"/>
            <a:pathLst>
              <a:path w="41910" h="57150">
                <a:moveTo>
                  <a:pt x="41389" y="57012"/>
                </a:moveTo>
                <a:lnTo>
                  <a:pt x="41389" y="57012"/>
                </a:lnTo>
                <a:lnTo>
                  <a:pt x="0" y="0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3857579" y="2907365"/>
            <a:ext cx="61594" cy="79375"/>
          </a:xfrm>
          <a:custGeom>
            <a:avLst/>
            <a:gdLst/>
            <a:ahLst/>
            <a:cxnLst/>
            <a:rect l="l" t="t" r="r" b="b"/>
            <a:pathLst>
              <a:path w="61595" h="79375">
                <a:moveTo>
                  <a:pt x="10363" y="0"/>
                </a:moveTo>
                <a:lnTo>
                  <a:pt x="10363" y="4541"/>
                </a:lnTo>
                <a:lnTo>
                  <a:pt x="0" y="4541"/>
                </a:lnTo>
                <a:lnTo>
                  <a:pt x="61447" y="79034"/>
                </a:lnTo>
                <a:lnTo>
                  <a:pt x="57576" y="63459"/>
                </a:lnTo>
                <a:lnTo>
                  <a:pt x="1036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3873763" y="2885993"/>
            <a:ext cx="40005" cy="49530"/>
          </a:xfrm>
          <a:custGeom>
            <a:avLst/>
            <a:gdLst/>
            <a:ahLst/>
            <a:cxnLst/>
            <a:rect l="l" t="t" r="r" b="b"/>
            <a:pathLst>
              <a:path w="40004" h="49530">
                <a:moveTo>
                  <a:pt x="39439" y="49234"/>
                </a:moveTo>
                <a:lnTo>
                  <a:pt x="39439" y="49234"/>
                </a:lnTo>
                <a:lnTo>
                  <a:pt x="0" y="0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3867942" y="2880177"/>
            <a:ext cx="51435" cy="64769"/>
          </a:xfrm>
          <a:custGeom>
            <a:avLst/>
            <a:gdLst/>
            <a:ahLst/>
            <a:cxnLst/>
            <a:rect l="l" t="t" r="r" b="b"/>
            <a:pathLst>
              <a:path w="51435" h="64769">
                <a:moveTo>
                  <a:pt x="5821" y="0"/>
                </a:moveTo>
                <a:lnTo>
                  <a:pt x="0" y="1920"/>
                </a:lnTo>
                <a:lnTo>
                  <a:pt x="0" y="5791"/>
                </a:lnTo>
                <a:lnTo>
                  <a:pt x="45262" y="64739"/>
                </a:lnTo>
                <a:lnTo>
                  <a:pt x="51084" y="58917"/>
                </a:lnTo>
                <a:lnTo>
                  <a:pt x="58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3920969" y="2891819"/>
            <a:ext cx="57150" cy="83185"/>
          </a:xfrm>
          <a:custGeom>
            <a:avLst/>
            <a:gdLst/>
            <a:ahLst/>
            <a:cxnLst/>
            <a:rect l="l" t="t" r="r" b="b"/>
            <a:pathLst>
              <a:path w="57150" h="83185">
                <a:moveTo>
                  <a:pt x="0" y="82910"/>
                </a:moveTo>
                <a:lnTo>
                  <a:pt x="0" y="82910"/>
                </a:lnTo>
                <a:lnTo>
                  <a:pt x="56921" y="0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3915155" y="2885968"/>
            <a:ext cx="73025" cy="100965"/>
          </a:xfrm>
          <a:custGeom>
            <a:avLst/>
            <a:gdLst/>
            <a:ahLst/>
            <a:cxnLst/>
            <a:rect l="l" t="t" r="r" b="b"/>
            <a:pathLst>
              <a:path w="73025" h="100964">
                <a:moveTo>
                  <a:pt x="62727" y="0"/>
                </a:moveTo>
                <a:lnTo>
                  <a:pt x="0" y="84856"/>
                </a:lnTo>
                <a:lnTo>
                  <a:pt x="3870" y="100431"/>
                </a:lnTo>
                <a:lnTo>
                  <a:pt x="72420" y="1950"/>
                </a:lnTo>
                <a:lnTo>
                  <a:pt x="6272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3787117" y="2917718"/>
            <a:ext cx="43815" cy="65405"/>
          </a:xfrm>
          <a:custGeom>
            <a:avLst/>
            <a:gdLst/>
            <a:ahLst/>
            <a:cxnLst/>
            <a:rect l="l" t="t" r="r" b="b"/>
            <a:pathLst>
              <a:path w="43814" h="65405">
                <a:moveTo>
                  <a:pt x="0" y="64791"/>
                </a:moveTo>
                <a:lnTo>
                  <a:pt x="0" y="64791"/>
                </a:lnTo>
                <a:lnTo>
                  <a:pt x="43307" y="0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3763182" y="2895691"/>
            <a:ext cx="92710" cy="96520"/>
          </a:xfrm>
          <a:custGeom>
            <a:avLst/>
            <a:gdLst/>
            <a:ahLst/>
            <a:cxnLst/>
            <a:rect l="l" t="t" r="r" b="b"/>
            <a:pathLst>
              <a:path w="92710" h="96519">
                <a:moveTo>
                  <a:pt x="61417" y="0"/>
                </a:moveTo>
                <a:lnTo>
                  <a:pt x="0" y="86807"/>
                </a:lnTo>
                <a:lnTo>
                  <a:pt x="35539" y="96530"/>
                </a:lnTo>
                <a:lnTo>
                  <a:pt x="92476" y="16215"/>
                </a:lnTo>
                <a:lnTo>
                  <a:pt x="61417" y="16215"/>
                </a:lnTo>
                <a:lnTo>
                  <a:pt x="6141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3975911" y="3832959"/>
            <a:ext cx="12065" cy="19685"/>
          </a:xfrm>
          <a:custGeom>
            <a:avLst/>
            <a:gdLst/>
            <a:ahLst/>
            <a:cxnLst/>
            <a:rect l="l" t="t" r="r" b="b"/>
            <a:pathLst>
              <a:path w="12064" h="19685">
                <a:moveTo>
                  <a:pt x="11664" y="0"/>
                </a:moveTo>
                <a:lnTo>
                  <a:pt x="11664" y="0"/>
                </a:lnTo>
                <a:lnTo>
                  <a:pt x="0" y="19443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3968160" y="3827133"/>
            <a:ext cx="29845" cy="31115"/>
          </a:xfrm>
          <a:custGeom>
            <a:avLst/>
            <a:gdLst/>
            <a:ahLst/>
            <a:cxnLst/>
            <a:rect l="l" t="t" r="r" b="b"/>
            <a:pathLst>
              <a:path w="29845" h="31114">
                <a:moveTo>
                  <a:pt x="23286" y="0"/>
                </a:moveTo>
                <a:lnTo>
                  <a:pt x="0" y="29148"/>
                </a:lnTo>
                <a:lnTo>
                  <a:pt x="7772" y="31110"/>
                </a:lnTo>
                <a:lnTo>
                  <a:pt x="29748" y="3892"/>
                </a:lnTo>
                <a:lnTo>
                  <a:pt x="2328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3865997" y="3832959"/>
            <a:ext cx="8255" cy="19685"/>
          </a:xfrm>
          <a:custGeom>
            <a:avLst/>
            <a:gdLst/>
            <a:ahLst/>
            <a:cxnLst/>
            <a:rect l="l" t="t" r="r" b="b"/>
            <a:pathLst>
              <a:path w="8254" h="19685">
                <a:moveTo>
                  <a:pt x="7766" y="19443"/>
                </a:moveTo>
                <a:lnTo>
                  <a:pt x="7766" y="19443"/>
                </a:ln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3842064" y="3774033"/>
            <a:ext cx="41910" cy="84455"/>
          </a:xfrm>
          <a:custGeom>
            <a:avLst/>
            <a:gdLst/>
            <a:ahLst/>
            <a:cxnLst/>
            <a:rect l="l" t="t" r="r" b="b"/>
            <a:pathLst>
              <a:path w="41910" h="84454">
                <a:moveTo>
                  <a:pt x="35570" y="0"/>
                </a:moveTo>
                <a:lnTo>
                  <a:pt x="0" y="74471"/>
                </a:lnTo>
                <a:lnTo>
                  <a:pt x="35570" y="84210"/>
                </a:lnTo>
                <a:lnTo>
                  <a:pt x="41391" y="82247"/>
                </a:lnTo>
                <a:lnTo>
                  <a:pt x="355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3857561" y="3695000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130207"/>
                </a:move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840114" y="3673632"/>
            <a:ext cx="38100" cy="175260"/>
          </a:xfrm>
          <a:custGeom>
            <a:avLst/>
            <a:gdLst/>
            <a:ahLst/>
            <a:cxnLst/>
            <a:rect l="l" t="t" r="r" b="b"/>
            <a:pathLst>
              <a:path w="38100" h="175260">
                <a:moveTo>
                  <a:pt x="33649" y="0"/>
                </a:moveTo>
                <a:lnTo>
                  <a:pt x="17465" y="15544"/>
                </a:lnTo>
                <a:lnTo>
                  <a:pt x="0" y="21366"/>
                </a:lnTo>
                <a:lnTo>
                  <a:pt x="1950" y="174872"/>
                </a:lnTo>
                <a:lnTo>
                  <a:pt x="37520" y="100401"/>
                </a:lnTo>
                <a:lnTo>
                  <a:pt x="3364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3991443" y="3691126"/>
            <a:ext cx="3175" cy="134620"/>
          </a:xfrm>
          <a:custGeom>
            <a:avLst/>
            <a:gdLst/>
            <a:ahLst/>
            <a:cxnLst/>
            <a:rect l="l" t="t" r="r" b="b"/>
            <a:pathLst>
              <a:path w="3175" h="134620">
                <a:moveTo>
                  <a:pt x="2588" y="134082"/>
                </a:moveTo>
                <a:lnTo>
                  <a:pt x="2588" y="134082"/>
                </a:ln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3992742" y="3685275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0"/>
                </a:moveTo>
                <a:lnTo>
                  <a:pt x="0" y="145749"/>
                </a:lnTo>
              </a:path>
            </a:pathLst>
          </a:custGeom>
          <a:ln w="103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3862099" y="3600436"/>
            <a:ext cx="57150" cy="85090"/>
          </a:xfrm>
          <a:custGeom>
            <a:avLst/>
            <a:gdLst/>
            <a:ahLst/>
            <a:cxnLst/>
            <a:rect l="l" t="t" r="r" b="b"/>
            <a:pathLst>
              <a:path w="57150" h="85089">
                <a:moveTo>
                  <a:pt x="0" y="84832"/>
                </a:moveTo>
                <a:lnTo>
                  <a:pt x="0" y="84832"/>
                </a:lnTo>
                <a:lnTo>
                  <a:pt x="56951" y="0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3857579" y="3588776"/>
            <a:ext cx="67310" cy="100965"/>
          </a:xfrm>
          <a:custGeom>
            <a:avLst/>
            <a:gdLst/>
            <a:ahLst/>
            <a:cxnLst/>
            <a:rect l="l" t="t" r="r" b="b"/>
            <a:pathLst>
              <a:path w="67310" h="100964">
                <a:moveTo>
                  <a:pt x="67269" y="0"/>
                </a:moveTo>
                <a:lnTo>
                  <a:pt x="8412" y="80954"/>
                </a:lnTo>
                <a:lnTo>
                  <a:pt x="0" y="100401"/>
                </a:lnTo>
                <a:lnTo>
                  <a:pt x="16184" y="84856"/>
                </a:lnTo>
                <a:lnTo>
                  <a:pt x="67269" y="15544"/>
                </a:lnTo>
                <a:lnTo>
                  <a:pt x="672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3883448" y="3637987"/>
            <a:ext cx="36195" cy="53340"/>
          </a:xfrm>
          <a:custGeom>
            <a:avLst/>
            <a:gdLst/>
            <a:ahLst/>
            <a:cxnLst/>
            <a:rect l="l" t="t" r="r" b="b"/>
            <a:pathLst>
              <a:path w="36195" h="53339">
                <a:moveTo>
                  <a:pt x="0" y="53138"/>
                </a:moveTo>
                <a:lnTo>
                  <a:pt x="0" y="53138"/>
                </a:lnTo>
                <a:lnTo>
                  <a:pt x="35602" y="0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3873763" y="3632179"/>
            <a:ext cx="55244" cy="67310"/>
          </a:xfrm>
          <a:custGeom>
            <a:avLst/>
            <a:gdLst/>
            <a:ahLst/>
            <a:cxnLst/>
            <a:rect l="l" t="t" r="r" b="b"/>
            <a:pathLst>
              <a:path w="55245" h="67310">
                <a:moveTo>
                  <a:pt x="47213" y="0"/>
                </a:moveTo>
                <a:lnTo>
                  <a:pt x="0" y="62819"/>
                </a:lnTo>
                <a:lnTo>
                  <a:pt x="9692" y="66720"/>
                </a:lnTo>
                <a:lnTo>
                  <a:pt x="54955" y="3870"/>
                </a:lnTo>
                <a:lnTo>
                  <a:pt x="4721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3792934" y="3604311"/>
            <a:ext cx="59055" cy="81280"/>
          </a:xfrm>
          <a:custGeom>
            <a:avLst/>
            <a:gdLst/>
            <a:ahLst/>
            <a:cxnLst/>
            <a:rect l="l" t="t" r="r" b="b"/>
            <a:pathLst>
              <a:path w="59054" h="81279">
                <a:moveTo>
                  <a:pt x="0" y="0"/>
                </a:moveTo>
                <a:lnTo>
                  <a:pt x="0" y="0"/>
                </a:lnTo>
                <a:lnTo>
                  <a:pt x="58840" y="80958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3770924" y="3594598"/>
            <a:ext cx="95250" cy="100965"/>
          </a:xfrm>
          <a:custGeom>
            <a:avLst/>
            <a:gdLst/>
            <a:ahLst/>
            <a:cxnLst/>
            <a:rect l="l" t="t" r="r" b="b"/>
            <a:pathLst>
              <a:path w="95250" h="100964">
                <a:moveTo>
                  <a:pt x="37520" y="0"/>
                </a:moveTo>
                <a:lnTo>
                  <a:pt x="0" y="11673"/>
                </a:lnTo>
                <a:lnTo>
                  <a:pt x="69189" y="100401"/>
                </a:lnTo>
                <a:lnTo>
                  <a:pt x="86654" y="94579"/>
                </a:lnTo>
                <a:lnTo>
                  <a:pt x="95067" y="75133"/>
                </a:lnTo>
                <a:lnTo>
                  <a:pt x="375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3928736" y="3600436"/>
            <a:ext cx="59055" cy="83185"/>
          </a:xfrm>
          <a:custGeom>
            <a:avLst/>
            <a:gdLst/>
            <a:ahLst/>
            <a:cxnLst/>
            <a:rect l="l" t="t" r="r" b="b"/>
            <a:pathLst>
              <a:path w="59054" h="83185">
                <a:moveTo>
                  <a:pt x="0" y="0"/>
                </a:moveTo>
                <a:lnTo>
                  <a:pt x="0" y="0"/>
                </a:lnTo>
                <a:lnTo>
                  <a:pt x="58840" y="82910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3924848" y="3588776"/>
            <a:ext cx="73660" cy="100965"/>
          </a:xfrm>
          <a:custGeom>
            <a:avLst/>
            <a:gdLst/>
            <a:ahLst/>
            <a:cxnLst/>
            <a:rect l="l" t="t" r="r" b="b"/>
            <a:pathLst>
              <a:path w="73660" h="100964">
                <a:moveTo>
                  <a:pt x="0" y="0"/>
                </a:moveTo>
                <a:lnTo>
                  <a:pt x="0" y="15544"/>
                </a:lnTo>
                <a:lnTo>
                  <a:pt x="62727" y="100401"/>
                </a:lnTo>
                <a:lnTo>
                  <a:pt x="73060" y="9649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3842059" y="2755800"/>
            <a:ext cx="4445" cy="132715"/>
          </a:xfrm>
          <a:custGeom>
            <a:avLst/>
            <a:gdLst/>
            <a:ahLst/>
            <a:cxnLst/>
            <a:rect l="l" t="t" r="r" b="b"/>
            <a:pathLst>
              <a:path w="4445" h="132714">
                <a:moveTo>
                  <a:pt x="3898" y="132114"/>
                </a:moveTo>
                <a:lnTo>
                  <a:pt x="3898" y="132114"/>
                </a:ln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3844975" y="2749966"/>
            <a:ext cx="0" cy="146050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0"/>
                </a:moveTo>
                <a:lnTo>
                  <a:pt x="0" y="145724"/>
                </a:lnTo>
              </a:path>
            </a:pathLst>
          </a:custGeom>
          <a:ln w="97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 txBox="1"/>
          <p:nvPr/>
        </p:nvSpPr>
        <p:spPr>
          <a:xfrm>
            <a:off x="3226653" y="2579689"/>
            <a:ext cx="89471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75" b="1" spc="-15" baseline="5291" dirty="0">
                <a:solidFill>
                  <a:srgbClr val="0000FF"/>
                </a:solidFill>
                <a:latin typeface="Arial"/>
                <a:cs typeface="Arial"/>
              </a:rPr>
              <a:t>O </a:t>
            </a:r>
            <a:r>
              <a:rPr sz="1575" b="1" spc="-15" baseline="-5291" dirty="0">
                <a:solidFill>
                  <a:srgbClr val="0000FF"/>
                </a:solidFill>
                <a:latin typeface="Arial"/>
                <a:cs typeface="Arial"/>
              </a:rPr>
              <a:t>N  </a:t>
            </a:r>
            <a:r>
              <a:rPr sz="1575" b="1" spc="-15" baseline="34391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1575" b="1" spc="-15" baseline="-2645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1575" b="1" spc="-15" baseline="264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575" b="1" spc="44" baseline="26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7" name="object 527"/>
          <p:cNvSpPr txBox="1"/>
          <p:nvPr/>
        </p:nvSpPr>
        <p:spPr>
          <a:xfrm>
            <a:off x="3731072" y="3839537"/>
            <a:ext cx="817880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1575" b="1" spc="-15" baseline="2645" dirty="0">
                <a:solidFill>
                  <a:srgbClr val="FF0000"/>
                </a:solidFill>
                <a:latin typeface="Arial"/>
                <a:cs typeface="Arial"/>
              </a:rPr>
              <a:t>N </a:t>
            </a:r>
            <a:r>
              <a:rPr sz="1575" b="1" spc="-15" baseline="5291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1575" b="1" spc="-15" baseline="29100" dirty="0">
                <a:solidFill>
                  <a:srgbClr val="0000FF"/>
                </a:solidFill>
                <a:latin typeface="Arial"/>
                <a:cs typeface="Arial"/>
              </a:rPr>
              <a:t>O </a:t>
            </a:r>
            <a:r>
              <a:rPr sz="1575" b="1" spc="-15" baseline="15873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575" b="1" spc="-30" baseline="1587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575" b="1" spc="-15" baseline="264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1575" baseline="2645">
              <a:latin typeface="Arial"/>
              <a:cs typeface="Arial"/>
            </a:endParaRPr>
          </a:p>
        </p:txBody>
      </p:sp>
      <p:sp>
        <p:nvSpPr>
          <p:cNvPr id="528" name="object 528"/>
          <p:cNvSpPr/>
          <p:nvPr/>
        </p:nvSpPr>
        <p:spPr>
          <a:xfrm>
            <a:off x="3997900" y="3832959"/>
            <a:ext cx="21590" cy="31115"/>
          </a:xfrm>
          <a:custGeom>
            <a:avLst/>
            <a:gdLst/>
            <a:ahLst/>
            <a:cxnLst/>
            <a:rect l="l" t="t" r="r" b="b"/>
            <a:pathLst>
              <a:path w="21589" h="31114">
                <a:moveTo>
                  <a:pt x="0" y="0"/>
                </a:moveTo>
                <a:lnTo>
                  <a:pt x="0" y="0"/>
                </a:lnTo>
                <a:lnTo>
                  <a:pt x="21379" y="31099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3991447" y="3827133"/>
            <a:ext cx="38100" cy="45720"/>
          </a:xfrm>
          <a:custGeom>
            <a:avLst/>
            <a:gdLst/>
            <a:ahLst/>
            <a:cxnLst/>
            <a:rect l="l" t="t" r="r" b="b"/>
            <a:pathLst>
              <a:path w="38100" h="45720">
                <a:moveTo>
                  <a:pt x="6461" y="0"/>
                </a:moveTo>
                <a:lnTo>
                  <a:pt x="0" y="3892"/>
                </a:lnTo>
                <a:lnTo>
                  <a:pt x="31699" y="45351"/>
                </a:lnTo>
                <a:lnTo>
                  <a:pt x="37520" y="40815"/>
                </a:lnTo>
                <a:lnTo>
                  <a:pt x="646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019280" y="3827139"/>
            <a:ext cx="20320" cy="25400"/>
          </a:xfrm>
          <a:custGeom>
            <a:avLst/>
            <a:gdLst/>
            <a:ahLst/>
            <a:cxnLst/>
            <a:rect l="l" t="t" r="r" b="b"/>
            <a:pathLst>
              <a:path w="20320" h="25400">
                <a:moveTo>
                  <a:pt x="0" y="0"/>
                </a:moveTo>
                <a:lnTo>
                  <a:pt x="0" y="0"/>
                </a:lnTo>
                <a:lnTo>
                  <a:pt x="20039" y="25263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009552" y="3816775"/>
            <a:ext cx="36195" cy="41910"/>
          </a:xfrm>
          <a:custGeom>
            <a:avLst/>
            <a:gdLst/>
            <a:ahLst/>
            <a:cxnLst/>
            <a:rect l="l" t="t" r="r" b="b"/>
            <a:pathLst>
              <a:path w="36195" h="41910">
                <a:moveTo>
                  <a:pt x="9723" y="0"/>
                </a:moveTo>
                <a:lnTo>
                  <a:pt x="0" y="8427"/>
                </a:lnTo>
                <a:lnTo>
                  <a:pt x="29748" y="41468"/>
                </a:lnTo>
                <a:lnTo>
                  <a:pt x="35600" y="39505"/>
                </a:lnTo>
                <a:lnTo>
                  <a:pt x="97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3842059" y="3842699"/>
            <a:ext cx="20320" cy="31750"/>
          </a:xfrm>
          <a:custGeom>
            <a:avLst/>
            <a:gdLst/>
            <a:ahLst/>
            <a:cxnLst/>
            <a:rect l="l" t="t" r="r" b="b"/>
            <a:pathLst>
              <a:path w="20320" h="31750">
                <a:moveTo>
                  <a:pt x="20039" y="0"/>
                </a:moveTo>
                <a:lnTo>
                  <a:pt x="20039" y="0"/>
                </a:lnTo>
                <a:lnTo>
                  <a:pt x="0" y="31718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3834322" y="3836849"/>
            <a:ext cx="33655" cy="43815"/>
          </a:xfrm>
          <a:custGeom>
            <a:avLst/>
            <a:gdLst/>
            <a:ahLst/>
            <a:cxnLst/>
            <a:rect l="l" t="t" r="r" b="b"/>
            <a:pathLst>
              <a:path w="33654" h="43814">
                <a:moveTo>
                  <a:pt x="27797" y="0"/>
                </a:moveTo>
                <a:lnTo>
                  <a:pt x="0" y="37563"/>
                </a:lnTo>
                <a:lnTo>
                  <a:pt x="7741" y="43409"/>
                </a:lnTo>
                <a:lnTo>
                  <a:pt x="33619" y="5846"/>
                </a:lnTo>
                <a:lnTo>
                  <a:pt x="2779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3824608" y="3816780"/>
            <a:ext cx="31115" cy="45720"/>
          </a:xfrm>
          <a:custGeom>
            <a:avLst/>
            <a:gdLst/>
            <a:ahLst/>
            <a:cxnLst/>
            <a:rect l="l" t="t" r="r" b="b"/>
            <a:pathLst>
              <a:path w="31114" h="45720">
                <a:moveTo>
                  <a:pt x="31034" y="0"/>
                </a:moveTo>
                <a:lnTo>
                  <a:pt x="31034" y="0"/>
                </a:lnTo>
                <a:lnTo>
                  <a:pt x="0" y="45350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3818778" y="3808994"/>
            <a:ext cx="43815" cy="59055"/>
          </a:xfrm>
          <a:custGeom>
            <a:avLst/>
            <a:gdLst/>
            <a:ahLst/>
            <a:cxnLst/>
            <a:rect l="l" t="t" r="r" b="b"/>
            <a:pathLst>
              <a:path w="43814" h="59054">
                <a:moveTo>
                  <a:pt x="36880" y="0"/>
                </a:moveTo>
                <a:lnTo>
                  <a:pt x="0" y="55059"/>
                </a:lnTo>
                <a:lnTo>
                  <a:pt x="5821" y="58954"/>
                </a:lnTo>
                <a:lnTo>
                  <a:pt x="43342" y="5827"/>
                </a:lnTo>
                <a:lnTo>
                  <a:pt x="368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3818791" y="2718860"/>
            <a:ext cx="21590" cy="27305"/>
          </a:xfrm>
          <a:custGeom>
            <a:avLst/>
            <a:gdLst/>
            <a:ahLst/>
            <a:cxnLst/>
            <a:rect l="l" t="t" r="r" b="b"/>
            <a:pathLst>
              <a:path w="21589" h="27305">
                <a:moveTo>
                  <a:pt x="0" y="0"/>
                </a:moveTo>
                <a:lnTo>
                  <a:pt x="0" y="0"/>
                </a:lnTo>
                <a:lnTo>
                  <a:pt x="21318" y="27240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3810396" y="2709154"/>
            <a:ext cx="35560" cy="46990"/>
          </a:xfrm>
          <a:custGeom>
            <a:avLst/>
            <a:gdLst/>
            <a:ahLst/>
            <a:cxnLst/>
            <a:rect l="l" t="t" r="r" b="b"/>
            <a:pathLst>
              <a:path w="35560" h="46989">
                <a:moveTo>
                  <a:pt x="8381" y="0"/>
                </a:moveTo>
                <a:lnTo>
                  <a:pt x="0" y="5821"/>
                </a:lnTo>
                <a:lnTo>
                  <a:pt x="29717" y="46634"/>
                </a:lnTo>
                <a:lnTo>
                  <a:pt x="35570" y="40812"/>
                </a:lnTo>
                <a:lnTo>
                  <a:pt x="83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3802619" y="2730543"/>
            <a:ext cx="16510" cy="25400"/>
          </a:xfrm>
          <a:custGeom>
            <a:avLst/>
            <a:gdLst/>
            <a:ahLst/>
            <a:cxnLst/>
            <a:rect l="l" t="t" r="r" b="b"/>
            <a:pathLst>
              <a:path w="16510" h="25400">
                <a:moveTo>
                  <a:pt x="0" y="0"/>
                </a:moveTo>
                <a:lnTo>
                  <a:pt x="0" y="0"/>
                </a:lnTo>
                <a:lnTo>
                  <a:pt x="16171" y="25257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3792931" y="2724698"/>
            <a:ext cx="33655" cy="38100"/>
          </a:xfrm>
          <a:custGeom>
            <a:avLst/>
            <a:gdLst/>
            <a:ahLst/>
            <a:cxnLst/>
            <a:rect l="l" t="t" r="r" b="b"/>
            <a:pathLst>
              <a:path w="33654" h="38100">
                <a:moveTo>
                  <a:pt x="9692" y="0"/>
                </a:moveTo>
                <a:lnTo>
                  <a:pt x="0" y="3901"/>
                </a:lnTo>
                <a:lnTo>
                  <a:pt x="25847" y="37581"/>
                </a:lnTo>
                <a:lnTo>
                  <a:pt x="33619" y="31089"/>
                </a:lnTo>
                <a:lnTo>
                  <a:pt x="96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3983677" y="2714986"/>
            <a:ext cx="20320" cy="29209"/>
          </a:xfrm>
          <a:custGeom>
            <a:avLst/>
            <a:gdLst/>
            <a:ahLst/>
            <a:cxnLst/>
            <a:rect l="l" t="t" r="r" b="b"/>
            <a:pathLst>
              <a:path w="20320" h="29210">
                <a:moveTo>
                  <a:pt x="0" y="29131"/>
                </a:moveTo>
                <a:lnTo>
                  <a:pt x="0" y="29131"/>
                </a:lnTo>
                <a:lnTo>
                  <a:pt x="20070" y="0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3977883" y="2709154"/>
            <a:ext cx="35560" cy="41275"/>
          </a:xfrm>
          <a:custGeom>
            <a:avLst/>
            <a:gdLst/>
            <a:ahLst/>
            <a:cxnLst/>
            <a:rect l="l" t="t" r="r" b="b"/>
            <a:pathLst>
              <a:path w="35560" h="41275">
                <a:moveTo>
                  <a:pt x="25877" y="0"/>
                </a:moveTo>
                <a:lnTo>
                  <a:pt x="0" y="36941"/>
                </a:lnTo>
                <a:lnTo>
                  <a:pt x="5791" y="40812"/>
                </a:lnTo>
                <a:lnTo>
                  <a:pt x="35570" y="5821"/>
                </a:lnTo>
                <a:lnTo>
                  <a:pt x="2587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007615" y="2728591"/>
            <a:ext cx="12065" cy="21590"/>
          </a:xfrm>
          <a:custGeom>
            <a:avLst/>
            <a:gdLst/>
            <a:ahLst/>
            <a:cxnLst/>
            <a:rect l="l" t="t" r="r" b="b"/>
            <a:pathLst>
              <a:path w="12064" h="21589">
                <a:moveTo>
                  <a:pt x="0" y="21383"/>
                </a:moveTo>
                <a:lnTo>
                  <a:pt x="0" y="21383"/>
                </a:lnTo>
                <a:lnTo>
                  <a:pt x="11664" y="0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3999859" y="2722747"/>
            <a:ext cx="29209" cy="33655"/>
          </a:xfrm>
          <a:custGeom>
            <a:avLst/>
            <a:gdLst/>
            <a:ahLst/>
            <a:cxnLst/>
            <a:rect l="l" t="t" r="r" b="b"/>
            <a:pathLst>
              <a:path w="29210" h="33655">
                <a:moveTo>
                  <a:pt x="23286" y="0"/>
                </a:moveTo>
                <a:lnTo>
                  <a:pt x="0" y="31120"/>
                </a:lnTo>
                <a:lnTo>
                  <a:pt x="7772" y="33040"/>
                </a:lnTo>
                <a:lnTo>
                  <a:pt x="29108" y="5852"/>
                </a:lnTo>
                <a:lnTo>
                  <a:pt x="2328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649771" y="4926987"/>
            <a:ext cx="83185" cy="38100"/>
          </a:xfrm>
          <a:custGeom>
            <a:avLst/>
            <a:gdLst/>
            <a:ahLst/>
            <a:cxnLst/>
            <a:rect l="l" t="t" r="r" b="b"/>
            <a:pathLst>
              <a:path w="83185" h="38100">
                <a:moveTo>
                  <a:pt x="0" y="0"/>
                </a:moveTo>
                <a:lnTo>
                  <a:pt x="0" y="0"/>
                </a:lnTo>
                <a:lnTo>
                  <a:pt x="82808" y="37566"/>
                </a:lnTo>
              </a:path>
            </a:pathLst>
          </a:custGeom>
          <a:ln w="365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643323" y="4923102"/>
            <a:ext cx="95250" cy="43815"/>
          </a:xfrm>
          <a:custGeom>
            <a:avLst/>
            <a:gdLst/>
            <a:ahLst/>
            <a:cxnLst/>
            <a:rect l="l" t="t" r="r" b="b"/>
            <a:pathLst>
              <a:path w="95250" h="43814">
                <a:moveTo>
                  <a:pt x="2590" y="0"/>
                </a:moveTo>
                <a:lnTo>
                  <a:pt x="0" y="5824"/>
                </a:lnTo>
                <a:lnTo>
                  <a:pt x="95067" y="43400"/>
                </a:lnTo>
                <a:lnTo>
                  <a:pt x="91196" y="33683"/>
                </a:lnTo>
                <a:lnTo>
                  <a:pt x="25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740315" y="4888127"/>
            <a:ext cx="76835" cy="71120"/>
          </a:xfrm>
          <a:custGeom>
            <a:avLst/>
            <a:gdLst/>
            <a:ahLst/>
            <a:cxnLst/>
            <a:rect l="l" t="t" r="r" b="b"/>
            <a:pathLst>
              <a:path w="76835" h="71120">
                <a:moveTo>
                  <a:pt x="0" y="70602"/>
                </a:moveTo>
                <a:lnTo>
                  <a:pt x="0" y="70602"/>
                </a:lnTo>
                <a:lnTo>
                  <a:pt x="76321" y="0"/>
                </a:lnTo>
              </a:path>
            </a:pathLst>
          </a:custGeom>
          <a:ln w="36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734519" y="4882289"/>
            <a:ext cx="92710" cy="84455"/>
          </a:xfrm>
          <a:custGeom>
            <a:avLst/>
            <a:gdLst/>
            <a:ahLst/>
            <a:cxnLst/>
            <a:rect l="l" t="t" r="r" b="b"/>
            <a:pathLst>
              <a:path w="92710" h="84454">
                <a:moveTo>
                  <a:pt x="82113" y="0"/>
                </a:moveTo>
                <a:lnTo>
                  <a:pt x="0" y="74496"/>
                </a:lnTo>
                <a:lnTo>
                  <a:pt x="3870" y="84213"/>
                </a:lnTo>
                <a:lnTo>
                  <a:pt x="92445" y="3892"/>
                </a:lnTo>
                <a:lnTo>
                  <a:pt x="8211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 txBox="1"/>
          <p:nvPr/>
        </p:nvSpPr>
        <p:spPr>
          <a:xfrm>
            <a:off x="4686240" y="4642064"/>
            <a:ext cx="128270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549" name="object 549"/>
          <p:cNvSpPr/>
          <p:nvPr/>
        </p:nvSpPr>
        <p:spPr>
          <a:xfrm>
            <a:off x="4775887" y="4791614"/>
            <a:ext cx="47625" cy="88265"/>
          </a:xfrm>
          <a:custGeom>
            <a:avLst/>
            <a:gdLst/>
            <a:ahLst/>
            <a:cxnLst/>
            <a:rect l="l" t="t" r="r" b="b"/>
            <a:pathLst>
              <a:path w="47625" h="88264">
                <a:moveTo>
                  <a:pt x="47206" y="88093"/>
                </a:moveTo>
                <a:lnTo>
                  <a:pt x="47206" y="88093"/>
                </a:lnTo>
                <a:lnTo>
                  <a:pt x="0" y="0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771369" y="4785777"/>
            <a:ext cx="55880" cy="100965"/>
          </a:xfrm>
          <a:custGeom>
            <a:avLst/>
            <a:gdLst/>
            <a:ahLst/>
            <a:cxnLst/>
            <a:rect l="l" t="t" r="r" b="b"/>
            <a:pathLst>
              <a:path w="55879" h="100964">
                <a:moveTo>
                  <a:pt x="8412" y="0"/>
                </a:moveTo>
                <a:lnTo>
                  <a:pt x="0" y="1938"/>
                </a:lnTo>
                <a:lnTo>
                  <a:pt x="45262" y="96511"/>
                </a:lnTo>
                <a:lnTo>
                  <a:pt x="55595" y="100404"/>
                </a:lnTo>
                <a:lnTo>
                  <a:pt x="84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671151" y="4581113"/>
            <a:ext cx="41910" cy="84455"/>
          </a:xfrm>
          <a:custGeom>
            <a:avLst/>
            <a:gdLst/>
            <a:ahLst/>
            <a:cxnLst/>
            <a:rect l="l" t="t" r="r" b="b"/>
            <a:pathLst>
              <a:path w="41910" h="84454">
                <a:moveTo>
                  <a:pt x="41358" y="84201"/>
                </a:moveTo>
                <a:lnTo>
                  <a:pt x="41358" y="84201"/>
                </a:lnTo>
                <a:lnTo>
                  <a:pt x="0" y="0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4661428" y="4576559"/>
            <a:ext cx="60960" cy="94615"/>
          </a:xfrm>
          <a:custGeom>
            <a:avLst/>
            <a:gdLst/>
            <a:ahLst/>
            <a:cxnLst/>
            <a:rect l="l" t="t" r="r" b="b"/>
            <a:pathLst>
              <a:path w="60960" h="94614">
                <a:moveTo>
                  <a:pt x="9723" y="0"/>
                </a:moveTo>
                <a:lnTo>
                  <a:pt x="0" y="0"/>
                </a:lnTo>
                <a:lnTo>
                  <a:pt x="51084" y="94561"/>
                </a:lnTo>
                <a:lnTo>
                  <a:pt x="60807" y="90677"/>
                </a:lnTo>
                <a:lnTo>
                  <a:pt x="97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671151" y="4460608"/>
            <a:ext cx="83185" cy="110489"/>
          </a:xfrm>
          <a:custGeom>
            <a:avLst/>
            <a:gdLst/>
            <a:ahLst/>
            <a:cxnLst/>
            <a:rect l="l" t="t" r="r" b="b"/>
            <a:pathLst>
              <a:path w="83185" h="110489">
                <a:moveTo>
                  <a:pt x="0" y="110145"/>
                </a:moveTo>
                <a:lnTo>
                  <a:pt x="0" y="110145"/>
                </a:lnTo>
                <a:lnTo>
                  <a:pt x="82747" y="0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661428" y="4450903"/>
            <a:ext cx="98425" cy="125730"/>
          </a:xfrm>
          <a:custGeom>
            <a:avLst/>
            <a:gdLst/>
            <a:ahLst/>
            <a:cxnLst/>
            <a:rect l="l" t="t" r="r" b="b"/>
            <a:pathLst>
              <a:path w="98425" h="125729">
                <a:moveTo>
                  <a:pt x="94427" y="0"/>
                </a:moveTo>
                <a:lnTo>
                  <a:pt x="0" y="125656"/>
                </a:lnTo>
                <a:lnTo>
                  <a:pt x="9723" y="125656"/>
                </a:lnTo>
                <a:lnTo>
                  <a:pt x="98297" y="9701"/>
                </a:lnTo>
                <a:lnTo>
                  <a:pt x="9442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 txBox="1"/>
          <p:nvPr/>
        </p:nvSpPr>
        <p:spPr>
          <a:xfrm>
            <a:off x="4867316" y="4394630"/>
            <a:ext cx="128270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556" name="object 556"/>
          <p:cNvSpPr/>
          <p:nvPr/>
        </p:nvSpPr>
        <p:spPr>
          <a:xfrm>
            <a:off x="4763614" y="4456728"/>
            <a:ext cx="100965" cy="19685"/>
          </a:xfrm>
          <a:custGeom>
            <a:avLst/>
            <a:gdLst/>
            <a:ahLst/>
            <a:cxnLst/>
            <a:rect l="l" t="t" r="r" b="b"/>
            <a:pathLst>
              <a:path w="100964" h="19685">
                <a:moveTo>
                  <a:pt x="0" y="0"/>
                </a:moveTo>
                <a:lnTo>
                  <a:pt x="0" y="0"/>
                </a:lnTo>
                <a:lnTo>
                  <a:pt x="100868" y="19443"/>
                </a:lnTo>
              </a:path>
            </a:pathLst>
          </a:custGeom>
          <a:ln w="36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755855" y="4450903"/>
            <a:ext cx="114935" cy="31750"/>
          </a:xfrm>
          <a:custGeom>
            <a:avLst/>
            <a:gdLst/>
            <a:ahLst/>
            <a:cxnLst/>
            <a:rect l="l" t="t" r="r" b="b"/>
            <a:pathLst>
              <a:path w="114935" h="31750">
                <a:moveTo>
                  <a:pt x="0" y="0"/>
                </a:moveTo>
                <a:lnTo>
                  <a:pt x="3870" y="9701"/>
                </a:lnTo>
                <a:lnTo>
                  <a:pt x="110581" y="31729"/>
                </a:lnTo>
                <a:lnTo>
                  <a:pt x="114482" y="2136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989941" y="4472272"/>
            <a:ext cx="100965" cy="10795"/>
          </a:xfrm>
          <a:custGeom>
            <a:avLst/>
            <a:gdLst/>
            <a:ahLst/>
            <a:cxnLst/>
            <a:rect l="l" t="t" r="r" b="b"/>
            <a:pathLst>
              <a:path w="100964" h="10795">
                <a:moveTo>
                  <a:pt x="95067" y="0"/>
                </a:moveTo>
                <a:lnTo>
                  <a:pt x="0" y="0"/>
                </a:lnTo>
                <a:lnTo>
                  <a:pt x="0" y="10360"/>
                </a:lnTo>
                <a:lnTo>
                  <a:pt x="100888" y="10360"/>
                </a:lnTo>
                <a:lnTo>
                  <a:pt x="9506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5090828" y="4397778"/>
            <a:ext cx="62865" cy="74930"/>
          </a:xfrm>
          <a:custGeom>
            <a:avLst/>
            <a:gdLst/>
            <a:ahLst/>
            <a:cxnLst/>
            <a:rect l="l" t="t" r="r" b="b"/>
            <a:pathLst>
              <a:path w="62864" h="74929">
                <a:moveTo>
                  <a:pt x="0" y="74497"/>
                </a:moveTo>
                <a:lnTo>
                  <a:pt x="0" y="74497"/>
                </a:lnTo>
                <a:lnTo>
                  <a:pt x="62738" y="0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5085008" y="4393893"/>
            <a:ext cx="78740" cy="88900"/>
          </a:xfrm>
          <a:custGeom>
            <a:avLst/>
            <a:gdLst/>
            <a:ahLst/>
            <a:cxnLst/>
            <a:rect l="l" t="t" r="r" b="b"/>
            <a:pathLst>
              <a:path w="78739" h="88900">
                <a:moveTo>
                  <a:pt x="78242" y="0"/>
                </a:moveTo>
                <a:lnTo>
                  <a:pt x="68549" y="0"/>
                </a:lnTo>
                <a:lnTo>
                  <a:pt x="0" y="78379"/>
                </a:lnTo>
                <a:lnTo>
                  <a:pt x="5821" y="88739"/>
                </a:lnTo>
                <a:lnTo>
                  <a:pt x="7824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5126400" y="4309041"/>
            <a:ext cx="31115" cy="79375"/>
          </a:xfrm>
          <a:custGeom>
            <a:avLst/>
            <a:gdLst/>
            <a:ahLst/>
            <a:cxnLst/>
            <a:rect l="l" t="t" r="r" b="b"/>
            <a:pathLst>
              <a:path w="31114" h="79375">
                <a:moveTo>
                  <a:pt x="31064" y="79033"/>
                </a:moveTo>
                <a:lnTo>
                  <a:pt x="31064" y="79033"/>
                </a:ln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5117987" y="4303215"/>
            <a:ext cx="45720" cy="90805"/>
          </a:xfrm>
          <a:custGeom>
            <a:avLst/>
            <a:gdLst/>
            <a:ahLst/>
            <a:cxnLst/>
            <a:rect l="l" t="t" r="r" b="b"/>
            <a:pathLst>
              <a:path w="45720" h="90804">
                <a:moveTo>
                  <a:pt x="10363" y="0"/>
                </a:moveTo>
                <a:lnTo>
                  <a:pt x="0" y="1941"/>
                </a:lnTo>
                <a:lnTo>
                  <a:pt x="35570" y="90677"/>
                </a:lnTo>
                <a:lnTo>
                  <a:pt x="45262" y="90677"/>
                </a:lnTo>
                <a:lnTo>
                  <a:pt x="1036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5033267" y="4114078"/>
            <a:ext cx="31750" cy="66040"/>
          </a:xfrm>
          <a:custGeom>
            <a:avLst/>
            <a:gdLst/>
            <a:ahLst/>
            <a:cxnLst/>
            <a:rect l="l" t="t" r="r" b="b"/>
            <a:pathLst>
              <a:path w="31750" h="66039">
                <a:moveTo>
                  <a:pt x="31704" y="65447"/>
                </a:moveTo>
                <a:lnTo>
                  <a:pt x="31704" y="65447"/>
                </a:lnTo>
                <a:lnTo>
                  <a:pt x="0" y="0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5023591" y="4108262"/>
            <a:ext cx="51435" cy="81280"/>
          </a:xfrm>
          <a:custGeom>
            <a:avLst/>
            <a:gdLst/>
            <a:ahLst/>
            <a:cxnLst/>
            <a:rect l="l" t="t" r="r" b="b"/>
            <a:pathLst>
              <a:path w="51435" h="81279">
                <a:moveTo>
                  <a:pt x="0" y="0"/>
                </a:moveTo>
                <a:lnTo>
                  <a:pt x="45262" y="80964"/>
                </a:lnTo>
                <a:lnTo>
                  <a:pt x="51084" y="75117"/>
                </a:lnTo>
                <a:lnTo>
                  <a:pt x="14203" y="192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5033267" y="4045425"/>
            <a:ext cx="95250" cy="59055"/>
          </a:xfrm>
          <a:custGeom>
            <a:avLst/>
            <a:gdLst/>
            <a:ahLst/>
            <a:cxnLst/>
            <a:rect l="l" t="t" r="r" b="b"/>
            <a:pathLst>
              <a:path w="95250" h="59054">
                <a:moveTo>
                  <a:pt x="0" y="58949"/>
                </a:moveTo>
                <a:lnTo>
                  <a:pt x="0" y="58949"/>
                </a:lnTo>
                <a:lnTo>
                  <a:pt x="95082" y="0"/>
                </a:lnTo>
              </a:path>
            </a:pathLst>
          </a:custGeom>
          <a:ln w="365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5023591" y="4037646"/>
            <a:ext cx="114935" cy="73025"/>
          </a:xfrm>
          <a:custGeom>
            <a:avLst/>
            <a:gdLst/>
            <a:ahLst/>
            <a:cxnLst/>
            <a:rect l="l" t="t" r="r" b="b"/>
            <a:pathLst>
              <a:path w="114935" h="73025">
                <a:moveTo>
                  <a:pt x="104759" y="0"/>
                </a:moveTo>
                <a:lnTo>
                  <a:pt x="0" y="70616"/>
                </a:lnTo>
                <a:lnTo>
                  <a:pt x="14203" y="72545"/>
                </a:lnTo>
                <a:lnTo>
                  <a:pt x="114452" y="3895"/>
                </a:lnTo>
                <a:lnTo>
                  <a:pt x="1047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3629297" y="4691221"/>
            <a:ext cx="85090" cy="40005"/>
          </a:xfrm>
          <a:custGeom>
            <a:avLst/>
            <a:gdLst/>
            <a:ahLst/>
            <a:cxnLst/>
            <a:rect l="l" t="t" r="r" b="b"/>
            <a:pathLst>
              <a:path w="85089" h="40004">
                <a:moveTo>
                  <a:pt x="0" y="0"/>
                </a:moveTo>
                <a:lnTo>
                  <a:pt x="0" y="0"/>
                </a:lnTo>
                <a:lnTo>
                  <a:pt x="84727" y="39503"/>
                </a:lnTo>
              </a:path>
            </a:pathLst>
          </a:custGeom>
          <a:ln w="365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3621572" y="4687324"/>
            <a:ext cx="98425" cy="47625"/>
          </a:xfrm>
          <a:custGeom>
            <a:avLst/>
            <a:gdLst/>
            <a:ahLst/>
            <a:cxnLst/>
            <a:rect l="l" t="t" r="r" b="b"/>
            <a:pathLst>
              <a:path w="98425" h="47625">
                <a:moveTo>
                  <a:pt x="3870" y="0"/>
                </a:moveTo>
                <a:lnTo>
                  <a:pt x="0" y="9713"/>
                </a:lnTo>
                <a:lnTo>
                  <a:pt x="98267" y="47280"/>
                </a:lnTo>
                <a:lnTo>
                  <a:pt x="98267" y="36920"/>
                </a:lnTo>
                <a:lnTo>
                  <a:pt x="387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3723739" y="4687326"/>
            <a:ext cx="95250" cy="43815"/>
          </a:xfrm>
          <a:custGeom>
            <a:avLst/>
            <a:gdLst/>
            <a:ahLst/>
            <a:cxnLst/>
            <a:rect l="l" t="t" r="r" b="b"/>
            <a:pathLst>
              <a:path w="95250" h="43814">
                <a:moveTo>
                  <a:pt x="0" y="43398"/>
                </a:moveTo>
                <a:lnTo>
                  <a:pt x="0" y="43398"/>
                </a:lnTo>
                <a:lnTo>
                  <a:pt x="95051" y="0"/>
                </a:lnTo>
              </a:path>
            </a:pathLst>
          </a:custGeom>
          <a:ln w="365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3719839" y="4683440"/>
            <a:ext cx="107314" cy="51435"/>
          </a:xfrm>
          <a:custGeom>
            <a:avLst/>
            <a:gdLst/>
            <a:ahLst/>
            <a:cxnLst/>
            <a:rect l="l" t="t" r="r" b="b"/>
            <a:pathLst>
              <a:path w="107314" h="51435">
                <a:moveTo>
                  <a:pt x="100888" y="0"/>
                </a:moveTo>
                <a:lnTo>
                  <a:pt x="0" y="40803"/>
                </a:lnTo>
                <a:lnTo>
                  <a:pt x="0" y="51163"/>
                </a:lnTo>
                <a:lnTo>
                  <a:pt x="106710" y="7775"/>
                </a:lnTo>
                <a:lnTo>
                  <a:pt x="10088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 txBox="1"/>
          <p:nvPr/>
        </p:nvSpPr>
        <p:spPr>
          <a:xfrm>
            <a:off x="3772461" y="4453570"/>
            <a:ext cx="128270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572" name="object 572"/>
          <p:cNvSpPr/>
          <p:nvPr/>
        </p:nvSpPr>
        <p:spPr>
          <a:xfrm>
            <a:off x="3824608" y="4608292"/>
            <a:ext cx="12065" cy="75565"/>
          </a:xfrm>
          <a:custGeom>
            <a:avLst/>
            <a:gdLst/>
            <a:ahLst/>
            <a:cxnLst/>
            <a:rect l="l" t="t" r="r" b="b"/>
            <a:pathLst>
              <a:path w="12064" h="75564">
                <a:moveTo>
                  <a:pt x="0" y="75153"/>
                </a:moveTo>
                <a:lnTo>
                  <a:pt x="0" y="75153"/>
                </a:lnTo>
                <a:lnTo>
                  <a:pt x="11634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3820728" y="4602479"/>
            <a:ext cx="19685" cy="88900"/>
          </a:xfrm>
          <a:custGeom>
            <a:avLst/>
            <a:gdLst/>
            <a:ahLst/>
            <a:cxnLst/>
            <a:rect l="l" t="t" r="r" b="b"/>
            <a:pathLst>
              <a:path w="19685" h="88900">
                <a:moveTo>
                  <a:pt x="19385" y="0"/>
                </a:moveTo>
                <a:lnTo>
                  <a:pt x="9692" y="0"/>
                </a:lnTo>
                <a:lnTo>
                  <a:pt x="0" y="80960"/>
                </a:lnTo>
                <a:lnTo>
                  <a:pt x="5821" y="88736"/>
                </a:lnTo>
                <a:lnTo>
                  <a:pt x="1938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3898981" y="4557133"/>
            <a:ext cx="77470" cy="29845"/>
          </a:xfrm>
          <a:custGeom>
            <a:avLst/>
            <a:gdLst/>
            <a:ahLst/>
            <a:cxnLst/>
            <a:rect l="l" t="t" r="r" b="b"/>
            <a:pathLst>
              <a:path w="77470" h="29845">
                <a:moveTo>
                  <a:pt x="0" y="0"/>
                </a:moveTo>
                <a:lnTo>
                  <a:pt x="0" y="0"/>
                </a:lnTo>
                <a:lnTo>
                  <a:pt x="76930" y="29787"/>
                </a:lnTo>
              </a:path>
            </a:pathLst>
          </a:custGeom>
          <a:ln w="365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3893179" y="4555199"/>
            <a:ext cx="85090" cy="34290"/>
          </a:xfrm>
          <a:custGeom>
            <a:avLst/>
            <a:gdLst/>
            <a:ahLst/>
            <a:cxnLst/>
            <a:rect l="l" t="t" r="r" b="b"/>
            <a:pathLst>
              <a:path w="85089" h="34289">
                <a:moveTo>
                  <a:pt x="3870" y="0"/>
                </a:moveTo>
                <a:lnTo>
                  <a:pt x="0" y="5812"/>
                </a:lnTo>
                <a:lnTo>
                  <a:pt x="84703" y="33683"/>
                </a:lnTo>
                <a:lnTo>
                  <a:pt x="84703" y="25907"/>
                </a:lnTo>
                <a:lnTo>
                  <a:pt x="387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 txBox="1"/>
          <p:nvPr/>
        </p:nvSpPr>
        <p:spPr>
          <a:xfrm>
            <a:off x="4252966" y="4289714"/>
            <a:ext cx="128270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577" name="object 577"/>
          <p:cNvSpPr/>
          <p:nvPr/>
        </p:nvSpPr>
        <p:spPr>
          <a:xfrm>
            <a:off x="4239778" y="4439249"/>
            <a:ext cx="41910" cy="84455"/>
          </a:xfrm>
          <a:custGeom>
            <a:avLst/>
            <a:gdLst/>
            <a:ahLst/>
            <a:cxnLst/>
            <a:rect l="l" t="t" r="r" b="b"/>
            <a:pathLst>
              <a:path w="41910" h="84454">
                <a:moveTo>
                  <a:pt x="0" y="84201"/>
                </a:moveTo>
                <a:lnTo>
                  <a:pt x="0" y="84201"/>
                </a:lnTo>
                <a:lnTo>
                  <a:pt x="41419" y="0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 txBox="1"/>
          <p:nvPr/>
        </p:nvSpPr>
        <p:spPr>
          <a:xfrm>
            <a:off x="4983716" y="4158206"/>
            <a:ext cx="183515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ts val="1150"/>
              </a:lnSpc>
            </a:pPr>
            <a:r>
              <a:rPr sz="105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150"/>
              </a:lnSpc>
              <a:tabLst>
                <a:tab pos="130175" algn="l"/>
              </a:tabLst>
            </a:pPr>
            <a:r>
              <a:rPr sz="1050" b="1" u="sng" spc="-5" dirty="0">
                <a:solidFill>
                  <a:srgbClr val="0000FF"/>
                </a:solidFill>
                <a:latin typeface="Arial"/>
                <a:cs typeface="Arial"/>
              </a:rPr>
              <a:t> 	</a:t>
            </a:r>
            <a:endParaRPr sz="1050">
              <a:latin typeface="Arial"/>
              <a:cs typeface="Arial"/>
            </a:endParaRPr>
          </a:p>
        </p:txBody>
      </p:sp>
      <p:sp>
        <p:nvSpPr>
          <p:cNvPr id="579" name="object 579"/>
          <p:cNvSpPr/>
          <p:nvPr/>
        </p:nvSpPr>
        <p:spPr>
          <a:xfrm>
            <a:off x="4233946" y="4431472"/>
            <a:ext cx="53340" cy="102870"/>
          </a:xfrm>
          <a:custGeom>
            <a:avLst/>
            <a:gdLst/>
            <a:ahLst/>
            <a:cxnLst/>
            <a:rect l="l" t="t" r="r" b="b"/>
            <a:pathLst>
              <a:path w="53339" h="102870">
                <a:moveTo>
                  <a:pt x="47243" y="0"/>
                </a:moveTo>
                <a:lnTo>
                  <a:pt x="0" y="93927"/>
                </a:lnTo>
                <a:lnTo>
                  <a:pt x="5852" y="102357"/>
                </a:lnTo>
                <a:lnTo>
                  <a:pt x="53065" y="3880"/>
                </a:lnTo>
                <a:lnTo>
                  <a:pt x="4724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4381396" y="4376407"/>
            <a:ext cx="83185" cy="2540"/>
          </a:xfrm>
          <a:custGeom>
            <a:avLst/>
            <a:gdLst/>
            <a:ahLst/>
            <a:cxnLst/>
            <a:rect l="l" t="t" r="r" b="b"/>
            <a:pathLst>
              <a:path w="83185" h="2539">
                <a:moveTo>
                  <a:pt x="0" y="0"/>
                </a:moveTo>
                <a:lnTo>
                  <a:pt x="0" y="0"/>
                </a:lnTo>
                <a:lnTo>
                  <a:pt x="82808" y="1964"/>
                </a:lnTo>
              </a:path>
            </a:pathLst>
          </a:custGeom>
          <a:ln w="365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4375586" y="4367985"/>
            <a:ext cx="94615" cy="16510"/>
          </a:xfrm>
          <a:custGeom>
            <a:avLst/>
            <a:gdLst/>
            <a:ahLst/>
            <a:cxnLst/>
            <a:rect l="l" t="t" r="r" b="b"/>
            <a:pathLst>
              <a:path w="94614" h="16510">
                <a:moveTo>
                  <a:pt x="0" y="0"/>
                </a:moveTo>
                <a:lnTo>
                  <a:pt x="0" y="10384"/>
                </a:lnTo>
                <a:lnTo>
                  <a:pt x="94427" y="16206"/>
                </a:lnTo>
                <a:lnTo>
                  <a:pt x="90525" y="8418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472611" y="4267610"/>
            <a:ext cx="66675" cy="109220"/>
          </a:xfrm>
          <a:custGeom>
            <a:avLst/>
            <a:gdLst/>
            <a:ahLst/>
            <a:cxnLst/>
            <a:rect l="l" t="t" r="r" b="b"/>
            <a:pathLst>
              <a:path w="66675" h="109220">
                <a:moveTo>
                  <a:pt x="0" y="108796"/>
                </a:moveTo>
                <a:lnTo>
                  <a:pt x="0" y="108796"/>
                </a:lnTo>
                <a:lnTo>
                  <a:pt x="66606" y="0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4466112" y="4265651"/>
            <a:ext cx="83185" cy="118745"/>
          </a:xfrm>
          <a:custGeom>
            <a:avLst/>
            <a:gdLst/>
            <a:ahLst/>
            <a:cxnLst/>
            <a:rect l="l" t="t" r="r" b="b"/>
            <a:pathLst>
              <a:path w="83185" h="118745">
                <a:moveTo>
                  <a:pt x="82814" y="0"/>
                </a:moveTo>
                <a:lnTo>
                  <a:pt x="69220" y="0"/>
                </a:lnTo>
                <a:lnTo>
                  <a:pt x="0" y="110752"/>
                </a:lnTo>
                <a:lnTo>
                  <a:pt x="3901" y="118539"/>
                </a:lnTo>
                <a:lnTo>
                  <a:pt x="8281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 txBox="1"/>
          <p:nvPr/>
        </p:nvSpPr>
        <p:spPr>
          <a:xfrm>
            <a:off x="4410104" y="4050027"/>
            <a:ext cx="128270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585" name="object 585"/>
          <p:cNvSpPr/>
          <p:nvPr/>
        </p:nvSpPr>
        <p:spPr>
          <a:xfrm>
            <a:off x="4511381" y="4198932"/>
            <a:ext cx="27940" cy="59055"/>
          </a:xfrm>
          <a:custGeom>
            <a:avLst/>
            <a:gdLst/>
            <a:ahLst/>
            <a:cxnLst/>
            <a:rect l="l" t="t" r="r" b="b"/>
            <a:pathLst>
              <a:path w="27939" h="59054">
                <a:moveTo>
                  <a:pt x="27836" y="58949"/>
                </a:moveTo>
                <a:lnTo>
                  <a:pt x="27836" y="58949"/>
                </a:lnTo>
                <a:lnTo>
                  <a:pt x="0" y="0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501713" y="4193106"/>
            <a:ext cx="47625" cy="73025"/>
          </a:xfrm>
          <a:custGeom>
            <a:avLst/>
            <a:gdLst/>
            <a:ahLst/>
            <a:cxnLst/>
            <a:rect l="l" t="t" r="r" b="b"/>
            <a:pathLst>
              <a:path w="47625" h="73025">
                <a:moveTo>
                  <a:pt x="5791" y="0"/>
                </a:moveTo>
                <a:lnTo>
                  <a:pt x="0" y="1929"/>
                </a:lnTo>
                <a:lnTo>
                  <a:pt x="33619" y="72545"/>
                </a:lnTo>
                <a:lnTo>
                  <a:pt x="47213" y="72545"/>
                </a:lnTo>
                <a:lnTo>
                  <a:pt x="579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4340647" y="4114078"/>
            <a:ext cx="68580" cy="22225"/>
          </a:xfrm>
          <a:custGeom>
            <a:avLst/>
            <a:gdLst/>
            <a:ahLst/>
            <a:cxnLst/>
            <a:rect l="l" t="t" r="r" b="b"/>
            <a:pathLst>
              <a:path w="68579" h="22225">
                <a:moveTo>
                  <a:pt x="68585" y="22027"/>
                </a:moveTo>
                <a:lnTo>
                  <a:pt x="68585" y="22027"/>
                </a:lnTo>
                <a:lnTo>
                  <a:pt x="0" y="0"/>
                </a:lnTo>
              </a:path>
            </a:pathLst>
          </a:custGeom>
          <a:ln w="365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330324" y="4110191"/>
            <a:ext cx="86995" cy="29845"/>
          </a:xfrm>
          <a:custGeom>
            <a:avLst/>
            <a:gdLst/>
            <a:ahLst/>
            <a:cxnLst/>
            <a:rect l="l" t="t" r="r" b="b"/>
            <a:pathLst>
              <a:path w="86995" h="29845">
                <a:moveTo>
                  <a:pt x="7772" y="0"/>
                </a:moveTo>
                <a:lnTo>
                  <a:pt x="0" y="5846"/>
                </a:lnTo>
                <a:lnTo>
                  <a:pt x="82783" y="29791"/>
                </a:lnTo>
                <a:lnTo>
                  <a:pt x="86654" y="22015"/>
                </a:lnTo>
                <a:lnTo>
                  <a:pt x="777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309004" y="4041545"/>
            <a:ext cx="25400" cy="69215"/>
          </a:xfrm>
          <a:custGeom>
            <a:avLst/>
            <a:gdLst/>
            <a:ahLst/>
            <a:cxnLst/>
            <a:rect l="l" t="t" r="r" b="b"/>
            <a:pathLst>
              <a:path w="25400" h="69214">
                <a:moveTo>
                  <a:pt x="25186" y="68650"/>
                </a:moveTo>
                <a:lnTo>
                  <a:pt x="25186" y="68650"/>
                </a:lnTo>
                <a:lnTo>
                  <a:pt x="0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307067" y="4035695"/>
            <a:ext cx="31115" cy="80645"/>
          </a:xfrm>
          <a:custGeom>
            <a:avLst/>
            <a:gdLst/>
            <a:ahLst/>
            <a:cxnLst/>
            <a:rect l="l" t="t" r="r" b="b"/>
            <a:pathLst>
              <a:path w="31114" h="80645">
                <a:moveTo>
                  <a:pt x="5791" y="0"/>
                </a:moveTo>
                <a:lnTo>
                  <a:pt x="0" y="1950"/>
                </a:lnTo>
                <a:lnTo>
                  <a:pt x="23256" y="80342"/>
                </a:lnTo>
                <a:lnTo>
                  <a:pt x="31028" y="74496"/>
                </a:lnTo>
                <a:lnTo>
                  <a:pt x="579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 txBox="1"/>
          <p:nvPr/>
        </p:nvSpPr>
        <p:spPr>
          <a:xfrm>
            <a:off x="4288526" y="4819546"/>
            <a:ext cx="361315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9715" algn="l"/>
              </a:tabLst>
            </a:pPr>
            <a:r>
              <a:rPr sz="1575" b="1" spc="-15" baseline="2645" dirty="0">
                <a:solidFill>
                  <a:srgbClr val="FF0000"/>
                </a:solidFill>
                <a:latin typeface="Arial"/>
                <a:cs typeface="Arial"/>
              </a:rPr>
              <a:t>S	</a:t>
            </a:r>
            <a:r>
              <a:rPr sz="1050" b="1" spc="-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92" name="object 592"/>
          <p:cNvSpPr/>
          <p:nvPr/>
        </p:nvSpPr>
        <p:spPr>
          <a:xfrm>
            <a:off x="4208074" y="4943181"/>
            <a:ext cx="75565" cy="43815"/>
          </a:xfrm>
          <a:custGeom>
            <a:avLst/>
            <a:gdLst/>
            <a:ahLst/>
            <a:cxnLst/>
            <a:rect l="l" t="t" r="r" b="b"/>
            <a:pathLst>
              <a:path w="75564" h="43814">
                <a:moveTo>
                  <a:pt x="75042" y="0"/>
                </a:moveTo>
                <a:lnTo>
                  <a:pt x="75042" y="0"/>
                </a:lnTo>
                <a:lnTo>
                  <a:pt x="0" y="43395"/>
                </a:lnTo>
              </a:path>
            </a:pathLst>
          </a:custGeom>
          <a:ln w="365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202277" y="4933462"/>
            <a:ext cx="88900" cy="64769"/>
          </a:xfrm>
          <a:custGeom>
            <a:avLst/>
            <a:gdLst/>
            <a:ahLst/>
            <a:cxnLst/>
            <a:rect l="l" t="t" r="r" b="b"/>
            <a:pathLst>
              <a:path w="88900" h="64770">
                <a:moveTo>
                  <a:pt x="84734" y="0"/>
                </a:moveTo>
                <a:lnTo>
                  <a:pt x="0" y="53114"/>
                </a:lnTo>
                <a:lnTo>
                  <a:pt x="1920" y="64769"/>
                </a:lnTo>
                <a:lnTo>
                  <a:pt x="88605" y="7775"/>
                </a:lnTo>
                <a:lnTo>
                  <a:pt x="847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062588" y="4923106"/>
            <a:ext cx="135890" cy="69850"/>
          </a:xfrm>
          <a:custGeom>
            <a:avLst/>
            <a:gdLst/>
            <a:ahLst/>
            <a:cxnLst/>
            <a:rect l="l" t="t" r="r" b="b"/>
            <a:pathLst>
              <a:path w="135889" h="69850">
                <a:moveTo>
                  <a:pt x="135801" y="69305"/>
                </a:moveTo>
                <a:lnTo>
                  <a:pt x="135801" y="69305"/>
                </a:lnTo>
                <a:lnTo>
                  <a:pt x="0" y="0"/>
                </a:lnTo>
              </a:path>
            </a:pathLst>
          </a:custGeom>
          <a:ln w="365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056765" y="4919209"/>
            <a:ext cx="147955" cy="79375"/>
          </a:xfrm>
          <a:custGeom>
            <a:avLst/>
            <a:gdLst/>
            <a:ahLst/>
            <a:cxnLst/>
            <a:rect l="l" t="t" r="r" b="b"/>
            <a:pathLst>
              <a:path w="147954" h="79375">
                <a:moveTo>
                  <a:pt x="5852" y="0"/>
                </a:moveTo>
                <a:lnTo>
                  <a:pt x="0" y="5833"/>
                </a:lnTo>
                <a:lnTo>
                  <a:pt x="147431" y="79022"/>
                </a:lnTo>
                <a:lnTo>
                  <a:pt x="145511" y="67366"/>
                </a:lnTo>
                <a:lnTo>
                  <a:pt x="585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 txBox="1"/>
          <p:nvPr/>
        </p:nvSpPr>
        <p:spPr>
          <a:xfrm>
            <a:off x="3994940" y="4683529"/>
            <a:ext cx="128270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597" name="object 597"/>
          <p:cNvSpPr/>
          <p:nvPr/>
        </p:nvSpPr>
        <p:spPr>
          <a:xfrm>
            <a:off x="4056771" y="4838893"/>
            <a:ext cx="4445" cy="78740"/>
          </a:xfrm>
          <a:custGeom>
            <a:avLst/>
            <a:gdLst/>
            <a:ahLst/>
            <a:cxnLst/>
            <a:rect l="l" t="t" r="r" b="b"/>
            <a:pathLst>
              <a:path w="4445" h="78739">
                <a:moveTo>
                  <a:pt x="3867" y="78377"/>
                </a:moveTo>
                <a:lnTo>
                  <a:pt x="3867" y="78377"/>
                </a:ln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058732" y="4830473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0"/>
                </a:moveTo>
                <a:lnTo>
                  <a:pt x="0" y="94570"/>
                </a:lnTo>
              </a:path>
            </a:pathLst>
          </a:custGeom>
          <a:ln w="777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102028" y="4651715"/>
            <a:ext cx="47625" cy="60960"/>
          </a:xfrm>
          <a:custGeom>
            <a:avLst/>
            <a:gdLst/>
            <a:ahLst/>
            <a:cxnLst/>
            <a:rect l="l" t="t" r="r" b="b"/>
            <a:pathLst>
              <a:path w="47625" h="60960">
                <a:moveTo>
                  <a:pt x="0" y="60877"/>
                </a:moveTo>
                <a:lnTo>
                  <a:pt x="0" y="60877"/>
                </a:lnTo>
                <a:lnTo>
                  <a:pt x="47206" y="0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094286" y="4645865"/>
            <a:ext cx="62865" cy="76835"/>
          </a:xfrm>
          <a:custGeom>
            <a:avLst/>
            <a:gdLst/>
            <a:ahLst/>
            <a:cxnLst/>
            <a:rect l="l" t="t" r="r" b="b"/>
            <a:pathLst>
              <a:path w="62864" h="76835">
                <a:moveTo>
                  <a:pt x="54955" y="0"/>
                </a:moveTo>
                <a:lnTo>
                  <a:pt x="0" y="68677"/>
                </a:lnTo>
                <a:lnTo>
                  <a:pt x="7741" y="76428"/>
                </a:lnTo>
                <a:lnTo>
                  <a:pt x="62727" y="3895"/>
                </a:lnTo>
                <a:lnTo>
                  <a:pt x="5495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 txBox="1"/>
          <p:nvPr/>
        </p:nvSpPr>
        <p:spPr>
          <a:xfrm>
            <a:off x="3890165" y="4336997"/>
            <a:ext cx="128270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602" name="object 602"/>
          <p:cNvSpPr/>
          <p:nvPr/>
        </p:nvSpPr>
        <p:spPr>
          <a:xfrm>
            <a:off x="4023148" y="4439249"/>
            <a:ext cx="69215" cy="21590"/>
          </a:xfrm>
          <a:custGeom>
            <a:avLst/>
            <a:gdLst/>
            <a:ahLst/>
            <a:cxnLst/>
            <a:rect l="l" t="t" r="r" b="b"/>
            <a:pathLst>
              <a:path w="69214" h="21589">
                <a:moveTo>
                  <a:pt x="69195" y="21359"/>
                </a:moveTo>
                <a:lnTo>
                  <a:pt x="69195" y="21359"/>
                </a:lnTo>
                <a:lnTo>
                  <a:pt x="0" y="0"/>
                </a:lnTo>
              </a:path>
            </a:pathLst>
          </a:custGeom>
          <a:ln w="36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015404" y="4435352"/>
            <a:ext cx="86995" cy="27305"/>
          </a:xfrm>
          <a:custGeom>
            <a:avLst/>
            <a:gdLst/>
            <a:ahLst/>
            <a:cxnLst/>
            <a:rect l="l" t="t" r="r" b="b"/>
            <a:pathLst>
              <a:path w="86995" h="27304">
                <a:moveTo>
                  <a:pt x="0" y="0"/>
                </a:moveTo>
                <a:lnTo>
                  <a:pt x="0" y="5846"/>
                </a:lnTo>
                <a:lnTo>
                  <a:pt x="76931" y="27218"/>
                </a:lnTo>
                <a:lnTo>
                  <a:pt x="86624" y="2137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3997900" y="4318769"/>
            <a:ext cx="27305" cy="47625"/>
          </a:xfrm>
          <a:custGeom>
            <a:avLst/>
            <a:gdLst/>
            <a:ahLst/>
            <a:cxnLst/>
            <a:rect l="l" t="t" r="r" b="b"/>
            <a:pathLst>
              <a:path w="27304" h="47625">
                <a:moveTo>
                  <a:pt x="0" y="47281"/>
                </a:moveTo>
                <a:lnTo>
                  <a:pt x="0" y="47281"/>
                </a:lnTo>
                <a:lnTo>
                  <a:pt x="27196" y="0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3987576" y="4312932"/>
            <a:ext cx="47625" cy="59055"/>
          </a:xfrm>
          <a:custGeom>
            <a:avLst/>
            <a:gdLst/>
            <a:ahLst/>
            <a:cxnLst/>
            <a:rect l="l" t="t" r="r" b="b"/>
            <a:pathLst>
              <a:path w="47625" h="59054">
                <a:moveTo>
                  <a:pt x="47213" y="0"/>
                </a:moveTo>
                <a:lnTo>
                  <a:pt x="37520" y="0"/>
                </a:lnTo>
                <a:lnTo>
                  <a:pt x="0" y="53114"/>
                </a:lnTo>
                <a:lnTo>
                  <a:pt x="6461" y="58936"/>
                </a:lnTo>
                <a:lnTo>
                  <a:pt x="4721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3981759" y="4210600"/>
            <a:ext cx="49530" cy="99060"/>
          </a:xfrm>
          <a:custGeom>
            <a:avLst/>
            <a:gdLst/>
            <a:ahLst/>
            <a:cxnLst/>
            <a:rect l="l" t="t" r="r" b="b"/>
            <a:pathLst>
              <a:path w="49529" h="99060">
                <a:moveTo>
                  <a:pt x="49124" y="98440"/>
                </a:moveTo>
                <a:lnTo>
                  <a:pt x="49124" y="98440"/>
                </a:lnTo>
                <a:lnTo>
                  <a:pt x="0" y="0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3977883" y="4202823"/>
            <a:ext cx="57150" cy="110489"/>
          </a:xfrm>
          <a:custGeom>
            <a:avLst/>
            <a:gdLst/>
            <a:ahLst/>
            <a:cxnLst/>
            <a:rect l="l" t="t" r="r" b="b"/>
            <a:pathLst>
              <a:path w="57150" h="110489">
                <a:moveTo>
                  <a:pt x="5791" y="0"/>
                </a:moveTo>
                <a:lnTo>
                  <a:pt x="0" y="7775"/>
                </a:lnTo>
                <a:lnTo>
                  <a:pt x="47213" y="110108"/>
                </a:lnTo>
                <a:lnTo>
                  <a:pt x="56906" y="110108"/>
                </a:lnTo>
                <a:lnTo>
                  <a:pt x="57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 txBox="1"/>
          <p:nvPr/>
        </p:nvSpPr>
        <p:spPr>
          <a:xfrm>
            <a:off x="3764701" y="4110924"/>
            <a:ext cx="128270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609" name="object 609"/>
          <p:cNvSpPr/>
          <p:nvPr/>
        </p:nvSpPr>
        <p:spPr>
          <a:xfrm>
            <a:off x="3893163" y="4193112"/>
            <a:ext cx="85090" cy="15875"/>
          </a:xfrm>
          <a:custGeom>
            <a:avLst/>
            <a:gdLst/>
            <a:ahLst/>
            <a:cxnLst/>
            <a:rect l="l" t="t" r="r" b="b"/>
            <a:pathLst>
              <a:path w="85089" h="15875">
                <a:moveTo>
                  <a:pt x="84727" y="15548"/>
                </a:moveTo>
                <a:lnTo>
                  <a:pt x="84727" y="15548"/>
                </a:lnTo>
                <a:lnTo>
                  <a:pt x="0" y="0"/>
                </a:lnTo>
              </a:path>
            </a:pathLst>
          </a:custGeom>
          <a:ln w="36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3889278" y="4189226"/>
            <a:ext cx="94615" cy="21590"/>
          </a:xfrm>
          <a:custGeom>
            <a:avLst/>
            <a:gdLst/>
            <a:ahLst/>
            <a:cxnLst/>
            <a:rect l="l" t="t" r="r" b="b"/>
            <a:pathLst>
              <a:path w="94614" h="21589">
                <a:moveTo>
                  <a:pt x="0" y="0"/>
                </a:moveTo>
                <a:lnTo>
                  <a:pt x="0" y="9704"/>
                </a:lnTo>
                <a:lnTo>
                  <a:pt x="88605" y="21372"/>
                </a:lnTo>
                <a:lnTo>
                  <a:pt x="94396" y="1359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3889296" y="4147761"/>
            <a:ext cx="31750" cy="13970"/>
          </a:xfrm>
          <a:custGeom>
            <a:avLst/>
            <a:gdLst/>
            <a:ahLst/>
            <a:cxnLst/>
            <a:rect l="l" t="t" r="r" b="b"/>
            <a:pathLst>
              <a:path w="31750" h="13970">
                <a:moveTo>
                  <a:pt x="0" y="13595"/>
                </a:moveTo>
                <a:lnTo>
                  <a:pt x="0" y="13595"/>
                </a:lnTo>
                <a:lnTo>
                  <a:pt x="31673" y="0"/>
                </a:lnTo>
              </a:path>
            </a:pathLst>
          </a:custGeom>
          <a:ln w="36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3883456" y="4139982"/>
            <a:ext cx="45720" cy="27305"/>
          </a:xfrm>
          <a:custGeom>
            <a:avLst/>
            <a:gdLst/>
            <a:ahLst/>
            <a:cxnLst/>
            <a:rect l="l" t="t" r="r" b="b"/>
            <a:pathLst>
              <a:path w="45720" h="27304">
                <a:moveTo>
                  <a:pt x="41391" y="0"/>
                </a:moveTo>
                <a:lnTo>
                  <a:pt x="0" y="21369"/>
                </a:lnTo>
                <a:lnTo>
                  <a:pt x="3870" y="27215"/>
                </a:lnTo>
                <a:lnTo>
                  <a:pt x="45262" y="7772"/>
                </a:lnTo>
                <a:lnTo>
                  <a:pt x="413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3924837" y="4068764"/>
            <a:ext cx="26034" cy="71755"/>
          </a:xfrm>
          <a:custGeom>
            <a:avLst/>
            <a:gdLst/>
            <a:ahLst/>
            <a:cxnLst/>
            <a:rect l="l" t="t" r="r" b="b"/>
            <a:pathLst>
              <a:path w="26035" h="71754">
                <a:moveTo>
                  <a:pt x="0" y="71221"/>
                </a:moveTo>
                <a:lnTo>
                  <a:pt x="0" y="71221"/>
                </a:lnTo>
                <a:lnTo>
                  <a:pt x="25856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3920977" y="4066794"/>
            <a:ext cx="31750" cy="81280"/>
          </a:xfrm>
          <a:custGeom>
            <a:avLst/>
            <a:gdLst/>
            <a:ahLst/>
            <a:cxnLst/>
            <a:rect l="l" t="t" r="r" b="b"/>
            <a:pathLst>
              <a:path w="31750" h="81279">
                <a:moveTo>
                  <a:pt x="31668" y="0"/>
                </a:moveTo>
                <a:lnTo>
                  <a:pt x="23286" y="0"/>
                </a:lnTo>
                <a:lnTo>
                  <a:pt x="0" y="75151"/>
                </a:lnTo>
                <a:lnTo>
                  <a:pt x="7741" y="80960"/>
                </a:lnTo>
                <a:lnTo>
                  <a:pt x="3166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397568" y="4901723"/>
            <a:ext cx="132080" cy="2540"/>
          </a:xfrm>
          <a:custGeom>
            <a:avLst/>
            <a:gdLst/>
            <a:ahLst/>
            <a:cxnLst/>
            <a:rect l="l" t="t" r="r" b="b"/>
            <a:pathLst>
              <a:path w="132079" h="2539">
                <a:moveTo>
                  <a:pt x="131933" y="1952"/>
                </a:moveTo>
                <a:lnTo>
                  <a:pt x="131933" y="1952"/>
                </a:lnTo>
                <a:lnTo>
                  <a:pt x="0" y="0"/>
                </a:lnTo>
              </a:path>
            </a:pathLst>
          </a:custGeom>
          <a:ln w="36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393691" y="4903666"/>
            <a:ext cx="142240" cy="0"/>
          </a:xfrm>
          <a:custGeom>
            <a:avLst/>
            <a:gdLst/>
            <a:ahLst/>
            <a:cxnLst/>
            <a:rect l="l" t="t" r="r" b="b"/>
            <a:pathLst>
              <a:path w="142239">
                <a:moveTo>
                  <a:pt x="0" y="0"/>
                </a:moveTo>
                <a:lnTo>
                  <a:pt x="141640" y="0"/>
                </a:lnTo>
              </a:path>
            </a:pathLst>
          </a:custGeom>
          <a:ln w="1165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 txBox="1"/>
          <p:nvPr/>
        </p:nvSpPr>
        <p:spPr>
          <a:xfrm>
            <a:off x="3317204" y="4585053"/>
            <a:ext cx="313055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0000FF"/>
                </a:solidFill>
                <a:latin typeface="Arial"/>
                <a:cs typeface="Arial"/>
              </a:rPr>
              <a:t>S </a:t>
            </a:r>
            <a:r>
              <a:rPr sz="1050" b="1" spc="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618" name="object 618"/>
          <p:cNvSpPr/>
          <p:nvPr/>
        </p:nvSpPr>
        <p:spPr>
          <a:xfrm>
            <a:off x="3250978" y="4708700"/>
            <a:ext cx="63500" cy="36195"/>
          </a:xfrm>
          <a:custGeom>
            <a:avLst/>
            <a:gdLst/>
            <a:ahLst/>
            <a:cxnLst/>
            <a:rect l="l" t="t" r="r" b="b"/>
            <a:pathLst>
              <a:path w="63500" h="36195">
                <a:moveTo>
                  <a:pt x="63408" y="0"/>
                </a:moveTo>
                <a:lnTo>
                  <a:pt x="63408" y="0"/>
                </a:lnTo>
                <a:lnTo>
                  <a:pt x="0" y="35610"/>
                </a:lnTo>
              </a:path>
            </a:pathLst>
          </a:custGeom>
          <a:ln w="365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3243224" y="4698991"/>
            <a:ext cx="77470" cy="55244"/>
          </a:xfrm>
          <a:custGeom>
            <a:avLst/>
            <a:gdLst/>
            <a:ahLst/>
            <a:cxnLst/>
            <a:rect l="l" t="t" r="r" b="b"/>
            <a:pathLst>
              <a:path w="77470" h="55245">
                <a:moveTo>
                  <a:pt x="73060" y="0"/>
                </a:moveTo>
                <a:lnTo>
                  <a:pt x="0" y="45314"/>
                </a:lnTo>
                <a:lnTo>
                  <a:pt x="0" y="55056"/>
                </a:lnTo>
                <a:lnTo>
                  <a:pt x="76961" y="9704"/>
                </a:lnTo>
                <a:lnTo>
                  <a:pt x="7306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3156596" y="4730724"/>
            <a:ext cx="85090" cy="15875"/>
          </a:xfrm>
          <a:custGeom>
            <a:avLst/>
            <a:gdLst/>
            <a:ahLst/>
            <a:cxnLst/>
            <a:rect l="l" t="t" r="r" b="b"/>
            <a:pathLst>
              <a:path w="85089" h="15875">
                <a:moveTo>
                  <a:pt x="84696" y="15551"/>
                </a:moveTo>
                <a:lnTo>
                  <a:pt x="84696" y="15551"/>
                </a:lnTo>
                <a:lnTo>
                  <a:pt x="0" y="0"/>
                </a:lnTo>
              </a:path>
            </a:pathLst>
          </a:custGeom>
          <a:ln w="365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3146877" y="4724244"/>
            <a:ext cx="96520" cy="29845"/>
          </a:xfrm>
          <a:custGeom>
            <a:avLst/>
            <a:gdLst/>
            <a:ahLst/>
            <a:cxnLst/>
            <a:rect l="l" t="t" r="r" b="b"/>
            <a:pathLst>
              <a:path w="96519" h="29845">
                <a:moveTo>
                  <a:pt x="5821" y="0"/>
                </a:moveTo>
                <a:lnTo>
                  <a:pt x="0" y="10360"/>
                </a:lnTo>
                <a:lnTo>
                  <a:pt x="96347" y="29803"/>
                </a:lnTo>
                <a:lnTo>
                  <a:pt x="96347" y="20061"/>
                </a:lnTo>
                <a:lnTo>
                  <a:pt x="582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 txBox="1"/>
          <p:nvPr/>
        </p:nvSpPr>
        <p:spPr>
          <a:xfrm>
            <a:off x="3059165" y="4482717"/>
            <a:ext cx="128270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623" name="object 623"/>
          <p:cNvSpPr/>
          <p:nvPr/>
        </p:nvSpPr>
        <p:spPr>
          <a:xfrm>
            <a:off x="3120993" y="4634203"/>
            <a:ext cx="29845" cy="90170"/>
          </a:xfrm>
          <a:custGeom>
            <a:avLst/>
            <a:gdLst/>
            <a:ahLst/>
            <a:cxnLst/>
            <a:rect l="l" t="t" r="r" b="b"/>
            <a:pathLst>
              <a:path w="29844" h="90170">
                <a:moveTo>
                  <a:pt x="29755" y="90045"/>
                </a:moveTo>
                <a:lnTo>
                  <a:pt x="29755" y="90045"/>
                </a:lnTo>
                <a:lnTo>
                  <a:pt x="0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3117128" y="4630317"/>
            <a:ext cx="35560" cy="104775"/>
          </a:xfrm>
          <a:custGeom>
            <a:avLst/>
            <a:gdLst/>
            <a:ahLst/>
            <a:cxnLst/>
            <a:rect l="l" t="t" r="r" b="b"/>
            <a:pathLst>
              <a:path w="35560" h="104775">
                <a:moveTo>
                  <a:pt x="10332" y="0"/>
                </a:moveTo>
                <a:lnTo>
                  <a:pt x="0" y="0"/>
                </a:lnTo>
                <a:lnTo>
                  <a:pt x="29748" y="104287"/>
                </a:lnTo>
                <a:lnTo>
                  <a:pt x="35570" y="93927"/>
                </a:lnTo>
                <a:lnTo>
                  <a:pt x="1033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2983264" y="4498183"/>
            <a:ext cx="79375" cy="36195"/>
          </a:xfrm>
          <a:custGeom>
            <a:avLst/>
            <a:gdLst/>
            <a:ahLst/>
            <a:cxnLst/>
            <a:rect l="l" t="t" r="r" b="b"/>
            <a:pathLst>
              <a:path w="79375" h="36195">
                <a:moveTo>
                  <a:pt x="78889" y="35647"/>
                </a:moveTo>
                <a:lnTo>
                  <a:pt x="78889" y="35647"/>
                </a:lnTo>
                <a:lnTo>
                  <a:pt x="0" y="0"/>
                </a:lnTo>
              </a:path>
            </a:pathLst>
          </a:custGeom>
          <a:ln w="365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2973561" y="4492358"/>
            <a:ext cx="94615" cy="49530"/>
          </a:xfrm>
          <a:custGeom>
            <a:avLst/>
            <a:gdLst/>
            <a:ahLst/>
            <a:cxnLst/>
            <a:rect l="l" t="t" r="r" b="b"/>
            <a:pathLst>
              <a:path w="94614" h="49529">
                <a:moveTo>
                  <a:pt x="9704" y="0"/>
                </a:moveTo>
                <a:lnTo>
                  <a:pt x="0" y="5821"/>
                </a:lnTo>
                <a:lnTo>
                  <a:pt x="90531" y="49222"/>
                </a:lnTo>
                <a:lnTo>
                  <a:pt x="94402" y="43397"/>
                </a:lnTo>
                <a:lnTo>
                  <a:pt x="970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2975501" y="4378371"/>
            <a:ext cx="4445" cy="110489"/>
          </a:xfrm>
          <a:custGeom>
            <a:avLst/>
            <a:gdLst/>
            <a:ahLst/>
            <a:cxnLst/>
            <a:rect l="l" t="t" r="r" b="b"/>
            <a:pathLst>
              <a:path w="4444" h="110489">
                <a:moveTo>
                  <a:pt x="3883" y="110108"/>
                </a:moveTo>
                <a:lnTo>
                  <a:pt x="3883" y="110108"/>
                </a:lnTo>
                <a:lnTo>
                  <a:pt x="0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2978414" y="4371868"/>
            <a:ext cx="0" cy="126364"/>
          </a:xfrm>
          <a:custGeom>
            <a:avLst/>
            <a:gdLst/>
            <a:ahLst/>
            <a:cxnLst/>
            <a:rect l="l" t="t" r="r" b="b"/>
            <a:pathLst>
              <a:path h="126364">
                <a:moveTo>
                  <a:pt x="0" y="0"/>
                </a:moveTo>
                <a:lnTo>
                  <a:pt x="0" y="126312"/>
                </a:lnTo>
              </a:path>
            </a:pathLst>
          </a:custGeom>
          <a:ln w="970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2983264" y="4352464"/>
            <a:ext cx="81280" cy="24130"/>
          </a:xfrm>
          <a:custGeom>
            <a:avLst/>
            <a:gdLst/>
            <a:ahLst/>
            <a:cxnLst/>
            <a:rect l="l" t="t" r="r" b="b"/>
            <a:pathLst>
              <a:path w="81280" h="24129">
                <a:moveTo>
                  <a:pt x="0" y="23942"/>
                </a:moveTo>
                <a:lnTo>
                  <a:pt x="0" y="23942"/>
                </a:lnTo>
                <a:lnTo>
                  <a:pt x="80838" y="0"/>
                </a:lnTo>
              </a:path>
            </a:pathLst>
          </a:custGeom>
          <a:ln w="365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2973561" y="4346615"/>
            <a:ext cx="94615" cy="31750"/>
          </a:xfrm>
          <a:custGeom>
            <a:avLst/>
            <a:gdLst/>
            <a:ahLst/>
            <a:cxnLst/>
            <a:rect l="l" t="t" r="r" b="b"/>
            <a:pathLst>
              <a:path w="94614" h="31750">
                <a:moveTo>
                  <a:pt x="94402" y="0"/>
                </a:moveTo>
                <a:lnTo>
                  <a:pt x="0" y="25252"/>
                </a:lnTo>
                <a:lnTo>
                  <a:pt x="9704" y="31754"/>
                </a:lnTo>
                <a:lnTo>
                  <a:pt x="94402" y="9726"/>
                </a:lnTo>
                <a:lnTo>
                  <a:pt x="9440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3196036" y="4336916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8910" y="0"/>
                </a:lnTo>
              </a:path>
            </a:pathLst>
          </a:custGeom>
          <a:ln w="365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3190219" y="4331064"/>
            <a:ext cx="92710" cy="13970"/>
          </a:xfrm>
          <a:custGeom>
            <a:avLst/>
            <a:gdLst/>
            <a:ahLst/>
            <a:cxnLst/>
            <a:rect l="l" t="t" r="r" b="b"/>
            <a:pathLst>
              <a:path w="92710" h="13970">
                <a:moveTo>
                  <a:pt x="0" y="0"/>
                </a:moveTo>
                <a:lnTo>
                  <a:pt x="0" y="9729"/>
                </a:lnTo>
                <a:lnTo>
                  <a:pt x="92476" y="13621"/>
                </a:lnTo>
                <a:lnTo>
                  <a:pt x="84703" y="3883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3278814" y="4261762"/>
            <a:ext cx="35560" cy="73660"/>
          </a:xfrm>
          <a:custGeom>
            <a:avLst/>
            <a:gdLst/>
            <a:ahLst/>
            <a:cxnLst/>
            <a:rect l="l" t="t" r="r" b="b"/>
            <a:pathLst>
              <a:path w="35560" h="73660">
                <a:moveTo>
                  <a:pt x="0" y="73189"/>
                </a:moveTo>
                <a:lnTo>
                  <a:pt x="0" y="73189"/>
                </a:lnTo>
                <a:lnTo>
                  <a:pt x="35572" y="0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3274923" y="4255937"/>
            <a:ext cx="45720" cy="88900"/>
          </a:xfrm>
          <a:custGeom>
            <a:avLst/>
            <a:gdLst/>
            <a:ahLst/>
            <a:cxnLst/>
            <a:rect l="l" t="t" r="r" b="b"/>
            <a:pathLst>
              <a:path w="45720" h="88900">
                <a:moveTo>
                  <a:pt x="45262" y="0"/>
                </a:moveTo>
                <a:lnTo>
                  <a:pt x="31699" y="1938"/>
                </a:lnTo>
                <a:lnTo>
                  <a:pt x="0" y="79010"/>
                </a:lnTo>
                <a:lnTo>
                  <a:pt x="7772" y="88748"/>
                </a:lnTo>
                <a:lnTo>
                  <a:pt x="452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 txBox="1"/>
          <p:nvPr/>
        </p:nvSpPr>
        <p:spPr>
          <a:xfrm>
            <a:off x="2923364" y="3790300"/>
            <a:ext cx="402590" cy="638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0000FF"/>
                </a:solidFill>
                <a:latin typeface="Arial"/>
                <a:cs typeface="Arial"/>
              </a:rPr>
              <a:t>O </a:t>
            </a:r>
            <a:r>
              <a:rPr sz="1575" b="1" spc="-15" baseline="-13227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575" b="1" spc="-112" baseline="-1322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575" b="1" spc="-15" baseline="-2645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1575" baseline="-26455">
              <a:latin typeface="Arial"/>
              <a:cs typeface="Arial"/>
            </a:endParaRPr>
          </a:p>
          <a:p>
            <a:pPr marL="158750" marR="32384" indent="99695">
              <a:lnSpc>
                <a:spcPct val="107300"/>
              </a:lnSpc>
              <a:spcBef>
                <a:spcPts val="935"/>
              </a:spcBef>
            </a:pPr>
            <a:r>
              <a:rPr sz="1050" b="1" spc="-5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1050" b="1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636" name="object 636"/>
          <p:cNvSpPr/>
          <p:nvPr/>
        </p:nvSpPr>
        <p:spPr>
          <a:xfrm>
            <a:off x="3282682" y="4220304"/>
            <a:ext cx="24130" cy="31750"/>
          </a:xfrm>
          <a:custGeom>
            <a:avLst/>
            <a:gdLst/>
            <a:ahLst/>
            <a:cxnLst/>
            <a:rect l="l" t="t" r="r" b="b"/>
            <a:pathLst>
              <a:path w="24129" h="31750">
                <a:moveTo>
                  <a:pt x="23938" y="31755"/>
                </a:moveTo>
                <a:lnTo>
                  <a:pt x="23938" y="31755"/>
                </a:lnTo>
                <a:lnTo>
                  <a:pt x="0" y="0"/>
                </a:lnTo>
              </a:path>
            </a:pathLst>
          </a:custGeom>
          <a:ln w="36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3272972" y="4210598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5852" y="0"/>
                </a:moveTo>
                <a:lnTo>
                  <a:pt x="0" y="7772"/>
                </a:lnTo>
                <a:lnTo>
                  <a:pt x="33649" y="47277"/>
                </a:lnTo>
                <a:lnTo>
                  <a:pt x="47213" y="45338"/>
                </a:lnTo>
                <a:lnTo>
                  <a:pt x="58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3105492" y="4132210"/>
            <a:ext cx="61594" cy="15875"/>
          </a:xfrm>
          <a:custGeom>
            <a:avLst/>
            <a:gdLst/>
            <a:ahLst/>
            <a:cxnLst/>
            <a:rect l="l" t="t" r="r" b="b"/>
            <a:pathLst>
              <a:path w="61594" h="15875">
                <a:moveTo>
                  <a:pt x="61428" y="15551"/>
                </a:moveTo>
                <a:lnTo>
                  <a:pt x="61428" y="15551"/>
                </a:lnTo>
                <a:lnTo>
                  <a:pt x="0" y="0"/>
                </a:lnTo>
              </a:path>
            </a:pathLst>
          </a:custGeom>
          <a:ln w="365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3099663" y="4126397"/>
            <a:ext cx="73660" cy="29209"/>
          </a:xfrm>
          <a:custGeom>
            <a:avLst/>
            <a:gdLst/>
            <a:ahLst/>
            <a:cxnLst/>
            <a:rect l="l" t="t" r="r" b="b"/>
            <a:pathLst>
              <a:path w="73660" h="29210">
                <a:moveTo>
                  <a:pt x="5821" y="0"/>
                </a:moveTo>
                <a:lnTo>
                  <a:pt x="0" y="9701"/>
                </a:lnTo>
                <a:lnTo>
                  <a:pt x="73091" y="29144"/>
                </a:lnTo>
                <a:lnTo>
                  <a:pt x="73091" y="19430"/>
                </a:lnTo>
                <a:lnTo>
                  <a:pt x="582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3067970" y="4060988"/>
            <a:ext cx="33655" cy="65405"/>
          </a:xfrm>
          <a:custGeom>
            <a:avLst/>
            <a:gdLst/>
            <a:ahLst/>
            <a:cxnLst/>
            <a:rect l="l" t="t" r="r" b="b"/>
            <a:pathLst>
              <a:path w="33655" h="65404">
                <a:moveTo>
                  <a:pt x="33653" y="65413"/>
                </a:moveTo>
                <a:lnTo>
                  <a:pt x="33653" y="65413"/>
                </a:lnTo>
                <a:lnTo>
                  <a:pt x="0" y="0"/>
                </a:lnTo>
              </a:path>
            </a:pathLst>
          </a:custGeom>
          <a:ln w="36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3064093" y="4057089"/>
            <a:ext cx="41910" cy="79375"/>
          </a:xfrm>
          <a:custGeom>
            <a:avLst/>
            <a:gdLst/>
            <a:ahLst/>
            <a:cxnLst/>
            <a:rect l="l" t="t" r="r" b="b"/>
            <a:pathLst>
              <a:path w="41910" h="79375">
                <a:moveTo>
                  <a:pt x="9692" y="0"/>
                </a:moveTo>
                <a:lnTo>
                  <a:pt x="0" y="0"/>
                </a:lnTo>
                <a:lnTo>
                  <a:pt x="35570" y="79010"/>
                </a:lnTo>
                <a:lnTo>
                  <a:pt x="41391" y="69308"/>
                </a:lnTo>
                <a:lnTo>
                  <a:pt x="96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3426249" y="4667242"/>
            <a:ext cx="83185" cy="4445"/>
          </a:xfrm>
          <a:custGeom>
            <a:avLst/>
            <a:gdLst/>
            <a:ahLst/>
            <a:cxnLst/>
            <a:rect l="l" t="t" r="r" b="b"/>
            <a:pathLst>
              <a:path w="83185" h="4445">
                <a:moveTo>
                  <a:pt x="82778" y="0"/>
                </a:moveTo>
                <a:lnTo>
                  <a:pt x="82778" y="0"/>
                </a:lnTo>
                <a:lnTo>
                  <a:pt x="0" y="3880"/>
                </a:lnTo>
              </a:path>
            </a:pathLst>
          </a:custGeom>
          <a:ln w="365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3424306" y="4665308"/>
            <a:ext cx="86995" cy="10160"/>
          </a:xfrm>
          <a:custGeom>
            <a:avLst/>
            <a:gdLst/>
            <a:ahLst/>
            <a:cxnLst/>
            <a:rect l="l" t="t" r="r" b="b"/>
            <a:pathLst>
              <a:path w="86995" h="10160">
                <a:moveTo>
                  <a:pt x="86654" y="0"/>
                </a:moveTo>
                <a:lnTo>
                  <a:pt x="0" y="1929"/>
                </a:lnTo>
                <a:lnTo>
                  <a:pt x="0" y="9704"/>
                </a:lnTo>
                <a:lnTo>
                  <a:pt x="86654" y="9704"/>
                </a:lnTo>
                <a:lnTo>
                  <a:pt x="866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116045" y="2492182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80958"/>
                </a:move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112166" y="2486314"/>
            <a:ext cx="10160" cy="90805"/>
          </a:xfrm>
          <a:custGeom>
            <a:avLst/>
            <a:gdLst/>
            <a:ahLst/>
            <a:cxnLst/>
            <a:rect l="l" t="t" r="r" b="b"/>
            <a:pathLst>
              <a:path w="10160" h="90805">
                <a:moveTo>
                  <a:pt x="9692" y="0"/>
                </a:moveTo>
                <a:lnTo>
                  <a:pt x="0" y="1981"/>
                </a:lnTo>
                <a:lnTo>
                  <a:pt x="0" y="90708"/>
                </a:lnTo>
                <a:lnTo>
                  <a:pt x="9692" y="90708"/>
                </a:lnTo>
                <a:lnTo>
                  <a:pt x="96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4684703" y="2525859"/>
            <a:ext cx="27940" cy="67310"/>
          </a:xfrm>
          <a:custGeom>
            <a:avLst/>
            <a:gdLst/>
            <a:ahLst/>
            <a:cxnLst/>
            <a:rect l="l" t="t" r="r" b="b"/>
            <a:pathLst>
              <a:path w="27939" h="67310">
                <a:moveTo>
                  <a:pt x="0" y="66713"/>
                </a:moveTo>
                <a:lnTo>
                  <a:pt x="0" y="66713"/>
                </a:lnTo>
                <a:lnTo>
                  <a:pt x="27805" y="0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4676942" y="2523896"/>
            <a:ext cx="41910" cy="74930"/>
          </a:xfrm>
          <a:custGeom>
            <a:avLst/>
            <a:gdLst/>
            <a:ahLst/>
            <a:cxnLst/>
            <a:rect l="l" t="t" r="r" b="b"/>
            <a:pathLst>
              <a:path w="41910" h="74930">
                <a:moveTo>
                  <a:pt x="41391" y="0"/>
                </a:moveTo>
                <a:lnTo>
                  <a:pt x="31699" y="0"/>
                </a:lnTo>
                <a:lnTo>
                  <a:pt x="0" y="72542"/>
                </a:lnTo>
                <a:lnTo>
                  <a:pt x="9692" y="74493"/>
                </a:lnTo>
                <a:lnTo>
                  <a:pt x="4139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3913203" y="2523906"/>
            <a:ext cx="2540" cy="65405"/>
          </a:xfrm>
          <a:custGeom>
            <a:avLst/>
            <a:gdLst/>
            <a:ahLst/>
            <a:cxnLst/>
            <a:rect l="l" t="t" r="r" b="b"/>
            <a:pathLst>
              <a:path w="2539" h="65405">
                <a:moveTo>
                  <a:pt x="1949" y="0"/>
                </a:moveTo>
                <a:lnTo>
                  <a:pt x="1949" y="0"/>
                </a:lnTo>
                <a:lnTo>
                  <a:pt x="0" y="64791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3909334" y="2518074"/>
            <a:ext cx="10160" cy="78740"/>
          </a:xfrm>
          <a:custGeom>
            <a:avLst/>
            <a:gdLst/>
            <a:ahLst/>
            <a:cxnLst/>
            <a:rect l="l" t="t" r="r" b="b"/>
            <a:pathLst>
              <a:path w="10160" h="78739">
                <a:moveTo>
                  <a:pt x="3870" y="0"/>
                </a:moveTo>
                <a:lnTo>
                  <a:pt x="0" y="78364"/>
                </a:lnTo>
                <a:lnTo>
                  <a:pt x="9692" y="78364"/>
                </a:lnTo>
                <a:lnTo>
                  <a:pt x="9692" y="1950"/>
                </a:lnTo>
                <a:lnTo>
                  <a:pt x="38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3432736" y="2545290"/>
            <a:ext cx="15875" cy="69850"/>
          </a:xfrm>
          <a:custGeom>
            <a:avLst/>
            <a:gdLst/>
            <a:ahLst/>
            <a:cxnLst/>
            <a:rect l="l" t="t" r="r" b="b"/>
            <a:pathLst>
              <a:path w="15875" h="69850">
                <a:moveTo>
                  <a:pt x="15501" y="0"/>
                </a:moveTo>
                <a:lnTo>
                  <a:pt x="15501" y="0"/>
                </a:lnTo>
                <a:lnTo>
                  <a:pt x="0" y="69305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3426256" y="2535570"/>
            <a:ext cx="26034" cy="83185"/>
          </a:xfrm>
          <a:custGeom>
            <a:avLst/>
            <a:gdLst/>
            <a:ahLst/>
            <a:cxnLst/>
            <a:rect l="l" t="t" r="r" b="b"/>
            <a:pathLst>
              <a:path w="26035" h="83185">
                <a:moveTo>
                  <a:pt x="20025" y="0"/>
                </a:moveTo>
                <a:lnTo>
                  <a:pt x="0" y="82905"/>
                </a:lnTo>
                <a:lnTo>
                  <a:pt x="10363" y="82905"/>
                </a:lnTo>
                <a:lnTo>
                  <a:pt x="25877" y="5821"/>
                </a:lnTo>
                <a:lnTo>
                  <a:pt x="2002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132248" y="3972895"/>
            <a:ext cx="2540" cy="62865"/>
          </a:xfrm>
          <a:custGeom>
            <a:avLst/>
            <a:gdLst/>
            <a:ahLst/>
            <a:cxnLst/>
            <a:rect l="l" t="t" r="r" b="b"/>
            <a:pathLst>
              <a:path w="2539" h="62864">
                <a:moveTo>
                  <a:pt x="0" y="0"/>
                </a:moveTo>
                <a:lnTo>
                  <a:pt x="0" y="0"/>
                </a:lnTo>
                <a:lnTo>
                  <a:pt x="1918" y="62805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126400" y="3968352"/>
            <a:ext cx="12065" cy="73660"/>
          </a:xfrm>
          <a:custGeom>
            <a:avLst/>
            <a:gdLst/>
            <a:ahLst/>
            <a:cxnLst/>
            <a:rect l="l" t="t" r="r" b="b"/>
            <a:pathLst>
              <a:path w="12064" h="73660">
                <a:moveTo>
                  <a:pt x="7772" y="0"/>
                </a:moveTo>
                <a:lnTo>
                  <a:pt x="0" y="0"/>
                </a:lnTo>
                <a:lnTo>
                  <a:pt x="1950" y="69293"/>
                </a:lnTo>
                <a:lnTo>
                  <a:pt x="11643" y="73188"/>
                </a:lnTo>
                <a:lnTo>
                  <a:pt x="777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4309004" y="3956688"/>
            <a:ext cx="19685" cy="75565"/>
          </a:xfrm>
          <a:custGeom>
            <a:avLst/>
            <a:gdLst/>
            <a:ahLst/>
            <a:cxnLst/>
            <a:rect l="l" t="t" r="r" b="b"/>
            <a:pathLst>
              <a:path w="19685" h="75564">
                <a:moveTo>
                  <a:pt x="19400" y="0"/>
                </a:moveTo>
                <a:lnTo>
                  <a:pt x="19400" y="0"/>
                </a:lnTo>
                <a:lnTo>
                  <a:pt x="0" y="75153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4307067" y="3952804"/>
            <a:ext cx="23495" cy="85090"/>
          </a:xfrm>
          <a:custGeom>
            <a:avLst/>
            <a:gdLst/>
            <a:ahLst/>
            <a:cxnLst/>
            <a:rect l="l" t="t" r="r" b="b"/>
            <a:pathLst>
              <a:path w="23495" h="85089">
                <a:moveTo>
                  <a:pt x="23256" y="0"/>
                </a:moveTo>
                <a:lnTo>
                  <a:pt x="15483" y="0"/>
                </a:lnTo>
                <a:lnTo>
                  <a:pt x="0" y="84841"/>
                </a:lnTo>
                <a:lnTo>
                  <a:pt x="5791" y="82890"/>
                </a:lnTo>
                <a:lnTo>
                  <a:pt x="2325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3928736" y="3984538"/>
            <a:ext cx="22225" cy="76835"/>
          </a:xfrm>
          <a:custGeom>
            <a:avLst/>
            <a:gdLst/>
            <a:ahLst/>
            <a:cxnLst/>
            <a:rect l="l" t="t" r="r" b="b"/>
            <a:pathLst>
              <a:path w="22225" h="76835">
                <a:moveTo>
                  <a:pt x="0" y="0"/>
                </a:moveTo>
                <a:lnTo>
                  <a:pt x="0" y="0"/>
                </a:lnTo>
                <a:lnTo>
                  <a:pt x="21958" y="7645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3920977" y="3978712"/>
            <a:ext cx="31750" cy="88265"/>
          </a:xfrm>
          <a:custGeom>
            <a:avLst/>
            <a:gdLst/>
            <a:ahLst/>
            <a:cxnLst/>
            <a:rect l="l" t="t" r="r" b="b"/>
            <a:pathLst>
              <a:path w="31750" h="88264">
                <a:moveTo>
                  <a:pt x="9692" y="0"/>
                </a:moveTo>
                <a:lnTo>
                  <a:pt x="0" y="3880"/>
                </a:lnTo>
                <a:lnTo>
                  <a:pt x="23286" y="88081"/>
                </a:lnTo>
                <a:lnTo>
                  <a:pt x="31668" y="88081"/>
                </a:lnTo>
                <a:lnTo>
                  <a:pt x="96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3067970" y="3978715"/>
            <a:ext cx="27940" cy="73025"/>
          </a:xfrm>
          <a:custGeom>
            <a:avLst/>
            <a:gdLst/>
            <a:ahLst/>
            <a:cxnLst/>
            <a:rect l="l" t="t" r="r" b="b"/>
            <a:pathLst>
              <a:path w="27939" h="73025">
                <a:moveTo>
                  <a:pt x="27805" y="0"/>
                </a:moveTo>
                <a:lnTo>
                  <a:pt x="27805" y="0"/>
                </a:lnTo>
                <a:lnTo>
                  <a:pt x="0" y="72533"/>
                </a:lnTo>
              </a:path>
            </a:pathLst>
          </a:custGeom>
          <a:ln w="364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3064093" y="3972888"/>
            <a:ext cx="35560" cy="84455"/>
          </a:xfrm>
          <a:custGeom>
            <a:avLst/>
            <a:gdLst/>
            <a:ahLst/>
            <a:cxnLst/>
            <a:rect l="l" t="t" r="r" b="b"/>
            <a:pathLst>
              <a:path w="35560" h="84454">
                <a:moveTo>
                  <a:pt x="29748" y="0"/>
                </a:moveTo>
                <a:lnTo>
                  <a:pt x="0" y="84200"/>
                </a:lnTo>
                <a:lnTo>
                  <a:pt x="9692" y="84200"/>
                </a:lnTo>
                <a:lnTo>
                  <a:pt x="35570" y="1929"/>
                </a:lnTo>
                <a:lnTo>
                  <a:pt x="2974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4167355" y="2016069"/>
            <a:ext cx="29209" cy="10160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0" y="0"/>
                </a:moveTo>
                <a:lnTo>
                  <a:pt x="0" y="0"/>
                </a:lnTo>
                <a:lnTo>
                  <a:pt x="29115" y="9669"/>
                </a:lnTo>
              </a:path>
            </a:pathLst>
          </a:custGeom>
          <a:ln w="36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4160885" y="2006406"/>
            <a:ext cx="41910" cy="29845"/>
          </a:xfrm>
          <a:custGeom>
            <a:avLst/>
            <a:gdLst/>
            <a:ahLst/>
            <a:cxnLst/>
            <a:rect l="l" t="t" r="r" b="b"/>
            <a:pathLst>
              <a:path w="41910" h="29844">
                <a:moveTo>
                  <a:pt x="3870" y="0"/>
                </a:moveTo>
                <a:lnTo>
                  <a:pt x="0" y="9662"/>
                </a:lnTo>
                <a:lnTo>
                  <a:pt x="37520" y="29230"/>
                </a:lnTo>
                <a:lnTo>
                  <a:pt x="41391" y="19324"/>
                </a:lnTo>
                <a:lnTo>
                  <a:pt x="38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 txBox="1"/>
          <p:nvPr/>
        </p:nvSpPr>
        <p:spPr>
          <a:xfrm>
            <a:off x="4042146" y="1896283"/>
            <a:ext cx="128270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663" name="object 663"/>
          <p:cNvSpPr/>
          <p:nvPr/>
        </p:nvSpPr>
        <p:spPr>
          <a:xfrm>
            <a:off x="4202287" y="2035653"/>
            <a:ext cx="12700" cy="179705"/>
          </a:xfrm>
          <a:custGeom>
            <a:avLst/>
            <a:gdLst/>
            <a:ahLst/>
            <a:cxnLst/>
            <a:rect l="l" t="t" r="r" b="b"/>
            <a:pathLst>
              <a:path w="12700" h="179705">
                <a:moveTo>
                  <a:pt x="0" y="0"/>
                </a:moveTo>
                <a:lnTo>
                  <a:pt x="0" y="0"/>
                </a:lnTo>
                <a:lnTo>
                  <a:pt x="12273" y="179243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4196486" y="2029632"/>
            <a:ext cx="22225" cy="191770"/>
          </a:xfrm>
          <a:custGeom>
            <a:avLst/>
            <a:gdLst/>
            <a:ahLst/>
            <a:cxnLst/>
            <a:rect l="l" t="t" r="r" b="b"/>
            <a:pathLst>
              <a:path w="22225" h="191769">
                <a:moveTo>
                  <a:pt x="7711" y="0"/>
                </a:moveTo>
                <a:lnTo>
                  <a:pt x="0" y="2072"/>
                </a:lnTo>
                <a:lnTo>
                  <a:pt x="11612" y="185257"/>
                </a:lnTo>
                <a:lnTo>
                  <a:pt x="21976" y="191261"/>
                </a:lnTo>
                <a:lnTo>
                  <a:pt x="771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4098160" y="4466456"/>
            <a:ext cx="6350" cy="16510"/>
          </a:xfrm>
          <a:custGeom>
            <a:avLst/>
            <a:gdLst/>
            <a:ahLst/>
            <a:cxnLst/>
            <a:rect l="l" t="t" r="r" b="b"/>
            <a:pathLst>
              <a:path w="6350" h="16510">
                <a:moveTo>
                  <a:pt x="5817" y="16179"/>
                </a:moveTo>
                <a:lnTo>
                  <a:pt x="5817" y="16179"/>
                </a:ln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4092336" y="4456724"/>
            <a:ext cx="15875" cy="31750"/>
          </a:xfrm>
          <a:custGeom>
            <a:avLst/>
            <a:gdLst/>
            <a:ahLst/>
            <a:cxnLst/>
            <a:rect l="l" t="t" r="r" b="b"/>
            <a:pathLst>
              <a:path w="15875" h="31750">
                <a:moveTo>
                  <a:pt x="9692" y="0"/>
                </a:moveTo>
                <a:lnTo>
                  <a:pt x="0" y="5846"/>
                </a:lnTo>
                <a:lnTo>
                  <a:pt x="9692" y="31754"/>
                </a:lnTo>
                <a:lnTo>
                  <a:pt x="15544" y="29800"/>
                </a:lnTo>
                <a:lnTo>
                  <a:pt x="96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4113692" y="4519558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3867" y="5844"/>
                </a:moveTo>
                <a:lnTo>
                  <a:pt x="3867" y="5844"/>
                </a:lnTo>
                <a:lnTo>
                  <a:pt x="0" y="0"/>
                </a:lnTo>
              </a:path>
            </a:pathLst>
          </a:custGeom>
          <a:ln w="36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4107881" y="4513731"/>
            <a:ext cx="16510" cy="20320"/>
          </a:xfrm>
          <a:custGeom>
            <a:avLst/>
            <a:gdLst/>
            <a:ahLst/>
            <a:cxnLst/>
            <a:rect l="l" t="t" r="r" b="b"/>
            <a:pathLst>
              <a:path w="16510" h="20320">
                <a:moveTo>
                  <a:pt x="9692" y="0"/>
                </a:moveTo>
                <a:lnTo>
                  <a:pt x="0" y="3892"/>
                </a:lnTo>
                <a:lnTo>
                  <a:pt x="5791" y="20098"/>
                </a:lnTo>
                <a:lnTo>
                  <a:pt x="16154" y="20098"/>
                </a:lnTo>
                <a:lnTo>
                  <a:pt x="96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4129864" y="4581113"/>
            <a:ext cx="6350" cy="8255"/>
          </a:xfrm>
          <a:custGeom>
            <a:avLst/>
            <a:gdLst/>
            <a:ahLst/>
            <a:cxnLst/>
            <a:rect l="l" t="t" r="r" b="b"/>
            <a:pathLst>
              <a:path w="6350" h="8254">
                <a:moveTo>
                  <a:pt x="5817" y="7772"/>
                </a:moveTo>
                <a:lnTo>
                  <a:pt x="5817" y="7772"/>
                </a:lnTo>
                <a:lnTo>
                  <a:pt x="0" y="0"/>
                </a:lnTo>
              </a:path>
            </a:pathLst>
          </a:custGeom>
          <a:ln w="36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4125986" y="4572679"/>
            <a:ext cx="13970" cy="20320"/>
          </a:xfrm>
          <a:custGeom>
            <a:avLst/>
            <a:gdLst/>
            <a:ahLst/>
            <a:cxnLst/>
            <a:rect l="l" t="t" r="r" b="b"/>
            <a:pathLst>
              <a:path w="13970" h="20320">
                <a:moveTo>
                  <a:pt x="9692" y="0"/>
                </a:moveTo>
                <a:lnTo>
                  <a:pt x="0" y="0"/>
                </a:lnTo>
                <a:lnTo>
                  <a:pt x="7741" y="20083"/>
                </a:lnTo>
                <a:lnTo>
                  <a:pt x="13563" y="20083"/>
                </a:lnTo>
                <a:lnTo>
                  <a:pt x="96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4145366" y="4627736"/>
            <a:ext cx="6350" cy="16510"/>
          </a:xfrm>
          <a:custGeom>
            <a:avLst/>
            <a:gdLst/>
            <a:ahLst/>
            <a:cxnLst/>
            <a:rect l="l" t="t" r="r" b="b"/>
            <a:pathLst>
              <a:path w="6350" h="16510">
                <a:moveTo>
                  <a:pt x="5817" y="16203"/>
                </a:moveTo>
                <a:lnTo>
                  <a:pt x="5817" y="16203"/>
                </a:lnTo>
                <a:lnTo>
                  <a:pt x="0" y="0"/>
                </a:lnTo>
              </a:path>
            </a:pathLst>
          </a:custGeom>
          <a:ln w="36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4139549" y="4619957"/>
            <a:ext cx="17780" cy="29845"/>
          </a:xfrm>
          <a:custGeom>
            <a:avLst/>
            <a:gdLst/>
            <a:ahLst/>
            <a:cxnLst/>
            <a:rect l="l" t="t" r="r" b="b"/>
            <a:pathLst>
              <a:path w="17779" h="29845">
                <a:moveTo>
                  <a:pt x="9692" y="0"/>
                </a:moveTo>
                <a:lnTo>
                  <a:pt x="0" y="3883"/>
                </a:lnTo>
                <a:lnTo>
                  <a:pt x="9692" y="25907"/>
                </a:lnTo>
                <a:lnTo>
                  <a:pt x="17465" y="29803"/>
                </a:lnTo>
                <a:lnTo>
                  <a:pt x="96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3983677" y="4529939"/>
            <a:ext cx="246379" cy="57150"/>
          </a:xfrm>
          <a:custGeom>
            <a:avLst/>
            <a:gdLst/>
            <a:ahLst/>
            <a:cxnLst/>
            <a:rect l="l" t="t" r="r" b="b"/>
            <a:pathLst>
              <a:path w="246379" h="57150">
                <a:moveTo>
                  <a:pt x="0" y="56982"/>
                </a:moveTo>
                <a:lnTo>
                  <a:pt x="0" y="56982"/>
                </a:lnTo>
                <a:lnTo>
                  <a:pt x="246385" y="0"/>
                </a:lnTo>
              </a:path>
            </a:pathLst>
          </a:custGeom>
          <a:ln w="365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3977883" y="4525399"/>
            <a:ext cx="262255" cy="63500"/>
          </a:xfrm>
          <a:custGeom>
            <a:avLst/>
            <a:gdLst/>
            <a:ahLst/>
            <a:cxnLst/>
            <a:rect l="l" t="t" r="r" b="b"/>
            <a:pathLst>
              <a:path w="262254" h="63500">
                <a:moveTo>
                  <a:pt x="256062" y="0"/>
                </a:moveTo>
                <a:lnTo>
                  <a:pt x="0" y="55708"/>
                </a:lnTo>
                <a:lnTo>
                  <a:pt x="0" y="63483"/>
                </a:lnTo>
                <a:lnTo>
                  <a:pt x="261914" y="8430"/>
                </a:lnTo>
                <a:lnTo>
                  <a:pt x="2560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1322844" y="3525159"/>
            <a:ext cx="29209" cy="107314"/>
          </a:xfrm>
          <a:custGeom>
            <a:avLst/>
            <a:gdLst/>
            <a:ahLst/>
            <a:cxnLst/>
            <a:rect l="l" t="t" r="r" b="b"/>
            <a:pathLst>
              <a:path w="29209" h="107314">
                <a:moveTo>
                  <a:pt x="0" y="107249"/>
                </a:moveTo>
                <a:lnTo>
                  <a:pt x="0" y="107249"/>
                </a:lnTo>
                <a:lnTo>
                  <a:pt x="28751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1306247" y="3515197"/>
            <a:ext cx="59690" cy="122555"/>
          </a:xfrm>
          <a:custGeom>
            <a:avLst/>
            <a:gdLst/>
            <a:ahLst/>
            <a:cxnLst/>
            <a:rect l="l" t="t" r="r" b="b"/>
            <a:pathLst>
              <a:path w="59690" h="122554">
                <a:moveTo>
                  <a:pt x="32074" y="0"/>
                </a:moveTo>
                <a:lnTo>
                  <a:pt x="0" y="122194"/>
                </a:lnTo>
                <a:lnTo>
                  <a:pt x="32074" y="120517"/>
                </a:lnTo>
                <a:lnTo>
                  <a:pt x="59161" y="14935"/>
                </a:lnTo>
                <a:lnTo>
                  <a:pt x="3207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1351595" y="3543384"/>
            <a:ext cx="27305" cy="89535"/>
          </a:xfrm>
          <a:custGeom>
            <a:avLst/>
            <a:gdLst/>
            <a:ahLst/>
            <a:cxnLst/>
            <a:rect l="l" t="t" r="r" b="b"/>
            <a:pathLst>
              <a:path w="27305" h="89535">
                <a:moveTo>
                  <a:pt x="0" y="89024"/>
                </a:moveTo>
                <a:lnTo>
                  <a:pt x="0" y="89024"/>
                </a:lnTo>
                <a:lnTo>
                  <a:pt x="27086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1349931" y="3538423"/>
            <a:ext cx="32384" cy="97790"/>
          </a:xfrm>
          <a:custGeom>
            <a:avLst/>
            <a:gdLst/>
            <a:ahLst/>
            <a:cxnLst/>
            <a:rect l="l" t="t" r="r" b="b"/>
            <a:pathLst>
              <a:path w="32384" h="97789">
                <a:moveTo>
                  <a:pt x="32074" y="0"/>
                </a:moveTo>
                <a:lnTo>
                  <a:pt x="23786" y="0"/>
                </a:lnTo>
                <a:lnTo>
                  <a:pt x="0" y="97292"/>
                </a:lnTo>
                <a:lnTo>
                  <a:pt x="6629" y="97292"/>
                </a:lnTo>
                <a:lnTo>
                  <a:pt x="3207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1472682" y="3699855"/>
            <a:ext cx="71120" cy="50800"/>
          </a:xfrm>
          <a:custGeom>
            <a:avLst/>
            <a:gdLst/>
            <a:ahLst/>
            <a:cxnLst/>
            <a:rect l="l" t="t" r="r" b="b"/>
            <a:pathLst>
              <a:path w="71119" h="50800">
                <a:moveTo>
                  <a:pt x="70783" y="0"/>
                </a:moveTo>
                <a:lnTo>
                  <a:pt x="70783" y="0"/>
                </a:lnTo>
                <a:lnTo>
                  <a:pt x="0" y="50317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1467718" y="3691006"/>
            <a:ext cx="81280" cy="67945"/>
          </a:xfrm>
          <a:custGeom>
            <a:avLst/>
            <a:gdLst/>
            <a:ahLst/>
            <a:cxnLst/>
            <a:rect l="l" t="t" r="r" b="b"/>
            <a:pathLst>
              <a:path w="81280" h="67945">
                <a:moveTo>
                  <a:pt x="75748" y="0"/>
                </a:moveTo>
                <a:lnTo>
                  <a:pt x="0" y="59161"/>
                </a:lnTo>
                <a:lnTo>
                  <a:pt x="4965" y="67452"/>
                </a:lnTo>
                <a:lnTo>
                  <a:pt x="80726" y="5547"/>
                </a:lnTo>
                <a:lnTo>
                  <a:pt x="7574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1462729" y="3687694"/>
            <a:ext cx="64769" cy="48895"/>
          </a:xfrm>
          <a:custGeom>
            <a:avLst/>
            <a:gdLst/>
            <a:ahLst/>
            <a:cxnLst/>
            <a:rect l="l" t="t" r="r" b="b"/>
            <a:pathLst>
              <a:path w="64769" h="48895">
                <a:moveTo>
                  <a:pt x="64150" y="0"/>
                </a:moveTo>
                <a:lnTo>
                  <a:pt x="64150" y="0"/>
                </a:lnTo>
                <a:lnTo>
                  <a:pt x="0" y="48641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1457754" y="3681069"/>
            <a:ext cx="74295" cy="62865"/>
          </a:xfrm>
          <a:custGeom>
            <a:avLst/>
            <a:gdLst/>
            <a:ahLst/>
            <a:cxnLst/>
            <a:rect l="l" t="t" r="r" b="b"/>
            <a:pathLst>
              <a:path w="74294" h="62864">
                <a:moveTo>
                  <a:pt x="69125" y="0"/>
                </a:moveTo>
                <a:lnTo>
                  <a:pt x="0" y="55290"/>
                </a:lnTo>
                <a:lnTo>
                  <a:pt x="1676" y="62483"/>
                </a:lnTo>
                <a:lnTo>
                  <a:pt x="74115" y="4968"/>
                </a:lnTo>
                <a:lnTo>
                  <a:pt x="6912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1538476" y="3489745"/>
            <a:ext cx="37465" cy="85725"/>
          </a:xfrm>
          <a:custGeom>
            <a:avLst/>
            <a:gdLst/>
            <a:ahLst/>
            <a:cxnLst/>
            <a:rect l="l" t="t" r="r" b="b"/>
            <a:pathLst>
              <a:path w="37465" h="85725">
                <a:moveTo>
                  <a:pt x="0" y="0"/>
                </a:moveTo>
                <a:lnTo>
                  <a:pt x="0" y="0"/>
                </a:lnTo>
                <a:lnTo>
                  <a:pt x="37063" y="85702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1535192" y="3484778"/>
            <a:ext cx="45720" cy="94615"/>
          </a:xfrm>
          <a:custGeom>
            <a:avLst/>
            <a:gdLst/>
            <a:ahLst/>
            <a:cxnLst/>
            <a:rect l="l" t="t" r="r" b="b"/>
            <a:pathLst>
              <a:path w="45719" h="94614">
                <a:moveTo>
                  <a:pt x="8275" y="0"/>
                </a:moveTo>
                <a:lnTo>
                  <a:pt x="0" y="3322"/>
                </a:lnTo>
                <a:lnTo>
                  <a:pt x="37039" y="94000"/>
                </a:lnTo>
                <a:lnTo>
                  <a:pt x="45326" y="94000"/>
                </a:lnTo>
                <a:lnTo>
                  <a:pt x="827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1521914" y="3498065"/>
            <a:ext cx="35560" cy="77470"/>
          </a:xfrm>
          <a:custGeom>
            <a:avLst/>
            <a:gdLst/>
            <a:ahLst/>
            <a:cxnLst/>
            <a:rect l="l" t="t" r="r" b="b"/>
            <a:pathLst>
              <a:path w="35559" h="77470">
                <a:moveTo>
                  <a:pt x="0" y="0"/>
                </a:moveTo>
                <a:lnTo>
                  <a:pt x="0" y="0"/>
                </a:lnTo>
                <a:lnTo>
                  <a:pt x="35363" y="77381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1518595" y="3493068"/>
            <a:ext cx="40640" cy="89535"/>
          </a:xfrm>
          <a:custGeom>
            <a:avLst/>
            <a:gdLst/>
            <a:ahLst/>
            <a:cxnLst/>
            <a:rect l="l" t="t" r="r" b="b"/>
            <a:pathLst>
              <a:path w="40640" h="89535">
                <a:moveTo>
                  <a:pt x="6629" y="0"/>
                </a:moveTo>
                <a:lnTo>
                  <a:pt x="0" y="1676"/>
                </a:lnTo>
                <a:lnTo>
                  <a:pt x="35396" y="89032"/>
                </a:lnTo>
                <a:lnTo>
                  <a:pt x="40361" y="85709"/>
                </a:lnTo>
                <a:lnTo>
                  <a:pt x="66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1545121" y="3583767"/>
            <a:ext cx="30480" cy="107314"/>
          </a:xfrm>
          <a:custGeom>
            <a:avLst/>
            <a:gdLst/>
            <a:ahLst/>
            <a:cxnLst/>
            <a:rect l="l" t="t" r="r" b="b"/>
            <a:pathLst>
              <a:path w="30480" h="107314">
                <a:moveTo>
                  <a:pt x="0" y="107249"/>
                </a:moveTo>
                <a:lnTo>
                  <a:pt x="0" y="107249"/>
                </a:lnTo>
                <a:lnTo>
                  <a:pt x="30418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1543467" y="3578778"/>
            <a:ext cx="37465" cy="118110"/>
          </a:xfrm>
          <a:custGeom>
            <a:avLst/>
            <a:gdLst/>
            <a:ahLst/>
            <a:cxnLst/>
            <a:rect l="l" t="t" r="r" b="b"/>
            <a:pathLst>
              <a:path w="37465" h="118110">
                <a:moveTo>
                  <a:pt x="37051" y="0"/>
                </a:moveTo>
                <a:lnTo>
                  <a:pt x="28763" y="0"/>
                </a:lnTo>
                <a:lnTo>
                  <a:pt x="0" y="112227"/>
                </a:lnTo>
                <a:lnTo>
                  <a:pt x="4977" y="117774"/>
                </a:lnTo>
                <a:lnTo>
                  <a:pt x="3705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1437310" y="3567157"/>
            <a:ext cx="22225" cy="75565"/>
          </a:xfrm>
          <a:custGeom>
            <a:avLst/>
            <a:gdLst/>
            <a:ahLst/>
            <a:cxnLst/>
            <a:rect l="l" t="t" r="r" b="b"/>
            <a:pathLst>
              <a:path w="22225" h="75564">
                <a:moveTo>
                  <a:pt x="0" y="75187"/>
                </a:moveTo>
                <a:lnTo>
                  <a:pt x="0" y="75187"/>
                </a:lnTo>
                <a:lnTo>
                  <a:pt x="22121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1432322" y="3562197"/>
            <a:ext cx="30480" cy="87630"/>
          </a:xfrm>
          <a:custGeom>
            <a:avLst/>
            <a:gdLst/>
            <a:ahLst/>
            <a:cxnLst/>
            <a:rect l="l" t="t" r="r" b="b"/>
            <a:pathLst>
              <a:path w="30480" h="87629">
                <a:moveTo>
                  <a:pt x="25432" y="0"/>
                </a:moveTo>
                <a:lnTo>
                  <a:pt x="0" y="87355"/>
                </a:lnTo>
                <a:lnTo>
                  <a:pt x="12155" y="83484"/>
                </a:lnTo>
                <a:lnTo>
                  <a:pt x="30406" y="6614"/>
                </a:lnTo>
                <a:lnTo>
                  <a:pt x="2543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1422367" y="3135385"/>
            <a:ext cx="29209" cy="109855"/>
          </a:xfrm>
          <a:custGeom>
            <a:avLst/>
            <a:gdLst/>
            <a:ahLst/>
            <a:cxnLst/>
            <a:rect l="l" t="t" r="r" b="b"/>
            <a:pathLst>
              <a:path w="29209" h="109855">
                <a:moveTo>
                  <a:pt x="0" y="109474"/>
                </a:moveTo>
                <a:lnTo>
                  <a:pt x="0" y="109474"/>
                </a:lnTo>
                <a:lnTo>
                  <a:pt x="28754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1405795" y="3125449"/>
            <a:ext cx="59055" cy="123189"/>
          </a:xfrm>
          <a:custGeom>
            <a:avLst/>
            <a:gdLst/>
            <a:ahLst/>
            <a:cxnLst/>
            <a:rect l="l" t="t" r="r" b="b"/>
            <a:pathLst>
              <a:path w="59055" h="123189">
                <a:moveTo>
                  <a:pt x="31516" y="0"/>
                </a:moveTo>
                <a:lnTo>
                  <a:pt x="0" y="122712"/>
                </a:lnTo>
                <a:lnTo>
                  <a:pt x="31516" y="122712"/>
                </a:lnTo>
                <a:lnTo>
                  <a:pt x="58600" y="14904"/>
                </a:lnTo>
                <a:lnTo>
                  <a:pt x="3151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1454444" y="3150868"/>
            <a:ext cx="24130" cy="92710"/>
          </a:xfrm>
          <a:custGeom>
            <a:avLst/>
            <a:gdLst/>
            <a:ahLst/>
            <a:cxnLst/>
            <a:rect l="l" t="t" r="r" b="b"/>
            <a:pathLst>
              <a:path w="24130" h="92710">
                <a:moveTo>
                  <a:pt x="0" y="92346"/>
                </a:moveTo>
                <a:lnTo>
                  <a:pt x="0" y="92346"/>
                </a:lnTo>
                <a:lnTo>
                  <a:pt x="23788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449479" y="3145353"/>
            <a:ext cx="32384" cy="102870"/>
          </a:xfrm>
          <a:custGeom>
            <a:avLst/>
            <a:gdLst/>
            <a:ahLst/>
            <a:cxnLst/>
            <a:rect l="l" t="t" r="r" b="b"/>
            <a:pathLst>
              <a:path w="32384" h="102869">
                <a:moveTo>
                  <a:pt x="26526" y="0"/>
                </a:moveTo>
                <a:lnTo>
                  <a:pt x="0" y="101163"/>
                </a:lnTo>
                <a:lnTo>
                  <a:pt x="8275" y="102809"/>
                </a:lnTo>
                <a:lnTo>
                  <a:pt x="32074" y="3870"/>
                </a:lnTo>
                <a:lnTo>
                  <a:pt x="2652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1587151" y="3310111"/>
            <a:ext cx="52705" cy="40640"/>
          </a:xfrm>
          <a:custGeom>
            <a:avLst/>
            <a:gdLst/>
            <a:ahLst/>
            <a:cxnLst/>
            <a:rect l="l" t="t" r="r" b="b"/>
            <a:pathLst>
              <a:path w="52705" h="40639">
                <a:moveTo>
                  <a:pt x="52530" y="0"/>
                </a:moveTo>
                <a:lnTo>
                  <a:pt x="52530" y="0"/>
                </a:lnTo>
                <a:lnTo>
                  <a:pt x="0" y="40351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1580519" y="3301806"/>
            <a:ext cx="66040" cy="57150"/>
          </a:xfrm>
          <a:custGeom>
            <a:avLst/>
            <a:gdLst/>
            <a:ahLst/>
            <a:cxnLst/>
            <a:rect l="l" t="t" r="r" b="b"/>
            <a:pathLst>
              <a:path w="66039" h="57150">
                <a:moveTo>
                  <a:pt x="59161" y="0"/>
                </a:moveTo>
                <a:lnTo>
                  <a:pt x="0" y="48646"/>
                </a:lnTo>
                <a:lnTo>
                  <a:pt x="3310" y="56936"/>
                </a:lnTo>
                <a:lnTo>
                  <a:pt x="65794" y="4968"/>
                </a:lnTo>
                <a:lnTo>
                  <a:pt x="5916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578862" y="3298469"/>
            <a:ext cx="45720" cy="34290"/>
          </a:xfrm>
          <a:custGeom>
            <a:avLst/>
            <a:gdLst/>
            <a:ahLst/>
            <a:cxnLst/>
            <a:rect l="l" t="t" r="r" b="b"/>
            <a:pathLst>
              <a:path w="45719" h="34289">
                <a:moveTo>
                  <a:pt x="45327" y="0"/>
                </a:moveTo>
                <a:lnTo>
                  <a:pt x="45327" y="0"/>
                </a:lnTo>
                <a:lnTo>
                  <a:pt x="0" y="33738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572231" y="3291840"/>
            <a:ext cx="57785" cy="48895"/>
          </a:xfrm>
          <a:custGeom>
            <a:avLst/>
            <a:gdLst/>
            <a:ahLst/>
            <a:cxnLst/>
            <a:rect l="l" t="t" r="r" b="b"/>
            <a:pathLst>
              <a:path w="57785" h="48895">
                <a:moveTo>
                  <a:pt x="51959" y="0"/>
                </a:moveTo>
                <a:lnTo>
                  <a:pt x="0" y="40385"/>
                </a:lnTo>
                <a:lnTo>
                  <a:pt x="3310" y="48646"/>
                </a:lnTo>
                <a:lnTo>
                  <a:pt x="57485" y="4998"/>
                </a:lnTo>
                <a:lnTo>
                  <a:pt x="519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642989" y="3118806"/>
            <a:ext cx="30480" cy="65405"/>
          </a:xfrm>
          <a:custGeom>
            <a:avLst/>
            <a:gdLst/>
            <a:ahLst/>
            <a:cxnLst/>
            <a:rect l="l" t="t" r="r" b="b"/>
            <a:pathLst>
              <a:path w="30480" h="65405">
                <a:moveTo>
                  <a:pt x="0" y="0"/>
                </a:moveTo>
                <a:lnTo>
                  <a:pt x="0" y="0"/>
                </a:lnTo>
                <a:lnTo>
                  <a:pt x="30433" y="65251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639680" y="3112160"/>
            <a:ext cx="38735" cy="77470"/>
          </a:xfrm>
          <a:custGeom>
            <a:avLst/>
            <a:gdLst/>
            <a:ahLst/>
            <a:cxnLst/>
            <a:rect l="l" t="t" r="r" b="b"/>
            <a:pathLst>
              <a:path w="38735" h="77469">
                <a:moveTo>
                  <a:pt x="6632" y="0"/>
                </a:moveTo>
                <a:lnTo>
                  <a:pt x="0" y="4998"/>
                </a:lnTo>
                <a:lnTo>
                  <a:pt x="30422" y="76870"/>
                </a:lnTo>
                <a:lnTo>
                  <a:pt x="38706" y="76870"/>
                </a:lnTo>
                <a:lnTo>
                  <a:pt x="663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1629714" y="3130418"/>
            <a:ext cx="25400" cy="55880"/>
          </a:xfrm>
          <a:custGeom>
            <a:avLst/>
            <a:gdLst/>
            <a:ahLst/>
            <a:cxnLst/>
            <a:rect l="l" t="t" r="r" b="b"/>
            <a:pathLst>
              <a:path w="25400" h="55880">
                <a:moveTo>
                  <a:pt x="0" y="0"/>
                </a:moveTo>
                <a:lnTo>
                  <a:pt x="0" y="0"/>
                </a:lnTo>
                <a:lnTo>
                  <a:pt x="24907" y="55285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624190" y="3125449"/>
            <a:ext cx="32384" cy="67310"/>
          </a:xfrm>
          <a:custGeom>
            <a:avLst/>
            <a:gdLst/>
            <a:ahLst/>
            <a:cxnLst/>
            <a:rect l="l" t="t" r="r" b="b"/>
            <a:pathLst>
              <a:path w="32385" h="67310">
                <a:moveTo>
                  <a:pt x="8845" y="0"/>
                </a:moveTo>
                <a:lnTo>
                  <a:pt x="0" y="1645"/>
                </a:lnTo>
                <a:lnTo>
                  <a:pt x="27111" y="66903"/>
                </a:lnTo>
                <a:lnTo>
                  <a:pt x="32077" y="63581"/>
                </a:lnTo>
                <a:lnTo>
                  <a:pt x="884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1642989" y="3190671"/>
            <a:ext cx="30480" cy="111125"/>
          </a:xfrm>
          <a:custGeom>
            <a:avLst/>
            <a:gdLst/>
            <a:ahLst/>
            <a:cxnLst/>
            <a:rect l="l" t="t" r="r" b="b"/>
            <a:pathLst>
              <a:path w="30480" h="111125">
                <a:moveTo>
                  <a:pt x="0" y="111120"/>
                </a:moveTo>
                <a:lnTo>
                  <a:pt x="0" y="111120"/>
                </a:lnTo>
                <a:lnTo>
                  <a:pt x="30433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639680" y="3189031"/>
            <a:ext cx="38735" cy="118110"/>
          </a:xfrm>
          <a:custGeom>
            <a:avLst/>
            <a:gdLst/>
            <a:ahLst/>
            <a:cxnLst/>
            <a:rect l="l" t="t" r="r" b="b"/>
            <a:pathLst>
              <a:path w="38735" h="118110">
                <a:moveTo>
                  <a:pt x="38706" y="0"/>
                </a:moveTo>
                <a:lnTo>
                  <a:pt x="30422" y="0"/>
                </a:lnTo>
                <a:lnTo>
                  <a:pt x="0" y="112775"/>
                </a:lnTo>
                <a:lnTo>
                  <a:pt x="6632" y="117744"/>
                </a:lnTo>
                <a:lnTo>
                  <a:pt x="3870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538476" y="3175737"/>
            <a:ext cx="20955" cy="82550"/>
          </a:xfrm>
          <a:custGeom>
            <a:avLst/>
            <a:gdLst/>
            <a:ahLst/>
            <a:cxnLst/>
            <a:rect l="l" t="t" r="r" b="b"/>
            <a:pathLst>
              <a:path w="20955" h="82550">
                <a:moveTo>
                  <a:pt x="0" y="82380"/>
                </a:moveTo>
                <a:lnTo>
                  <a:pt x="0" y="82380"/>
                </a:lnTo>
                <a:lnTo>
                  <a:pt x="20481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531869" y="3167481"/>
            <a:ext cx="30480" cy="97790"/>
          </a:xfrm>
          <a:custGeom>
            <a:avLst/>
            <a:gdLst/>
            <a:ahLst/>
            <a:cxnLst/>
            <a:rect l="l" t="t" r="r" b="b"/>
            <a:pathLst>
              <a:path w="30480" h="97789">
                <a:moveTo>
                  <a:pt x="25408" y="0"/>
                </a:moveTo>
                <a:lnTo>
                  <a:pt x="0" y="97292"/>
                </a:lnTo>
                <a:lnTo>
                  <a:pt x="8287" y="93969"/>
                </a:lnTo>
                <a:lnTo>
                  <a:pt x="30397" y="8260"/>
                </a:lnTo>
                <a:lnTo>
                  <a:pt x="2540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427357" y="3347141"/>
            <a:ext cx="30480" cy="107314"/>
          </a:xfrm>
          <a:custGeom>
            <a:avLst/>
            <a:gdLst/>
            <a:ahLst/>
            <a:cxnLst/>
            <a:rect l="l" t="t" r="r" b="b"/>
            <a:pathLst>
              <a:path w="30480" h="107314">
                <a:moveTo>
                  <a:pt x="0" y="107249"/>
                </a:moveTo>
                <a:lnTo>
                  <a:pt x="0" y="107249"/>
                </a:lnTo>
                <a:lnTo>
                  <a:pt x="30394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414082" y="3332226"/>
            <a:ext cx="59055" cy="140970"/>
          </a:xfrm>
          <a:custGeom>
            <a:avLst/>
            <a:gdLst/>
            <a:ahLst/>
            <a:cxnLst/>
            <a:rect l="l" t="t" r="r" b="b"/>
            <a:pathLst>
              <a:path w="59055" h="140970">
                <a:moveTo>
                  <a:pt x="58600" y="0"/>
                </a:moveTo>
                <a:lnTo>
                  <a:pt x="43671" y="9936"/>
                </a:lnTo>
                <a:lnTo>
                  <a:pt x="27084" y="9936"/>
                </a:lnTo>
                <a:lnTo>
                  <a:pt x="0" y="117195"/>
                </a:lnTo>
                <a:lnTo>
                  <a:pt x="13274" y="125486"/>
                </a:lnTo>
                <a:lnTo>
                  <a:pt x="23228" y="140969"/>
                </a:lnTo>
                <a:lnTo>
                  <a:pt x="586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538476" y="3373657"/>
            <a:ext cx="29209" cy="107950"/>
          </a:xfrm>
          <a:custGeom>
            <a:avLst/>
            <a:gdLst/>
            <a:ahLst/>
            <a:cxnLst/>
            <a:rect l="l" t="t" r="r" b="b"/>
            <a:pathLst>
              <a:path w="29209" h="107950">
                <a:moveTo>
                  <a:pt x="0" y="107828"/>
                </a:moveTo>
                <a:lnTo>
                  <a:pt x="0" y="107828"/>
                </a:lnTo>
                <a:lnTo>
                  <a:pt x="28766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535192" y="3372002"/>
            <a:ext cx="37465" cy="118110"/>
          </a:xfrm>
          <a:custGeom>
            <a:avLst/>
            <a:gdLst/>
            <a:ahLst/>
            <a:cxnLst/>
            <a:rect l="l" t="t" r="r" b="b"/>
            <a:pathLst>
              <a:path w="37465" h="118110">
                <a:moveTo>
                  <a:pt x="37039" y="0"/>
                </a:moveTo>
                <a:lnTo>
                  <a:pt x="30397" y="0"/>
                </a:lnTo>
                <a:lnTo>
                  <a:pt x="0" y="112775"/>
                </a:lnTo>
                <a:lnTo>
                  <a:pt x="8275" y="117744"/>
                </a:lnTo>
                <a:lnTo>
                  <a:pt x="3703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427357" y="3462681"/>
            <a:ext cx="35560" cy="81280"/>
          </a:xfrm>
          <a:custGeom>
            <a:avLst/>
            <a:gdLst/>
            <a:ahLst/>
            <a:cxnLst/>
            <a:rect l="l" t="t" r="r" b="b"/>
            <a:pathLst>
              <a:path w="35559" h="81279">
                <a:moveTo>
                  <a:pt x="35372" y="80703"/>
                </a:moveTo>
                <a:lnTo>
                  <a:pt x="35372" y="80703"/>
                </a:ln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427357" y="3457712"/>
            <a:ext cx="37465" cy="93980"/>
          </a:xfrm>
          <a:custGeom>
            <a:avLst/>
            <a:gdLst/>
            <a:ahLst/>
            <a:cxnLst/>
            <a:rect l="l" t="t" r="r" b="b"/>
            <a:pathLst>
              <a:path w="37465" h="93979">
                <a:moveTo>
                  <a:pt x="0" y="0"/>
                </a:moveTo>
                <a:lnTo>
                  <a:pt x="3322" y="15483"/>
                </a:lnTo>
                <a:lnTo>
                  <a:pt x="35372" y="93969"/>
                </a:lnTo>
                <a:lnTo>
                  <a:pt x="37039" y="82387"/>
                </a:lnTo>
                <a:lnTo>
                  <a:pt x="9954" y="15483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446156" y="3459358"/>
            <a:ext cx="25400" cy="54610"/>
          </a:xfrm>
          <a:custGeom>
            <a:avLst/>
            <a:gdLst/>
            <a:ahLst/>
            <a:cxnLst/>
            <a:rect l="l" t="t" r="r" b="b"/>
            <a:pathLst>
              <a:path w="25400" h="54610">
                <a:moveTo>
                  <a:pt x="24883" y="54188"/>
                </a:moveTo>
                <a:lnTo>
                  <a:pt x="24883" y="54188"/>
                </a:ln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1444477" y="3454389"/>
            <a:ext cx="31750" cy="66040"/>
          </a:xfrm>
          <a:custGeom>
            <a:avLst/>
            <a:gdLst/>
            <a:ahLst/>
            <a:cxnLst/>
            <a:rect l="l" t="t" r="r" b="b"/>
            <a:pathLst>
              <a:path w="31750" h="66039">
                <a:moveTo>
                  <a:pt x="5001" y="0"/>
                </a:moveTo>
                <a:lnTo>
                  <a:pt x="0" y="3322"/>
                </a:lnTo>
                <a:lnTo>
                  <a:pt x="23240" y="65806"/>
                </a:lnTo>
                <a:lnTo>
                  <a:pt x="31528" y="62483"/>
                </a:lnTo>
                <a:lnTo>
                  <a:pt x="500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1467719" y="3489745"/>
            <a:ext cx="67945" cy="53975"/>
          </a:xfrm>
          <a:custGeom>
            <a:avLst/>
            <a:gdLst/>
            <a:ahLst/>
            <a:cxnLst/>
            <a:rect l="l" t="t" r="r" b="b"/>
            <a:pathLst>
              <a:path w="67944" h="53975">
                <a:moveTo>
                  <a:pt x="0" y="53639"/>
                </a:moveTo>
                <a:lnTo>
                  <a:pt x="0" y="53639"/>
                </a:lnTo>
                <a:lnTo>
                  <a:pt x="6747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1462729" y="3484778"/>
            <a:ext cx="81280" cy="67310"/>
          </a:xfrm>
          <a:custGeom>
            <a:avLst/>
            <a:gdLst/>
            <a:ahLst/>
            <a:cxnLst/>
            <a:rect l="l" t="t" r="r" b="b"/>
            <a:pathLst>
              <a:path w="81280" h="67310">
                <a:moveTo>
                  <a:pt x="72463" y="0"/>
                </a:moveTo>
                <a:lnTo>
                  <a:pt x="1667" y="55321"/>
                </a:lnTo>
                <a:lnTo>
                  <a:pt x="0" y="66903"/>
                </a:lnTo>
                <a:lnTo>
                  <a:pt x="80738" y="4968"/>
                </a:lnTo>
                <a:lnTo>
                  <a:pt x="724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1459431" y="3283017"/>
            <a:ext cx="67945" cy="55880"/>
          </a:xfrm>
          <a:custGeom>
            <a:avLst/>
            <a:gdLst/>
            <a:ahLst/>
            <a:cxnLst/>
            <a:rect l="l" t="t" r="r" b="b"/>
            <a:pathLst>
              <a:path w="67944" h="55879">
                <a:moveTo>
                  <a:pt x="0" y="55803"/>
                </a:moveTo>
                <a:lnTo>
                  <a:pt x="0" y="55803"/>
                </a:lnTo>
                <a:lnTo>
                  <a:pt x="67449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1457754" y="3273064"/>
            <a:ext cx="74295" cy="69215"/>
          </a:xfrm>
          <a:custGeom>
            <a:avLst/>
            <a:gdLst/>
            <a:ahLst/>
            <a:cxnLst/>
            <a:rect l="l" t="t" r="r" b="b"/>
            <a:pathLst>
              <a:path w="74294" h="69214">
                <a:moveTo>
                  <a:pt x="74115" y="0"/>
                </a:moveTo>
                <a:lnTo>
                  <a:pt x="9963" y="55290"/>
                </a:lnTo>
                <a:lnTo>
                  <a:pt x="0" y="69098"/>
                </a:lnTo>
                <a:lnTo>
                  <a:pt x="14929" y="59161"/>
                </a:lnTo>
                <a:lnTo>
                  <a:pt x="72435" y="13807"/>
                </a:lnTo>
                <a:lnTo>
                  <a:pt x="7411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1476004" y="3315079"/>
            <a:ext cx="43180" cy="32384"/>
          </a:xfrm>
          <a:custGeom>
            <a:avLst/>
            <a:gdLst/>
            <a:ahLst/>
            <a:cxnLst/>
            <a:rect l="l" t="t" r="r" b="b"/>
            <a:pathLst>
              <a:path w="43180" h="32385">
                <a:moveTo>
                  <a:pt x="0" y="32062"/>
                </a:moveTo>
                <a:lnTo>
                  <a:pt x="0" y="32062"/>
                </a:lnTo>
                <a:lnTo>
                  <a:pt x="4259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1471040" y="3306775"/>
            <a:ext cx="55880" cy="48895"/>
          </a:xfrm>
          <a:custGeom>
            <a:avLst/>
            <a:gdLst/>
            <a:ahLst/>
            <a:cxnLst/>
            <a:rect l="l" t="t" r="r" b="b"/>
            <a:pathLst>
              <a:path w="55880" h="48895">
                <a:moveTo>
                  <a:pt x="50874" y="0"/>
                </a:moveTo>
                <a:lnTo>
                  <a:pt x="0" y="43677"/>
                </a:lnTo>
                <a:lnTo>
                  <a:pt x="4965" y="48646"/>
                </a:lnTo>
                <a:lnTo>
                  <a:pt x="55839" y="6614"/>
                </a:lnTo>
                <a:lnTo>
                  <a:pt x="5087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1533513" y="3283017"/>
            <a:ext cx="34290" cy="82550"/>
          </a:xfrm>
          <a:custGeom>
            <a:avLst/>
            <a:gdLst/>
            <a:ahLst/>
            <a:cxnLst/>
            <a:rect l="l" t="t" r="r" b="b"/>
            <a:pathLst>
              <a:path w="34290" h="82550">
                <a:moveTo>
                  <a:pt x="0" y="0"/>
                </a:moveTo>
                <a:lnTo>
                  <a:pt x="0" y="0"/>
                </a:lnTo>
                <a:lnTo>
                  <a:pt x="33729" y="8238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530190" y="3273064"/>
            <a:ext cx="42545" cy="99060"/>
          </a:xfrm>
          <a:custGeom>
            <a:avLst/>
            <a:gdLst/>
            <a:ahLst/>
            <a:cxnLst/>
            <a:rect l="l" t="t" r="r" b="b"/>
            <a:pathLst>
              <a:path w="42544" h="99060">
                <a:moveTo>
                  <a:pt x="1679" y="0"/>
                </a:moveTo>
                <a:lnTo>
                  <a:pt x="0" y="13807"/>
                </a:lnTo>
                <a:lnTo>
                  <a:pt x="35399" y="98938"/>
                </a:lnTo>
                <a:lnTo>
                  <a:pt x="42041" y="98938"/>
                </a:lnTo>
                <a:lnTo>
                  <a:pt x="16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1354918" y="3462681"/>
            <a:ext cx="67945" cy="54610"/>
          </a:xfrm>
          <a:custGeom>
            <a:avLst/>
            <a:gdLst/>
            <a:ahLst/>
            <a:cxnLst/>
            <a:rect l="l" t="t" r="r" b="b"/>
            <a:pathLst>
              <a:path w="67944" h="54610">
                <a:moveTo>
                  <a:pt x="0" y="54188"/>
                </a:moveTo>
                <a:lnTo>
                  <a:pt x="0" y="54188"/>
                </a:lnTo>
                <a:lnTo>
                  <a:pt x="67449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1338321" y="3449421"/>
            <a:ext cx="92710" cy="81280"/>
          </a:xfrm>
          <a:custGeom>
            <a:avLst/>
            <a:gdLst/>
            <a:ahLst/>
            <a:cxnLst/>
            <a:rect l="l" t="t" r="r" b="b"/>
            <a:pathLst>
              <a:path w="92709" h="81279">
                <a:moveTo>
                  <a:pt x="75761" y="0"/>
                </a:moveTo>
                <a:lnTo>
                  <a:pt x="0" y="65775"/>
                </a:lnTo>
                <a:lnTo>
                  <a:pt x="27087" y="80711"/>
                </a:lnTo>
                <a:lnTo>
                  <a:pt x="92357" y="23774"/>
                </a:lnTo>
                <a:lnTo>
                  <a:pt x="89035" y="8290"/>
                </a:lnTo>
                <a:lnTo>
                  <a:pt x="7576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1422367" y="3253149"/>
            <a:ext cx="35560" cy="85725"/>
          </a:xfrm>
          <a:custGeom>
            <a:avLst/>
            <a:gdLst/>
            <a:ahLst/>
            <a:cxnLst/>
            <a:rect l="l" t="t" r="r" b="b"/>
            <a:pathLst>
              <a:path w="35559" h="85725">
                <a:moveTo>
                  <a:pt x="0" y="0"/>
                </a:moveTo>
                <a:lnTo>
                  <a:pt x="0" y="0"/>
                </a:lnTo>
                <a:lnTo>
                  <a:pt x="35384" y="85671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405795" y="3248162"/>
            <a:ext cx="62230" cy="94615"/>
          </a:xfrm>
          <a:custGeom>
            <a:avLst/>
            <a:gdLst/>
            <a:ahLst/>
            <a:cxnLst/>
            <a:rect l="l" t="t" r="r" b="b"/>
            <a:pathLst>
              <a:path w="62230" h="94614">
                <a:moveTo>
                  <a:pt x="31516" y="0"/>
                </a:moveTo>
                <a:lnTo>
                  <a:pt x="0" y="0"/>
                </a:lnTo>
                <a:lnTo>
                  <a:pt x="35372" y="94000"/>
                </a:lnTo>
                <a:lnTo>
                  <a:pt x="51959" y="94000"/>
                </a:lnTo>
                <a:lnTo>
                  <a:pt x="61923" y="80192"/>
                </a:lnTo>
                <a:lnTo>
                  <a:pt x="3151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1526880" y="2969528"/>
            <a:ext cx="27305" cy="90805"/>
          </a:xfrm>
          <a:custGeom>
            <a:avLst/>
            <a:gdLst/>
            <a:ahLst/>
            <a:cxnLst/>
            <a:rect l="l" t="t" r="r" b="b"/>
            <a:pathLst>
              <a:path w="27305" h="90805">
                <a:moveTo>
                  <a:pt x="0" y="90669"/>
                </a:moveTo>
                <a:lnTo>
                  <a:pt x="0" y="90669"/>
                </a:lnTo>
                <a:lnTo>
                  <a:pt x="27111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1513069" y="2963997"/>
            <a:ext cx="49530" cy="118110"/>
          </a:xfrm>
          <a:custGeom>
            <a:avLst/>
            <a:gdLst/>
            <a:ahLst/>
            <a:cxnLst/>
            <a:rect l="l" t="t" r="r" b="b"/>
            <a:pathLst>
              <a:path w="49530" h="118110">
                <a:moveTo>
                  <a:pt x="40922" y="0"/>
                </a:moveTo>
                <a:lnTo>
                  <a:pt x="22122" y="7193"/>
                </a:lnTo>
                <a:lnTo>
                  <a:pt x="0" y="94548"/>
                </a:lnTo>
                <a:lnTo>
                  <a:pt x="13810" y="101163"/>
                </a:lnTo>
                <a:lnTo>
                  <a:pt x="25408" y="117774"/>
                </a:lnTo>
                <a:lnTo>
                  <a:pt x="49197" y="28742"/>
                </a:lnTo>
                <a:lnTo>
                  <a:pt x="4092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1572232" y="2934144"/>
            <a:ext cx="6985" cy="1905"/>
          </a:xfrm>
          <a:custGeom>
            <a:avLst/>
            <a:gdLst/>
            <a:ahLst/>
            <a:cxnLst/>
            <a:rect l="l" t="t" r="r" b="b"/>
            <a:pathLst>
              <a:path w="6984" h="1905">
                <a:moveTo>
                  <a:pt x="0" y="1676"/>
                </a:moveTo>
                <a:lnTo>
                  <a:pt x="0" y="1676"/>
                </a:lnTo>
                <a:lnTo>
                  <a:pt x="6629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1545122" y="2925866"/>
            <a:ext cx="38735" cy="57150"/>
          </a:xfrm>
          <a:custGeom>
            <a:avLst/>
            <a:gdLst/>
            <a:ahLst/>
            <a:cxnLst/>
            <a:rect l="l" t="t" r="r" b="b"/>
            <a:pathLst>
              <a:path w="38734" h="57150">
                <a:moveTo>
                  <a:pt x="35396" y="0"/>
                </a:moveTo>
                <a:lnTo>
                  <a:pt x="0" y="4968"/>
                </a:lnTo>
                <a:lnTo>
                  <a:pt x="0" y="8290"/>
                </a:lnTo>
                <a:lnTo>
                  <a:pt x="30419" y="16581"/>
                </a:lnTo>
                <a:lnTo>
                  <a:pt x="20467" y="56936"/>
                </a:lnTo>
                <a:lnTo>
                  <a:pt x="38706" y="4968"/>
                </a:lnTo>
                <a:lnTo>
                  <a:pt x="3539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1656264" y="2949078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69" h="26035">
                <a:moveTo>
                  <a:pt x="0" y="0"/>
                </a:moveTo>
                <a:lnTo>
                  <a:pt x="0" y="0"/>
                </a:lnTo>
                <a:lnTo>
                  <a:pt x="13836" y="25448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1652957" y="2944093"/>
            <a:ext cx="20955" cy="35560"/>
          </a:xfrm>
          <a:custGeom>
            <a:avLst/>
            <a:gdLst/>
            <a:ahLst/>
            <a:cxnLst/>
            <a:rect l="l" t="t" r="r" b="b"/>
            <a:pathLst>
              <a:path w="20955" h="35560">
                <a:moveTo>
                  <a:pt x="6629" y="0"/>
                </a:moveTo>
                <a:lnTo>
                  <a:pt x="0" y="3322"/>
                </a:lnTo>
                <a:lnTo>
                  <a:pt x="13822" y="35417"/>
                </a:lnTo>
                <a:lnTo>
                  <a:pt x="20464" y="33741"/>
                </a:lnTo>
                <a:lnTo>
                  <a:pt x="66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1639682" y="2982786"/>
            <a:ext cx="30480" cy="107314"/>
          </a:xfrm>
          <a:custGeom>
            <a:avLst/>
            <a:gdLst/>
            <a:ahLst/>
            <a:cxnLst/>
            <a:rect l="l" t="t" r="r" b="b"/>
            <a:pathLst>
              <a:path w="30480" h="107314">
                <a:moveTo>
                  <a:pt x="0" y="107279"/>
                </a:moveTo>
                <a:lnTo>
                  <a:pt x="0" y="107279"/>
                </a:lnTo>
                <a:lnTo>
                  <a:pt x="30418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1638025" y="2977835"/>
            <a:ext cx="35560" cy="117475"/>
          </a:xfrm>
          <a:custGeom>
            <a:avLst/>
            <a:gdLst/>
            <a:ahLst/>
            <a:cxnLst/>
            <a:rect l="l" t="t" r="r" b="b"/>
            <a:pathLst>
              <a:path w="35560" h="117475">
                <a:moveTo>
                  <a:pt x="28754" y="0"/>
                </a:moveTo>
                <a:lnTo>
                  <a:pt x="0" y="112227"/>
                </a:lnTo>
                <a:lnTo>
                  <a:pt x="4965" y="117195"/>
                </a:lnTo>
                <a:lnTo>
                  <a:pt x="35396" y="1676"/>
                </a:lnTo>
                <a:lnTo>
                  <a:pt x="287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1538476" y="3090066"/>
            <a:ext cx="27305" cy="59690"/>
          </a:xfrm>
          <a:custGeom>
            <a:avLst/>
            <a:gdLst/>
            <a:ahLst/>
            <a:cxnLst/>
            <a:rect l="l" t="t" r="r" b="b"/>
            <a:pathLst>
              <a:path w="27305" h="59689">
                <a:moveTo>
                  <a:pt x="27111" y="59156"/>
                </a:moveTo>
                <a:lnTo>
                  <a:pt x="27111" y="59156"/>
                </a:ln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1531869" y="3085094"/>
            <a:ext cx="35560" cy="74295"/>
          </a:xfrm>
          <a:custGeom>
            <a:avLst/>
            <a:gdLst/>
            <a:ahLst/>
            <a:cxnLst/>
            <a:rect l="l" t="t" r="r" b="b"/>
            <a:pathLst>
              <a:path w="35559" h="74294">
                <a:moveTo>
                  <a:pt x="0" y="0"/>
                </a:moveTo>
                <a:lnTo>
                  <a:pt x="30397" y="74066"/>
                </a:lnTo>
                <a:lnTo>
                  <a:pt x="35375" y="60258"/>
                </a:lnTo>
                <a:lnTo>
                  <a:pt x="9027" y="1645"/>
                </a:lnTo>
                <a:lnTo>
                  <a:pt x="6608" y="1645"/>
                </a:lnTo>
                <a:lnTo>
                  <a:pt x="0" y="0"/>
                </a:lnTo>
                <a:close/>
              </a:path>
              <a:path w="35559" h="74294">
                <a:moveTo>
                  <a:pt x="8287" y="0"/>
                </a:moveTo>
                <a:lnTo>
                  <a:pt x="6608" y="1645"/>
                </a:lnTo>
                <a:lnTo>
                  <a:pt x="9027" y="1645"/>
                </a:lnTo>
                <a:lnTo>
                  <a:pt x="828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1545121" y="3068488"/>
            <a:ext cx="27305" cy="50800"/>
          </a:xfrm>
          <a:custGeom>
            <a:avLst/>
            <a:gdLst/>
            <a:ahLst/>
            <a:cxnLst/>
            <a:rect l="l" t="t" r="r" b="b"/>
            <a:pathLst>
              <a:path w="27305" h="50800">
                <a:moveTo>
                  <a:pt x="27111" y="50317"/>
                </a:moveTo>
                <a:lnTo>
                  <a:pt x="27111" y="50317"/>
                </a:ln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1543467" y="3063514"/>
            <a:ext cx="32384" cy="62230"/>
          </a:xfrm>
          <a:custGeom>
            <a:avLst/>
            <a:gdLst/>
            <a:ahLst/>
            <a:cxnLst/>
            <a:rect l="l" t="t" r="r" b="b"/>
            <a:pathLst>
              <a:path w="32384" h="62230">
                <a:moveTo>
                  <a:pt x="8845" y="0"/>
                </a:moveTo>
                <a:lnTo>
                  <a:pt x="0" y="0"/>
                </a:lnTo>
                <a:lnTo>
                  <a:pt x="0" y="1645"/>
                </a:lnTo>
                <a:lnTo>
                  <a:pt x="27084" y="61935"/>
                </a:lnTo>
                <a:lnTo>
                  <a:pt x="32074" y="58613"/>
                </a:lnTo>
                <a:lnTo>
                  <a:pt x="884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1567242" y="3096679"/>
            <a:ext cx="67945" cy="52705"/>
          </a:xfrm>
          <a:custGeom>
            <a:avLst/>
            <a:gdLst/>
            <a:ahLst/>
            <a:cxnLst/>
            <a:rect l="l" t="t" r="r" b="b"/>
            <a:pathLst>
              <a:path w="67944" h="52705">
                <a:moveTo>
                  <a:pt x="0" y="52542"/>
                </a:moveTo>
                <a:lnTo>
                  <a:pt x="0" y="52542"/>
                </a:lnTo>
                <a:lnTo>
                  <a:pt x="67461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1562267" y="3090062"/>
            <a:ext cx="81280" cy="69215"/>
          </a:xfrm>
          <a:custGeom>
            <a:avLst/>
            <a:gdLst/>
            <a:ahLst/>
            <a:cxnLst/>
            <a:rect l="l" t="t" r="r" b="b"/>
            <a:pathLst>
              <a:path w="81280" h="69214">
                <a:moveTo>
                  <a:pt x="75758" y="0"/>
                </a:moveTo>
                <a:lnTo>
                  <a:pt x="4977" y="55290"/>
                </a:lnTo>
                <a:lnTo>
                  <a:pt x="0" y="69098"/>
                </a:lnTo>
                <a:lnTo>
                  <a:pt x="80723" y="4968"/>
                </a:lnTo>
                <a:lnTo>
                  <a:pt x="7575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1457751" y="3083422"/>
            <a:ext cx="48895" cy="43815"/>
          </a:xfrm>
          <a:custGeom>
            <a:avLst/>
            <a:gdLst/>
            <a:ahLst/>
            <a:cxnLst/>
            <a:rect l="l" t="t" r="r" b="b"/>
            <a:pathLst>
              <a:path w="48894" h="43814">
                <a:moveTo>
                  <a:pt x="0" y="43673"/>
                </a:moveTo>
                <a:lnTo>
                  <a:pt x="0" y="43673"/>
                </a:lnTo>
                <a:lnTo>
                  <a:pt x="48674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437311" y="3063514"/>
            <a:ext cx="90170" cy="76835"/>
          </a:xfrm>
          <a:custGeom>
            <a:avLst/>
            <a:gdLst/>
            <a:ahLst/>
            <a:cxnLst/>
            <a:rect l="l" t="t" r="r" b="b"/>
            <a:pathLst>
              <a:path w="90169" h="76835">
                <a:moveTo>
                  <a:pt x="67449" y="0"/>
                </a:moveTo>
                <a:lnTo>
                  <a:pt x="0" y="61935"/>
                </a:lnTo>
                <a:lnTo>
                  <a:pt x="27084" y="76840"/>
                </a:lnTo>
                <a:lnTo>
                  <a:pt x="89568" y="21579"/>
                </a:lnTo>
                <a:lnTo>
                  <a:pt x="65803" y="14935"/>
                </a:lnTo>
                <a:lnTo>
                  <a:pt x="6744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1417401" y="3874017"/>
            <a:ext cx="18415" cy="13970"/>
          </a:xfrm>
          <a:custGeom>
            <a:avLst/>
            <a:gdLst/>
            <a:ahLst/>
            <a:cxnLst/>
            <a:rect l="l" t="t" r="r" b="b"/>
            <a:pathLst>
              <a:path w="18415" h="13970">
                <a:moveTo>
                  <a:pt x="18240" y="0"/>
                </a:moveTo>
                <a:lnTo>
                  <a:pt x="18240" y="0"/>
                </a:lnTo>
                <a:lnTo>
                  <a:pt x="0" y="13812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410760" y="3869030"/>
            <a:ext cx="34290" cy="27305"/>
          </a:xfrm>
          <a:custGeom>
            <a:avLst/>
            <a:gdLst/>
            <a:ahLst/>
            <a:cxnLst/>
            <a:rect l="l" t="t" r="r" b="b"/>
            <a:pathLst>
              <a:path w="34290" h="27304">
                <a:moveTo>
                  <a:pt x="26551" y="0"/>
                </a:moveTo>
                <a:lnTo>
                  <a:pt x="0" y="22110"/>
                </a:lnTo>
                <a:lnTo>
                  <a:pt x="6641" y="27099"/>
                </a:lnTo>
                <a:lnTo>
                  <a:pt x="33716" y="4989"/>
                </a:lnTo>
                <a:lnTo>
                  <a:pt x="2655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1328367" y="3847468"/>
            <a:ext cx="13335" cy="21590"/>
          </a:xfrm>
          <a:custGeom>
            <a:avLst/>
            <a:gdLst/>
            <a:ahLst/>
            <a:cxnLst/>
            <a:rect l="l" t="t" r="r" b="b"/>
            <a:pathLst>
              <a:path w="13334" h="21589">
                <a:moveTo>
                  <a:pt x="13275" y="21562"/>
                </a:moveTo>
                <a:lnTo>
                  <a:pt x="13275" y="21562"/>
                </a:ln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1309567" y="3812084"/>
            <a:ext cx="42545" cy="62230"/>
          </a:xfrm>
          <a:custGeom>
            <a:avLst/>
            <a:gdLst/>
            <a:ahLst/>
            <a:cxnLst/>
            <a:rect l="l" t="t" r="r" b="b"/>
            <a:pathLst>
              <a:path w="42544" h="62229">
                <a:moveTo>
                  <a:pt x="42031" y="0"/>
                </a:moveTo>
                <a:lnTo>
                  <a:pt x="0" y="40349"/>
                </a:lnTo>
                <a:lnTo>
                  <a:pt x="28754" y="61935"/>
                </a:lnTo>
                <a:lnTo>
                  <a:pt x="33720" y="58613"/>
                </a:lnTo>
                <a:lnTo>
                  <a:pt x="4203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1328367" y="3728046"/>
            <a:ext cx="28575" cy="111760"/>
          </a:xfrm>
          <a:custGeom>
            <a:avLst/>
            <a:gdLst/>
            <a:ahLst/>
            <a:cxnLst/>
            <a:rect l="l" t="t" r="r" b="b"/>
            <a:pathLst>
              <a:path w="28575" h="111760">
                <a:moveTo>
                  <a:pt x="0" y="111147"/>
                </a:moveTo>
                <a:lnTo>
                  <a:pt x="0" y="111147"/>
                </a:lnTo>
                <a:lnTo>
                  <a:pt x="28193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1309567" y="3716456"/>
            <a:ext cx="67945" cy="136525"/>
          </a:xfrm>
          <a:custGeom>
            <a:avLst/>
            <a:gdLst/>
            <a:ahLst/>
            <a:cxnLst/>
            <a:rect l="l" t="t" r="r" b="b"/>
            <a:pathLst>
              <a:path w="67944" h="136525">
                <a:moveTo>
                  <a:pt x="67473" y="0"/>
                </a:moveTo>
                <a:lnTo>
                  <a:pt x="46994" y="9936"/>
                </a:lnTo>
                <a:lnTo>
                  <a:pt x="32077" y="9936"/>
                </a:lnTo>
                <a:lnTo>
                  <a:pt x="0" y="135977"/>
                </a:lnTo>
                <a:lnTo>
                  <a:pt x="42031" y="95627"/>
                </a:lnTo>
                <a:lnTo>
                  <a:pt x="6747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1441166" y="3758462"/>
            <a:ext cx="30480" cy="107314"/>
          </a:xfrm>
          <a:custGeom>
            <a:avLst/>
            <a:gdLst/>
            <a:ahLst/>
            <a:cxnLst/>
            <a:rect l="l" t="t" r="r" b="b"/>
            <a:pathLst>
              <a:path w="30480" h="107314">
                <a:moveTo>
                  <a:pt x="0" y="107246"/>
                </a:moveTo>
                <a:lnTo>
                  <a:pt x="0" y="107246"/>
                </a:lnTo>
                <a:lnTo>
                  <a:pt x="29873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1435644" y="3753490"/>
            <a:ext cx="37465" cy="117475"/>
          </a:xfrm>
          <a:custGeom>
            <a:avLst/>
            <a:gdLst/>
            <a:ahLst/>
            <a:cxnLst/>
            <a:rect l="l" t="t" r="r" b="b"/>
            <a:pathLst>
              <a:path w="37465" h="117475">
                <a:moveTo>
                  <a:pt x="37039" y="0"/>
                </a:moveTo>
                <a:lnTo>
                  <a:pt x="28751" y="3322"/>
                </a:lnTo>
                <a:lnTo>
                  <a:pt x="0" y="117207"/>
                </a:lnTo>
                <a:lnTo>
                  <a:pt x="8833" y="117207"/>
                </a:lnTo>
                <a:lnTo>
                  <a:pt x="3703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1363206" y="3667793"/>
            <a:ext cx="67945" cy="53975"/>
          </a:xfrm>
          <a:custGeom>
            <a:avLst/>
            <a:gdLst/>
            <a:ahLst/>
            <a:cxnLst/>
            <a:rect l="l" t="t" r="r" b="b"/>
            <a:pathLst>
              <a:path w="67944" h="53975">
                <a:moveTo>
                  <a:pt x="0" y="53609"/>
                </a:moveTo>
                <a:lnTo>
                  <a:pt x="0" y="53609"/>
                </a:lnTo>
                <a:lnTo>
                  <a:pt x="6747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1356561" y="3659489"/>
            <a:ext cx="79375" cy="67310"/>
          </a:xfrm>
          <a:custGeom>
            <a:avLst/>
            <a:gdLst/>
            <a:ahLst/>
            <a:cxnLst/>
            <a:rect l="l" t="t" r="r" b="b"/>
            <a:pathLst>
              <a:path w="79375" h="67310">
                <a:moveTo>
                  <a:pt x="79083" y="0"/>
                </a:moveTo>
                <a:lnTo>
                  <a:pt x="12170" y="53644"/>
                </a:lnTo>
                <a:lnTo>
                  <a:pt x="0" y="66903"/>
                </a:lnTo>
                <a:lnTo>
                  <a:pt x="20479" y="56967"/>
                </a:lnTo>
                <a:lnTo>
                  <a:pt x="75761" y="9966"/>
                </a:lnTo>
                <a:lnTo>
                  <a:pt x="7908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1378682" y="3699855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513"/>
                </a:moveTo>
                <a:lnTo>
                  <a:pt x="0" y="31513"/>
                </a:lnTo>
                <a:lnTo>
                  <a:pt x="43684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1370396" y="3691006"/>
            <a:ext cx="57150" cy="49530"/>
          </a:xfrm>
          <a:custGeom>
            <a:avLst/>
            <a:gdLst/>
            <a:ahLst/>
            <a:cxnLst/>
            <a:rect l="l" t="t" r="r" b="b"/>
            <a:pathLst>
              <a:path w="57150" h="49529">
                <a:moveTo>
                  <a:pt x="51971" y="0"/>
                </a:moveTo>
                <a:lnTo>
                  <a:pt x="0" y="43677"/>
                </a:lnTo>
                <a:lnTo>
                  <a:pt x="6644" y="49225"/>
                </a:lnTo>
                <a:lnTo>
                  <a:pt x="56961" y="5547"/>
                </a:lnTo>
                <a:lnTo>
                  <a:pt x="5197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1322844" y="3640729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0" y="0"/>
                </a:moveTo>
                <a:lnTo>
                  <a:pt x="0" y="0"/>
                </a:lnTo>
                <a:lnTo>
                  <a:pt x="33716" y="80673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1306247" y="3635715"/>
            <a:ext cx="62865" cy="90805"/>
          </a:xfrm>
          <a:custGeom>
            <a:avLst/>
            <a:gdLst/>
            <a:ahLst/>
            <a:cxnLst/>
            <a:rect l="l" t="t" r="r" b="b"/>
            <a:pathLst>
              <a:path w="62865" h="90804">
                <a:moveTo>
                  <a:pt x="32074" y="0"/>
                </a:moveTo>
                <a:lnTo>
                  <a:pt x="0" y="1676"/>
                </a:lnTo>
                <a:lnTo>
                  <a:pt x="35396" y="90677"/>
                </a:lnTo>
                <a:lnTo>
                  <a:pt x="50313" y="90677"/>
                </a:lnTo>
                <a:lnTo>
                  <a:pt x="62483" y="77419"/>
                </a:lnTo>
                <a:lnTo>
                  <a:pt x="3207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432320" y="3667793"/>
            <a:ext cx="38735" cy="82550"/>
          </a:xfrm>
          <a:custGeom>
            <a:avLst/>
            <a:gdLst/>
            <a:ahLst/>
            <a:cxnLst/>
            <a:rect l="l" t="t" r="r" b="b"/>
            <a:pathLst>
              <a:path w="38734" h="82550">
                <a:moveTo>
                  <a:pt x="0" y="0"/>
                </a:moveTo>
                <a:lnTo>
                  <a:pt x="0" y="0"/>
                </a:lnTo>
                <a:lnTo>
                  <a:pt x="38719" y="8238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432322" y="3659489"/>
            <a:ext cx="40640" cy="97790"/>
          </a:xfrm>
          <a:custGeom>
            <a:avLst/>
            <a:gdLst/>
            <a:ahLst/>
            <a:cxnLst/>
            <a:rect l="l" t="t" r="r" b="b"/>
            <a:pathLst>
              <a:path w="40640" h="97789">
                <a:moveTo>
                  <a:pt x="3322" y="0"/>
                </a:moveTo>
                <a:lnTo>
                  <a:pt x="0" y="9966"/>
                </a:lnTo>
                <a:lnTo>
                  <a:pt x="32074" y="97322"/>
                </a:lnTo>
                <a:lnTo>
                  <a:pt x="40361" y="94000"/>
                </a:lnTo>
                <a:lnTo>
                  <a:pt x="332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525225" y="2955722"/>
            <a:ext cx="29209" cy="107950"/>
          </a:xfrm>
          <a:custGeom>
            <a:avLst/>
            <a:gdLst/>
            <a:ahLst/>
            <a:cxnLst/>
            <a:rect l="l" t="t" r="r" b="b"/>
            <a:pathLst>
              <a:path w="29209" h="107950">
                <a:moveTo>
                  <a:pt x="0" y="107798"/>
                </a:moveTo>
                <a:lnTo>
                  <a:pt x="0" y="107798"/>
                </a:lnTo>
                <a:lnTo>
                  <a:pt x="28766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1521915" y="2950738"/>
            <a:ext cx="37465" cy="118110"/>
          </a:xfrm>
          <a:custGeom>
            <a:avLst/>
            <a:gdLst/>
            <a:ahLst/>
            <a:cxnLst/>
            <a:rect l="l" t="t" r="r" b="b"/>
            <a:pathLst>
              <a:path w="37465" h="118110">
                <a:moveTo>
                  <a:pt x="37042" y="0"/>
                </a:moveTo>
                <a:lnTo>
                  <a:pt x="30397" y="1645"/>
                </a:lnTo>
                <a:lnTo>
                  <a:pt x="0" y="117744"/>
                </a:lnTo>
                <a:lnTo>
                  <a:pt x="4965" y="117744"/>
                </a:lnTo>
                <a:lnTo>
                  <a:pt x="3704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1441166" y="3874017"/>
            <a:ext cx="17145" cy="35560"/>
          </a:xfrm>
          <a:custGeom>
            <a:avLst/>
            <a:gdLst/>
            <a:ahLst/>
            <a:cxnLst/>
            <a:rect l="l" t="t" r="r" b="b"/>
            <a:pathLst>
              <a:path w="17144" h="35560">
                <a:moveTo>
                  <a:pt x="0" y="0"/>
                </a:moveTo>
                <a:lnTo>
                  <a:pt x="0" y="0"/>
                </a:lnTo>
                <a:lnTo>
                  <a:pt x="16585" y="35362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1435644" y="3869030"/>
            <a:ext cx="24130" cy="45720"/>
          </a:xfrm>
          <a:custGeom>
            <a:avLst/>
            <a:gdLst/>
            <a:ahLst/>
            <a:cxnLst/>
            <a:rect l="l" t="t" r="r" b="b"/>
            <a:pathLst>
              <a:path w="24130" h="45720">
                <a:moveTo>
                  <a:pt x="8833" y="0"/>
                </a:moveTo>
                <a:lnTo>
                  <a:pt x="0" y="1667"/>
                </a:lnTo>
                <a:lnTo>
                  <a:pt x="18800" y="45338"/>
                </a:lnTo>
                <a:lnTo>
                  <a:pt x="23786" y="42028"/>
                </a:lnTo>
                <a:lnTo>
                  <a:pt x="88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459431" y="3874017"/>
            <a:ext cx="13335" cy="27305"/>
          </a:xfrm>
          <a:custGeom>
            <a:avLst/>
            <a:gdLst/>
            <a:ahLst/>
            <a:cxnLst/>
            <a:rect l="l" t="t" r="r" b="b"/>
            <a:pathLst>
              <a:path w="13334" h="27304">
                <a:moveTo>
                  <a:pt x="0" y="0"/>
                </a:moveTo>
                <a:lnTo>
                  <a:pt x="0" y="0"/>
                </a:lnTo>
                <a:lnTo>
                  <a:pt x="13250" y="27088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1457754" y="3869030"/>
            <a:ext cx="20955" cy="37465"/>
          </a:xfrm>
          <a:custGeom>
            <a:avLst/>
            <a:gdLst/>
            <a:ahLst/>
            <a:cxnLst/>
            <a:rect l="l" t="t" r="r" b="b"/>
            <a:pathLst>
              <a:path w="20955" h="37464">
                <a:moveTo>
                  <a:pt x="4974" y="0"/>
                </a:moveTo>
                <a:lnTo>
                  <a:pt x="0" y="1667"/>
                </a:lnTo>
                <a:lnTo>
                  <a:pt x="13286" y="37042"/>
                </a:lnTo>
                <a:lnTo>
                  <a:pt x="20476" y="35387"/>
                </a:lnTo>
                <a:lnTo>
                  <a:pt x="497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1302923" y="3855755"/>
            <a:ext cx="26034" cy="18415"/>
          </a:xfrm>
          <a:custGeom>
            <a:avLst/>
            <a:gdLst/>
            <a:ahLst/>
            <a:cxnLst/>
            <a:rect l="l" t="t" r="r" b="b"/>
            <a:pathLst>
              <a:path w="26034" h="18414">
                <a:moveTo>
                  <a:pt x="25443" y="0"/>
                </a:moveTo>
                <a:lnTo>
                  <a:pt x="25443" y="0"/>
                </a:lnTo>
                <a:lnTo>
                  <a:pt x="0" y="18261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1297960" y="3847469"/>
            <a:ext cx="35560" cy="32384"/>
          </a:xfrm>
          <a:custGeom>
            <a:avLst/>
            <a:gdLst/>
            <a:ahLst/>
            <a:cxnLst/>
            <a:rect l="l" t="t" r="r" b="b"/>
            <a:pathLst>
              <a:path w="35559" h="32385">
                <a:moveTo>
                  <a:pt x="32074" y="0"/>
                </a:moveTo>
                <a:lnTo>
                  <a:pt x="0" y="26551"/>
                </a:lnTo>
                <a:lnTo>
                  <a:pt x="4965" y="32074"/>
                </a:lnTo>
                <a:lnTo>
                  <a:pt x="35396" y="4965"/>
                </a:lnTo>
                <a:lnTo>
                  <a:pt x="3207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1292971" y="3830882"/>
            <a:ext cx="35560" cy="26670"/>
          </a:xfrm>
          <a:custGeom>
            <a:avLst/>
            <a:gdLst/>
            <a:ahLst/>
            <a:cxnLst/>
            <a:rect l="l" t="t" r="r" b="b"/>
            <a:pathLst>
              <a:path w="35559" h="26670">
                <a:moveTo>
                  <a:pt x="35396" y="0"/>
                </a:moveTo>
                <a:lnTo>
                  <a:pt x="35396" y="0"/>
                </a:lnTo>
                <a:lnTo>
                  <a:pt x="0" y="26539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1287447" y="3823691"/>
            <a:ext cx="46355" cy="42545"/>
          </a:xfrm>
          <a:custGeom>
            <a:avLst/>
            <a:gdLst/>
            <a:ahLst/>
            <a:cxnLst/>
            <a:rect l="l" t="t" r="r" b="b"/>
            <a:pathLst>
              <a:path w="46355" h="42545">
                <a:moveTo>
                  <a:pt x="42586" y="0"/>
                </a:moveTo>
                <a:lnTo>
                  <a:pt x="0" y="37051"/>
                </a:lnTo>
                <a:lnTo>
                  <a:pt x="1667" y="42016"/>
                </a:lnTo>
                <a:lnTo>
                  <a:pt x="45908" y="4989"/>
                </a:lnTo>
                <a:lnTo>
                  <a:pt x="4258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1538476" y="2915248"/>
            <a:ext cx="15875" cy="32384"/>
          </a:xfrm>
          <a:custGeom>
            <a:avLst/>
            <a:gdLst/>
            <a:ahLst/>
            <a:cxnLst/>
            <a:rect l="l" t="t" r="r" b="b"/>
            <a:pathLst>
              <a:path w="15875" h="32385">
                <a:moveTo>
                  <a:pt x="0" y="0"/>
                </a:moveTo>
                <a:lnTo>
                  <a:pt x="0" y="0"/>
                </a:lnTo>
                <a:lnTo>
                  <a:pt x="15515" y="32183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1535192" y="2910352"/>
            <a:ext cx="22225" cy="42545"/>
          </a:xfrm>
          <a:custGeom>
            <a:avLst/>
            <a:gdLst/>
            <a:ahLst/>
            <a:cxnLst/>
            <a:rect l="l" t="t" r="r" b="b"/>
            <a:pathLst>
              <a:path w="22225" h="42544">
                <a:moveTo>
                  <a:pt x="8275" y="0"/>
                </a:moveTo>
                <a:lnTo>
                  <a:pt x="0" y="1767"/>
                </a:lnTo>
                <a:lnTo>
                  <a:pt x="17120" y="42031"/>
                </a:lnTo>
                <a:lnTo>
                  <a:pt x="22085" y="40385"/>
                </a:lnTo>
                <a:lnTo>
                  <a:pt x="827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1521914" y="2922593"/>
            <a:ext cx="13335" cy="25400"/>
          </a:xfrm>
          <a:custGeom>
            <a:avLst/>
            <a:gdLst/>
            <a:ahLst/>
            <a:cxnLst/>
            <a:rect l="l" t="t" r="r" b="b"/>
            <a:pathLst>
              <a:path w="13334" h="25400">
                <a:moveTo>
                  <a:pt x="0" y="0"/>
                </a:moveTo>
                <a:lnTo>
                  <a:pt x="0" y="0"/>
                </a:lnTo>
                <a:lnTo>
                  <a:pt x="13275" y="24838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1518595" y="2917027"/>
            <a:ext cx="20320" cy="35560"/>
          </a:xfrm>
          <a:custGeom>
            <a:avLst/>
            <a:gdLst/>
            <a:ahLst/>
            <a:cxnLst/>
            <a:rect l="l" t="t" r="r" b="b"/>
            <a:pathLst>
              <a:path w="20319" h="35560">
                <a:moveTo>
                  <a:pt x="6629" y="0"/>
                </a:moveTo>
                <a:lnTo>
                  <a:pt x="0" y="3779"/>
                </a:lnTo>
                <a:lnTo>
                  <a:pt x="13274" y="35356"/>
                </a:lnTo>
                <a:lnTo>
                  <a:pt x="19882" y="33710"/>
                </a:lnTo>
                <a:lnTo>
                  <a:pt x="66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1673423" y="2957368"/>
            <a:ext cx="20320" cy="17780"/>
          </a:xfrm>
          <a:custGeom>
            <a:avLst/>
            <a:gdLst/>
            <a:ahLst/>
            <a:cxnLst/>
            <a:rect l="l" t="t" r="r" b="b"/>
            <a:pathLst>
              <a:path w="20319" h="17780">
                <a:moveTo>
                  <a:pt x="0" y="17158"/>
                </a:moveTo>
                <a:lnTo>
                  <a:pt x="0" y="17158"/>
                </a:lnTo>
                <a:lnTo>
                  <a:pt x="19896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1666780" y="2952384"/>
            <a:ext cx="34290" cy="27305"/>
          </a:xfrm>
          <a:custGeom>
            <a:avLst/>
            <a:gdLst/>
            <a:ahLst/>
            <a:cxnLst/>
            <a:rect l="l" t="t" r="r" b="b"/>
            <a:pathLst>
              <a:path w="34289" h="27305">
                <a:moveTo>
                  <a:pt x="26538" y="0"/>
                </a:moveTo>
                <a:lnTo>
                  <a:pt x="0" y="22128"/>
                </a:lnTo>
                <a:lnTo>
                  <a:pt x="6641" y="27127"/>
                </a:lnTo>
                <a:lnTo>
                  <a:pt x="33729" y="4998"/>
                </a:lnTo>
                <a:lnTo>
                  <a:pt x="2653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1688341" y="2974526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4" h="10160">
                <a:moveTo>
                  <a:pt x="0" y="9935"/>
                </a:moveTo>
                <a:lnTo>
                  <a:pt x="0" y="9935"/>
                </a:lnTo>
                <a:lnTo>
                  <a:pt x="17134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1683352" y="2965673"/>
            <a:ext cx="27305" cy="26034"/>
          </a:xfrm>
          <a:custGeom>
            <a:avLst/>
            <a:gdLst/>
            <a:ahLst/>
            <a:cxnLst/>
            <a:rect l="l" t="t" r="r" b="b"/>
            <a:pathLst>
              <a:path w="27305" h="26035">
                <a:moveTo>
                  <a:pt x="23789" y="0"/>
                </a:moveTo>
                <a:lnTo>
                  <a:pt x="0" y="18806"/>
                </a:lnTo>
                <a:lnTo>
                  <a:pt x="4989" y="25420"/>
                </a:lnTo>
                <a:lnTo>
                  <a:pt x="27111" y="5516"/>
                </a:lnTo>
                <a:lnTo>
                  <a:pt x="2378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1924454" y="3560543"/>
            <a:ext cx="1905" cy="109220"/>
          </a:xfrm>
          <a:custGeom>
            <a:avLst/>
            <a:gdLst/>
            <a:ahLst/>
            <a:cxnLst/>
            <a:rect l="l" t="t" r="r" b="b"/>
            <a:pathLst>
              <a:path w="1905" h="109220">
                <a:moveTo>
                  <a:pt x="1655" y="108895"/>
                </a:moveTo>
                <a:lnTo>
                  <a:pt x="1655" y="108895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1908977" y="3551682"/>
            <a:ext cx="30480" cy="129539"/>
          </a:xfrm>
          <a:custGeom>
            <a:avLst/>
            <a:gdLst/>
            <a:ahLst/>
            <a:cxnLst/>
            <a:rect l="l" t="t" r="r" b="b"/>
            <a:pathLst>
              <a:path w="30480" h="129539">
                <a:moveTo>
                  <a:pt x="0" y="0"/>
                </a:moveTo>
                <a:lnTo>
                  <a:pt x="0" y="129387"/>
                </a:lnTo>
                <a:lnTo>
                  <a:pt x="30406" y="117774"/>
                </a:lnTo>
                <a:lnTo>
                  <a:pt x="30406" y="1051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1952660" y="3570479"/>
            <a:ext cx="3810" cy="90805"/>
          </a:xfrm>
          <a:custGeom>
            <a:avLst/>
            <a:gdLst/>
            <a:ahLst/>
            <a:cxnLst/>
            <a:rect l="l" t="t" r="r" b="b"/>
            <a:pathLst>
              <a:path w="3810" h="90804">
                <a:moveTo>
                  <a:pt x="3322" y="90669"/>
                </a:moveTo>
                <a:lnTo>
                  <a:pt x="3322" y="90669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1953482" y="3565519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8938"/>
                </a:lnTo>
              </a:path>
            </a:pathLst>
          </a:custGeom>
          <a:ln w="828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2100846" y="3674436"/>
            <a:ext cx="49530" cy="74295"/>
          </a:xfrm>
          <a:custGeom>
            <a:avLst/>
            <a:gdLst/>
            <a:ahLst/>
            <a:cxnLst/>
            <a:rect l="l" t="t" r="r" b="b"/>
            <a:pathLst>
              <a:path w="49530" h="74295">
                <a:moveTo>
                  <a:pt x="49208" y="0"/>
                </a:moveTo>
                <a:lnTo>
                  <a:pt x="49208" y="0"/>
                </a:lnTo>
                <a:lnTo>
                  <a:pt x="0" y="74059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2095880" y="3672748"/>
            <a:ext cx="62865" cy="81280"/>
          </a:xfrm>
          <a:custGeom>
            <a:avLst/>
            <a:gdLst/>
            <a:ahLst/>
            <a:cxnLst/>
            <a:rect l="l" t="t" r="r" b="b"/>
            <a:pathLst>
              <a:path w="62864" h="81279">
                <a:moveTo>
                  <a:pt x="62483" y="0"/>
                </a:moveTo>
                <a:lnTo>
                  <a:pt x="54172" y="0"/>
                </a:lnTo>
                <a:lnTo>
                  <a:pt x="0" y="75742"/>
                </a:lnTo>
                <a:lnTo>
                  <a:pt x="4965" y="80741"/>
                </a:lnTo>
                <a:lnTo>
                  <a:pt x="6248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2087571" y="3669438"/>
            <a:ext cx="43815" cy="67310"/>
          </a:xfrm>
          <a:custGeom>
            <a:avLst/>
            <a:gdLst/>
            <a:ahLst/>
            <a:cxnLst/>
            <a:rect l="l" t="t" r="r" b="b"/>
            <a:pathLst>
              <a:path w="43814" h="67310">
                <a:moveTo>
                  <a:pt x="43681" y="0"/>
                </a:moveTo>
                <a:lnTo>
                  <a:pt x="43681" y="0"/>
                </a:lnTo>
                <a:lnTo>
                  <a:pt x="0" y="66897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2079284" y="3664458"/>
            <a:ext cx="59055" cy="79375"/>
          </a:xfrm>
          <a:custGeom>
            <a:avLst/>
            <a:gdLst/>
            <a:ahLst/>
            <a:cxnLst/>
            <a:rect l="l" t="t" r="r" b="b"/>
            <a:pathLst>
              <a:path w="59055" h="79375">
                <a:moveTo>
                  <a:pt x="53635" y="0"/>
                </a:moveTo>
                <a:lnTo>
                  <a:pt x="0" y="71902"/>
                </a:lnTo>
                <a:lnTo>
                  <a:pt x="4977" y="79095"/>
                </a:lnTo>
                <a:lnTo>
                  <a:pt x="58613" y="4998"/>
                </a:lnTo>
                <a:lnTo>
                  <a:pt x="536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2099178" y="3479839"/>
            <a:ext cx="51435" cy="68580"/>
          </a:xfrm>
          <a:custGeom>
            <a:avLst/>
            <a:gdLst/>
            <a:ahLst/>
            <a:cxnLst/>
            <a:rect l="l" t="t" r="r" b="b"/>
            <a:pathLst>
              <a:path w="51435" h="68579">
                <a:moveTo>
                  <a:pt x="0" y="0"/>
                </a:moveTo>
                <a:lnTo>
                  <a:pt x="0" y="0"/>
                </a:lnTo>
                <a:lnTo>
                  <a:pt x="50875" y="68543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2092558" y="3473196"/>
            <a:ext cx="66040" cy="81915"/>
          </a:xfrm>
          <a:custGeom>
            <a:avLst/>
            <a:gdLst/>
            <a:ahLst/>
            <a:cxnLst/>
            <a:rect l="l" t="t" r="r" b="b"/>
            <a:pathLst>
              <a:path w="66039" h="81914">
                <a:moveTo>
                  <a:pt x="4977" y="0"/>
                </a:moveTo>
                <a:lnTo>
                  <a:pt x="0" y="3322"/>
                </a:lnTo>
                <a:lnTo>
                  <a:pt x="57494" y="81808"/>
                </a:lnTo>
                <a:lnTo>
                  <a:pt x="65806" y="78485"/>
                </a:lnTo>
                <a:lnTo>
                  <a:pt x="497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2085928" y="3489745"/>
            <a:ext cx="45720" cy="67945"/>
          </a:xfrm>
          <a:custGeom>
            <a:avLst/>
            <a:gdLst/>
            <a:ahLst/>
            <a:cxnLst/>
            <a:rect l="l" t="t" r="r" b="b"/>
            <a:pathLst>
              <a:path w="45719" h="67945">
                <a:moveTo>
                  <a:pt x="0" y="0"/>
                </a:moveTo>
                <a:lnTo>
                  <a:pt x="0" y="0"/>
                </a:lnTo>
                <a:lnTo>
                  <a:pt x="45324" y="67476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2077617" y="3484778"/>
            <a:ext cx="59055" cy="77470"/>
          </a:xfrm>
          <a:custGeom>
            <a:avLst/>
            <a:gdLst/>
            <a:ahLst/>
            <a:cxnLst/>
            <a:rect l="l" t="t" r="r" b="b"/>
            <a:pathLst>
              <a:path w="59055" h="77470">
                <a:moveTo>
                  <a:pt x="4989" y="0"/>
                </a:moveTo>
                <a:lnTo>
                  <a:pt x="0" y="3322"/>
                </a:lnTo>
                <a:lnTo>
                  <a:pt x="53635" y="77419"/>
                </a:lnTo>
                <a:lnTo>
                  <a:pt x="58625" y="72450"/>
                </a:lnTo>
                <a:lnTo>
                  <a:pt x="49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2153374" y="3557221"/>
            <a:ext cx="1905" cy="111125"/>
          </a:xfrm>
          <a:custGeom>
            <a:avLst/>
            <a:gdLst/>
            <a:ahLst/>
            <a:cxnLst/>
            <a:rect l="l" t="t" r="r" b="b"/>
            <a:pathLst>
              <a:path w="1905" h="111125">
                <a:moveTo>
                  <a:pt x="1667" y="110571"/>
                </a:moveTo>
                <a:lnTo>
                  <a:pt x="1667" y="110571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2154209" y="3551682"/>
            <a:ext cx="0" cy="121285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0"/>
                </a:moveTo>
                <a:lnTo>
                  <a:pt x="0" y="121066"/>
                </a:lnTo>
              </a:path>
            </a:pathLst>
          </a:custGeom>
          <a:ln w="83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2037253" y="3573801"/>
            <a:ext cx="0" cy="95885"/>
          </a:xfrm>
          <a:custGeom>
            <a:avLst/>
            <a:gdLst/>
            <a:ahLst/>
            <a:cxnLst/>
            <a:rect l="l" t="t" r="r" b="b"/>
            <a:pathLst>
              <a:path h="95885">
                <a:moveTo>
                  <a:pt x="0" y="95637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2030062" y="3568812"/>
            <a:ext cx="12700" cy="104139"/>
          </a:xfrm>
          <a:custGeom>
            <a:avLst/>
            <a:gdLst/>
            <a:ahLst/>
            <a:cxnLst/>
            <a:rect l="l" t="t" r="r" b="b"/>
            <a:pathLst>
              <a:path w="12700" h="104139">
                <a:moveTo>
                  <a:pt x="0" y="0"/>
                </a:moveTo>
                <a:lnTo>
                  <a:pt x="3322" y="103936"/>
                </a:lnTo>
                <a:lnTo>
                  <a:pt x="12179" y="103936"/>
                </a:lnTo>
                <a:lnTo>
                  <a:pt x="8860" y="499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1915620" y="3157512"/>
            <a:ext cx="1905" cy="112395"/>
          </a:xfrm>
          <a:custGeom>
            <a:avLst/>
            <a:gdLst/>
            <a:ahLst/>
            <a:cxnLst/>
            <a:rect l="l" t="t" r="r" b="b"/>
            <a:pathLst>
              <a:path w="1905" h="112395">
                <a:moveTo>
                  <a:pt x="1643" y="112217"/>
                </a:moveTo>
                <a:lnTo>
                  <a:pt x="1643" y="112217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1902345" y="3149224"/>
            <a:ext cx="29209" cy="128905"/>
          </a:xfrm>
          <a:custGeom>
            <a:avLst/>
            <a:gdLst/>
            <a:ahLst/>
            <a:cxnLst/>
            <a:rect l="l" t="t" r="r" b="b"/>
            <a:pathLst>
              <a:path w="29210" h="128904">
                <a:moveTo>
                  <a:pt x="0" y="0"/>
                </a:moveTo>
                <a:lnTo>
                  <a:pt x="0" y="128808"/>
                </a:lnTo>
                <a:lnTo>
                  <a:pt x="28754" y="117195"/>
                </a:lnTo>
                <a:lnTo>
                  <a:pt x="28754" y="993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1944372" y="3167478"/>
            <a:ext cx="3810" cy="90805"/>
          </a:xfrm>
          <a:custGeom>
            <a:avLst/>
            <a:gdLst/>
            <a:ahLst/>
            <a:cxnLst/>
            <a:rect l="l" t="t" r="r" b="b"/>
            <a:pathLst>
              <a:path w="3810" h="90804">
                <a:moveTo>
                  <a:pt x="3322" y="90639"/>
                </a:moveTo>
                <a:lnTo>
                  <a:pt x="3322" y="90639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1946016" y="3162482"/>
            <a:ext cx="0" cy="102870"/>
          </a:xfrm>
          <a:custGeom>
            <a:avLst/>
            <a:gdLst/>
            <a:ahLst/>
            <a:cxnLst/>
            <a:rect l="l" t="t" r="r" b="b"/>
            <a:pathLst>
              <a:path h="102870">
                <a:moveTo>
                  <a:pt x="0" y="0"/>
                </a:moveTo>
                <a:lnTo>
                  <a:pt x="0" y="102290"/>
                </a:lnTo>
              </a:path>
            </a:pathLst>
          </a:custGeom>
          <a:ln w="66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2104165" y="3274728"/>
            <a:ext cx="40640" cy="57785"/>
          </a:xfrm>
          <a:custGeom>
            <a:avLst/>
            <a:gdLst/>
            <a:ahLst/>
            <a:cxnLst/>
            <a:rect l="l" t="t" r="r" b="b"/>
            <a:pathLst>
              <a:path w="40639" h="57785">
                <a:moveTo>
                  <a:pt x="40362" y="0"/>
                </a:moveTo>
                <a:lnTo>
                  <a:pt x="40362" y="0"/>
                </a:lnTo>
                <a:lnTo>
                  <a:pt x="0" y="5748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2097535" y="3269741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10" h="67945">
                <a:moveTo>
                  <a:pt x="46994" y="0"/>
                </a:moveTo>
                <a:lnTo>
                  <a:pt x="0" y="62483"/>
                </a:lnTo>
                <a:lnTo>
                  <a:pt x="6632" y="67452"/>
                </a:lnTo>
                <a:lnTo>
                  <a:pt x="54184" y="3322"/>
                </a:lnTo>
                <a:lnTo>
                  <a:pt x="469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2092558" y="3269729"/>
            <a:ext cx="34290" cy="45720"/>
          </a:xfrm>
          <a:custGeom>
            <a:avLst/>
            <a:gdLst/>
            <a:ahLst/>
            <a:cxnLst/>
            <a:rect l="l" t="t" r="r" b="b"/>
            <a:pathLst>
              <a:path w="34289" h="45720">
                <a:moveTo>
                  <a:pt x="33732" y="0"/>
                </a:moveTo>
                <a:lnTo>
                  <a:pt x="33732" y="0"/>
                </a:lnTo>
                <a:lnTo>
                  <a:pt x="0" y="4535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2087569" y="3261451"/>
            <a:ext cx="45720" cy="62230"/>
          </a:xfrm>
          <a:custGeom>
            <a:avLst/>
            <a:gdLst/>
            <a:ahLst/>
            <a:cxnLst/>
            <a:rect l="l" t="t" r="r" b="b"/>
            <a:pathLst>
              <a:path w="45719" h="62229">
                <a:moveTo>
                  <a:pt x="37054" y="0"/>
                </a:moveTo>
                <a:lnTo>
                  <a:pt x="0" y="53614"/>
                </a:lnTo>
                <a:lnTo>
                  <a:pt x="3322" y="61904"/>
                </a:lnTo>
                <a:lnTo>
                  <a:pt x="45351" y="4968"/>
                </a:lnTo>
                <a:lnTo>
                  <a:pt x="370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2104165" y="3091712"/>
            <a:ext cx="37465" cy="57785"/>
          </a:xfrm>
          <a:custGeom>
            <a:avLst/>
            <a:gdLst/>
            <a:ahLst/>
            <a:cxnLst/>
            <a:rect l="l" t="t" r="r" b="b"/>
            <a:pathLst>
              <a:path w="37464" h="57785">
                <a:moveTo>
                  <a:pt x="0" y="0"/>
                </a:moveTo>
                <a:lnTo>
                  <a:pt x="0" y="0"/>
                </a:lnTo>
                <a:lnTo>
                  <a:pt x="37042" y="5751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2095880" y="3085094"/>
            <a:ext cx="54610" cy="67945"/>
          </a:xfrm>
          <a:custGeom>
            <a:avLst/>
            <a:gdLst/>
            <a:ahLst/>
            <a:cxnLst/>
            <a:rect l="l" t="t" r="r" b="b"/>
            <a:pathLst>
              <a:path w="54610" h="67944">
                <a:moveTo>
                  <a:pt x="4965" y="0"/>
                </a:moveTo>
                <a:lnTo>
                  <a:pt x="0" y="4968"/>
                </a:lnTo>
                <a:lnTo>
                  <a:pt x="48649" y="67452"/>
                </a:lnTo>
                <a:lnTo>
                  <a:pt x="54172" y="67452"/>
                </a:lnTo>
                <a:lnTo>
                  <a:pt x="49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2090890" y="3105518"/>
            <a:ext cx="35560" cy="48895"/>
          </a:xfrm>
          <a:custGeom>
            <a:avLst/>
            <a:gdLst/>
            <a:ahLst/>
            <a:cxnLst/>
            <a:rect l="l" t="t" r="r" b="b"/>
            <a:pathLst>
              <a:path w="35560" h="48894">
                <a:moveTo>
                  <a:pt x="0" y="0"/>
                </a:moveTo>
                <a:lnTo>
                  <a:pt x="0" y="0"/>
                </a:lnTo>
                <a:lnTo>
                  <a:pt x="35399" y="48672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2084261" y="3099998"/>
            <a:ext cx="46990" cy="59690"/>
          </a:xfrm>
          <a:custGeom>
            <a:avLst/>
            <a:gdLst/>
            <a:ahLst/>
            <a:cxnLst/>
            <a:rect l="l" t="t" r="r" b="b"/>
            <a:pathLst>
              <a:path w="46989" h="59689">
                <a:moveTo>
                  <a:pt x="6629" y="0"/>
                </a:moveTo>
                <a:lnTo>
                  <a:pt x="0" y="5516"/>
                </a:lnTo>
                <a:lnTo>
                  <a:pt x="40361" y="59161"/>
                </a:lnTo>
                <a:lnTo>
                  <a:pt x="46991" y="57515"/>
                </a:lnTo>
                <a:lnTo>
                  <a:pt x="662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2146731" y="315751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20">
                <a:moveTo>
                  <a:pt x="0" y="108895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2148125" y="3152546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517"/>
                </a:lnTo>
              </a:path>
            </a:pathLst>
          </a:custGeom>
          <a:ln w="71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2030062" y="3167478"/>
            <a:ext cx="3810" cy="85725"/>
          </a:xfrm>
          <a:custGeom>
            <a:avLst/>
            <a:gdLst/>
            <a:ahLst/>
            <a:cxnLst/>
            <a:rect l="l" t="t" r="r" b="b"/>
            <a:pathLst>
              <a:path w="3810" h="85725">
                <a:moveTo>
                  <a:pt x="3322" y="85671"/>
                </a:moveTo>
                <a:lnTo>
                  <a:pt x="3322" y="85671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2032831" y="3162482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8968"/>
                </a:lnTo>
              </a:path>
            </a:pathLst>
          </a:custGeom>
          <a:ln w="884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1976424" y="3360430"/>
            <a:ext cx="3810" cy="111125"/>
          </a:xfrm>
          <a:custGeom>
            <a:avLst/>
            <a:gdLst/>
            <a:ahLst/>
            <a:cxnLst/>
            <a:rect l="l" t="t" r="r" b="b"/>
            <a:pathLst>
              <a:path w="3810" h="111125">
                <a:moveTo>
                  <a:pt x="3322" y="111089"/>
                </a:moveTo>
                <a:lnTo>
                  <a:pt x="3322" y="111089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1963174" y="3342162"/>
            <a:ext cx="29845" cy="147955"/>
          </a:xfrm>
          <a:custGeom>
            <a:avLst/>
            <a:gdLst/>
            <a:ahLst/>
            <a:cxnLst/>
            <a:rect l="l" t="t" r="r" b="b"/>
            <a:pathLst>
              <a:path w="29844" h="147954">
                <a:moveTo>
                  <a:pt x="29849" y="0"/>
                </a:moveTo>
                <a:lnTo>
                  <a:pt x="13252" y="13258"/>
                </a:lnTo>
                <a:lnTo>
                  <a:pt x="0" y="18257"/>
                </a:lnTo>
                <a:lnTo>
                  <a:pt x="0" y="129357"/>
                </a:lnTo>
                <a:lnTo>
                  <a:pt x="16571" y="134355"/>
                </a:lnTo>
                <a:lnTo>
                  <a:pt x="29849" y="147584"/>
                </a:lnTo>
                <a:lnTo>
                  <a:pt x="2984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2092558" y="3360430"/>
            <a:ext cx="3810" cy="111125"/>
          </a:xfrm>
          <a:custGeom>
            <a:avLst/>
            <a:gdLst/>
            <a:ahLst/>
            <a:cxnLst/>
            <a:rect l="l" t="t" r="r" b="b"/>
            <a:pathLst>
              <a:path w="3810" h="111125">
                <a:moveTo>
                  <a:pt x="3322" y="111089"/>
                </a:moveTo>
                <a:lnTo>
                  <a:pt x="3322" y="111089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2094213" y="3355421"/>
            <a:ext cx="0" cy="121285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0"/>
                </a:moveTo>
                <a:lnTo>
                  <a:pt x="0" y="121097"/>
                </a:lnTo>
              </a:path>
            </a:pathLst>
          </a:custGeom>
          <a:ln w="66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1983057" y="3479839"/>
            <a:ext cx="47625" cy="67310"/>
          </a:xfrm>
          <a:custGeom>
            <a:avLst/>
            <a:gdLst/>
            <a:ahLst/>
            <a:cxnLst/>
            <a:rect l="l" t="t" r="r" b="b"/>
            <a:pathLst>
              <a:path w="47625" h="67310">
                <a:moveTo>
                  <a:pt x="47004" y="66867"/>
                </a:moveTo>
                <a:lnTo>
                  <a:pt x="47004" y="66867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1979746" y="3476518"/>
            <a:ext cx="57785" cy="81280"/>
          </a:xfrm>
          <a:custGeom>
            <a:avLst/>
            <a:gdLst/>
            <a:ahLst/>
            <a:cxnLst/>
            <a:rect l="l" t="t" r="r" b="b"/>
            <a:pathLst>
              <a:path w="57785" h="81279">
                <a:moveTo>
                  <a:pt x="0" y="0"/>
                </a:moveTo>
                <a:lnTo>
                  <a:pt x="4989" y="16550"/>
                </a:lnTo>
                <a:lnTo>
                  <a:pt x="57509" y="80711"/>
                </a:lnTo>
                <a:lnTo>
                  <a:pt x="57509" y="66873"/>
                </a:lnTo>
                <a:lnTo>
                  <a:pt x="13277" y="1322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2001856" y="3473195"/>
            <a:ext cx="28575" cy="43815"/>
          </a:xfrm>
          <a:custGeom>
            <a:avLst/>
            <a:gdLst/>
            <a:ahLst/>
            <a:cxnLst/>
            <a:rect l="l" t="t" r="r" b="b"/>
            <a:pathLst>
              <a:path w="28575" h="43814">
                <a:moveTo>
                  <a:pt x="28205" y="43673"/>
                </a:moveTo>
                <a:lnTo>
                  <a:pt x="28205" y="43673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1996333" y="3468197"/>
            <a:ext cx="43180" cy="53975"/>
          </a:xfrm>
          <a:custGeom>
            <a:avLst/>
            <a:gdLst/>
            <a:ahLst/>
            <a:cxnLst/>
            <a:rect l="l" t="t" r="r" b="b"/>
            <a:pathLst>
              <a:path w="43180" h="53975">
                <a:moveTo>
                  <a:pt x="5522" y="0"/>
                </a:moveTo>
                <a:lnTo>
                  <a:pt x="0" y="3322"/>
                </a:lnTo>
                <a:lnTo>
                  <a:pt x="37051" y="53644"/>
                </a:lnTo>
                <a:lnTo>
                  <a:pt x="42589" y="51998"/>
                </a:lnTo>
                <a:lnTo>
                  <a:pt x="55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2038920" y="3479839"/>
            <a:ext cx="52069" cy="67310"/>
          </a:xfrm>
          <a:custGeom>
            <a:avLst/>
            <a:gdLst/>
            <a:ahLst/>
            <a:cxnLst/>
            <a:rect l="l" t="t" r="r" b="b"/>
            <a:pathLst>
              <a:path w="52069" h="67310">
                <a:moveTo>
                  <a:pt x="0" y="66867"/>
                </a:moveTo>
                <a:lnTo>
                  <a:pt x="0" y="66867"/>
                </a:lnTo>
                <a:lnTo>
                  <a:pt x="5197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2037255" y="3473196"/>
            <a:ext cx="60325" cy="84455"/>
          </a:xfrm>
          <a:custGeom>
            <a:avLst/>
            <a:gdLst/>
            <a:ahLst/>
            <a:cxnLst/>
            <a:rect l="l" t="t" r="r" b="b"/>
            <a:pathLst>
              <a:path w="60325" h="84454">
                <a:moveTo>
                  <a:pt x="53635" y="0"/>
                </a:moveTo>
                <a:lnTo>
                  <a:pt x="0" y="70195"/>
                </a:lnTo>
                <a:lnTo>
                  <a:pt x="0" y="84033"/>
                </a:lnTo>
                <a:lnTo>
                  <a:pt x="60280" y="3322"/>
                </a:lnTo>
                <a:lnTo>
                  <a:pt x="536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1983057" y="3279695"/>
            <a:ext cx="45720" cy="73025"/>
          </a:xfrm>
          <a:custGeom>
            <a:avLst/>
            <a:gdLst/>
            <a:ahLst/>
            <a:cxnLst/>
            <a:rect l="l" t="t" r="r" b="b"/>
            <a:pathLst>
              <a:path w="45719" h="73025">
                <a:moveTo>
                  <a:pt x="0" y="72413"/>
                </a:moveTo>
                <a:lnTo>
                  <a:pt x="0" y="72413"/>
                </a:lnTo>
                <a:lnTo>
                  <a:pt x="45349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1976426" y="3269741"/>
            <a:ext cx="57150" cy="85725"/>
          </a:xfrm>
          <a:custGeom>
            <a:avLst/>
            <a:gdLst/>
            <a:ahLst/>
            <a:cxnLst/>
            <a:rect l="l" t="t" r="r" b="b"/>
            <a:pathLst>
              <a:path w="57150" h="85725">
                <a:moveTo>
                  <a:pt x="56957" y="0"/>
                </a:moveTo>
                <a:lnTo>
                  <a:pt x="8308" y="70744"/>
                </a:lnTo>
                <a:lnTo>
                  <a:pt x="0" y="85679"/>
                </a:lnTo>
                <a:lnTo>
                  <a:pt x="16596" y="72420"/>
                </a:lnTo>
                <a:lnTo>
                  <a:pt x="56957" y="13258"/>
                </a:lnTo>
                <a:lnTo>
                  <a:pt x="5695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2001856" y="3311757"/>
            <a:ext cx="28575" cy="46990"/>
          </a:xfrm>
          <a:custGeom>
            <a:avLst/>
            <a:gdLst/>
            <a:ahLst/>
            <a:cxnLst/>
            <a:rect l="l" t="t" r="r" b="b"/>
            <a:pathLst>
              <a:path w="28575" h="46989">
                <a:moveTo>
                  <a:pt x="0" y="46995"/>
                </a:moveTo>
                <a:lnTo>
                  <a:pt x="0" y="46995"/>
                </a:lnTo>
                <a:lnTo>
                  <a:pt x="28205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1993023" y="3306775"/>
            <a:ext cx="44450" cy="57150"/>
          </a:xfrm>
          <a:custGeom>
            <a:avLst/>
            <a:gdLst/>
            <a:ahLst/>
            <a:cxnLst/>
            <a:rect l="l" t="t" r="r" b="b"/>
            <a:pathLst>
              <a:path w="44450" h="57150">
                <a:moveTo>
                  <a:pt x="37039" y="0"/>
                </a:moveTo>
                <a:lnTo>
                  <a:pt x="0" y="53644"/>
                </a:lnTo>
                <a:lnTo>
                  <a:pt x="5522" y="56967"/>
                </a:lnTo>
                <a:lnTo>
                  <a:pt x="44232" y="3322"/>
                </a:lnTo>
                <a:lnTo>
                  <a:pt x="370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2037253" y="3279695"/>
            <a:ext cx="53975" cy="73025"/>
          </a:xfrm>
          <a:custGeom>
            <a:avLst/>
            <a:gdLst/>
            <a:ahLst/>
            <a:cxnLst/>
            <a:rect l="l" t="t" r="r" b="b"/>
            <a:pathLst>
              <a:path w="53975" h="73025">
                <a:moveTo>
                  <a:pt x="0" y="0"/>
                </a:moveTo>
                <a:lnTo>
                  <a:pt x="0" y="0"/>
                </a:lnTo>
                <a:lnTo>
                  <a:pt x="53637" y="72413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2033384" y="3269741"/>
            <a:ext cx="64769" cy="85725"/>
          </a:xfrm>
          <a:custGeom>
            <a:avLst/>
            <a:gdLst/>
            <a:ahLst/>
            <a:cxnLst/>
            <a:rect l="l" t="t" r="r" b="b"/>
            <a:pathLst>
              <a:path w="64769" h="85725">
                <a:moveTo>
                  <a:pt x="0" y="0"/>
                </a:moveTo>
                <a:lnTo>
                  <a:pt x="0" y="13258"/>
                </a:lnTo>
                <a:lnTo>
                  <a:pt x="57506" y="85679"/>
                </a:lnTo>
                <a:lnTo>
                  <a:pt x="64151" y="8567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1929420" y="3479839"/>
            <a:ext cx="45720" cy="72390"/>
          </a:xfrm>
          <a:custGeom>
            <a:avLst/>
            <a:gdLst/>
            <a:ahLst/>
            <a:cxnLst/>
            <a:rect l="l" t="t" r="r" b="b"/>
            <a:pathLst>
              <a:path w="45719" h="72389">
                <a:moveTo>
                  <a:pt x="0" y="71865"/>
                </a:moveTo>
                <a:lnTo>
                  <a:pt x="0" y="71865"/>
                </a:lnTo>
                <a:lnTo>
                  <a:pt x="45349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1908977" y="3471519"/>
            <a:ext cx="76200" cy="90805"/>
          </a:xfrm>
          <a:custGeom>
            <a:avLst/>
            <a:gdLst/>
            <a:ahLst/>
            <a:cxnLst/>
            <a:rect l="l" t="t" r="r" b="b"/>
            <a:pathLst>
              <a:path w="76200" h="90804">
                <a:moveTo>
                  <a:pt x="54196" y="0"/>
                </a:moveTo>
                <a:lnTo>
                  <a:pt x="0" y="80162"/>
                </a:lnTo>
                <a:lnTo>
                  <a:pt x="30406" y="90677"/>
                </a:lnTo>
                <a:lnTo>
                  <a:pt x="75758" y="21549"/>
                </a:lnTo>
                <a:lnTo>
                  <a:pt x="70768" y="4998"/>
                </a:lnTo>
                <a:lnTo>
                  <a:pt x="541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1920583" y="3278049"/>
            <a:ext cx="54610" cy="74295"/>
          </a:xfrm>
          <a:custGeom>
            <a:avLst/>
            <a:gdLst/>
            <a:ahLst/>
            <a:cxnLst/>
            <a:rect l="l" t="t" r="r" b="b"/>
            <a:pathLst>
              <a:path w="54610" h="74295">
                <a:moveTo>
                  <a:pt x="0" y="0"/>
                </a:moveTo>
                <a:lnTo>
                  <a:pt x="0" y="0"/>
                </a:lnTo>
                <a:lnTo>
                  <a:pt x="54186" y="74059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1902345" y="3266419"/>
            <a:ext cx="82550" cy="94615"/>
          </a:xfrm>
          <a:custGeom>
            <a:avLst/>
            <a:gdLst/>
            <a:ahLst/>
            <a:cxnLst/>
            <a:rect l="l" t="t" r="r" b="b"/>
            <a:pathLst>
              <a:path w="82550" h="94614">
                <a:moveTo>
                  <a:pt x="28754" y="0"/>
                </a:moveTo>
                <a:lnTo>
                  <a:pt x="0" y="11612"/>
                </a:lnTo>
                <a:lnTo>
                  <a:pt x="60828" y="94000"/>
                </a:lnTo>
                <a:lnTo>
                  <a:pt x="74081" y="89001"/>
                </a:lnTo>
                <a:lnTo>
                  <a:pt x="82390" y="74066"/>
                </a:lnTo>
                <a:lnTo>
                  <a:pt x="28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1974769" y="2971204"/>
            <a:ext cx="0" cy="93980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93961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1957626" y="2950738"/>
            <a:ext cx="32384" cy="134620"/>
          </a:xfrm>
          <a:custGeom>
            <a:avLst/>
            <a:gdLst/>
            <a:ahLst/>
            <a:cxnLst/>
            <a:rect l="l" t="t" r="r" b="b"/>
            <a:pathLst>
              <a:path w="32385" h="134619">
                <a:moveTo>
                  <a:pt x="30419" y="0"/>
                </a:moveTo>
                <a:lnTo>
                  <a:pt x="25429" y="0"/>
                </a:lnTo>
                <a:lnTo>
                  <a:pt x="30419" y="6644"/>
                </a:lnTo>
                <a:lnTo>
                  <a:pt x="0" y="27096"/>
                </a:lnTo>
                <a:lnTo>
                  <a:pt x="0" y="114421"/>
                </a:lnTo>
                <a:lnTo>
                  <a:pt x="17144" y="117744"/>
                </a:lnTo>
                <a:lnTo>
                  <a:pt x="32074" y="134355"/>
                </a:lnTo>
                <a:lnTo>
                  <a:pt x="304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1984734" y="2929176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6644"/>
                </a:moveTo>
                <a:lnTo>
                  <a:pt x="0" y="6644"/>
                </a:lnTo>
                <a:lnTo>
                  <a:pt x="331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1957626" y="2920806"/>
            <a:ext cx="38735" cy="43180"/>
          </a:xfrm>
          <a:custGeom>
            <a:avLst/>
            <a:gdLst/>
            <a:ahLst/>
            <a:cxnLst/>
            <a:rect l="l" t="t" r="r" b="b"/>
            <a:pathLst>
              <a:path w="38735" h="43180">
                <a:moveTo>
                  <a:pt x="30419" y="0"/>
                </a:moveTo>
                <a:lnTo>
                  <a:pt x="0" y="16672"/>
                </a:lnTo>
                <a:lnTo>
                  <a:pt x="3867" y="18318"/>
                </a:lnTo>
                <a:lnTo>
                  <a:pt x="32074" y="18318"/>
                </a:lnTo>
                <a:lnTo>
                  <a:pt x="32074" y="39867"/>
                </a:lnTo>
                <a:lnTo>
                  <a:pt x="35396" y="43190"/>
                </a:lnTo>
                <a:lnTo>
                  <a:pt x="38706" y="5059"/>
                </a:lnTo>
                <a:lnTo>
                  <a:pt x="304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2072649" y="2922593"/>
            <a:ext cx="13335" cy="21590"/>
          </a:xfrm>
          <a:custGeom>
            <a:avLst/>
            <a:gdLst/>
            <a:ahLst/>
            <a:cxnLst/>
            <a:rect l="l" t="t" r="r" b="b"/>
            <a:pathLst>
              <a:path w="13335" h="21589">
                <a:moveTo>
                  <a:pt x="0" y="0"/>
                </a:moveTo>
                <a:lnTo>
                  <a:pt x="0" y="0"/>
                </a:lnTo>
                <a:lnTo>
                  <a:pt x="13278" y="21516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2063806" y="2917027"/>
            <a:ext cx="29209" cy="35560"/>
          </a:xfrm>
          <a:custGeom>
            <a:avLst/>
            <a:gdLst/>
            <a:ahLst/>
            <a:cxnLst/>
            <a:rect l="l" t="t" r="r" b="b"/>
            <a:pathLst>
              <a:path w="29210" h="35560">
                <a:moveTo>
                  <a:pt x="4962" y="0"/>
                </a:moveTo>
                <a:lnTo>
                  <a:pt x="0" y="7162"/>
                </a:lnTo>
                <a:lnTo>
                  <a:pt x="23762" y="35356"/>
                </a:lnTo>
                <a:lnTo>
                  <a:pt x="28751" y="30388"/>
                </a:lnTo>
                <a:lnTo>
                  <a:pt x="49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2090890" y="2952400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11112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2090071" y="2947416"/>
            <a:ext cx="0" cy="121285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0"/>
                </a:moveTo>
                <a:lnTo>
                  <a:pt x="0" y="121066"/>
                </a:lnTo>
              </a:path>
            </a:pathLst>
          </a:custGeom>
          <a:ln w="116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1993022" y="3091712"/>
            <a:ext cx="35560" cy="48895"/>
          </a:xfrm>
          <a:custGeom>
            <a:avLst/>
            <a:gdLst/>
            <a:ahLst/>
            <a:cxnLst/>
            <a:rect l="l" t="t" r="r" b="b"/>
            <a:pathLst>
              <a:path w="35560" h="48894">
                <a:moveTo>
                  <a:pt x="35384" y="48641"/>
                </a:moveTo>
                <a:lnTo>
                  <a:pt x="35384" y="48641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1984735" y="3085094"/>
            <a:ext cx="45720" cy="67945"/>
          </a:xfrm>
          <a:custGeom>
            <a:avLst/>
            <a:gdLst/>
            <a:ahLst/>
            <a:cxnLst/>
            <a:rect l="l" t="t" r="r" b="b"/>
            <a:pathLst>
              <a:path w="45719" h="67944">
                <a:moveTo>
                  <a:pt x="4965" y="0"/>
                </a:moveTo>
                <a:lnTo>
                  <a:pt x="4965" y="4968"/>
                </a:lnTo>
                <a:lnTo>
                  <a:pt x="0" y="4968"/>
                </a:lnTo>
                <a:lnTo>
                  <a:pt x="45326" y="67452"/>
                </a:lnTo>
                <a:lnTo>
                  <a:pt x="45326" y="55260"/>
                </a:lnTo>
                <a:lnTo>
                  <a:pt x="49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1996333" y="3068488"/>
            <a:ext cx="32384" cy="42545"/>
          </a:xfrm>
          <a:custGeom>
            <a:avLst/>
            <a:gdLst/>
            <a:ahLst/>
            <a:cxnLst/>
            <a:rect l="l" t="t" r="r" b="b"/>
            <a:pathLst>
              <a:path w="32385" h="42544">
                <a:moveTo>
                  <a:pt x="32073" y="42028"/>
                </a:moveTo>
                <a:lnTo>
                  <a:pt x="32073" y="42028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1989700" y="3060192"/>
            <a:ext cx="43815" cy="57150"/>
          </a:xfrm>
          <a:custGeom>
            <a:avLst/>
            <a:gdLst/>
            <a:ahLst/>
            <a:cxnLst/>
            <a:rect l="l" t="t" r="r" b="b"/>
            <a:pathLst>
              <a:path w="43814" h="57150">
                <a:moveTo>
                  <a:pt x="6632" y="0"/>
                </a:moveTo>
                <a:lnTo>
                  <a:pt x="0" y="4968"/>
                </a:lnTo>
                <a:lnTo>
                  <a:pt x="38706" y="56967"/>
                </a:lnTo>
                <a:lnTo>
                  <a:pt x="43683" y="53644"/>
                </a:lnTo>
                <a:lnTo>
                  <a:pt x="66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2037253" y="3070164"/>
            <a:ext cx="50800" cy="70485"/>
          </a:xfrm>
          <a:custGeom>
            <a:avLst/>
            <a:gdLst/>
            <a:ahLst/>
            <a:cxnLst/>
            <a:rect l="l" t="t" r="r" b="b"/>
            <a:pathLst>
              <a:path w="50800" h="70485">
                <a:moveTo>
                  <a:pt x="0" y="70189"/>
                </a:moveTo>
                <a:lnTo>
                  <a:pt x="0" y="70189"/>
                </a:lnTo>
                <a:lnTo>
                  <a:pt x="50317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2030062" y="3065160"/>
            <a:ext cx="66040" cy="87630"/>
          </a:xfrm>
          <a:custGeom>
            <a:avLst/>
            <a:gdLst/>
            <a:ahLst/>
            <a:cxnLst/>
            <a:rect l="l" t="t" r="r" b="b"/>
            <a:pathLst>
              <a:path w="66039" h="87630">
                <a:moveTo>
                  <a:pt x="57506" y="0"/>
                </a:moveTo>
                <a:lnTo>
                  <a:pt x="0" y="75194"/>
                </a:lnTo>
                <a:lnTo>
                  <a:pt x="0" y="87386"/>
                </a:lnTo>
                <a:lnTo>
                  <a:pt x="65818" y="3322"/>
                </a:lnTo>
                <a:lnTo>
                  <a:pt x="5750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1920583" y="3091712"/>
            <a:ext cx="35560" cy="57785"/>
          </a:xfrm>
          <a:custGeom>
            <a:avLst/>
            <a:gdLst/>
            <a:ahLst/>
            <a:cxnLst/>
            <a:rect l="l" t="t" r="r" b="b"/>
            <a:pathLst>
              <a:path w="35560" h="57785">
                <a:moveTo>
                  <a:pt x="0" y="57510"/>
                </a:moveTo>
                <a:lnTo>
                  <a:pt x="0" y="57510"/>
                </a:lnTo>
                <a:lnTo>
                  <a:pt x="35399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1902345" y="3073481"/>
            <a:ext cx="77470" cy="85725"/>
          </a:xfrm>
          <a:custGeom>
            <a:avLst/>
            <a:gdLst/>
            <a:ahLst/>
            <a:cxnLst/>
            <a:rect l="l" t="t" r="r" b="b"/>
            <a:pathLst>
              <a:path w="77469" h="85725">
                <a:moveTo>
                  <a:pt x="50316" y="0"/>
                </a:moveTo>
                <a:lnTo>
                  <a:pt x="0" y="75742"/>
                </a:lnTo>
                <a:lnTo>
                  <a:pt x="28754" y="85679"/>
                </a:lnTo>
                <a:lnTo>
                  <a:pt x="77400" y="16581"/>
                </a:lnTo>
                <a:lnTo>
                  <a:pt x="50316" y="16581"/>
                </a:lnTo>
                <a:lnTo>
                  <a:pt x="5031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2082605" y="3874017"/>
            <a:ext cx="13335" cy="19050"/>
          </a:xfrm>
          <a:custGeom>
            <a:avLst/>
            <a:gdLst/>
            <a:ahLst/>
            <a:cxnLst/>
            <a:rect l="l" t="t" r="r" b="b"/>
            <a:pathLst>
              <a:path w="13335" h="19050">
                <a:moveTo>
                  <a:pt x="13275" y="0"/>
                </a:moveTo>
                <a:lnTo>
                  <a:pt x="13275" y="0"/>
                </a:lnTo>
                <a:lnTo>
                  <a:pt x="0" y="18801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2077617" y="3869030"/>
            <a:ext cx="26670" cy="29209"/>
          </a:xfrm>
          <a:custGeom>
            <a:avLst/>
            <a:gdLst/>
            <a:ahLst/>
            <a:cxnLst/>
            <a:rect l="l" t="t" r="r" b="b"/>
            <a:pathLst>
              <a:path w="26669" h="29210">
                <a:moveTo>
                  <a:pt x="18263" y="0"/>
                </a:moveTo>
                <a:lnTo>
                  <a:pt x="0" y="27099"/>
                </a:lnTo>
                <a:lnTo>
                  <a:pt x="4989" y="28754"/>
                </a:lnTo>
                <a:lnTo>
                  <a:pt x="26551" y="4989"/>
                </a:lnTo>
                <a:lnTo>
                  <a:pt x="1826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1988044" y="3876221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5">
                <a:moveTo>
                  <a:pt x="8288" y="13275"/>
                </a:moveTo>
                <a:lnTo>
                  <a:pt x="8288" y="13275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1969806" y="3857423"/>
            <a:ext cx="34290" cy="40640"/>
          </a:xfrm>
          <a:custGeom>
            <a:avLst/>
            <a:gdLst/>
            <a:ahLst/>
            <a:cxnLst/>
            <a:rect l="l" t="t" r="r" b="b"/>
            <a:pathLst>
              <a:path w="34289" h="40639">
                <a:moveTo>
                  <a:pt x="32049" y="0"/>
                </a:moveTo>
                <a:lnTo>
                  <a:pt x="13249" y="13274"/>
                </a:lnTo>
                <a:lnTo>
                  <a:pt x="0" y="30406"/>
                </a:lnTo>
                <a:lnTo>
                  <a:pt x="28739" y="40361"/>
                </a:lnTo>
                <a:lnTo>
                  <a:pt x="33729" y="35396"/>
                </a:lnTo>
                <a:lnTo>
                  <a:pt x="3204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1983057" y="375514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389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1966496" y="3736360"/>
            <a:ext cx="32384" cy="151765"/>
          </a:xfrm>
          <a:custGeom>
            <a:avLst/>
            <a:gdLst/>
            <a:ahLst/>
            <a:cxnLst/>
            <a:rect l="l" t="t" r="r" b="b"/>
            <a:pathLst>
              <a:path w="32385" h="151764">
                <a:moveTo>
                  <a:pt x="29836" y="0"/>
                </a:moveTo>
                <a:lnTo>
                  <a:pt x="16559" y="17129"/>
                </a:lnTo>
                <a:lnTo>
                  <a:pt x="0" y="20452"/>
                </a:lnTo>
                <a:lnTo>
                  <a:pt x="3310" y="151470"/>
                </a:lnTo>
                <a:lnTo>
                  <a:pt x="16559" y="134337"/>
                </a:lnTo>
                <a:lnTo>
                  <a:pt x="32049" y="134337"/>
                </a:lnTo>
                <a:lnTo>
                  <a:pt x="298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2099178" y="3755140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110568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2100024" y="3750167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530"/>
                </a:lnTo>
              </a:path>
            </a:pathLst>
          </a:custGeom>
          <a:ln w="828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1984734" y="3677759"/>
            <a:ext cx="48895" cy="71120"/>
          </a:xfrm>
          <a:custGeom>
            <a:avLst/>
            <a:gdLst/>
            <a:ahLst/>
            <a:cxnLst/>
            <a:rect l="l" t="t" r="r" b="b"/>
            <a:pathLst>
              <a:path w="48894" h="71120">
                <a:moveTo>
                  <a:pt x="0" y="70737"/>
                </a:moveTo>
                <a:lnTo>
                  <a:pt x="0" y="70737"/>
                </a:lnTo>
                <a:lnTo>
                  <a:pt x="4865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1983056" y="3667780"/>
            <a:ext cx="54610" cy="85725"/>
          </a:xfrm>
          <a:custGeom>
            <a:avLst/>
            <a:gdLst/>
            <a:ahLst/>
            <a:cxnLst/>
            <a:rect l="l" t="t" r="r" b="b"/>
            <a:pathLst>
              <a:path w="54610" h="85725">
                <a:moveTo>
                  <a:pt x="54199" y="0"/>
                </a:moveTo>
                <a:lnTo>
                  <a:pt x="4989" y="68579"/>
                </a:lnTo>
                <a:lnTo>
                  <a:pt x="0" y="85709"/>
                </a:lnTo>
                <a:lnTo>
                  <a:pt x="13277" y="68579"/>
                </a:lnTo>
                <a:lnTo>
                  <a:pt x="54199" y="13289"/>
                </a:lnTo>
                <a:lnTo>
                  <a:pt x="541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2005179" y="3708144"/>
            <a:ext cx="28575" cy="45720"/>
          </a:xfrm>
          <a:custGeom>
            <a:avLst/>
            <a:gdLst/>
            <a:ahLst/>
            <a:cxnLst/>
            <a:rect l="l" t="t" r="r" b="b"/>
            <a:pathLst>
              <a:path w="28575" h="45720">
                <a:moveTo>
                  <a:pt x="0" y="45350"/>
                </a:moveTo>
                <a:lnTo>
                  <a:pt x="0" y="45350"/>
                </a:lnTo>
                <a:lnTo>
                  <a:pt x="28205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1998546" y="3703167"/>
            <a:ext cx="43815" cy="55880"/>
          </a:xfrm>
          <a:custGeom>
            <a:avLst/>
            <a:gdLst/>
            <a:ahLst/>
            <a:cxnLst/>
            <a:rect l="l" t="t" r="r" b="b"/>
            <a:pathLst>
              <a:path w="43814" h="55879">
                <a:moveTo>
                  <a:pt x="38709" y="0"/>
                </a:moveTo>
                <a:lnTo>
                  <a:pt x="0" y="53644"/>
                </a:lnTo>
                <a:lnTo>
                  <a:pt x="4989" y="55290"/>
                </a:lnTo>
                <a:lnTo>
                  <a:pt x="43696" y="4998"/>
                </a:lnTo>
                <a:lnTo>
                  <a:pt x="387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1929420" y="3677759"/>
            <a:ext cx="47625" cy="71120"/>
          </a:xfrm>
          <a:custGeom>
            <a:avLst/>
            <a:gdLst/>
            <a:ahLst/>
            <a:cxnLst/>
            <a:rect l="l" t="t" r="r" b="b"/>
            <a:pathLst>
              <a:path w="47625" h="71120">
                <a:moveTo>
                  <a:pt x="0" y="0"/>
                </a:moveTo>
                <a:lnTo>
                  <a:pt x="0" y="0"/>
                </a:lnTo>
                <a:lnTo>
                  <a:pt x="47004" y="70737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1908977" y="3669456"/>
            <a:ext cx="79375" cy="87630"/>
          </a:xfrm>
          <a:custGeom>
            <a:avLst/>
            <a:gdLst/>
            <a:ahLst/>
            <a:cxnLst/>
            <a:rect l="l" t="t" r="r" b="b"/>
            <a:pathLst>
              <a:path w="79375" h="87629">
                <a:moveTo>
                  <a:pt x="30406" y="0"/>
                </a:moveTo>
                <a:lnTo>
                  <a:pt x="0" y="11612"/>
                </a:lnTo>
                <a:lnTo>
                  <a:pt x="57518" y="87355"/>
                </a:lnTo>
                <a:lnTo>
                  <a:pt x="74078" y="84033"/>
                </a:lnTo>
                <a:lnTo>
                  <a:pt x="79068" y="66903"/>
                </a:lnTo>
                <a:lnTo>
                  <a:pt x="3040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2042243" y="3677759"/>
            <a:ext cx="50800" cy="71120"/>
          </a:xfrm>
          <a:custGeom>
            <a:avLst/>
            <a:gdLst/>
            <a:ahLst/>
            <a:cxnLst/>
            <a:rect l="l" t="t" r="r" b="b"/>
            <a:pathLst>
              <a:path w="50800" h="71120">
                <a:moveTo>
                  <a:pt x="0" y="0"/>
                </a:moveTo>
                <a:lnTo>
                  <a:pt x="0" y="0"/>
                </a:lnTo>
                <a:lnTo>
                  <a:pt x="50314" y="70737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2037255" y="3667780"/>
            <a:ext cx="64135" cy="85725"/>
          </a:xfrm>
          <a:custGeom>
            <a:avLst/>
            <a:gdLst/>
            <a:ahLst/>
            <a:cxnLst/>
            <a:rect l="l" t="t" r="r" b="b"/>
            <a:pathLst>
              <a:path w="64135" h="85725">
                <a:moveTo>
                  <a:pt x="0" y="0"/>
                </a:moveTo>
                <a:lnTo>
                  <a:pt x="0" y="13289"/>
                </a:lnTo>
                <a:lnTo>
                  <a:pt x="58625" y="85709"/>
                </a:lnTo>
                <a:lnTo>
                  <a:pt x="63590" y="8238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1971459" y="2957368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112796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1971461" y="2952384"/>
            <a:ext cx="0" cy="121285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0"/>
                </a:moveTo>
                <a:lnTo>
                  <a:pt x="0" y="121097"/>
                </a:lnTo>
              </a:path>
            </a:pathLst>
          </a:custGeom>
          <a:ln w="993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 txBox="1"/>
          <p:nvPr/>
        </p:nvSpPr>
        <p:spPr>
          <a:xfrm>
            <a:off x="1453338" y="2821213"/>
            <a:ext cx="75438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75" b="1" spc="37" baseline="13071" dirty="0">
                <a:solidFill>
                  <a:srgbClr val="0000FF"/>
                </a:solidFill>
                <a:latin typeface="Arial"/>
                <a:cs typeface="Arial"/>
              </a:rPr>
              <a:t>O </a:t>
            </a:r>
            <a:r>
              <a:rPr sz="850" b="1" spc="20" dirty="0">
                <a:solidFill>
                  <a:srgbClr val="0000FF"/>
                </a:solidFill>
                <a:latin typeface="Arial"/>
                <a:cs typeface="Arial"/>
              </a:rPr>
              <a:t>N </a:t>
            </a:r>
            <a:r>
              <a:rPr sz="1275" b="1" spc="37" baseline="-19607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1275" b="1" spc="37" baseline="3267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1275" b="1" spc="30" baseline="9803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275" b="1" spc="104" baseline="980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75" b="1" spc="37" baseline="3267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275" baseline="3267">
              <a:latin typeface="Arial"/>
              <a:cs typeface="Arial"/>
            </a:endParaRPr>
          </a:p>
        </p:txBody>
      </p:sp>
      <p:sp>
        <p:nvSpPr>
          <p:cNvPr id="864" name="object 864"/>
          <p:cNvSpPr txBox="1"/>
          <p:nvPr/>
        </p:nvSpPr>
        <p:spPr>
          <a:xfrm>
            <a:off x="1867523" y="3887124"/>
            <a:ext cx="354330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25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1275" b="1" spc="30" baseline="3267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275" b="1" spc="-37" baseline="326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75" b="1" spc="37" baseline="3267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275" baseline="3267">
              <a:latin typeface="Arial"/>
              <a:cs typeface="Arial"/>
            </a:endParaRPr>
          </a:p>
        </p:txBody>
      </p:sp>
      <p:sp>
        <p:nvSpPr>
          <p:cNvPr id="865" name="object 865"/>
          <p:cNvSpPr/>
          <p:nvPr/>
        </p:nvSpPr>
        <p:spPr>
          <a:xfrm>
            <a:off x="2104165" y="3874017"/>
            <a:ext cx="15875" cy="27305"/>
          </a:xfrm>
          <a:custGeom>
            <a:avLst/>
            <a:gdLst/>
            <a:ahLst/>
            <a:cxnLst/>
            <a:rect l="l" t="t" r="r" b="b"/>
            <a:pathLst>
              <a:path w="15875" h="27304">
                <a:moveTo>
                  <a:pt x="0" y="0"/>
                </a:moveTo>
                <a:lnTo>
                  <a:pt x="0" y="0"/>
                </a:lnTo>
                <a:lnTo>
                  <a:pt x="15479" y="27088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2095880" y="3869030"/>
            <a:ext cx="32384" cy="40640"/>
          </a:xfrm>
          <a:custGeom>
            <a:avLst/>
            <a:gdLst/>
            <a:ahLst/>
            <a:cxnLst/>
            <a:rect l="l" t="t" r="r" b="b"/>
            <a:pathLst>
              <a:path w="32385" h="40639">
                <a:moveTo>
                  <a:pt x="8287" y="0"/>
                </a:moveTo>
                <a:lnTo>
                  <a:pt x="0" y="1667"/>
                </a:lnTo>
                <a:lnTo>
                  <a:pt x="27087" y="40349"/>
                </a:lnTo>
                <a:lnTo>
                  <a:pt x="32052" y="35387"/>
                </a:lnTo>
                <a:lnTo>
                  <a:pt x="82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2122967" y="3869031"/>
            <a:ext cx="13335" cy="20955"/>
          </a:xfrm>
          <a:custGeom>
            <a:avLst/>
            <a:gdLst/>
            <a:ahLst/>
            <a:cxnLst/>
            <a:rect l="l" t="t" r="r" b="b"/>
            <a:pathLst>
              <a:path w="13335" h="20954">
                <a:moveTo>
                  <a:pt x="0" y="0"/>
                </a:moveTo>
                <a:lnTo>
                  <a:pt x="0" y="0"/>
                </a:lnTo>
                <a:lnTo>
                  <a:pt x="13275" y="20465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2114680" y="3864065"/>
            <a:ext cx="29845" cy="34290"/>
          </a:xfrm>
          <a:custGeom>
            <a:avLst/>
            <a:gdLst/>
            <a:ahLst/>
            <a:cxnLst/>
            <a:rect l="l" t="t" r="r" b="b"/>
            <a:pathLst>
              <a:path w="29844" h="34289">
                <a:moveTo>
                  <a:pt x="4965" y="0"/>
                </a:moveTo>
                <a:lnTo>
                  <a:pt x="0" y="1642"/>
                </a:lnTo>
                <a:lnTo>
                  <a:pt x="21561" y="33720"/>
                </a:lnTo>
                <a:lnTo>
                  <a:pt x="29849" y="28754"/>
                </a:lnTo>
                <a:lnTo>
                  <a:pt x="49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1969803" y="3884507"/>
            <a:ext cx="15240" cy="26670"/>
          </a:xfrm>
          <a:custGeom>
            <a:avLst/>
            <a:gdLst/>
            <a:ahLst/>
            <a:cxnLst/>
            <a:rect l="l" t="t" r="r" b="b"/>
            <a:pathLst>
              <a:path w="15239" h="26670">
                <a:moveTo>
                  <a:pt x="14930" y="0"/>
                </a:moveTo>
                <a:lnTo>
                  <a:pt x="14930" y="0"/>
                </a:lnTo>
                <a:lnTo>
                  <a:pt x="0" y="26551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1961494" y="3877879"/>
            <a:ext cx="31750" cy="40005"/>
          </a:xfrm>
          <a:custGeom>
            <a:avLst/>
            <a:gdLst/>
            <a:ahLst/>
            <a:cxnLst/>
            <a:rect l="l" t="t" r="r" b="b"/>
            <a:pathLst>
              <a:path w="31750" h="40004">
                <a:moveTo>
                  <a:pt x="23240" y="0"/>
                </a:moveTo>
                <a:lnTo>
                  <a:pt x="0" y="33180"/>
                </a:lnTo>
                <a:lnTo>
                  <a:pt x="5001" y="39812"/>
                </a:lnTo>
                <a:lnTo>
                  <a:pt x="31528" y="4986"/>
                </a:lnTo>
                <a:lnTo>
                  <a:pt x="232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1952660" y="3860744"/>
            <a:ext cx="27305" cy="40640"/>
          </a:xfrm>
          <a:custGeom>
            <a:avLst/>
            <a:gdLst/>
            <a:ahLst/>
            <a:cxnLst/>
            <a:rect l="l" t="t" r="r" b="b"/>
            <a:pathLst>
              <a:path w="27305" h="40639">
                <a:moveTo>
                  <a:pt x="27086" y="0"/>
                </a:moveTo>
                <a:lnTo>
                  <a:pt x="27086" y="0"/>
                </a:lnTo>
                <a:lnTo>
                  <a:pt x="0" y="40361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1944373" y="3855756"/>
            <a:ext cx="40640" cy="50800"/>
          </a:xfrm>
          <a:custGeom>
            <a:avLst/>
            <a:gdLst/>
            <a:ahLst/>
            <a:cxnLst/>
            <a:rect l="l" t="t" r="r" b="b"/>
            <a:pathLst>
              <a:path w="40639" h="50800">
                <a:moveTo>
                  <a:pt x="35372" y="0"/>
                </a:moveTo>
                <a:lnTo>
                  <a:pt x="0" y="45351"/>
                </a:lnTo>
                <a:lnTo>
                  <a:pt x="8287" y="50316"/>
                </a:lnTo>
                <a:lnTo>
                  <a:pt x="40361" y="1667"/>
                </a:lnTo>
                <a:lnTo>
                  <a:pt x="3537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1951005" y="2922593"/>
            <a:ext cx="15875" cy="26670"/>
          </a:xfrm>
          <a:custGeom>
            <a:avLst/>
            <a:gdLst/>
            <a:ahLst/>
            <a:cxnLst/>
            <a:rect l="l" t="t" r="r" b="b"/>
            <a:pathLst>
              <a:path w="15875" h="26669">
                <a:moveTo>
                  <a:pt x="0" y="0"/>
                </a:moveTo>
                <a:lnTo>
                  <a:pt x="0" y="0"/>
                </a:lnTo>
                <a:lnTo>
                  <a:pt x="15488" y="26484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1942694" y="2917027"/>
            <a:ext cx="32384" cy="38735"/>
          </a:xfrm>
          <a:custGeom>
            <a:avLst/>
            <a:gdLst/>
            <a:ahLst/>
            <a:cxnLst/>
            <a:rect l="l" t="t" r="r" b="b"/>
            <a:pathLst>
              <a:path w="32385" h="38735">
                <a:moveTo>
                  <a:pt x="6644" y="0"/>
                </a:moveTo>
                <a:lnTo>
                  <a:pt x="0" y="7162"/>
                </a:lnTo>
                <a:lnTo>
                  <a:pt x="27111" y="38679"/>
                </a:lnTo>
                <a:lnTo>
                  <a:pt x="32077" y="35356"/>
                </a:lnTo>
                <a:lnTo>
                  <a:pt x="66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1934419" y="2934144"/>
            <a:ext cx="13335" cy="21590"/>
          </a:xfrm>
          <a:custGeom>
            <a:avLst/>
            <a:gdLst/>
            <a:ahLst/>
            <a:cxnLst/>
            <a:rect l="l" t="t" r="r" b="b"/>
            <a:pathLst>
              <a:path w="13335" h="21589">
                <a:moveTo>
                  <a:pt x="0" y="0"/>
                </a:moveTo>
                <a:lnTo>
                  <a:pt x="0" y="0"/>
                </a:lnTo>
                <a:lnTo>
                  <a:pt x="13275" y="21577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1929420" y="2929158"/>
            <a:ext cx="26670" cy="34925"/>
          </a:xfrm>
          <a:custGeom>
            <a:avLst/>
            <a:gdLst/>
            <a:ahLst/>
            <a:cxnLst/>
            <a:rect l="l" t="t" r="r" b="b"/>
            <a:pathLst>
              <a:path w="26669" h="34925">
                <a:moveTo>
                  <a:pt x="4998" y="0"/>
                </a:moveTo>
                <a:lnTo>
                  <a:pt x="0" y="4998"/>
                </a:lnTo>
                <a:lnTo>
                  <a:pt x="19918" y="34838"/>
                </a:lnTo>
                <a:lnTo>
                  <a:pt x="26563" y="28224"/>
                </a:lnTo>
                <a:lnTo>
                  <a:pt x="499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2092558" y="2925854"/>
            <a:ext cx="13335" cy="18415"/>
          </a:xfrm>
          <a:custGeom>
            <a:avLst/>
            <a:gdLst/>
            <a:ahLst/>
            <a:cxnLst/>
            <a:rect l="l" t="t" r="r" b="b"/>
            <a:pathLst>
              <a:path w="13335" h="18414">
                <a:moveTo>
                  <a:pt x="0" y="18255"/>
                </a:moveTo>
                <a:lnTo>
                  <a:pt x="0" y="18255"/>
                </a:lnTo>
                <a:lnTo>
                  <a:pt x="13263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2087569" y="2917027"/>
            <a:ext cx="27305" cy="35560"/>
          </a:xfrm>
          <a:custGeom>
            <a:avLst/>
            <a:gdLst/>
            <a:ahLst/>
            <a:cxnLst/>
            <a:rect l="l" t="t" r="r" b="b"/>
            <a:pathLst>
              <a:path w="27305" h="35560">
                <a:moveTo>
                  <a:pt x="18254" y="0"/>
                </a:moveTo>
                <a:lnTo>
                  <a:pt x="0" y="30388"/>
                </a:lnTo>
                <a:lnTo>
                  <a:pt x="4989" y="35356"/>
                </a:lnTo>
                <a:lnTo>
                  <a:pt x="27111" y="7162"/>
                </a:lnTo>
                <a:lnTo>
                  <a:pt x="182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2111359" y="2935820"/>
            <a:ext cx="8890" cy="17145"/>
          </a:xfrm>
          <a:custGeom>
            <a:avLst/>
            <a:gdLst/>
            <a:ahLst/>
            <a:cxnLst/>
            <a:rect l="l" t="t" r="r" b="b"/>
            <a:pathLst>
              <a:path w="8889" h="17144">
                <a:moveTo>
                  <a:pt x="0" y="16579"/>
                </a:moveTo>
                <a:lnTo>
                  <a:pt x="0" y="16579"/>
                </a:lnTo>
                <a:lnTo>
                  <a:pt x="8285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2104168" y="2929158"/>
            <a:ext cx="24130" cy="28575"/>
          </a:xfrm>
          <a:custGeom>
            <a:avLst/>
            <a:gdLst/>
            <a:ahLst/>
            <a:cxnLst/>
            <a:rect l="l" t="t" r="r" b="b"/>
            <a:pathLst>
              <a:path w="24130" h="28575">
                <a:moveTo>
                  <a:pt x="18800" y="0"/>
                </a:moveTo>
                <a:lnTo>
                  <a:pt x="0" y="23225"/>
                </a:lnTo>
                <a:lnTo>
                  <a:pt x="7190" y="28224"/>
                </a:lnTo>
                <a:lnTo>
                  <a:pt x="23765" y="4998"/>
                </a:lnTo>
                <a:lnTo>
                  <a:pt x="188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878262" y="2225304"/>
            <a:ext cx="34290" cy="59055"/>
          </a:xfrm>
          <a:custGeom>
            <a:avLst/>
            <a:gdLst/>
            <a:ahLst/>
            <a:cxnLst/>
            <a:rect l="l" t="t" r="r" b="b"/>
            <a:pathLst>
              <a:path w="34290" h="59055">
                <a:moveTo>
                  <a:pt x="0" y="0"/>
                </a:moveTo>
                <a:lnTo>
                  <a:pt x="0" y="0"/>
                </a:lnTo>
                <a:lnTo>
                  <a:pt x="33720" y="5879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869978" y="2218852"/>
            <a:ext cx="51435" cy="71120"/>
          </a:xfrm>
          <a:custGeom>
            <a:avLst/>
            <a:gdLst/>
            <a:ahLst/>
            <a:cxnLst/>
            <a:rect l="l" t="t" r="r" b="b"/>
            <a:pathLst>
              <a:path w="51434" h="71119">
                <a:moveTo>
                  <a:pt x="4965" y="0"/>
                </a:moveTo>
                <a:lnTo>
                  <a:pt x="0" y="3108"/>
                </a:lnTo>
                <a:lnTo>
                  <a:pt x="42004" y="70591"/>
                </a:lnTo>
                <a:lnTo>
                  <a:pt x="50874" y="70591"/>
                </a:lnTo>
                <a:lnTo>
                  <a:pt x="496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853379" y="2292781"/>
            <a:ext cx="59055" cy="52705"/>
          </a:xfrm>
          <a:custGeom>
            <a:avLst/>
            <a:gdLst/>
            <a:ahLst/>
            <a:cxnLst/>
            <a:rect l="l" t="t" r="r" b="b"/>
            <a:pathLst>
              <a:path w="59055" h="52705">
                <a:moveTo>
                  <a:pt x="58603" y="0"/>
                </a:moveTo>
                <a:lnTo>
                  <a:pt x="58603" y="0"/>
                </a:lnTo>
                <a:lnTo>
                  <a:pt x="0" y="52116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842866" y="2289444"/>
            <a:ext cx="78105" cy="59055"/>
          </a:xfrm>
          <a:custGeom>
            <a:avLst/>
            <a:gdLst/>
            <a:ahLst/>
            <a:cxnLst/>
            <a:rect l="l" t="t" r="r" b="b"/>
            <a:pathLst>
              <a:path w="78105" h="59055">
                <a:moveTo>
                  <a:pt x="77986" y="0"/>
                </a:moveTo>
                <a:lnTo>
                  <a:pt x="69116" y="0"/>
                </a:lnTo>
                <a:lnTo>
                  <a:pt x="0" y="58582"/>
                </a:lnTo>
                <a:lnTo>
                  <a:pt x="10512" y="58582"/>
                </a:lnTo>
                <a:lnTo>
                  <a:pt x="7798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 txBox="1"/>
          <p:nvPr/>
        </p:nvSpPr>
        <p:spPr>
          <a:xfrm>
            <a:off x="860600" y="2404855"/>
            <a:ext cx="113030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886" name="object 886"/>
          <p:cNvSpPr/>
          <p:nvPr/>
        </p:nvSpPr>
        <p:spPr>
          <a:xfrm>
            <a:off x="853379" y="2353126"/>
            <a:ext cx="32384" cy="65405"/>
          </a:xfrm>
          <a:custGeom>
            <a:avLst/>
            <a:gdLst/>
            <a:ahLst/>
            <a:cxnLst/>
            <a:rect l="l" t="t" r="r" b="b"/>
            <a:pathLst>
              <a:path w="32384" h="65405">
                <a:moveTo>
                  <a:pt x="0" y="0"/>
                </a:moveTo>
                <a:lnTo>
                  <a:pt x="0" y="0"/>
                </a:lnTo>
                <a:lnTo>
                  <a:pt x="32076" y="65251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842866" y="2348026"/>
            <a:ext cx="51435" cy="79375"/>
          </a:xfrm>
          <a:custGeom>
            <a:avLst/>
            <a:gdLst/>
            <a:ahLst/>
            <a:cxnLst/>
            <a:rect l="l" t="t" r="r" b="b"/>
            <a:pathLst>
              <a:path w="51434" h="79375">
                <a:moveTo>
                  <a:pt x="10512" y="0"/>
                </a:moveTo>
                <a:lnTo>
                  <a:pt x="0" y="0"/>
                </a:lnTo>
                <a:lnTo>
                  <a:pt x="42589" y="79065"/>
                </a:lnTo>
                <a:lnTo>
                  <a:pt x="50877" y="71932"/>
                </a:lnTo>
                <a:lnTo>
                  <a:pt x="1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811350" y="2455346"/>
            <a:ext cx="50800" cy="17780"/>
          </a:xfrm>
          <a:custGeom>
            <a:avLst/>
            <a:gdLst/>
            <a:ahLst/>
            <a:cxnLst/>
            <a:rect l="l" t="t" r="r" b="b"/>
            <a:pathLst>
              <a:path w="50800" h="17780">
                <a:moveTo>
                  <a:pt x="50317" y="17158"/>
                </a:moveTo>
                <a:lnTo>
                  <a:pt x="50317" y="17158"/>
                </a:ln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804172" y="2453792"/>
            <a:ext cx="60960" cy="20320"/>
          </a:xfrm>
          <a:custGeom>
            <a:avLst/>
            <a:gdLst/>
            <a:ahLst/>
            <a:cxnLst/>
            <a:rect l="l" t="t" r="r" b="b"/>
            <a:pathLst>
              <a:path w="60959" h="20319">
                <a:moveTo>
                  <a:pt x="0" y="0"/>
                </a:moveTo>
                <a:lnTo>
                  <a:pt x="3858" y="6461"/>
                </a:lnTo>
                <a:lnTo>
                  <a:pt x="60816" y="20269"/>
                </a:lnTo>
                <a:lnTo>
                  <a:pt x="60816" y="15361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757154" y="2460253"/>
            <a:ext cx="45720" cy="40640"/>
          </a:xfrm>
          <a:custGeom>
            <a:avLst/>
            <a:gdLst/>
            <a:ahLst/>
            <a:cxnLst/>
            <a:rect l="l" t="t" r="r" b="b"/>
            <a:pathLst>
              <a:path w="45720" h="40639">
                <a:moveTo>
                  <a:pt x="45349" y="0"/>
                </a:moveTo>
                <a:lnTo>
                  <a:pt x="45349" y="0"/>
                </a:lnTo>
                <a:lnTo>
                  <a:pt x="0" y="40534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748866" y="2453792"/>
            <a:ext cx="59690" cy="53975"/>
          </a:xfrm>
          <a:custGeom>
            <a:avLst/>
            <a:gdLst/>
            <a:ahLst/>
            <a:cxnLst/>
            <a:rect l="l" t="t" r="r" b="b"/>
            <a:pathLst>
              <a:path w="59690" h="53975">
                <a:moveTo>
                  <a:pt x="55305" y="0"/>
                </a:moveTo>
                <a:lnTo>
                  <a:pt x="0" y="53461"/>
                </a:lnTo>
                <a:lnTo>
                  <a:pt x="8287" y="53461"/>
                </a:lnTo>
                <a:lnTo>
                  <a:pt x="59164" y="6461"/>
                </a:lnTo>
                <a:lnTo>
                  <a:pt x="5530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 txBox="1"/>
          <p:nvPr/>
        </p:nvSpPr>
        <p:spPr>
          <a:xfrm>
            <a:off x="749442" y="2537151"/>
            <a:ext cx="113030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893" name="object 893"/>
          <p:cNvSpPr/>
          <p:nvPr/>
        </p:nvSpPr>
        <p:spPr>
          <a:xfrm>
            <a:off x="757154" y="2509017"/>
            <a:ext cx="19050" cy="40640"/>
          </a:xfrm>
          <a:custGeom>
            <a:avLst/>
            <a:gdLst/>
            <a:ahLst/>
            <a:cxnLst/>
            <a:rect l="l" t="t" r="r" b="b"/>
            <a:pathLst>
              <a:path w="19050" h="40639">
                <a:moveTo>
                  <a:pt x="0" y="0"/>
                </a:moveTo>
                <a:lnTo>
                  <a:pt x="0" y="0"/>
                </a:lnTo>
                <a:lnTo>
                  <a:pt x="18798" y="40321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748866" y="2507254"/>
            <a:ext cx="32384" cy="46990"/>
          </a:xfrm>
          <a:custGeom>
            <a:avLst/>
            <a:gdLst/>
            <a:ahLst/>
            <a:cxnLst/>
            <a:rect l="l" t="t" r="r" b="b"/>
            <a:pathLst>
              <a:path w="32384" h="46989">
                <a:moveTo>
                  <a:pt x="8287" y="0"/>
                </a:moveTo>
                <a:lnTo>
                  <a:pt x="0" y="0"/>
                </a:lnTo>
                <a:lnTo>
                  <a:pt x="27087" y="46969"/>
                </a:lnTo>
                <a:lnTo>
                  <a:pt x="32077" y="45415"/>
                </a:lnTo>
                <a:lnTo>
                  <a:pt x="828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824625" y="2657136"/>
            <a:ext cx="20955" cy="48895"/>
          </a:xfrm>
          <a:custGeom>
            <a:avLst/>
            <a:gdLst/>
            <a:ahLst/>
            <a:cxnLst/>
            <a:rect l="l" t="t" r="r" b="b"/>
            <a:pathLst>
              <a:path w="20955" h="48894">
                <a:moveTo>
                  <a:pt x="0" y="0"/>
                </a:moveTo>
                <a:lnTo>
                  <a:pt x="0" y="0"/>
                </a:lnTo>
                <a:lnTo>
                  <a:pt x="20469" y="48763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821304" y="2655570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8287" y="0"/>
                </a:moveTo>
                <a:lnTo>
                  <a:pt x="0" y="0"/>
                </a:lnTo>
                <a:lnTo>
                  <a:pt x="18239" y="53675"/>
                </a:lnTo>
                <a:lnTo>
                  <a:pt x="27087" y="53675"/>
                </a:lnTo>
                <a:lnTo>
                  <a:pt x="828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821305" y="2714159"/>
            <a:ext cx="24130" cy="55244"/>
          </a:xfrm>
          <a:custGeom>
            <a:avLst/>
            <a:gdLst/>
            <a:ahLst/>
            <a:cxnLst/>
            <a:rect l="l" t="t" r="r" b="b"/>
            <a:pathLst>
              <a:path w="24130" h="55244">
                <a:moveTo>
                  <a:pt x="23788" y="0"/>
                </a:moveTo>
                <a:lnTo>
                  <a:pt x="23788" y="0"/>
                </a:lnTo>
                <a:lnTo>
                  <a:pt x="0" y="55194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817982" y="2709245"/>
            <a:ext cx="30480" cy="68580"/>
          </a:xfrm>
          <a:custGeom>
            <a:avLst/>
            <a:gdLst/>
            <a:ahLst/>
            <a:cxnLst/>
            <a:rect l="l" t="t" r="r" b="b"/>
            <a:pathLst>
              <a:path w="30480" h="68580">
                <a:moveTo>
                  <a:pt x="30409" y="0"/>
                </a:moveTo>
                <a:lnTo>
                  <a:pt x="21561" y="0"/>
                </a:lnTo>
                <a:lnTo>
                  <a:pt x="0" y="63459"/>
                </a:lnTo>
                <a:lnTo>
                  <a:pt x="6644" y="68366"/>
                </a:lnTo>
                <a:lnTo>
                  <a:pt x="304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 txBox="1"/>
          <p:nvPr/>
        </p:nvSpPr>
        <p:spPr>
          <a:xfrm>
            <a:off x="672017" y="2748721"/>
            <a:ext cx="113030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900" name="object 900"/>
          <p:cNvSpPr/>
          <p:nvPr/>
        </p:nvSpPr>
        <p:spPr>
          <a:xfrm>
            <a:off x="780943" y="2774260"/>
            <a:ext cx="37465" cy="20955"/>
          </a:xfrm>
          <a:custGeom>
            <a:avLst/>
            <a:gdLst/>
            <a:ahLst/>
            <a:cxnLst/>
            <a:rect l="l" t="t" r="r" b="b"/>
            <a:pathLst>
              <a:path w="37465" h="20955">
                <a:moveTo>
                  <a:pt x="37039" y="0"/>
                </a:moveTo>
                <a:lnTo>
                  <a:pt x="37039" y="0"/>
                </a:lnTo>
                <a:lnTo>
                  <a:pt x="0" y="20511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775953" y="2772704"/>
            <a:ext cx="48895" cy="24130"/>
          </a:xfrm>
          <a:custGeom>
            <a:avLst/>
            <a:gdLst/>
            <a:ahLst/>
            <a:cxnLst/>
            <a:rect l="l" t="t" r="r" b="b"/>
            <a:pathLst>
              <a:path w="48894" h="24130">
                <a:moveTo>
                  <a:pt x="42028" y="0"/>
                </a:moveTo>
                <a:lnTo>
                  <a:pt x="0" y="18714"/>
                </a:lnTo>
                <a:lnTo>
                  <a:pt x="1667" y="23835"/>
                </a:lnTo>
                <a:lnTo>
                  <a:pt x="48673" y="4907"/>
                </a:lnTo>
                <a:lnTo>
                  <a:pt x="4202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655985" y="2761125"/>
            <a:ext cx="22225" cy="16510"/>
          </a:xfrm>
          <a:custGeom>
            <a:avLst/>
            <a:gdLst/>
            <a:ahLst/>
            <a:cxnLst/>
            <a:rect l="l" t="t" r="r" b="b"/>
            <a:pathLst>
              <a:path w="22225" h="16510">
                <a:moveTo>
                  <a:pt x="22112" y="16488"/>
                </a:moveTo>
                <a:lnTo>
                  <a:pt x="22112" y="16488"/>
                </a:ln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654308" y="2754447"/>
            <a:ext cx="32384" cy="28575"/>
          </a:xfrm>
          <a:custGeom>
            <a:avLst/>
            <a:gdLst/>
            <a:ahLst/>
            <a:cxnLst/>
            <a:rect l="l" t="t" r="r" b="b"/>
            <a:pathLst>
              <a:path w="32384" h="28575">
                <a:moveTo>
                  <a:pt x="0" y="0"/>
                </a:moveTo>
                <a:lnTo>
                  <a:pt x="0" y="8229"/>
                </a:lnTo>
                <a:lnTo>
                  <a:pt x="27111" y="28285"/>
                </a:lnTo>
                <a:lnTo>
                  <a:pt x="32074" y="23164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605670" y="2756248"/>
            <a:ext cx="43815" cy="26670"/>
          </a:xfrm>
          <a:custGeom>
            <a:avLst/>
            <a:gdLst/>
            <a:ahLst/>
            <a:cxnLst/>
            <a:rect l="l" t="t" r="r" b="b"/>
            <a:pathLst>
              <a:path w="43815" h="26669">
                <a:moveTo>
                  <a:pt x="43672" y="0"/>
                </a:moveTo>
                <a:lnTo>
                  <a:pt x="43672" y="0"/>
                </a:lnTo>
                <a:lnTo>
                  <a:pt x="0" y="26484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597359" y="2754447"/>
            <a:ext cx="57150" cy="32384"/>
          </a:xfrm>
          <a:custGeom>
            <a:avLst/>
            <a:gdLst/>
            <a:ahLst/>
            <a:cxnLst/>
            <a:rect l="l" t="t" r="r" b="b"/>
            <a:pathLst>
              <a:path w="57150" h="32385">
                <a:moveTo>
                  <a:pt x="56948" y="0"/>
                </a:moveTo>
                <a:lnTo>
                  <a:pt x="0" y="26517"/>
                </a:lnTo>
                <a:lnTo>
                  <a:pt x="8311" y="32064"/>
                </a:lnTo>
                <a:lnTo>
                  <a:pt x="56948" y="8229"/>
                </a:lnTo>
                <a:lnTo>
                  <a:pt x="5694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1171323" y="2061184"/>
            <a:ext cx="57785" cy="55244"/>
          </a:xfrm>
          <a:custGeom>
            <a:avLst/>
            <a:gdLst/>
            <a:ahLst/>
            <a:cxnLst/>
            <a:rect l="l" t="t" r="r" b="b"/>
            <a:pathLst>
              <a:path w="57784" h="55244">
                <a:moveTo>
                  <a:pt x="0" y="0"/>
                </a:moveTo>
                <a:lnTo>
                  <a:pt x="0" y="0"/>
                </a:lnTo>
                <a:lnTo>
                  <a:pt x="57520" y="55194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1163037" y="2052248"/>
            <a:ext cx="73025" cy="71120"/>
          </a:xfrm>
          <a:custGeom>
            <a:avLst/>
            <a:gdLst/>
            <a:ahLst/>
            <a:cxnLst/>
            <a:rect l="l" t="t" r="r" b="b"/>
            <a:pathLst>
              <a:path w="73025" h="71119">
                <a:moveTo>
                  <a:pt x="4977" y="0"/>
                </a:moveTo>
                <a:lnTo>
                  <a:pt x="0" y="5577"/>
                </a:lnTo>
                <a:lnTo>
                  <a:pt x="62483" y="70835"/>
                </a:lnTo>
                <a:lnTo>
                  <a:pt x="72438" y="70835"/>
                </a:lnTo>
                <a:lnTo>
                  <a:pt x="497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1166358" y="2124851"/>
            <a:ext cx="62865" cy="43815"/>
          </a:xfrm>
          <a:custGeom>
            <a:avLst/>
            <a:gdLst/>
            <a:ahLst/>
            <a:cxnLst/>
            <a:rect l="l" t="t" r="r" b="b"/>
            <a:pathLst>
              <a:path w="62865" h="43814">
                <a:moveTo>
                  <a:pt x="62486" y="0"/>
                </a:moveTo>
                <a:lnTo>
                  <a:pt x="62486" y="0"/>
                </a:lnTo>
                <a:lnTo>
                  <a:pt x="0" y="43643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1158051" y="2123084"/>
            <a:ext cx="77470" cy="53975"/>
          </a:xfrm>
          <a:custGeom>
            <a:avLst/>
            <a:gdLst/>
            <a:ahLst/>
            <a:cxnLst/>
            <a:rect l="l" t="t" r="r" b="b"/>
            <a:pathLst>
              <a:path w="77469" h="53975">
                <a:moveTo>
                  <a:pt x="77425" y="0"/>
                </a:moveTo>
                <a:lnTo>
                  <a:pt x="67470" y="0"/>
                </a:lnTo>
                <a:lnTo>
                  <a:pt x="0" y="48767"/>
                </a:lnTo>
                <a:lnTo>
                  <a:pt x="8308" y="53675"/>
                </a:lnTo>
                <a:lnTo>
                  <a:pt x="774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1163038" y="2176754"/>
            <a:ext cx="0" cy="74295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4151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1158051" y="2171852"/>
            <a:ext cx="10160" cy="82550"/>
          </a:xfrm>
          <a:custGeom>
            <a:avLst/>
            <a:gdLst/>
            <a:ahLst/>
            <a:cxnLst/>
            <a:rect l="l" t="t" r="r" b="b"/>
            <a:pathLst>
              <a:path w="10159" h="82550">
                <a:moveTo>
                  <a:pt x="0" y="0"/>
                </a:moveTo>
                <a:lnTo>
                  <a:pt x="3319" y="82174"/>
                </a:lnTo>
                <a:lnTo>
                  <a:pt x="9963" y="82174"/>
                </a:lnTo>
                <a:lnTo>
                  <a:pt x="8308" y="490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1238797" y="2512827"/>
            <a:ext cx="13335" cy="10160"/>
          </a:xfrm>
          <a:custGeom>
            <a:avLst/>
            <a:gdLst/>
            <a:ahLst/>
            <a:cxnLst/>
            <a:rect l="l" t="t" r="r" b="b"/>
            <a:pathLst>
              <a:path w="13334" h="10160">
                <a:moveTo>
                  <a:pt x="13250" y="0"/>
                </a:moveTo>
                <a:lnTo>
                  <a:pt x="13250" y="0"/>
                </a:lnTo>
                <a:lnTo>
                  <a:pt x="0" y="9996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1230486" y="2507254"/>
            <a:ext cx="27305" cy="24130"/>
          </a:xfrm>
          <a:custGeom>
            <a:avLst/>
            <a:gdLst/>
            <a:ahLst/>
            <a:cxnLst/>
            <a:rect l="l" t="t" r="r" b="b"/>
            <a:pathLst>
              <a:path w="27305" h="24130">
                <a:moveTo>
                  <a:pt x="25444" y="0"/>
                </a:moveTo>
                <a:lnTo>
                  <a:pt x="0" y="18928"/>
                </a:lnTo>
                <a:lnTo>
                  <a:pt x="4989" y="23835"/>
                </a:lnTo>
                <a:lnTo>
                  <a:pt x="27111" y="5547"/>
                </a:lnTo>
                <a:lnTo>
                  <a:pt x="254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1109401" y="2584753"/>
            <a:ext cx="26670" cy="13970"/>
          </a:xfrm>
          <a:custGeom>
            <a:avLst/>
            <a:gdLst/>
            <a:ahLst/>
            <a:cxnLst/>
            <a:rect l="l" t="t" r="r" b="b"/>
            <a:pathLst>
              <a:path w="26669" h="13969">
                <a:moveTo>
                  <a:pt x="26538" y="0"/>
                </a:moveTo>
                <a:lnTo>
                  <a:pt x="26538" y="0"/>
                </a:lnTo>
                <a:lnTo>
                  <a:pt x="0" y="13349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1103863" y="2581412"/>
            <a:ext cx="37465" cy="22225"/>
          </a:xfrm>
          <a:custGeom>
            <a:avLst/>
            <a:gdLst/>
            <a:ahLst/>
            <a:cxnLst/>
            <a:rect l="l" t="t" r="r" b="b"/>
            <a:pathLst>
              <a:path w="37465" h="22225">
                <a:moveTo>
                  <a:pt x="35387" y="0"/>
                </a:moveTo>
                <a:lnTo>
                  <a:pt x="0" y="13350"/>
                </a:lnTo>
                <a:lnTo>
                  <a:pt x="3870" y="22037"/>
                </a:lnTo>
                <a:lnTo>
                  <a:pt x="37063" y="6675"/>
                </a:lnTo>
                <a:lnTo>
                  <a:pt x="353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1085612" y="2603466"/>
            <a:ext cx="18415" cy="62230"/>
          </a:xfrm>
          <a:custGeom>
            <a:avLst/>
            <a:gdLst/>
            <a:ahLst/>
            <a:cxnLst/>
            <a:rect l="l" t="t" r="r" b="b"/>
            <a:pathLst>
              <a:path w="18415" h="62230">
                <a:moveTo>
                  <a:pt x="18250" y="0"/>
                </a:moveTo>
                <a:lnTo>
                  <a:pt x="18250" y="0"/>
                </a:lnTo>
                <a:lnTo>
                  <a:pt x="0" y="61899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1082302" y="2594762"/>
            <a:ext cx="26034" cy="74295"/>
          </a:xfrm>
          <a:custGeom>
            <a:avLst/>
            <a:gdLst/>
            <a:ahLst/>
            <a:cxnLst/>
            <a:rect l="l" t="t" r="r" b="b"/>
            <a:pathLst>
              <a:path w="26034" h="74294">
                <a:moveTo>
                  <a:pt x="18239" y="0"/>
                </a:moveTo>
                <a:lnTo>
                  <a:pt x="0" y="73944"/>
                </a:lnTo>
                <a:lnTo>
                  <a:pt x="8311" y="73944"/>
                </a:lnTo>
                <a:lnTo>
                  <a:pt x="25432" y="6461"/>
                </a:lnTo>
                <a:lnTo>
                  <a:pt x="182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 txBox="1"/>
          <p:nvPr/>
        </p:nvSpPr>
        <p:spPr>
          <a:xfrm>
            <a:off x="1103345" y="2445470"/>
            <a:ext cx="144780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0">
              <a:lnSpc>
                <a:spcPct val="140000"/>
              </a:lnSpc>
            </a:pPr>
            <a:r>
              <a:rPr sz="850" b="1" spc="15" dirty="0">
                <a:solidFill>
                  <a:srgbClr val="FF0000"/>
                </a:solidFill>
                <a:latin typeface="Arial"/>
                <a:cs typeface="Arial"/>
              </a:rPr>
              <a:t>O  </a:t>
            </a:r>
            <a:r>
              <a:rPr sz="8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919" name="object 919"/>
          <p:cNvSpPr/>
          <p:nvPr/>
        </p:nvSpPr>
        <p:spPr>
          <a:xfrm>
            <a:off x="1090611" y="2673838"/>
            <a:ext cx="24130" cy="27305"/>
          </a:xfrm>
          <a:custGeom>
            <a:avLst/>
            <a:gdLst/>
            <a:ahLst/>
            <a:cxnLst/>
            <a:rect l="l" t="t" r="r" b="b"/>
            <a:pathLst>
              <a:path w="24130" h="27305">
                <a:moveTo>
                  <a:pt x="0" y="0"/>
                </a:moveTo>
                <a:lnTo>
                  <a:pt x="0" y="0"/>
                </a:lnTo>
                <a:lnTo>
                  <a:pt x="23764" y="26941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1082302" y="2668707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8311" y="0"/>
                </a:moveTo>
                <a:lnTo>
                  <a:pt x="0" y="0"/>
                </a:lnTo>
                <a:lnTo>
                  <a:pt x="35384" y="40538"/>
                </a:lnTo>
                <a:lnTo>
                  <a:pt x="40361" y="33863"/>
                </a:lnTo>
                <a:lnTo>
                  <a:pt x="831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1060180" y="2732385"/>
            <a:ext cx="40640" cy="13970"/>
          </a:xfrm>
          <a:custGeom>
            <a:avLst/>
            <a:gdLst/>
            <a:ahLst/>
            <a:cxnLst/>
            <a:rect l="l" t="t" r="r" b="b"/>
            <a:pathLst>
              <a:path w="40640" h="13969">
                <a:moveTo>
                  <a:pt x="40362" y="13836"/>
                </a:moveTo>
                <a:lnTo>
                  <a:pt x="40362" y="13836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1055214" y="2727289"/>
            <a:ext cx="52705" cy="22860"/>
          </a:xfrm>
          <a:custGeom>
            <a:avLst/>
            <a:gdLst/>
            <a:ahLst/>
            <a:cxnLst/>
            <a:rect l="l" t="t" r="r" b="b"/>
            <a:pathLst>
              <a:path w="52705" h="22860">
                <a:moveTo>
                  <a:pt x="0" y="0"/>
                </a:moveTo>
                <a:lnTo>
                  <a:pt x="0" y="8442"/>
                </a:lnTo>
                <a:lnTo>
                  <a:pt x="48649" y="22280"/>
                </a:lnTo>
                <a:lnTo>
                  <a:pt x="52520" y="1557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1004900" y="2733969"/>
            <a:ext cx="48895" cy="27305"/>
          </a:xfrm>
          <a:custGeom>
            <a:avLst/>
            <a:gdLst/>
            <a:ahLst/>
            <a:cxnLst/>
            <a:rect l="l" t="t" r="r" b="b"/>
            <a:pathLst>
              <a:path w="48894" h="27305">
                <a:moveTo>
                  <a:pt x="48635" y="0"/>
                </a:moveTo>
                <a:lnTo>
                  <a:pt x="48635" y="0"/>
                </a:lnTo>
                <a:lnTo>
                  <a:pt x="0" y="27155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996589" y="2727289"/>
            <a:ext cx="59055" cy="40640"/>
          </a:xfrm>
          <a:custGeom>
            <a:avLst/>
            <a:gdLst/>
            <a:ahLst/>
            <a:cxnLst/>
            <a:rect l="l" t="t" r="r" b="b"/>
            <a:pathLst>
              <a:path w="59055" h="40639">
                <a:moveTo>
                  <a:pt x="58625" y="0"/>
                </a:moveTo>
                <a:lnTo>
                  <a:pt x="0" y="37185"/>
                </a:lnTo>
                <a:lnTo>
                  <a:pt x="8308" y="40507"/>
                </a:lnTo>
                <a:lnTo>
                  <a:pt x="58625" y="8442"/>
                </a:lnTo>
                <a:lnTo>
                  <a:pt x="586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1538476" y="1956708"/>
            <a:ext cx="34290" cy="69215"/>
          </a:xfrm>
          <a:custGeom>
            <a:avLst/>
            <a:gdLst/>
            <a:ahLst/>
            <a:cxnLst/>
            <a:rect l="l" t="t" r="r" b="b"/>
            <a:pathLst>
              <a:path w="34290" h="69214">
                <a:moveTo>
                  <a:pt x="33756" y="0"/>
                </a:moveTo>
                <a:lnTo>
                  <a:pt x="33756" y="0"/>
                </a:lnTo>
                <a:lnTo>
                  <a:pt x="0" y="6903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1531869" y="1950049"/>
            <a:ext cx="43815" cy="81280"/>
          </a:xfrm>
          <a:custGeom>
            <a:avLst/>
            <a:gdLst/>
            <a:ahLst/>
            <a:cxnLst/>
            <a:rect l="l" t="t" r="r" b="b"/>
            <a:pathLst>
              <a:path w="43815" h="81280">
                <a:moveTo>
                  <a:pt x="38682" y="0"/>
                </a:moveTo>
                <a:lnTo>
                  <a:pt x="0" y="80832"/>
                </a:lnTo>
                <a:lnTo>
                  <a:pt x="11597" y="79034"/>
                </a:lnTo>
                <a:lnTo>
                  <a:pt x="43671" y="3322"/>
                </a:lnTo>
                <a:lnTo>
                  <a:pt x="38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1540155" y="2029092"/>
            <a:ext cx="94615" cy="26670"/>
          </a:xfrm>
          <a:custGeom>
            <a:avLst/>
            <a:gdLst/>
            <a:ahLst/>
            <a:cxnLst/>
            <a:rect l="l" t="t" r="r" b="b"/>
            <a:pathLst>
              <a:path w="94614" h="26669">
                <a:moveTo>
                  <a:pt x="0" y="0"/>
                </a:moveTo>
                <a:lnTo>
                  <a:pt x="0" y="0"/>
                </a:lnTo>
                <a:lnTo>
                  <a:pt x="94548" y="26515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1531869" y="2029084"/>
            <a:ext cx="111125" cy="29209"/>
          </a:xfrm>
          <a:custGeom>
            <a:avLst/>
            <a:gdLst/>
            <a:ahLst/>
            <a:cxnLst/>
            <a:rect l="l" t="t" r="r" b="b"/>
            <a:pathLst>
              <a:path w="111125" h="29210">
                <a:moveTo>
                  <a:pt x="11597" y="0"/>
                </a:moveTo>
                <a:lnTo>
                  <a:pt x="0" y="1798"/>
                </a:lnTo>
                <a:lnTo>
                  <a:pt x="102833" y="28742"/>
                </a:lnTo>
                <a:lnTo>
                  <a:pt x="111120" y="23164"/>
                </a:lnTo>
                <a:lnTo>
                  <a:pt x="1159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 txBox="1"/>
          <p:nvPr/>
        </p:nvSpPr>
        <p:spPr>
          <a:xfrm>
            <a:off x="1569492" y="2139628"/>
            <a:ext cx="113030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930" name="object 930"/>
          <p:cNvSpPr/>
          <p:nvPr/>
        </p:nvSpPr>
        <p:spPr>
          <a:xfrm>
            <a:off x="1624190" y="2061184"/>
            <a:ext cx="15875" cy="89535"/>
          </a:xfrm>
          <a:custGeom>
            <a:avLst/>
            <a:gdLst/>
            <a:ahLst/>
            <a:cxnLst/>
            <a:rect l="l" t="t" r="r" b="b"/>
            <a:pathLst>
              <a:path w="15875" h="89535">
                <a:moveTo>
                  <a:pt x="15491" y="0"/>
                </a:moveTo>
                <a:lnTo>
                  <a:pt x="15491" y="0"/>
                </a:lnTo>
                <a:lnTo>
                  <a:pt x="0" y="89085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1620880" y="2052248"/>
            <a:ext cx="22225" cy="99695"/>
          </a:xfrm>
          <a:custGeom>
            <a:avLst/>
            <a:gdLst/>
            <a:ahLst/>
            <a:cxnLst/>
            <a:rect l="l" t="t" r="r" b="b"/>
            <a:pathLst>
              <a:path w="22225" h="99694">
                <a:moveTo>
                  <a:pt x="22110" y="0"/>
                </a:moveTo>
                <a:lnTo>
                  <a:pt x="13822" y="5577"/>
                </a:lnTo>
                <a:lnTo>
                  <a:pt x="0" y="99547"/>
                </a:lnTo>
                <a:lnTo>
                  <a:pt x="5538" y="99547"/>
                </a:lnTo>
                <a:lnTo>
                  <a:pt x="2211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1558957" y="2257366"/>
            <a:ext cx="34290" cy="59055"/>
          </a:xfrm>
          <a:custGeom>
            <a:avLst/>
            <a:gdLst/>
            <a:ahLst/>
            <a:cxnLst/>
            <a:rect l="l" t="t" r="r" b="b"/>
            <a:pathLst>
              <a:path w="34290" h="59055">
                <a:moveTo>
                  <a:pt x="33716" y="0"/>
                </a:moveTo>
                <a:lnTo>
                  <a:pt x="33716" y="0"/>
                </a:lnTo>
                <a:lnTo>
                  <a:pt x="0" y="5879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1552312" y="2252472"/>
            <a:ext cx="45720" cy="68580"/>
          </a:xfrm>
          <a:custGeom>
            <a:avLst/>
            <a:gdLst/>
            <a:ahLst/>
            <a:cxnLst/>
            <a:rect l="l" t="t" r="r" b="b"/>
            <a:pathLst>
              <a:path w="45719" h="68580">
                <a:moveTo>
                  <a:pt x="40361" y="0"/>
                </a:moveTo>
                <a:lnTo>
                  <a:pt x="0" y="68579"/>
                </a:lnTo>
                <a:lnTo>
                  <a:pt x="9954" y="66812"/>
                </a:lnTo>
                <a:lnTo>
                  <a:pt x="45351" y="4907"/>
                </a:lnTo>
                <a:lnTo>
                  <a:pt x="4036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1558957" y="2317742"/>
            <a:ext cx="102870" cy="53975"/>
          </a:xfrm>
          <a:custGeom>
            <a:avLst/>
            <a:gdLst/>
            <a:ahLst/>
            <a:cxnLst/>
            <a:rect l="l" t="t" r="r" b="b"/>
            <a:pathLst>
              <a:path w="102869" h="53975">
                <a:moveTo>
                  <a:pt x="0" y="0"/>
                </a:moveTo>
                <a:lnTo>
                  <a:pt x="0" y="0"/>
                </a:lnTo>
                <a:lnTo>
                  <a:pt x="102284" y="5367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1552312" y="2319284"/>
            <a:ext cx="118110" cy="53975"/>
          </a:xfrm>
          <a:custGeom>
            <a:avLst/>
            <a:gdLst/>
            <a:ahLst/>
            <a:cxnLst/>
            <a:rect l="l" t="t" r="r" b="b"/>
            <a:pathLst>
              <a:path w="118110" h="53975">
                <a:moveTo>
                  <a:pt x="9954" y="0"/>
                </a:moveTo>
                <a:lnTo>
                  <a:pt x="0" y="1767"/>
                </a:lnTo>
                <a:lnTo>
                  <a:pt x="107274" y="53675"/>
                </a:lnTo>
                <a:lnTo>
                  <a:pt x="117789" y="50322"/>
                </a:lnTo>
                <a:lnTo>
                  <a:pt x="99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1615902" y="2374734"/>
            <a:ext cx="45720" cy="72390"/>
          </a:xfrm>
          <a:custGeom>
            <a:avLst/>
            <a:gdLst/>
            <a:ahLst/>
            <a:cxnLst/>
            <a:rect l="l" t="t" r="r" b="b"/>
            <a:pathLst>
              <a:path w="45719" h="72389">
                <a:moveTo>
                  <a:pt x="45340" y="0"/>
                </a:moveTo>
                <a:lnTo>
                  <a:pt x="45340" y="0"/>
                </a:lnTo>
                <a:lnTo>
                  <a:pt x="0" y="72383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1610916" y="2369606"/>
            <a:ext cx="59690" cy="84455"/>
          </a:xfrm>
          <a:custGeom>
            <a:avLst/>
            <a:gdLst/>
            <a:ahLst/>
            <a:cxnLst/>
            <a:rect l="l" t="t" r="r" b="b"/>
            <a:pathLst>
              <a:path w="59689" h="84455">
                <a:moveTo>
                  <a:pt x="59186" y="0"/>
                </a:moveTo>
                <a:lnTo>
                  <a:pt x="48670" y="3352"/>
                </a:lnTo>
                <a:lnTo>
                  <a:pt x="0" y="77510"/>
                </a:lnTo>
                <a:lnTo>
                  <a:pt x="4986" y="84185"/>
                </a:lnTo>
                <a:lnTo>
                  <a:pt x="5918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1638026" y="2517947"/>
            <a:ext cx="40640" cy="21590"/>
          </a:xfrm>
          <a:custGeom>
            <a:avLst/>
            <a:gdLst/>
            <a:ahLst/>
            <a:cxnLst/>
            <a:rect l="l" t="t" r="r" b="b"/>
            <a:pathLst>
              <a:path w="40639" h="21589">
                <a:moveTo>
                  <a:pt x="0" y="0"/>
                </a:moveTo>
                <a:lnTo>
                  <a:pt x="0" y="0"/>
                </a:lnTo>
                <a:lnTo>
                  <a:pt x="40362" y="21364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1633035" y="2514600"/>
            <a:ext cx="53975" cy="26670"/>
          </a:xfrm>
          <a:custGeom>
            <a:avLst/>
            <a:gdLst/>
            <a:ahLst/>
            <a:cxnLst/>
            <a:rect l="l" t="t" r="r" b="b"/>
            <a:pathLst>
              <a:path w="53975" h="26669">
                <a:moveTo>
                  <a:pt x="1667" y="0"/>
                </a:moveTo>
                <a:lnTo>
                  <a:pt x="0" y="8229"/>
                </a:lnTo>
                <a:lnTo>
                  <a:pt x="45351" y="26517"/>
                </a:lnTo>
                <a:lnTo>
                  <a:pt x="53638" y="21610"/>
                </a:lnTo>
                <a:lnTo>
                  <a:pt x="166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1678389" y="2544431"/>
            <a:ext cx="3810" cy="76200"/>
          </a:xfrm>
          <a:custGeom>
            <a:avLst/>
            <a:gdLst/>
            <a:ahLst/>
            <a:cxnLst/>
            <a:rect l="l" t="t" r="r" b="b"/>
            <a:pathLst>
              <a:path w="3810" h="76200">
                <a:moveTo>
                  <a:pt x="3319" y="0"/>
                </a:moveTo>
                <a:lnTo>
                  <a:pt x="3319" y="0"/>
                </a:lnTo>
                <a:lnTo>
                  <a:pt x="0" y="75735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1675067" y="2536210"/>
            <a:ext cx="12065" cy="92710"/>
          </a:xfrm>
          <a:custGeom>
            <a:avLst/>
            <a:gdLst/>
            <a:ahLst/>
            <a:cxnLst/>
            <a:rect l="l" t="t" r="r" b="b"/>
            <a:pathLst>
              <a:path w="12064" h="92710">
                <a:moveTo>
                  <a:pt x="11606" y="0"/>
                </a:moveTo>
                <a:lnTo>
                  <a:pt x="3319" y="4907"/>
                </a:lnTo>
                <a:lnTo>
                  <a:pt x="0" y="85496"/>
                </a:lnTo>
                <a:lnTo>
                  <a:pt x="8284" y="92201"/>
                </a:lnTo>
                <a:lnTo>
                  <a:pt x="1160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 txBox="1"/>
          <p:nvPr/>
        </p:nvSpPr>
        <p:spPr>
          <a:xfrm>
            <a:off x="1490422" y="2347540"/>
            <a:ext cx="151765" cy="440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0">
              <a:lnSpc>
                <a:spcPct val="163500"/>
              </a:lnSpc>
            </a:pPr>
            <a:r>
              <a:rPr sz="850" b="1" spc="15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8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943" name="object 943"/>
          <p:cNvSpPr/>
          <p:nvPr/>
        </p:nvSpPr>
        <p:spPr>
          <a:xfrm>
            <a:off x="1597664" y="2626842"/>
            <a:ext cx="77470" cy="46990"/>
          </a:xfrm>
          <a:custGeom>
            <a:avLst/>
            <a:gdLst/>
            <a:ahLst/>
            <a:cxnLst/>
            <a:rect l="l" t="t" r="r" b="b"/>
            <a:pathLst>
              <a:path w="77469" h="46989">
                <a:moveTo>
                  <a:pt x="77401" y="0"/>
                </a:moveTo>
                <a:lnTo>
                  <a:pt x="77401" y="0"/>
                </a:lnTo>
                <a:lnTo>
                  <a:pt x="0" y="46995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1592674" y="2621706"/>
            <a:ext cx="90805" cy="60960"/>
          </a:xfrm>
          <a:custGeom>
            <a:avLst/>
            <a:gdLst/>
            <a:ahLst/>
            <a:cxnLst/>
            <a:rect l="l" t="t" r="r" b="b"/>
            <a:pathLst>
              <a:path w="90805" h="60960">
                <a:moveTo>
                  <a:pt x="82393" y="0"/>
                </a:moveTo>
                <a:lnTo>
                  <a:pt x="0" y="53675"/>
                </a:lnTo>
                <a:lnTo>
                  <a:pt x="1667" y="60380"/>
                </a:lnTo>
                <a:lnTo>
                  <a:pt x="90677" y="6705"/>
                </a:lnTo>
                <a:lnTo>
                  <a:pt x="8239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1602627" y="2707454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674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1599319" y="2702570"/>
            <a:ext cx="60325" cy="8255"/>
          </a:xfrm>
          <a:custGeom>
            <a:avLst/>
            <a:gdLst/>
            <a:ahLst/>
            <a:cxnLst/>
            <a:rect l="l" t="t" r="r" b="b"/>
            <a:pathLst>
              <a:path w="60325" h="8255">
                <a:moveTo>
                  <a:pt x="60268" y="0"/>
                </a:moveTo>
                <a:lnTo>
                  <a:pt x="0" y="0"/>
                </a:lnTo>
                <a:lnTo>
                  <a:pt x="0" y="8229"/>
                </a:lnTo>
                <a:lnTo>
                  <a:pt x="53638" y="8229"/>
                </a:lnTo>
                <a:lnTo>
                  <a:pt x="6026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1656264" y="2710807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0" y="0"/>
                </a:moveTo>
                <a:lnTo>
                  <a:pt x="0" y="0"/>
                </a:lnTo>
                <a:lnTo>
                  <a:pt x="27086" y="5367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1652957" y="2702570"/>
            <a:ext cx="35560" cy="65405"/>
          </a:xfrm>
          <a:custGeom>
            <a:avLst/>
            <a:gdLst/>
            <a:ahLst/>
            <a:cxnLst/>
            <a:rect l="l" t="t" r="r" b="b"/>
            <a:pathLst>
              <a:path w="35560" h="65405">
                <a:moveTo>
                  <a:pt x="6629" y="0"/>
                </a:moveTo>
                <a:lnTo>
                  <a:pt x="0" y="8229"/>
                </a:lnTo>
                <a:lnTo>
                  <a:pt x="27096" y="65227"/>
                </a:lnTo>
                <a:lnTo>
                  <a:pt x="35384" y="65227"/>
                </a:lnTo>
                <a:lnTo>
                  <a:pt x="66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1998546" y="1948479"/>
            <a:ext cx="57150" cy="64769"/>
          </a:xfrm>
          <a:custGeom>
            <a:avLst/>
            <a:gdLst/>
            <a:ahLst/>
            <a:cxnLst/>
            <a:rect l="l" t="t" r="r" b="b"/>
            <a:pathLst>
              <a:path w="57150" h="64769">
                <a:moveTo>
                  <a:pt x="0" y="0"/>
                </a:moveTo>
                <a:lnTo>
                  <a:pt x="0" y="0"/>
                </a:lnTo>
                <a:lnTo>
                  <a:pt x="56947" y="64154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1989700" y="1943374"/>
            <a:ext cx="74295" cy="73025"/>
          </a:xfrm>
          <a:custGeom>
            <a:avLst/>
            <a:gdLst/>
            <a:ahLst/>
            <a:cxnLst/>
            <a:rect l="l" t="t" r="r" b="b"/>
            <a:pathLst>
              <a:path w="74294" h="73025">
                <a:moveTo>
                  <a:pt x="6632" y="0"/>
                </a:moveTo>
                <a:lnTo>
                  <a:pt x="0" y="5120"/>
                </a:lnTo>
                <a:lnTo>
                  <a:pt x="62483" y="72572"/>
                </a:lnTo>
                <a:lnTo>
                  <a:pt x="74106" y="72572"/>
                </a:lnTo>
                <a:lnTo>
                  <a:pt x="66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1955983" y="2020863"/>
            <a:ext cx="99695" cy="75565"/>
          </a:xfrm>
          <a:custGeom>
            <a:avLst/>
            <a:gdLst/>
            <a:ahLst/>
            <a:cxnLst/>
            <a:rect l="l" t="t" r="r" b="b"/>
            <a:pathLst>
              <a:path w="99694" h="75564">
                <a:moveTo>
                  <a:pt x="99510" y="0"/>
                </a:moveTo>
                <a:lnTo>
                  <a:pt x="99510" y="0"/>
                </a:lnTo>
                <a:lnTo>
                  <a:pt x="0" y="75065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1947696" y="2015947"/>
            <a:ext cx="116205" cy="85090"/>
          </a:xfrm>
          <a:custGeom>
            <a:avLst/>
            <a:gdLst/>
            <a:ahLst/>
            <a:cxnLst/>
            <a:rect l="l" t="t" r="r" b="b"/>
            <a:pathLst>
              <a:path w="116205" h="85089">
                <a:moveTo>
                  <a:pt x="116110" y="0"/>
                </a:moveTo>
                <a:lnTo>
                  <a:pt x="104488" y="0"/>
                </a:lnTo>
                <a:lnTo>
                  <a:pt x="0" y="85100"/>
                </a:lnTo>
                <a:lnTo>
                  <a:pt x="9930" y="85100"/>
                </a:lnTo>
                <a:lnTo>
                  <a:pt x="11611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 txBox="1"/>
          <p:nvPr/>
        </p:nvSpPr>
        <p:spPr>
          <a:xfrm>
            <a:off x="2005750" y="2161218"/>
            <a:ext cx="113030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954" name="object 954"/>
          <p:cNvSpPr/>
          <p:nvPr/>
        </p:nvSpPr>
        <p:spPr>
          <a:xfrm>
            <a:off x="1955983" y="2102603"/>
            <a:ext cx="64769" cy="76200"/>
          </a:xfrm>
          <a:custGeom>
            <a:avLst/>
            <a:gdLst/>
            <a:ahLst/>
            <a:cxnLst/>
            <a:rect l="l" t="t" r="r" b="b"/>
            <a:pathLst>
              <a:path w="64769" h="76200">
                <a:moveTo>
                  <a:pt x="0" y="0"/>
                </a:moveTo>
                <a:lnTo>
                  <a:pt x="0" y="0"/>
                </a:lnTo>
                <a:lnTo>
                  <a:pt x="64150" y="75705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1947696" y="2101047"/>
            <a:ext cx="81280" cy="86360"/>
          </a:xfrm>
          <a:custGeom>
            <a:avLst/>
            <a:gdLst/>
            <a:ahLst/>
            <a:cxnLst/>
            <a:rect l="l" t="t" r="r" b="b"/>
            <a:pathLst>
              <a:path w="81280" h="86360">
                <a:moveTo>
                  <a:pt x="9930" y="0"/>
                </a:moveTo>
                <a:lnTo>
                  <a:pt x="0" y="0"/>
                </a:lnTo>
                <a:lnTo>
                  <a:pt x="75745" y="85740"/>
                </a:lnTo>
                <a:lnTo>
                  <a:pt x="80711" y="80619"/>
                </a:lnTo>
                <a:lnTo>
                  <a:pt x="993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1944372" y="2262486"/>
            <a:ext cx="67945" cy="45720"/>
          </a:xfrm>
          <a:custGeom>
            <a:avLst/>
            <a:gdLst/>
            <a:ahLst/>
            <a:cxnLst/>
            <a:rect l="l" t="t" r="r" b="b"/>
            <a:pathLst>
              <a:path w="67944" h="45719">
                <a:moveTo>
                  <a:pt x="67449" y="0"/>
                </a:moveTo>
                <a:lnTo>
                  <a:pt x="67449" y="0"/>
                </a:lnTo>
                <a:lnTo>
                  <a:pt x="0" y="45228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1936062" y="2257379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80" h="55880">
                <a:moveTo>
                  <a:pt x="79071" y="0"/>
                </a:moveTo>
                <a:lnTo>
                  <a:pt x="0" y="53675"/>
                </a:lnTo>
                <a:lnTo>
                  <a:pt x="8311" y="55443"/>
                </a:lnTo>
                <a:lnTo>
                  <a:pt x="80750" y="5120"/>
                </a:lnTo>
                <a:lnTo>
                  <a:pt x="7907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1942695" y="2316157"/>
            <a:ext cx="42545" cy="93980"/>
          </a:xfrm>
          <a:custGeom>
            <a:avLst/>
            <a:gdLst/>
            <a:ahLst/>
            <a:cxnLst/>
            <a:rect l="l" t="t" r="r" b="b"/>
            <a:pathLst>
              <a:path w="42544" h="93980">
                <a:moveTo>
                  <a:pt x="0" y="0"/>
                </a:moveTo>
                <a:lnTo>
                  <a:pt x="0" y="0"/>
                </a:lnTo>
                <a:lnTo>
                  <a:pt x="42038" y="93991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1936062" y="2311054"/>
            <a:ext cx="53975" cy="102235"/>
          </a:xfrm>
          <a:custGeom>
            <a:avLst/>
            <a:gdLst/>
            <a:ahLst/>
            <a:cxnLst/>
            <a:rect l="l" t="t" r="r" b="b"/>
            <a:pathLst>
              <a:path w="53975" h="102235">
                <a:moveTo>
                  <a:pt x="0" y="0"/>
                </a:moveTo>
                <a:lnTo>
                  <a:pt x="46994" y="102199"/>
                </a:lnTo>
                <a:lnTo>
                  <a:pt x="53638" y="102199"/>
                </a:lnTo>
                <a:lnTo>
                  <a:pt x="8311" y="176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1908975" y="2418377"/>
            <a:ext cx="74295" cy="72390"/>
          </a:xfrm>
          <a:custGeom>
            <a:avLst/>
            <a:gdLst/>
            <a:ahLst/>
            <a:cxnLst/>
            <a:rect l="l" t="t" r="r" b="b"/>
            <a:pathLst>
              <a:path w="74294" h="72389">
                <a:moveTo>
                  <a:pt x="74082" y="0"/>
                </a:moveTo>
                <a:lnTo>
                  <a:pt x="74082" y="0"/>
                </a:lnTo>
                <a:lnTo>
                  <a:pt x="0" y="72383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1902345" y="2413254"/>
            <a:ext cx="87630" cy="82550"/>
          </a:xfrm>
          <a:custGeom>
            <a:avLst/>
            <a:gdLst/>
            <a:ahLst/>
            <a:cxnLst/>
            <a:rect l="l" t="t" r="r" b="b"/>
            <a:pathLst>
              <a:path w="87630" h="82550">
                <a:moveTo>
                  <a:pt x="87355" y="0"/>
                </a:moveTo>
                <a:lnTo>
                  <a:pt x="80711" y="0"/>
                </a:lnTo>
                <a:lnTo>
                  <a:pt x="0" y="77510"/>
                </a:lnTo>
                <a:lnTo>
                  <a:pt x="4965" y="82417"/>
                </a:lnTo>
                <a:lnTo>
                  <a:pt x="8735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1759113" y="2549338"/>
            <a:ext cx="50800" cy="24130"/>
          </a:xfrm>
          <a:custGeom>
            <a:avLst/>
            <a:gdLst/>
            <a:ahLst/>
            <a:cxnLst/>
            <a:rect l="l" t="t" r="r" b="b"/>
            <a:pathLst>
              <a:path w="50800" h="24130">
                <a:moveTo>
                  <a:pt x="50314" y="0"/>
                </a:moveTo>
                <a:lnTo>
                  <a:pt x="50314" y="0"/>
                </a:lnTo>
                <a:lnTo>
                  <a:pt x="0" y="23833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1750826" y="2547792"/>
            <a:ext cx="64769" cy="29209"/>
          </a:xfrm>
          <a:custGeom>
            <a:avLst/>
            <a:gdLst/>
            <a:ahLst/>
            <a:cxnLst/>
            <a:rect l="l" t="t" r="r" b="b"/>
            <a:pathLst>
              <a:path w="64769" h="29210">
                <a:moveTo>
                  <a:pt x="62483" y="0"/>
                </a:moveTo>
                <a:lnTo>
                  <a:pt x="0" y="23591"/>
                </a:lnTo>
                <a:lnTo>
                  <a:pt x="4965" y="28712"/>
                </a:lnTo>
                <a:lnTo>
                  <a:pt x="64151" y="6431"/>
                </a:lnTo>
                <a:lnTo>
                  <a:pt x="6248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1749182" y="2576524"/>
            <a:ext cx="5080" cy="115570"/>
          </a:xfrm>
          <a:custGeom>
            <a:avLst/>
            <a:gdLst/>
            <a:ahLst/>
            <a:cxnLst/>
            <a:rect l="l" t="t" r="r" b="b"/>
            <a:pathLst>
              <a:path w="5080" h="115569">
                <a:moveTo>
                  <a:pt x="4965" y="0"/>
                </a:moveTo>
                <a:lnTo>
                  <a:pt x="4965" y="0"/>
                </a:lnTo>
                <a:lnTo>
                  <a:pt x="0" y="115569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1750826" y="2571384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387"/>
                </a:lnTo>
              </a:path>
            </a:pathLst>
          </a:custGeom>
          <a:ln w="993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 txBox="1"/>
          <p:nvPr/>
        </p:nvSpPr>
        <p:spPr>
          <a:xfrm>
            <a:off x="1803934" y="2395003"/>
            <a:ext cx="121285" cy="419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255">
              <a:lnSpc>
                <a:spcPct val="155400"/>
              </a:lnSpc>
            </a:pPr>
            <a:r>
              <a:rPr sz="850" b="1" spc="15" dirty="0">
                <a:solidFill>
                  <a:srgbClr val="FF0000"/>
                </a:solidFill>
                <a:latin typeface="Arial"/>
                <a:cs typeface="Arial"/>
              </a:rPr>
              <a:t>O  O</a:t>
            </a:r>
            <a:endParaRPr sz="850">
              <a:latin typeface="Arial"/>
              <a:cs typeface="Arial"/>
            </a:endParaRPr>
          </a:p>
        </p:txBody>
      </p:sp>
      <p:sp>
        <p:nvSpPr>
          <p:cNvPr id="967" name="object 967"/>
          <p:cNvSpPr/>
          <p:nvPr/>
        </p:nvSpPr>
        <p:spPr>
          <a:xfrm>
            <a:off x="1754147" y="2697458"/>
            <a:ext cx="50800" cy="18415"/>
          </a:xfrm>
          <a:custGeom>
            <a:avLst/>
            <a:gdLst/>
            <a:ahLst/>
            <a:cxnLst/>
            <a:rect l="l" t="t" r="r" b="b"/>
            <a:pathLst>
              <a:path w="50800" h="18414">
                <a:moveTo>
                  <a:pt x="0" y="0"/>
                </a:moveTo>
                <a:lnTo>
                  <a:pt x="0" y="0"/>
                </a:lnTo>
                <a:lnTo>
                  <a:pt x="50314" y="18225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1745860" y="2695895"/>
            <a:ext cx="64135" cy="26670"/>
          </a:xfrm>
          <a:custGeom>
            <a:avLst/>
            <a:gdLst/>
            <a:ahLst/>
            <a:cxnLst/>
            <a:rect l="l" t="t" r="r" b="b"/>
            <a:pathLst>
              <a:path w="64135" h="26669">
                <a:moveTo>
                  <a:pt x="8287" y="0"/>
                </a:moveTo>
                <a:lnTo>
                  <a:pt x="0" y="4876"/>
                </a:lnTo>
                <a:lnTo>
                  <a:pt x="61923" y="26487"/>
                </a:lnTo>
                <a:lnTo>
                  <a:pt x="63569" y="18257"/>
                </a:lnTo>
                <a:lnTo>
                  <a:pt x="82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1915620" y="2694319"/>
            <a:ext cx="42545" cy="21590"/>
          </a:xfrm>
          <a:custGeom>
            <a:avLst/>
            <a:gdLst/>
            <a:ahLst/>
            <a:cxnLst/>
            <a:rect l="l" t="t" r="r" b="b"/>
            <a:pathLst>
              <a:path w="42544" h="21589">
                <a:moveTo>
                  <a:pt x="0" y="21364"/>
                </a:moveTo>
                <a:lnTo>
                  <a:pt x="0" y="21364"/>
                </a:lnTo>
                <a:lnTo>
                  <a:pt x="42005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1908977" y="2688762"/>
            <a:ext cx="54610" cy="30480"/>
          </a:xfrm>
          <a:custGeom>
            <a:avLst/>
            <a:gdLst/>
            <a:ahLst/>
            <a:cxnLst/>
            <a:rect l="l" t="t" r="r" b="b"/>
            <a:pathLst>
              <a:path w="54610" h="30480">
                <a:moveTo>
                  <a:pt x="54196" y="0"/>
                </a:moveTo>
                <a:lnTo>
                  <a:pt x="0" y="22037"/>
                </a:lnTo>
                <a:lnTo>
                  <a:pt x="3322" y="30266"/>
                </a:lnTo>
                <a:lnTo>
                  <a:pt x="52517" y="8686"/>
                </a:lnTo>
                <a:lnTo>
                  <a:pt x="541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1966493" y="2697458"/>
            <a:ext cx="59055" cy="36830"/>
          </a:xfrm>
          <a:custGeom>
            <a:avLst/>
            <a:gdLst/>
            <a:ahLst/>
            <a:cxnLst/>
            <a:rect l="l" t="t" r="r" b="b"/>
            <a:pathLst>
              <a:path w="59055" h="36830">
                <a:moveTo>
                  <a:pt x="0" y="0"/>
                </a:moveTo>
                <a:lnTo>
                  <a:pt x="0" y="0"/>
                </a:lnTo>
                <a:lnTo>
                  <a:pt x="58603" y="36511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1961494" y="2688762"/>
            <a:ext cx="72390" cy="52705"/>
          </a:xfrm>
          <a:custGeom>
            <a:avLst/>
            <a:gdLst/>
            <a:ahLst/>
            <a:cxnLst/>
            <a:rect l="l" t="t" r="r" b="b"/>
            <a:pathLst>
              <a:path w="72389" h="52705">
                <a:moveTo>
                  <a:pt x="1679" y="0"/>
                </a:moveTo>
                <a:lnTo>
                  <a:pt x="0" y="8686"/>
                </a:lnTo>
                <a:lnTo>
                  <a:pt x="63602" y="52547"/>
                </a:lnTo>
                <a:lnTo>
                  <a:pt x="71890" y="46969"/>
                </a:lnTo>
                <a:lnTo>
                  <a:pt x="16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277201" y="3543384"/>
            <a:ext cx="29209" cy="104775"/>
          </a:xfrm>
          <a:custGeom>
            <a:avLst/>
            <a:gdLst/>
            <a:ahLst/>
            <a:cxnLst/>
            <a:rect l="l" t="t" r="r" b="b"/>
            <a:pathLst>
              <a:path w="29210" h="104775">
                <a:moveTo>
                  <a:pt x="0" y="104506"/>
                </a:moveTo>
                <a:lnTo>
                  <a:pt x="0" y="104506"/>
                </a:lnTo>
                <a:lnTo>
                  <a:pt x="28754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260615" y="3530132"/>
            <a:ext cx="59055" cy="124460"/>
          </a:xfrm>
          <a:custGeom>
            <a:avLst/>
            <a:gdLst/>
            <a:ahLst/>
            <a:cxnLst/>
            <a:rect l="l" t="t" r="r" b="b"/>
            <a:pathLst>
              <a:path w="59054" h="124460">
                <a:moveTo>
                  <a:pt x="32063" y="0"/>
                </a:moveTo>
                <a:lnTo>
                  <a:pt x="0" y="124388"/>
                </a:lnTo>
                <a:lnTo>
                  <a:pt x="32063" y="121066"/>
                </a:lnTo>
                <a:lnTo>
                  <a:pt x="58613" y="18257"/>
                </a:lnTo>
                <a:lnTo>
                  <a:pt x="320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305955" y="3560543"/>
            <a:ext cx="26034" cy="85725"/>
          </a:xfrm>
          <a:custGeom>
            <a:avLst/>
            <a:gdLst/>
            <a:ahLst/>
            <a:cxnLst/>
            <a:rect l="l" t="t" r="r" b="b"/>
            <a:pathLst>
              <a:path w="26035" h="85725">
                <a:moveTo>
                  <a:pt x="0" y="85122"/>
                </a:moveTo>
                <a:lnTo>
                  <a:pt x="0" y="85122"/>
                </a:lnTo>
                <a:lnTo>
                  <a:pt x="25431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304299" y="3555004"/>
            <a:ext cx="32384" cy="96520"/>
          </a:xfrm>
          <a:custGeom>
            <a:avLst/>
            <a:gdLst/>
            <a:ahLst/>
            <a:cxnLst/>
            <a:rect l="l" t="t" r="r" b="b"/>
            <a:pathLst>
              <a:path w="32385" h="96520">
                <a:moveTo>
                  <a:pt x="23777" y="0"/>
                </a:moveTo>
                <a:lnTo>
                  <a:pt x="0" y="94548"/>
                </a:lnTo>
                <a:lnTo>
                  <a:pt x="8287" y="96194"/>
                </a:lnTo>
                <a:lnTo>
                  <a:pt x="32062" y="2225"/>
                </a:lnTo>
                <a:lnTo>
                  <a:pt x="2377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427041" y="3713143"/>
            <a:ext cx="66040" cy="53975"/>
          </a:xfrm>
          <a:custGeom>
            <a:avLst/>
            <a:gdLst/>
            <a:ahLst/>
            <a:cxnLst/>
            <a:rect l="l" t="t" r="r" b="b"/>
            <a:pathLst>
              <a:path w="66040" h="53975">
                <a:moveTo>
                  <a:pt x="65806" y="0"/>
                </a:moveTo>
                <a:lnTo>
                  <a:pt x="65806" y="0"/>
                </a:lnTo>
                <a:lnTo>
                  <a:pt x="0" y="53609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422077" y="3708166"/>
            <a:ext cx="79375" cy="67310"/>
          </a:xfrm>
          <a:custGeom>
            <a:avLst/>
            <a:gdLst/>
            <a:ahLst/>
            <a:cxnLst/>
            <a:rect l="l" t="t" r="r" b="b"/>
            <a:pathLst>
              <a:path w="79375" h="67310">
                <a:moveTo>
                  <a:pt x="72435" y="0"/>
                </a:moveTo>
                <a:lnTo>
                  <a:pt x="0" y="61904"/>
                </a:lnTo>
                <a:lnTo>
                  <a:pt x="4962" y="66873"/>
                </a:lnTo>
                <a:lnTo>
                  <a:pt x="79080" y="1645"/>
                </a:lnTo>
                <a:lnTo>
                  <a:pt x="7243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417086" y="3701500"/>
            <a:ext cx="59690" cy="52069"/>
          </a:xfrm>
          <a:custGeom>
            <a:avLst/>
            <a:gdLst/>
            <a:ahLst/>
            <a:cxnLst/>
            <a:rect l="l" t="t" r="r" b="b"/>
            <a:pathLst>
              <a:path w="59690" h="52070">
                <a:moveTo>
                  <a:pt x="59188" y="0"/>
                </a:moveTo>
                <a:lnTo>
                  <a:pt x="59188" y="0"/>
                </a:lnTo>
                <a:lnTo>
                  <a:pt x="0" y="51994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408800" y="3696553"/>
            <a:ext cx="76200" cy="62230"/>
          </a:xfrm>
          <a:custGeom>
            <a:avLst/>
            <a:gdLst/>
            <a:ahLst/>
            <a:cxnLst/>
            <a:rect l="l" t="t" r="r" b="b"/>
            <a:pathLst>
              <a:path w="76200" h="62229">
                <a:moveTo>
                  <a:pt x="70795" y="0"/>
                </a:moveTo>
                <a:lnTo>
                  <a:pt x="0" y="56936"/>
                </a:lnTo>
                <a:lnTo>
                  <a:pt x="4965" y="61904"/>
                </a:lnTo>
                <a:lnTo>
                  <a:pt x="75761" y="6614"/>
                </a:lnTo>
                <a:lnTo>
                  <a:pt x="7079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492848" y="3508031"/>
            <a:ext cx="35560" cy="84455"/>
          </a:xfrm>
          <a:custGeom>
            <a:avLst/>
            <a:gdLst/>
            <a:ahLst/>
            <a:cxnLst/>
            <a:rect l="l" t="t" r="r" b="b"/>
            <a:pathLst>
              <a:path w="35559" h="84454">
                <a:moveTo>
                  <a:pt x="0" y="0"/>
                </a:moveTo>
                <a:lnTo>
                  <a:pt x="0" y="0"/>
                </a:lnTo>
                <a:lnTo>
                  <a:pt x="35396" y="84025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489524" y="3503036"/>
            <a:ext cx="40640" cy="93980"/>
          </a:xfrm>
          <a:custGeom>
            <a:avLst/>
            <a:gdLst/>
            <a:ahLst/>
            <a:cxnLst/>
            <a:rect l="l" t="t" r="r" b="b"/>
            <a:pathLst>
              <a:path w="40640" h="93979">
                <a:moveTo>
                  <a:pt x="4989" y="0"/>
                </a:moveTo>
                <a:lnTo>
                  <a:pt x="0" y="3322"/>
                </a:lnTo>
                <a:lnTo>
                  <a:pt x="32077" y="93969"/>
                </a:lnTo>
                <a:lnTo>
                  <a:pt x="40385" y="93969"/>
                </a:lnTo>
                <a:lnTo>
                  <a:pt x="498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476274" y="3513547"/>
            <a:ext cx="31750" cy="78740"/>
          </a:xfrm>
          <a:custGeom>
            <a:avLst/>
            <a:gdLst/>
            <a:ahLst/>
            <a:cxnLst/>
            <a:rect l="l" t="t" r="r" b="b"/>
            <a:pathLst>
              <a:path w="31750" h="78739">
                <a:moveTo>
                  <a:pt x="0" y="0"/>
                </a:moveTo>
                <a:lnTo>
                  <a:pt x="0" y="0"/>
                </a:lnTo>
                <a:lnTo>
                  <a:pt x="31516" y="78509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470727" y="3508034"/>
            <a:ext cx="41275" cy="89535"/>
          </a:xfrm>
          <a:custGeom>
            <a:avLst/>
            <a:gdLst/>
            <a:ahLst/>
            <a:cxnLst/>
            <a:rect l="l" t="t" r="r" b="b"/>
            <a:pathLst>
              <a:path w="41275" h="89535">
                <a:moveTo>
                  <a:pt x="8869" y="0"/>
                </a:moveTo>
                <a:lnTo>
                  <a:pt x="0" y="3840"/>
                </a:lnTo>
                <a:lnTo>
                  <a:pt x="32074" y="88971"/>
                </a:lnTo>
                <a:lnTo>
                  <a:pt x="40919" y="88971"/>
                </a:lnTo>
                <a:lnTo>
                  <a:pt x="886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497835" y="3600316"/>
            <a:ext cx="30480" cy="104775"/>
          </a:xfrm>
          <a:custGeom>
            <a:avLst/>
            <a:gdLst/>
            <a:ahLst/>
            <a:cxnLst/>
            <a:rect l="l" t="t" r="r" b="b"/>
            <a:pathLst>
              <a:path w="30479" h="104775">
                <a:moveTo>
                  <a:pt x="0" y="104506"/>
                </a:moveTo>
                <a:lnTo>
                  <a:pt x="0" y="104506"/>
                </a:lnTo>
                <a:lnTo>
                  <a:pt x="30409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494513" y="3597006"/>
            <a:ext cx="35560" cy="113030"/>
          </a:xfrm>
          <a:custGeom>
            <a:avLst/>
            <a:gdLst/>
            <a:ahLst/>
            <a:cxnLst/>
            <a:rect l="l" t="t" r="r" b="b"/>
            <a:pathLst>
              <a:path w="35559" h="113029">
                <a:moveTo>
                  <a:pt x="35396" y="0"/>
                </a:moveTo>
                <a:lnTo>
                  <a:pt x="27087" y="0"/>
                </a:lnTo>
                <a:lnTo>
                  <a:pt x="0" y="111160"/>
                </a:lnTo>
                <a:lnTo>
                  <a:pt x="6644" y="112806"/>
                </a:lnTo>
                <a:lnTo>
                  <a:pt x="3539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393321" y="3583767"/>
            <a:ext cx="20955" cy="76200"/>
          </a:xfrm>
          <a:custGeom>
            <a:avLst/>
            <a:gdLst/>
            <a:ahLst/>
            <a:cxnLst/>
            <a:rect l="l" t="t" r="r" b="b"/>
            <a:pathLst>
              <a:path w="20954" h="76200">
                <a:moveTo>
                  <a:pt x="0" y="75735"/>
                </a:moveTo>
                <a:lnTo>
                  <a:pt x="0" y="75735"/>
                </a:lnTo>
                <a:lnTo>
                  <a:pt x="20444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386678" y="3578778"/>
            <a:ext cx="30480" cy="85725"/>
          </a:xfrm>
          <a:custGeom>
            <a:avLst/>
            <a:gdLst/>
            <a:ahLst/>
            <a:cxnLst/>
            <a:rect l="l" t="t" r="r" b="b"/>
            <a:pathLst>
              <a:path w="30479" h="85725">
                <a:moveTo>
                  <a:pt x="22122" y="0"/>
                </a:moveTo>
                <a:lnTo>
                  <a:pt x="0" y="85679"/>
                </a:lnTo>
                <a:lnTo>
                  <a:pt x="8287" y="80711"/>
                </a:lnTo>
                <a:lnTo>
                  <a:pt x="30409" y="4998"/>
                </a:lnTo>
                <a:lnTo>
                  <a:pt x="2212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376724" y="3150868"/>
            <a:ext cx="30480" cy="107314"/>
          </a:xfrm>
          <a:custGeom>
            <a:avLst/>
            <a:gdLst/>
            <a:ahLst/>
            <a:cxnLst/>
            <a:rect l="l" t="t" r="r" b="b"/>
            <a:pathLst>
              <a:path w="30479" h="107314">
                <a:moveTo>
                  <a:pt x="0" y="107249"/>
                </a:moveTo>
                <a:lnTo>
                  <a:pt x="0" y="107249"/>
                </a:lnTo>
                <a:lnTo>
                  <a:pt x="30433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359593" y="3140354"/>
            <a:ext cx="60960" cy="124460"/>
          </a:xfrm>
          <a:custGeom>
            <a:avLst/>
            <a:gdLst/>
            <a:ahLst/>
            <a:cxnLst/>
            <a:rect l="l" t="t" r="r" b="b"/>
            <a:pathLst>
              <a:path w="60959" h="124460">
                <a:moveTo>
                  <a:pt x="33729" y="0"/>
                </a:moveTo>
                <a:lnTo>
                  <a:pt x="0" y="124419"/>
                </a:lnTo>
                <a:lnTo>
                  <a:pt x="33729" y="124419"/>
                </a:lnTo>
                <a:lnTo>
                  <a:pt x="60816" y="17160"/>
                </a:lnTo>
                <a:lnTo>
                  <a:pt x="337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407157" y="3167478"/>
            <a:ext cx="26670" cy="90805"/>
          </a:xfrm>
          <a:custGeom>
            <a:avLst/>
            <a:gdLst/>
            <a:ahLst/>
            <a:cxnLst/>
            <a:rect l="l" t="t" r="r" b="b"/>
            <a:pathLst>
              <a:path w="26670" h="90804">
                <a:moveTo>
                  <a:pt x="0" y="90639"/>
                </a:moveTo>
                <a:lnTo>
                  <a:pt x="0" y="90639"/>
                </a:lnTo>
                <a:lnTo>
                  <a:pt x="26526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403835" y="3165774"/>
            <a:ext cx="32384" cy="99060"/>
          </a:xfrm>
          <a:custGeom>
            <a:avLst/>
            <a:gdLst/>
            <a:ahLst/>
            <a:cxnLst/>
            <a:rect l="l" t="t" r="r" b="b"/>
            <a:pathLst>
              <a:path w="32384" h="99060">
                <a:moveTo>
                  <a:pt x="32052" y="0"/>
                </a:moveTo>
                <a:lnTo>
                  <a:pt x="23204" y="0"/>
                </a:lnTo>
                <a:lnTo>
                  <a:pt x="0" y="95676"/>
                </a:lnTo>
                <a:lnTo>
                  <a:pt x="8287" y="98999"/>
                </a:lnTo>
                <a:lnTo>
                  <a:pt x="320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541519" y="3325015"/>
            <a:ext cx="54610" cy="40640"/>
          </a:xfrm>
          <a:custGeom>
            <a:avLst/>
            <a:gdLst/>
            <a:ahLst/>
            <a:cxnLst/>
            <a:rect l="l" t="t" r="r" b="b"/>
            <a:pathLst>
              <a:path w="54609" h="40639">
                <a:moveTo>
                  <a:pt x="54186" y="0"/>
                </a:moveTo>
                <a:lnTo>
                  <a:pt x="54186" y="0"/>
                </a:lnTo>
                <a:lnTo>
                  <a:pt x="0" y="40382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534875" y="3318388"/>
            <a:ext cx="66040" cy="53975"/>
          </a:xfrm>
          <a:custGeom>
            <a:avLst/>
            <a:gdLst/>
            <a:ahLst/>
            <a:cxnLst/>
            <a:rect l="l" t="t" r="r" b="b"/>
            <a:pathLst>
              <a:path w="66040" h="53975">
                <a:moveTo>
                  <a:pt x="60828" y="0"/>
                </a:moveTo>
                <a:lnTo>
                  <a:pt x="0" y="48646"/>
                </a:lnTo>
                <a:lnTo>
                  <a:pt x="3322" y="53614"/>
                </a:lnTo>
                <a:lnTo>
                  <a:pt x="65794" y="4968"/>
                </a:lnTo>
                <a:lnTo>
                  <a:pt x="6082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533234" y="3315079"/>
            <a:ext cx="42545" cy="32384"/>
          </a:xfrm>
          <a:custGeom>
            <a:avLst/>
            <a:gdLst/>
            <a:ahLst/>
            <a:cxnLst/>
            <a:rect l="l" t="t" r="r" b="b"/>
            <a:pathLst>
              <a:path w="42545" h="32385">
                <a:moveTo>
                  <a:pt x="42005" y="0"/>
                </a:moveTo>
                <a:lnTo>
                  <a:pt x="42005" y="0"/>
                </a:lnTo>
                <a:lnTo>
                  <a:pt x="0" y="32062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528245" y="3306775"/>
            <a:ext cx="55880" cy="48895"/>
          </a:xfrm>
          <a:custGeom>
            <a:avLst/>
            <a:gdLst/>
            <a:ahLst/>
            <a:cxnLst/>
            <a:rect l="l" t="t" r="r" b="b"/>
            <a:pathLst>
              <a:path w="55879" h="48895">
                <a:moveTo>
                  <a:pt x="50313" y="0"/>
                </a:moveTo>
                <a:lnTo>
                  <a:pt x="0" y="40355"/>
                </a:lnTo>
                <a:lnTo>
                  <a:pt x="1664" y="48646"/>
                </a:lnTo>
                <a:lnTo>
                  <a:pt x="55302" y="6614"/>
                </a:lnTo>
                <a:lnTo>
                  <a:pt x="5031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597361" y="3132063"/>
            <a:ext cx="30480" cy="67945"/>
          </a:xfrm>
          <a:custGeom>
            <a:avLst/>
            <a:gdLst/>
            <a:ahLst/>
            <a:cxnLst/>
            <a:rect l="l" t="t" r="r" b="b"/>
            <a:pathLst>
              <a:path w="30479" h="67944">
                <a:moveTo>
                  <a:pt x="0" y="0"/>
                </a:moveTo>
                <a:lnTo>
                  <a:pt x="0" y="0"/>
                </a:lnTo>
                <a:lnTo>
                  <a:pt x="30418" y="67476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595704" y="3127095"/>
            <a:ext cx="37465" cy="79375"/>
          </a:xfrm>
          <a:custGeom>
            <a:avLst/>
            <a:gdLst/>
            <a:ahLst/>
            <a:cxnLst/>
            <a:rect l="l" t="t" r="r" b="b"/>
            <a:pathLst>
              <a:path w="37465" h="79375">
                <a:moveTo>
                  <a:pt x="4965" y="0"/>
                </a:moveTo>
                <a:lnTo>
                  <a:pt x="0" y="4968"/>
                </a:lnTo>
                <a:lnTo>
                  <a:pt x="28767" y="79065"/>
                </a:lnTo>
                <a:lnTo>
                  <a:pt x="37042" y="79065"/>
                </a:lnTo>
                <a:lnTo>
                  <a:pt x="496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581869" y="3145352"/>
            <a:ext cx="27305" cy="57785"/>
          </a:xfrm>
          <a:custGeom>
            <a:avLst/>
            <a:gdLst/>
            <a:ahLst/>
            <a:cxnLst/>
            <a:rect l="l" t="t" r="r" b="b"/>
            <a:pathLst>
              <a:path w="27304" h="57785">
                <a:moveTo>
                  <a:pt x="0" y="0"/>
                </a:moveTo>
                <a:lnTo>
                  <a:pt x="0" y="0"/>
                </a:lnTo>
                <a:lnTo>
                  <a:pt x="27086" y="5751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578559" y="3140354"/>
            <a:ext cx="32384" cy="67945"/>
          </a:xfrm>
          <a:custGeom>
            <a:avLst/>
            <a:gdLst/>
            <a:ahLst/>
            <a:cxnLst/>
            <a:rect l="l" t="t" r="r" b="b"/>
            <a:pathLst>
              <a:path w="32384" h="67944">
                <a:moveTo>
                  <a:pt x="4989" y="0"/>
                </a:moveTo>
                <a:lnTo>
                  <a:pt x="0" y="3322"/>
                </a:lnTo>
                <a:lnTo>
                  <a:pt x="27111" y="67452"/>
                </a:lnTo>
                <a:lnTo>
                  <a:pt x="32077" y="65806"/>
                </a:lnTo>
                <a:lnTo>
                  <a:pt x="498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597361" y="3207830"/>
            <a:ext cx="30480" cy="111125"/>
          </a:xfrm>
          <a:custGeom>
            <a:avLst/>
            <a:gdLst/>
            <a:ahLst/>
            <a:cxnLst/>
            <a:rect l="l" t="t" r="r" b="b"/>
            <a:pathLst>
              <a:path w="30479" h="111125">
                <a:moveTo>
                  <a:pt x="0" y="110571"/>
                </a:moveTo>
                <a:lnTo>
                  <a:pt x="0" y="110571"/>
                </a:lnTo>
                <a:lnTo>
                  <a:pt x="30418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595704" y="3206160"/>
            <a:ext cx="37465" cy="117475"/>
          </a:xfrm>
          <a:custGeom>
            <a:avLst/>
            <a:gdLst/>
            <a:ahLst/>
            <a:cxnLst/>
            <a:rect l="l" t="t" r="r" b="b"/>
            <a:pathLst>
              <a:path w="37465" h="117475">
                <a:moveTo>
                  <a:pt x="37042" y="0"/>
                </a:moveTo>
                <a:lnTo>
                  <a:pt x="28767" y="0"/>
                </a:lnTo>
                <a:lnTo>
                  <a:pt x="0" y="112227"/>
                </a:lnTo>
                <a:lnTo>
                  <a:pt x="4965" y="117195"/>
                </a:lnTo>
                <a:lnTo>
                  <a:pt x="3704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489525" y="3180736"/>
            <a:ext cx="27305" cy="93980"/>
          </a:xfrm>
          <a:custGeom>
            <a:avLst/>
            <a:gdLst/>
            <a:ahLst/>
            <a:cxnLst/>
            <a:rect l="l" t="t" r="r" b="b"/>
            <a:pathLst>
              <a:path w="27304" h="93979">
                <a:moveTo>
                  <a:pt x="0" y="93991"/>
                </a:moveTo>
                <a:lnTo>
                  <a:pt x="0" y="93991"/>
                </a:lnTo>
                <a:lnTo>
                  <a:pt x="27111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487881" y="3175741"/>
            <a:ext cx="32384" cy="107314"/>
          </a:xfrm>
          <a:custGeom>
            <a:avLst/>
            <a:gdLst/>
            <a:ahLst/>
            <a:cxnLst/>
            <a:rect l="l" t="t" r="r" b="b"/>
            <a:pathLst>
              <a:path w="32384" h="107314">
                <a:moveTo>
                  <a:pt x="27075" y="0"/>
                </a:moveTo>
                <a:lnTo>
                  <a:pt x="0" y="107259"/>
                </a:lnTo>
                <a:lnTo>
                  <a:pt x="6632" y="102290"/>
                </a:lnTo>
                <a:lnTo>
                  <a:pt x="32077" y="3322"/>
                </a:lnTo>
                <a:lnTo>
                  <a:pt x="2707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381714" y="3360430"/>
            <a:ext cx="30480" cy="111125"/>
          </a:xfrm>
          <a:custGeom>
            <a:avLst/>
            <a:gdLst/>
            <a:ahLst/>
            <a:cxnLst/>
            <a:rect l="l" t="t" r="r" b="b"/>
            <a:pathLst>
              <a:path w="30479" h="111125">
                <a:moveTo>
                  <a:pt x="0" y="111089"/>
                </a:moveTo>
                <a:lnTo>
                  <a:pt x="0" y="111089"/>
                </a:lnTo>
                <a:lnTo>
                  <a:pt x="30409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368439" y="3347130"/>
            <a:ext cx="62230" cy="146050"/>
          </a:xfrm>
          <a:custGeom>
            <a:avLst/>
            <a:gdLst/>
            <a:ahLst/>
            <a:cxnLst/>
            <a:rect l="l" t="t" r="r" b="b"/>
            <a:pathLst>
              <a:path w="62229" h="146050">
                <a:moveTo>
                  <a:pt x="61923" y="0"/>
                </a:moveTo>
                <a:lnTo>
                  <a:pt x="43683" y="11612"/>
                </a:lnTo>
                <a:lnTo>
                  <a:pt x="26526" y="11612"/>
                </a:lnTo>
                <a:lnTo>
                  <a:pt x="0" y="119420"/>
                </a:lnTo>
                <a:lnTo>
                  <a:pt x="13274" y="126065"/>
                </a:lnTo>
                <a:lnTo>
                  <a:pt x="24883" y="145938"/>
                </a:lnTo>
                <a:lnTo>
                  <a:pt x="6192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492848" y="3390815"/>
            <a:ext cx="29209" cy="109220"/>
          </a:xfrm>
          <a:custGeom>
            <a:avLst/>
            <a:gdLst/>
            <a:ahLst/>
            <a:cxnLst/>
            <a:rect l="l" t="t" r="r" b="b"/>
            <a:pathLst>
              <a:path w="29209" h="109220">
                <a:moveTo>
                  <a:pt x="0" y="108895"/>
                </a:moveTo>
                <a:lnTo>
                  <a:pt x="0" y="108895"/>
                </a:lnTo>
                <a:lnTo>
                  <a:pt x="28751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489524" y="3385840"/>
            <a:ext cx="38735" cy="120650"/>
          </a:xfrm>
          <a:custGeom>
            <a:avLst/>
            <a:gdLst/>
            <a:ahLst/>
            <a:cxnLst/>
            <a:rect l="l" t="t" r="r" b="b"/>
            <a:pathLst>
              <a:path w="38734" h="120650">
                <a:moveTo>
                  <a:pt x="38721" y="0"/>
                </a:moveTo>
                <a:lnTo>
                  <a:pt x="30434" y="0"/>
                </a:lnTo>
                <a:lnTo>
                  <a:pt x="0" y="115549"/>
                </a:lnTo>
                <a:lnTo>
                  <a:pt x="4989" y="120517"/>
                </a:lnTo>
                <a:lnTo>
                  <a:pt x="3872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381714" y="3479839"/>
            <a:ext cx="35560" cy="81280"/>
          </a:xfrm>
          <a:custGeom>
            <a:avLst/>
            <a:gdLst/>
            <a:ahLst/>
            <a:cxnLst/>
            <a:rect l="l" t="t" r="r" b="b"/>
            <a:pathLst>
              <a:path w="35559" h="81279">
                <a:moveTo>
                  <a:pt x="35372" y="80703"/>
                </a:moveTo>
                <a:lnTo>
                  <a:pt x="35372" y="80703"/>
                </a:ln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381713" y="3473196"/>
            <a:ext cx="38735" cy="95885"/>
          </a:xfrm>
          <a:custGeom>
            <a:avLst/>
            <a:gdLst/>
            <a:ahLst/>
            <a:cxnLst/>
            <a:rect l="l" t="t" r="r" b="b"/>
            <a:pathLst>
              <a:path w="38734" h="95885">
                <a:moveTo>
                  <a:pt x="0" y="0"/>
                </a:moveTo>
                <a:lnTo>
                  <a:pt x="3322" y="19872"/>
                </a:lnTo>
                <a:lnTo>
                  <a:pt x="35375" y="95615"/>
                </a:lnTo>
                <a:lnTo>
                  <a:pt x="38697" y="84033"/>
                </a:lnTo>
                <a:lnTo>
                  <a:pt x="11609" y="19872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400512" y="3476518"/>
            <a:ext cx="25400" cy="53975"/>
          </a:xfrm>
          <a:custGeom>
            <a:avLst/>
            <a:gdLst/>
            <a:ahLst/>
            <a:cxnLst/>
            <a:rect l="l" t="t" r="r" b="b"/>
            <a:pathLst>
              <a:path w="25400" h="53975">
                <a:moveTo>
                  <a:pt x="24886" y="53609"/>
                </a:moveTo>
                <a:lnTo>
                  <a:pt x="24886" y="53609"/>
                </a:ln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398846" y="3471519"/>
            <a:ext cx="28575" cy="64135"/>
          </a:xfrm>
          <a:custGeom>
            <a:avLst/>
            <a:gdLst/>
            <a:ahLst/>
            <a:cxnLst/>
            <a:rect l="l" t="t" r="r" b="b"/>
            <a:pathLst>
              <a:path w="28575" h="64135">
                <a:moveTo>
                  <a:pt x="4989" y="0"/>
                </a:moveTo>
                <a:lnTo>
                  <a:pt x="0" y="1676"/>
                </a:lnTo>
                <a:lnTo>
                  <a:pt x="23231" y="63581"/>
                </a:lnTo>
                <a:lnTo>
                  <a:pt x="28193" y="61935"/>
                </a:lnTo>
                <a:lnTo>
                  <a:pt x="498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422076" y="3508031"/>
            <a:ext cx="67945" cy="52705"/>
          </a:xfrm>
          <a:custGeom>
            <a:avLst/>
            <a:gdLst/>
            <a:ahLst/>
            <a:cxnLst/>
            <a:rect l="l" t="t" r="r" b="b"/>
            <a:pathLst>
              <a:path w="67945" h="52704">
                <a:moveTo>
                  <a:pt x="0" y="52512"/>
                </a:moveTo>
                <a:lnTo>
                  <a:pt x="0" y="52512"/>
                </a:lnTo>
                <a:lnTo>
                  <a:pt x="67449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417088" y="3501390"/>
            <a:ext cx="77470" cy="67945"/>
          </a:xfrm>
          <a:custGeom>
            <a:avLst/>
            <a:gdLst/>
            <a:ahLst/>
            <a:cxnLst/>
            <a:rect l="l" t="t" r="r" b="b"/>
            <a:pathLst>
              <a:path w="77470" h="67945">
                <a:moveTo>
                  <a:pt x="72435" y="0"/>
                </a:moveTo>
                <a:lnTo>
                  <a:pt x="3322" y="55839"/>
                </a:lnTo>
                <a:lnTo>
                  <a:pt x="0" y="67421"/>
                </a:lnTo>
                <a:lnTo>
                  <a:pt x="77425" y="4968"/>
                </a:lnTo>
                <a:lnTo>
                  <a:pt x="7243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413766" y="3301791"/>
            <a:ext cx="67945" cy="50800"/>
          </a:xfrm>
          <a:custGeom>
            <a:avLst/>
            <a:gdLst/>
            <a:ahLst/>
            <a:cxnLst/>
            <a:rect l="l" t="t" r="r" b="b"/>
            <a:pathLst>
              <a:path w="67945" h="50800">
                <a:moveTo>
                  <a:pt x="0" y="50317"/>
                </a:moveTo>
                <a:lnTo>
                  <a:pt x="0" y="50317"/>
                </a:lnTo>
                <a:lnTo>
                  <a:pt x="6747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412123" y="3291840"/>
            <a:ext cx="76200" cy="67310"/>
          </a:xfrm>
          <a:custGeom>
            <a:avLst/>
            <a:gdLst/>
            <a:ahLst/>
            <a:cxnLst/>
            <a:rect l="l" t="t" r="r" b="b"/>
            <a:pathLst>
              <a:path w="76200" h="67310">
                <a:moveTo>
                  <a:pt x="75758" y="0"/>
                </a:moveTo>
                <a:lnTo>
                  <a:pt x="9954" y="53614"/>
                </a:lnTo>
                <a:lnTo>
                  <a:pt x="0" y="66903"/>
                </a:lnTo>
                <a:lnTo>
                  <a:pt x="18239" y="55290"/>
                </a:lnTo>
                <a:lnTo>
                  <a:pt x="72438" y="13289"/>
                </a:lnTo>
                <a:lnTo>
                  <a:pt x="7575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430364" y="3332207"/>
            <a:ext cx="44450" cy="31750"/>
          </a:xfrm>
          <a:custGeom>
            <a:avLst/>
            <a:gdLst/>
            <a:ahLst/>
            <a:cxnLst/>
            <a:rect l="l" t="t" r="r" b="b"/>
            <a:pathLst>
              <a:path w="44450" h="31750">
                <a:moveTo>
                  <a:pt x="0" y="31513"/>
                </a:moveTo>
                <a:lnTo>
                  <a:pt x="0" y="31513"/>
                </a:lnTo>
                <a:lnTo>
                  <a:pt x="44242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425397" y="3323356"/>
            <a:ext cx="55880" cy="48895"/>
          </a:xfrm>
          <a:custGeom>
            <a:avLst/>
            <a:gdLst/>
            <a:ahLst/>
            <a:cxnLst/>
            <a:rect l="l" t="t" r="r" b="b"/>
            <a:pathLst>
              <a:path w="55879" h="48895">
                <a:moveTo>
                  <a:pt x="50877" y="0"/>
                </a:moveTo>
                <a:lnTo>
                  <a:pt x="0" y="40385"/>
                </a:lnTo>
                <a:lnTo>
                  <a:pt x="4965" y="48646"/>
                </a:lnTo>
                <a:lnTo>
                  <a:pt x="55842" y="8869"/>
                </a:lnTo>
                <a:lnTo>
                  <a:pt x="5087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487882" y="3301791"/>
            <a:ext cx="34290" cy="81280"/>
          </a:xfrm>
          <a:custGeom>
            <a:avLst/>
            <a:gdLst/>
            <a:ahLst/>
            <a:cxnLst/>
            <a:rect l="l" t="t" r="r" b="b"/>
            <a:pathLst>
              <a:path w="34290" h="81279">
                <a:moveTo>
                  <a:pt x="0" y="0"/>
                </a:moveTo>
                <a:lnTo>
                  <a:pt x="0" y="0"/>
                </a:lnTo>
                <a:lnTo>
                  <a:pt x="33716" y="80734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484561" y="3291840"/>
            <a:ext cx="43815" cy="94615"/>
          </a:xfrm>
          <a:custGeom>
            <a:avLst/>
            <a:gdLst/>
            <a:ahLst/>
            <a:cxnLst/>
            <a:rect l="l" t="t" r="r" b="b"/>
            <a:pathLst>
              <a:path w="43815" h="94614">
                <a:moveTo>
                  <a:pt x="3319" y="0"/>
                </a:moveTo>
                <a:lnTo>
                  <a:pt x="0" y="13289"/>
                </a:lnTo>
                <a:lnTo>
                  <a:pt x="35396" y="94000"/>
                </a:lnTo>
                <a:lnTo>
                  <a:pt x="43683" y="94000"/>
                </a:lnTo>
                <a:lnTo>
                  <a:pt x="331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309265" y="3479839"/>
            <a:ext cx="67945" cy="55244"/>
          </a:xfrm>
          <a:custGeom>
            <a:avLst/>
            <a:gdLst/>
            <a:ahLst/>
            <a:cxnLst/>
            <a:rect l="l" t="t" r="r" b="b"/>
            <a:pathLst>
              <a:path w="67945" h="55245">
                <a:moveTo>
                  <a:pt x="0" y="55255"/>
                </a:moveTo>
                <a:lnTo>
                  <a:pt x="0" y="55255"/>
                </a:lnTo>
                <a:lnTo>
                  <a:pt x="67458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292679" y="3466551"/>
            <a:ext cx="92710" cy="81915"/>
          </a:xfrm>
          <a:custGeom>
            <a:avLst/>
            <a:gdLst/>
            <a:ahLst/>
            <a:cxnLst/>
            <a:rect l="l" t="t" r="r" b="b"/>
            <a:pathLst>
              <a:path w="92710" h="81914">
                <a:moveTo>
                  <a:pt x="75759" y="0"/>
                </a:moveTo>
                <a:lnTo>
                  <a:pt x="0" y="63581"/>
                </a:lnTo>
                <a:lnTo>
                  <a:pt x="26549" y="81838"/>
                </a:lnTo>
                <a:lnTo>
                  <a:pt x="92356" y="26517"/>
                </a:lnTo>
                <a:lnTo>
                  <a:pt x="89033" y="6644"/>
                </a:lnTo>
                <a:lnTo>
                  <a:pt x="757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376724" y="3266407"/>
            <a:ext cx="35560" cy="85725"/>
          </a:xfrm>
          <a:custGeom>
            <a:avLst/>
            <a:gdLst/>
            <a:ahLst/>
            <a:cxnLst/>
            <a:rect l="l" t="t" r="r" b="b"/>
            <a:pathLst>
              <a:path w="35559" h="85725">
                <a:moveTo>
                  <a:pt x="0" y="0"/>
                </a:moveTo>
                <a:lnTo>
                  <a:pt x="0" y="0"/>
                </a:lnTo>
                <a:lnTo>
                  <a:pt x="35399" y="85702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359593" y="3264773"/>
            <a:ext cx="62865" cy="93980"/>
          </a:xfrm>
          <a:custGeom>
            <a:avLst/>
            <a:gdLst/>
            <a:ahLst/>
            <a:cxnLst/>
            <a:rect l="l" t="t" r="r" b="b"/>
            <a:pathLst>
              <a:path w="62865" h="93979">
                <a:moveTo>
                  <a:pt x="33729" y="0"/>
                </a:moveTo>
                <a:lnTo>
                  <a:pt x="0" y="0"/>
                </a:lnTo>
                <a:lnTo>
                  <a:pt x="35372" y="93969"/>
                </a:lnTo>
                <a:lnTo>
                  <a:pt x="52529" y="93969"/>
                </a:lnTo>
                <a:lnTo>
                  <a:pt x="62483" y="80680"/>
                </a:lnTo>
                <a:lnTo>
                  <a:pt x="337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481237" y="2984462"/>
            <a:ext cx="26670" cy="92710"/>
          </a:xfrm>
          <a:custGeom>
            <a:avLst/>
            <a:gdLst/>
            <a:ahLst/>
            <a:cxnLst/>
            <a:rect l="l" t="t" r="r" b="b"/>
            <a:pathLst>
              <a:path w="26670" h="92710">
                <a:moveTo>
                  <a:pt x="0" y="92346"/>
                </a:moveTo>
                <a:lnTo>
                  <a:pt x="0" y="92346"/>
                </a:lnTo>
                <a:lnTo>
                  <a:pt x="26553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467404" y="2979511"/>
            <a:ext cx="49530" cy="119380"/>
          </a:xfrm>
          <a:custGeom>
            <a:avLst/>
            <a:gdLst/>
            <a:ahLst/>
            <a:cxnLst/>
            <a:rect l="l" t="t" r="r" b="b"/>
            <a:pathLst>
              <a:path w="49529" h="119380">
                <a:moveTo>
                  <a:pt x="40385" y="0"/>
                </a:moveTo>
                <a:lnTo>
                  <a:pt x="22119" y="8260"/>
                </a:lnTo>
                <a:lnTo>
                  <a:pt x="0" y="92293"/>
                </a:lnTo>
                <a:lnTo>
                  <a:pt x="13834" y="98938"/>
                </a:lnTo>
                <a:lnTo>
                  <a:pt x="25441" y="118841"/>
                </a:lnTo>
                <a:lnTo>
                  <a:pt x="49231" y="29839"/>
                </a:lnTo>
                <a:lnTo>
                  <a:pt x="4038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528244" y="2947432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5">
                <a:moveTo>
                  <a:pt x="0" y="1645"/>
                </a:moveTo>
                <a:lnTo>
                  <a:pt x="0" y="1645"/>
                </a:lnTo>
                <a:lnTo>
                  <a:pt x="499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501158" y="2939125"/>
            <a:ext cx="37465" cy="59055"/>
          </a:xfrm>
          <a:custGeom>
            <a:avLst/>
            <a:gdLst/>
            <a:ahLst/>
            <a:cxnLst/>
            <a:rect l="l" t="t" r="r" b="b"/>
            <a:pathLst>
              <a:path w="37465" h="59055">
                <a:moveTo>
                  <a:pt x="33716" y="0"/>
                </a:moveTo>
                <a:lnTo>
                  <a:pt x="0" y="4968"/>
                </a:lnTo>
                <a:lnTo>
                  <a:pt x="1642" y="11612"/>
                </a:lnTo>
                <a:lnTo>
                  <a:pt x="28751" y="18257"/>
                </a:lnTo>
                <a:lnTo>
                  <a:pt x="18800" y="58613"/>
                </a:lnTo>
                <a:lnTo>
                  <a:pt x="37039" y="4968"/>
                </a:lnTo>
                <a:lnTo>
                  <a:pt x="3371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610636" y="2962336"/>
            <a:ext cx="13970" cy="26034"/>
          </a:xfrm>
          <a:custGeom>
            <a:avLst/>
            <a:gdLst/>
            <a:ahLst/>
            <a:cxnLst/>
            <a:rect l="l" t="t" r="r" b="b"/>
            <a:pathLst>
              <a:path w="13970" h="26035">
                <a:moveTo>
                  <a:pt x="0" y="0"/>
                </a:moveTo>
                <a:lnTo>
                  <a:pt x="0" y="0"/>
                </a:lnTo>
                <a:lnTo>
                  <a:pt x="13833" y="25448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608956" y="2957383"/>
            <a:ext cx="19050" cy="35560"/>
          </a:xfrm>
          <a:custGeom>
            <a:avLst/>
            <a:gdLst/>
            <a:ahLst/>
            <a:cxnLst/>
            <a:rect l="l" t="t" r="r" b="b"/>
            <a:pathLst>
              <a:path w="19050" h="35560">
                <a:moveTo>
                  <a:pt x="4989" y="0"/>
                </a:moveTo>
                <a:lnTo>
                  <a:pt x="0" y="3291"/>
                </a:lnTo>
                <a:lnTo>
                  <a:pt x="13834" y="35356"/>
                </a:lnTo>
                <a:lnTo>
                  <a:pt x="18824" y="33710"/>
                </a:lnTo>
                <a:lnTo>
                  <a:pt x="498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595705" y="2996074"/>
            <a:ext cx="29209" cy="107950"/>
          </a:xfrm>
          <a:custGeom>
            <a:avLst/>
            <a:gdLst/>
            <a:ahLst/>
            <a:cxnLst/>
            <a:rect l="l" t="t" r="r" b="b"/>
            <a:pathLst>
              <a:path w="29209" h="107950">
                <a:moveTo>
                  <a:pt x="0" y="107798"/>
                </a:moveTo>
                <a:lnTo>
                  <a:pt x="0" y="107798"/>
                </a:lnTo>
                <a:lnTo>
                  <a:pt x="28763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592394" y="2991093"/>
            <a:ext cx="35560" cy="121285"/>
          </a:xfrm>
          <a:custGeom>
            <a:avLst/>
            <a:gdLst/>
            <a:ahLst/>
            <a:cxnLst/>
            <a:rect l="l" t="t" r="r" b="b"/>
            <a:pathLst>
              <a:path w="35559" h="121285">
                <a:moveTo>
                  <a:pt x="30397" y="0"/>
                </a:moveTo>
                <a:lnTo>
                  <a:pt x="0" y="114421"/>
                </a:lnTo>
                <a:lnTo>
                  <a:pt x="4965" y="121066"/>
                </a:lnTo>
                <a:lnTo>
                  <a:pt x="35387" y="1645"/>
                </a:lnTo>
                <a:lnTo>
                  <a:pt x="3039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492848" y="3105518"/>
            <a:ext cx="27305" cy="59055"/>
          </a:xfrm>
          <a:custGeom>
            <a:avLst/>
            <a:gdLst/>
            <a:ahLst/>
            <a:cxnLst/>
            <a:rect l="l" t="t" r="r" b="b"/>
            <a:pathLst>
              <a:path w="27304" h="59055">
                <a:moveTo>
                  <a:pt x="27108" y="58638"/>
                </a:moveTo>
                <a:lnTo>
                  <a:pt x="27108" y="58638"/>
                </a:ln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487881" y="3098353"/>
            <a:ext cx="32384" cy="77470"/>
          </a:xfrm>
          <a:custGeom>
            <a:avLst/>
            <a:gdLst/>
            <a:ahLst/>
            <a:cxnLst/>
            <a:rect l="l" t="t" r="r" b="b"/>
            <a:pathLst>
              <a:path w="32384" h="77469">
                <a:moveTo>
                  <a:pt x="0" y="1645"/>
                </a:moveTo>
                <a:lnTo>
                  <a:pt x="28754" y="77388"/>
                </a:lnTo>
                <a:lnTo>
                  <a:pt x="32077" y="64129"/>
                </a:lnTo>
                <a:lnTo>
                  <a:pt x="8821" y="5516"/>
                </a:lnTo>
                <a:lnTo>
                  <a:pt x="4965" y="5516"/>
                </a:lnTo>
                <a:lnTo>
                  <a:pt x="0" y="1645"/>
                </a:lnTo>
                <a:close/>
              </a:path>
              <a:path w="32384" h="77469">
                <a:moveTo>
                  <a:pt x="6632" y="0"/>
                </a:moveTo>
                <a:lnTo>
                  <a:pt x="4965" y="5516"/>
                </a:lnTo>
                <a:lnTo>
                  <a:pt x="8821" y="5516"/>
                </a:lnTo>
                <a:lnTo>
                  <a:pt x="663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502800" y="3081776"/>
            <a:ext cx="26034" cy="53975"/>
          </a:xfrm>
          <a:custGeom>
            <a:avLst/>
            <a:gdLst/>
            <a:ahLst/>
            <a:cxnLst/>
            <a:rect l="l" t="t" r="r" b="b"/>
            <a:pathLst>
              <a:path w="26034" h="53975">
                <a:moveTo>
                  <a:pt x="25443" y="53609"/>
                </a:moveTo>
                <a:lnTo>
                  <a:pt x="25443" y="53609"/>
                </a:ln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497835" y="3076803"/>
            <a:ext cx="32384" cy="64135"/>
          </a:xfrm>
          <a:custGeom>
            <a:avLst/>
            <a:gdLst/>
            <a:ahLst/>
            <a:cxnLst/>
            <a:rect l="l" t="t" r="r" b="b"/>
            <a:pathLst>
              <a:path w="32384" h="64135">
                <a:moveTo>
                  <a:pt x="8287" y="0"/>
                </a:moveTo>
                <a:lnTo>
                  <a:pt x="3322" y="1645"/>
                </a:lnTo>
                <a:lnTo>
                  <a:pt x="0" y="4968"/>
                </a:lnTo>
                <a:lnTo>
                  <a:pt x="23765" y="63550"/>
                </a:lnTo>
                <a:lnTo>
                  <a:pt x="32074" y="61904"/>
                </a:lnTo>
                <a:lnTo>
                  <a:pt x="828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521599" y="3110516"/>
            <a:ext cx="67945" cy="53975"/>
          </a:xfrm>
          <a:custGeom>
            <a:avLst/>
            <a:gdLst/>
            <a:ahLst/>
            <a:cxnLst/>
            <a:rect l="l" t="t" r="r" b="b"/>
            <a:pathLst>
              <a:path w="67945" h="53975">
                <a:moveTo>
                  <a:pt x="0" y="53639"/>
                </a:moveTo>
                <a:lnTo>
                  <a:pt x="0" y="53639"/>
                </a:lnTo>
                <a:lnTo>
                  <a:pt x="67473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516636" y="3105515"/>
            <a:ext cx="81280" cy="70485"/>
          </a:xfrm>
          <a:custGeom>
            <a:avLst/>
            <a:gdLst/>
            <a:ahLst/>
            <a:cxnLst/>
            <a:rect l="l" t="t" r="r" b="b"/>
            <a:pathLst>
              <a:path w="81279" h="70485">
                <a:moveTo>
                  <a:pt x="75758" y="0"/>
                </a:moveTo>
                <a:lnTo>
                  <a:pt x="3322" y="56967"/>
                </a:lnTo>
                <a:lnTo>
                  <a:pt x="0" y="70225"/>
                </a:lnTo>
                <a:lnTo>
                  <a:pt x="80723" y="6644"/>
                </a:lnTo>
                <a:lnTo>
                  <a:pt x="7575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408801" y="3096679"/>
            <a:ext cx="53975" cy="46990"/>
          </a:xfrm>
          <a:custGeom>
            <a:avLst/>
            <a:gdLst/>
            <a:ahLst/>
            <a:cxnLst/>
            <a:rect l="l" t="t" r="r" b="b"/>
            <a:pathLst>
              <a:path w="53975" h="46989">
                <a:moveTo>
                  <a:pt x="0" y="46995"/>
                </a:moveTo>
                <a:lnTo>
                  <a:pt x="0" y="46995"/>
                </a:lnTo>
                <a:lnTo>
                  <a:pt x="53637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393323" y="3078449"/>
            <a:ext cx="91440" cy="79375"/>
          </a:xfrm>
          <a:custGeom>
            <a:avLst/>
            <a:gdLst/>
            <a:ahLst/>
            <a:cxnLst/>
            <a:rect l="l" t="t" r="r" b="b"/>
            <a:pathLst>
              <a:path w="91440" h="79375">
                <a:moveTo>
                  <a:pt x="69116" y="0"/>
                </a:moveTo>
                <a:lnTo>
                  <a:pt x="0" y="61904"/>
                </a:lnTo>
                <a:lnTo>
                  <a:pt x="27087" y="79065"/>
                </a:lnTo>
                <a:lnTo>
                  <a:pt x="91238" y="21549"/>
                </a:lnTo>
                <a:lnTo>
                  <a:pt x="64151" y="13258"/>
                </a:lnTo>
                <a:lnTo>
                  <a:pt x="6911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371761" y="3889496"/>
            <a:ext cx="18415" cy="13335"/>
          </a:xfrm>
          <a:custGeom>
            <a:avLst/>
            <a:gdLst/>
            <a:ahLst/>
            <a:cxnLst/>
            <a:rect l="l" t="t" r="r" b="b"/>
            <a:pathLst>
              <a:path w="18414" h="13335">
                <a:moveTo>
                  <a:pt x="18240" y="0"/>
                </a:moveTo>
                <a:lnTo>
                  <a:pt x="18240" y="0"/>
                </a:lnTo>
                <a:lnTo>
                  <a:pt x="0" y="13251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366771" y="3884508"/>
            <a:ext cx="32384" cy="26670"/>
          </a:xfrm>
          <a:custGeom>
            <a:avLst/>
            <a:gdLst/>
            <a:ahLst/>
            <a:cxnLst/>
            <a:rect l="l" t="t" r="r" b="b"/>
            <a:pathLst>
              <a:path w="32385" h="26670">
                <a:moveTo>
                  <a:pt x="26551" y="0"/>
                </a:moveTo>
                <a:lnTo>
                  <a:pt x="0" y="21564"/>
                </a:lnTo>
                <a:lnTo>
                  <a:pt x="4989" y="26551"/>
                </a:lnTo>
                <a:lnTo>
                  <a:pt x="32074" y="6632"/>
                </a:lnTo>
                <a:lnTo>
                  <a:pt x="2655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282178" y="3862399"/>
            <a:ext cx="13970" cy="22225"/>
          </a:xfrm>
          <a:custGeom>
            <a:avLst/>
            <a:gdLst/>
            <a:ahLst/>
            <a:cxnLst/>
            <a:rect l="l" t="t" r="r" b="b"/>
            <a:pathLst>
              <a:path w="13970" h="22225">
                <a:moveTo>
                  <a:pt x="13823" y="22108"/>
                </a:moveTo>
                <a:lnTo>
                  <a:pt x="13823" y="22108"/>
                </a:ln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263925" y="3825358"/>
            <a:ext cx="42545" cy="66040"/>
          </a:xfrm>
          <a:custGeom>
            <a:avLst/>
            <a:gdLst/>
            <a:ahLst/>
            <a:cxnLst/>
            <a:rect l="l" t="t" r="r" b="b"/>
            <a:pathLst>
              <a:path w="42545" h="66039">
                <a:moveTo>
                  <a:pt x="42029" y="0"/>
                </a:moveTo>
                <a:lnTo>
                  <a:pt x="0" y="43671"/>
                </a:lnTo>
                <a:lnTo>
                  <a:pt x="28753" y="65781"/>
                </a:lnTo>
                <a:lnTo>
                  <a:pt x="35397" y="62471"/>
                </a:lnTo>
                <a:lnTo>
                  <a:pt x="420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282178" y="3745174"/>
            <a:ext cx="30480" cy="111125"/>
          </a:xfrm>
          <a:custGeom>
            <a:avLst/>
            <a:gdLst/>
            <a:ahLst/>
            <a:cxnLst/>
            <a:rect l="l" t="t" r="r" b="b"/>
            <a:pathLst>
              <a:path w="30479" h="111125">
                <a:moveTo>
                  <a:pt x="0" y="110580"/>
                </a:moveTo>
                <a:lnTo>
                  <a:pt x="0" y="110580"/>
                </a:lnTo>
                <a:lnTo>
                  <a:pt x="30407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263925" y="3731361"/>
            <a:ext cx="67945" cy="137795"/>
          </a:xfrm>
          <a:custGeom>
            <a:avLst/>
            <a:gdLst/>
            <a:ahLst/>
            <a:cxnLst/>
            <a:rect l="l" t="t" r="r" b="b"/>
            <a:pathLst>
              <a:path w="67945" h="137795">
                <a:moveTo>
                  <a:pt x="67461" y="0"/>
                </a:moveTo>
                <a:lnTo>
                  <a:pt x="48661" y="12191"/>
                </a:lnTo>
                <a:lnTo>
                  <a:pt x="32075" y="12191"/>
                </a:lnTo>
                <a:lnTo>
                  <a:pt x="0" y="137669"/>
                </a:lnTo>
                <a:lnTo>
                  <a:pt x="42029" y="93997"/>
                </a:lnTo>
                <a:lnTo>
                  <a:pt x="6746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394964" y="3775042"/>
            <a:ext cx="30480" cy="107950"/>
          </a:xfrm>
          <a:custGeom>
            <a:avLst/>
            <a:gdLst/>
            <a:ahLst/>
            <a:cxnLst/>
            <a:rect l="l" t="t" r="r" b="b"/>
            <a:pathLst>
              <a:path w="30479" h="107950">
                <a:moveTo>
                  <a:pt x="0" y="107822"/>
                </a:moveTo>
                <a:lnTo>
                  <a:pt x="0" y="107822"/>
                </a:lnTo>
                <a:lnTo>
                  <a:pt x="30433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390000" y="3771747"/>
            <a:ext cx="37465" cy="116205"/>
          </a:xfrm>
          <a:custGeom>
            <a:avLst/>
            <a:gdLst/>
            <a:ahLst/>
            <a:cxnLst/>
            <a:rect l="l" t="t" r="r" b="b"/>
            <a:pathLst>
              <a:path w="37465" h="116204">
                <a:moveTo>
                  <a:pt x="37039" y="0"/>
                </a:moveTo>
                <a:lnTo>
                  <a:pt x="30409" y="0"/>
                </a:lnTo>
                <a:lnTo>
                  <a:pt x="0" y="116083"/>
                </a:lnTo>
                <a:lnTo>
                  <a:pt x="8845" y="116083"/>
                </a:lnTo>
                <a:lnTo>
                  <a:pt x="3703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317563" y="3682696"/>
            <a:ext cx="67945" cy="53975"/>
          </a:xfrm>
          <a:custGeom>
            <a:avLst/>
            <a:gdLst/>
            <a:ahLst/>
            <a:cxnLst/>
            <a:rect l="l" t="t" r="r" b="b"/>
            <a:pathLst>
              <a:path w="67945" h="53975">
                <a:moveTo>
                  <a:pt x="0" y="53639"/>
                </a:moveTo>
                <a:lnTo>
                  <a:pt x="0" y="53639"/>
                </a:lnTo>
                <a:lnTo>
                  <a:pt x="67473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312587" y="3672748"/>
            <a:ext cx="77470" cy="71120"/>
          </a:xfrm>
          <a:custGeom>
            <a:avLst/>
            <a:gdLst/>
            <a:ahLst/>
            <a:cxnLst/>
            <a:rect l="l" t="t" r="r" b="b"/>
            <a:pathLst>
              <a:path w="77470" h="71120">
                <a:moveTo>
                  <a:pt x="77413" y="0"/>
                </a:moveTo>
                <a:lnTo>
                  <a:pt x="9951" y="56967"/>
                </a:lnTo>
                <a:lnTo>
                  <a:pt x="0" y="70805"/>
                </a:lnTo>
                <a:lnTo>
                  <a:pt x="18800" y="58613"/>
                </a:lnTo>
                <a:lnTo>
                  <a:pt x="74090" y="13289"/>
                </a:lnTo>
                <a:lnTo>
                  <a:pt x="7741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333054" y="3714789"/>
            <a:ext cx="43815" cy="34290"/>
          </a:xfrm>
          <a:custGeom>
            <a:avLst/>
            <a:gdLst/>
            <a:ahLst/>
            <a:cxnLst/>
            <a:rect l="l" t="t" r="r" b="b"/>
            <a:pathLst>
              <a:path w="43814" h="34289">
                <a:moveTo>
                  <a:pt x="0" y="33707"/>
                </a:moveTo>
                <a:lnTo>
                  <a:pt x="0" y="33707"/>
                </a:lnTo>
                <a:lnTo>
                  <a:pt x="43669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326410" y="3708166"/>
            <a:ext cx="55880" cy="48895"/>
          </a:xfrm>
          <a:custGeom>
            <a:avLst/>
            <a:gdLst/>
            <a:ahLst/>
            <a:cxnLst/>
            <a:rect l="l" t="t" r="r" b="b"/>
            <a:pathLst>
              <a:path w="55879" h="48895">
                <a:moveTo>
                  <a:pt x="50316" y="0"/>
                </a:moveTo>
                <a:lnTo>
                  <a:pt x="0" y="42001"/>
                </a:lnTo>
                <a:lnTo>
                  <a:pt x="4977" y="48646"/>
                </a:lnTo>
                <a:lnTo>
                  <a:pt x="55302" y="4968"/>
                </a:lnTo>
                <a:lnTo>
                  <a:pt x="5031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277201" y="3656181"/>
            <a:ext cx="35560" cy="80645"/>
          </a:xfrm>
          <a:custGeom>
            <a:avLst/>
            <a:gdLst/>
            <a:ahLst/>
            <a:cxnLst/>
            <a:rect l="l" t="t" r="r" b="b"/>
            <a:pathLst>
              <a:path w="35560" h="80645">
                <a:moveTo>
                  <a:pt x="0" y="0"/>
                </a:moveTo>
                <a:lnTo>
                  <a:pt x="0" y="0"/>
                </a:lnTo>
                <a:lnTo>
                  <a:pt x="35384" y="80155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260615" y="3651199"/>
            <a:ext cx="62230" cy="92710"/>
          </a:xfrm>
          <a:custGeom>
            <a:avLst/>
            <a:gdLst/>
            <a:ahLst/>
            <a:cxnLst/>
            <a:rect l="l" t="t" r="r" b="b"/>
            <a:pathLst>
              <a:path w="62229" h="92710">
                <a:moveTo>
                  <a:pt x="32063" y="0"/>
                </a:moveTo>
                <a:lnTo>
                  <a:pt x="0" y="3322"/>
                </a:lnTo>
                <a:lnTo>
                  <a:pt x="35385" y="92354"/>
                </a:lnTo>
                <a:lnTo>
                  <a:pt x="51971" y="92354"/>
                </a:lnTo>
                <a:lnTo>
                  <a:pt x="61923" y="78516"/>
                </a:lnTo>
                <a:lnTo>
                  <a:pt x="320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386679" y="3682696"/>
            <a:ext cx="38735" cy="84455"/>
          </a:xfrm>
          <a:custGeom>
            <a:avLst/>
            <a:gdLst/>
            <a:ahLst/>
            <a:cxnLst/>
            <a:rect l="l" t="t" r="r" b="b"/>
            <a:pathLst>
              <a:path w="38734" h="84454">
                <a:moveTo>
                  <a:pt x="0" y="0"/>
                </a:moveTo>
                <a:lnTo>
                  <a:pt x="0" y="0"/>
                </a:lnTo>
                <a:lnTo>
                  <a:pt x="38719" y="84056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386678" y="3672748"/>
            <a:ext cx="40640" cy="99060"/>
          </a:xfrm>
          <a:custGeom>
            <a:avLst/>
            <a:gdLst/>
            <a:ahLst/>
            <a:cxnLst/>
            <a:rect l="l" t="t" r="r" b="b"/>
            <a:pathLst>
              <a:path w="40640" h="99060">
                <a:moveTo>
                  <a:pt x="3322" y="0"/>
                </a:moveTo>
                <a:lnTo>
                  <a:pt x="0" y="13289"/>
                </a:lnTo>
                <a:lnTo>
                  <a:pt x="33732" y="98999"/>
                </a:lnTo>
                <a:lnTo>
                  <a:pt x="40361" y="98999"/>
                </a:lnTo>
                <a:lnTo>
                  <a:pt x="332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479594" y="2971204"/>
            <a:ext cx="28575" cy="107314"/>
          </a:xfrm>
          <a:custGeom>
            <a:avLst/>
            <a:gdLst/>
            <a:ahLst/>
            <a:cxnLst/>
            <a:rect l="l" t="t" r="r" b="b"/>
            <a:pathLst>
              <a:path w="28575" h="107314">
                <a:moveTo>
                  <a:pt x="0" y="107249"/>
                </a:moveTo>
                <a:lnTo>
                  <a:pt x="0" y="107249"/>
                </a:lnTo>
                <a:lnTo>
                  <a:pt x="28196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476274" y="2965673"/>
            <a:ext cx="38735" cy="120014"/>
          </a:xfrm>
          <a:custGeom>
            <a:avLst/>
            <a:gdLst/>
            <a:ahLst/>
            <a:cxnLst/>
            <a:rect l="l" t="t" r="r" b="b"/>
            <a:pathLst>
              <a:path w="38734" h="120014">
                <a:moveTo>
                  <a:pt x="38682" y="0"/>
                </a:moveTo>
                <a:lnTo>
                  <a:pt x="29849" y="0"/>
                </a:lnTo>
                <a:lnTo>
                  <a:pt x="0" y="116098"/>
                </a:lnTo>
                <a:lnTo>
                  <a:pt x="4965" y="119420"/>
                </a:lnTo>
                <a:lnTo>
                  <a:pt x="38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394964" y="3889496"/>
            <a:ext cx="17780" cy="35560"/>
          </a:xfrm>
          <a:custGeom>
            <a:avLst/>
            <a:gdLst/>
            <a:ahLst/>
            <a:cxnLst/>
            <a:rect l="l" t="t" r="r" b="b"/>
            <a:pathLst>
              <a:path w="17779" h="35560">
                <a:moveTo>
                  <a:pt x="0" y="0"/>
                </a:moveTo>
                <a:lnTo>
                  <a:pt x="0" y="0"/>
                </a:lnTo>
                <a:lnTo>
                  <a:pt x="17158" y="35362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390000" y="3884508"/>
            <a:ext cx="24130" cy="46990"/>
          </a:xfrm>
          <a:custGeom>
            <a:avLst/>
            <a:gdLst/>
            <a:ahLst/>
            <a:cxnLst/>
            <a:rect l="l" t="t" r="r" b="b"/>
            <a:pathLst>
              <a:path w="24129" h="46989">
                <a:moveTo>
                  <a:pt x="8845" y="0"/>
                </a:moveTo>
                <a:lnTo>
                  <a:pt x="0" y="3322"/>
                </a:lnTo>
                <a:lnTo>
                  <a:pt x="18800" y="46994"/>
                </a:lnTo>
                <a:lnTo>
                  <a:pt x="23765" y="43671"/>
                </a:lnTo>
                <a:lnTo>
                  <a:pt x="884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413766" y="3889496"/>
            <a:ext cx="13335" cy="26670"/>
          </a:xfrm>
          <a:custGeom>
            <a:avLst/>
            <a:gdLst/>
            <a:ahLst/>
            <a:cxnLst/>
            <a:rect l="l" t="t" r="r" b="b"/>
            <a:pathLst>
              <a:path w="13334" h="26670">
                <a:moveTo>
                  <a:pt x="0" y="0"/>
                </a:moveTo>
                <a:lnTo>
                  <a:pt x="0" y="0"/>
                </a:lnTo>
                <a:lnTo>
                  <a:pt x="13275" y="26527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412123" y="3884508"/>
            <a:ext cx="21590" cy="38735"/>
          </a:xfrm>
          <a:custGeom>
            <a:avLst/>
            <a:gdLst/>
            <a:ahLst/>
            <a:cxnLst/>
            <a:rect l="l" t="t" r="r" b="b"/>
            <a:pathLst>
              <a:path w="21590" h="38735">
                <a:moveTo>
                  <a:pt x="4965" y="0"/>
                </a:moveTo>
                <a:lnTo>
                  <a:pt x="0" y="3322"/>
                </a:lnTo>
                <a:lnTo>
                  <a:pt x="13274" y="38709"/>
                </a:lnTo>
                <a:lnTo>
                  <a:pt x="21561" y="34826"/>
                </a:lnTo>
                <a:lnTo>
                  <a:pt x="496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258949" y="3870698"/>
            <a:ext cx="23495" cy="19050"/>
          </a:xfrm>
          <a:custGeom>
            <a:avLst/>
            <a:gdLst/>
            <a:ahLst/>
            <a:cxnLst/>
            <a:rect l="l" t="t" r="r" b="b"/>
            <a:pathLst>
              <a:path w="23495" h="19050">
                <a:moveTo>
                  <a:pt x="23229" y="0"/>
                </a:moveTo>
                <a:lnTo>
                  <a:pt x="23229" y="0"/>
                </a:lnTo>
                <a:lnTo>
                  <a:pt x="0" y="18798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252317" y="3864065"/>
            <a:ext cx="35560" cy="32384"/>
          </a:xfrm>
          <a:custGeom>
            <a:avLst/>
            <a:gdLst/>
            <a:ahLst/>
            <a:cxnLst/>
            <a:rect l="l" t="t" r="r" b="b"/>
            <a:pathLst>
              <a:path w="35560" h="32385">
                <a:moveTo>
                  <a:pt x="33182" y="0"/>
                </a:moveTo>
                <a:lnTo>
                  <a:pt x="0" y="27075"/>
                </a:lnTo>
                <a:lnTo>
                  <a:pt x="6631" y="32064"/>
                </a:lnTo>
                <a:lnTo>
                  <a:pt x="35385" y="4965"/>
                </a:lnTo>
                <a:lnTo>
                  <a:pt x="331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246792" y="3847468"/>
            <a:ext cx="35560" cy="26670"/>
          </a:xfrm>
          <a:custGeom>
            <a:avLst/>
            <a:gdLst/>
            <a:ahLst/>
            <a:cxnLst/>
            <a:rect l="l" t="t" r="r" b="b"/>
            <a:pathLst>
              <a:path w="35560" h="26670">
                <a:moveTo>
                  <a:pt x="35385" y="0"/>
                </a:moveTo>
                <a:lnTo>
                  <a:pt x="35385" y="0"/>
                </a:lnTo>
                <a:lnTo>
                  <a:pt x="0" y="26548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241803" y="3839193"/>
            <a:ext cx="46355" cy="43815"/>
          </a:xfrm>
          <a:custGeom>
            <a:avLst/>
            <a:gdLst/>
            <a:ahLst/>
            <a:cxnLst/>
            <a:rect l="l" t="t" r="r" b="b"/>
            <a:pathLst>
              <a:path w="46354" h="43814">
                <a:moveTo>
                  <a:pt x="43696" y="0"/>
                </a:moveTo>
                <a:lnTo>
                  <a:pt x="0" y="38685"/>
                </a:lnTo>
                <a:lnTo>
                  <a:pt x="3322" y="43671"/>
                </a:lnTo>
                <a:lnTo>
                  <a:pt x="45898" y="4965"/>
                </a:lnTo>
                <a:lnTo>
                  <a:pt x="4369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492848" y="2930853"/>
            <a:ext cx="15240" cy="31750"/>
          </a:xfrm>
          <a:custGeom>
            <a:avLst/>
            <a:gdLst/>
            <a:ahLst/>
            <a:cxnLst/>
            <a:rect l="l" t="t" r="r" b="b"/>
            <a:pathLst>
              <a:path w="15240" h="31750">
                <a:moveTo>
                  <a:pt x="0" y="0"/>
                </a:moveTo>
                <a:lnTo>
                  <a:pt x="0" y="0"/>
                </a:lnTo>
                <a:lnTo>
                  <a:pt x="14942" y="31483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489524" y="2925866"/>
            <a:ext cx="26034" cy="43815"/>
          </a:xfrm>
          <a:custGeom>
            <a:avLst/>
            <a:gdLst/>
            <a:ahLst/>
            <a:cxnLst/>
            <a:rect l="l" t="t" r="r" b="b"/>
            <a:pathLst>
              <a:path w="26034" h="43814">
                <a:moveTo>
                  <a:pt x="8311" y="0"/>
                </a:moveTo>
                <a:lnTo>
                  <a:pt x="0" y="3291"/>
                </a:lnTo>
                <a:lnTo>
                  <a:pt x="16599" y="43677"/>
                </a:lnTo>
                <a:lnTo>
                  <a:pt x="25432" y="39806"/>
                </a:lnTo>
                <a:lnTo>
                  <a:pt x="831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476274" y="2939112"/>
            <a:ext cx="13335" cy="23495"/>
          </a:xfrm>
          <a:custGeom>
            <a:avLst/>
            <a:gdLst/>
            <a:ahLst/>
            <a:cxnLst/>
            <a:rect l="l" t="t" r="r" b="b"/>
            <a:pathLst>
              <a:path w="13334" h="23494">
                <a:moveTo>
                  <a:pt x="0" y="0"/>
                </a:moveTo>
                <a:lnTo>
                  <a:pt x="0" y="0"/>
                </a:lnTo>
                <a:lnTo>
                  <a:pt x="13250" y="23223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474607" y="2934157"/>
            <a:ext cx="18415" cy="35560"/>
          </a:xfrm>
          <a:custGeom>
            <a:avLst/>
            <a:gdLst/>
            <a:ahLst/>
            <a:cxnLst/>
            <a:rect l="l" t="t" r="r" b="b"/>
            <a:pathLst>
              <a:path w="18415" h="35560">
                <a:moveTo>
                  <a:pt x="4989" y="0"/>
                </a:moveTo>
                <a:lnTo>
                  <a:pt x="0" y="3322"/>
                </a:lnTo>
                <a:lnTo>
                  <a:pt x="13274" y="35387"/>
                </a:lnTo>
                <a:lnTo>
                  <a:pt x="18239" y="31516"/>
                </a:lnTo>
                <a:lnTo>
                  <a:pt x="498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629435" y="2974526"/>
            <a:ext cx="17145" cy="13335"/>
          </a:xfrm>
          <a:custGeom>
            <a:avLst/>
            <a:gdLst/>
            <a:ahLst/>
            <a:cxnLst/>
            <a:rect l="l" t="t" r="r" b="b"/>
            <a:pathLst>
              <a:path w="17145" h="13335">
                <a:moveTo>
                  <a:pt x="0" y="13257"/>
                </a:moveTo>
                <a:lnTo>
                  <a:pt x="0" y="13257"/>
                </a:lnTo>
                <a:lnTo>
                  <a:pt x="16585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622791" y="2969544"/>
            <a:ext cx="31750" cy="26670"/>
          </a:xfrm>
          <a:custGeom>
            <a:avLst/>
            <a:gdLst/>
            <a:ahLst/>
            <a:cxnLst/>
            <a:rect l="l" t="t" r="r" b="b"/>
            <a:pathLst>
              <a:path w="31750" h="26669">
                <a:moveTo>
                  <a:pt x="26551" y="0"/>
                </a:moveTo>
                <a:lnTo>
                  <a:pt x="0" y="18227"/>
                </a:lnTo>
                <a:lnTo>
                  <a:pt x="4989" y="26517"/>
                </a:lnTo>
                <a:lnTo>
                  <a:pt x="31516" y="4968"/>
                </a:lnTo>
                <a:lnTo>
                  <a:pt x="2655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646020" y="2989430"/>
            <a:ext cx="13970" cy="8890"/>
          </a:xfrm>
          <a:custGeom>
            <a:avLst/>
            <a:gdLst/>
            <a:ahLst/>
            <a:cxnLst/>
            <a:rect l="l" t="t" r="r" b="b"/>
            <a:pathLst>
              <a:path w="13970" h="8889">
                <a:moveTo>
                  <a:pt x="0" y="8289"/>
                </a:moveTo>
                <a:lnTo>
                  <a:pt x="0" y="8289"/>
                </a:lnTo>
                <a:lnTo>
                  <a:pt x="13811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637723" y="2982803"/>
            <a:ext cx="27305" cy="23495"/>
          </a:xfrm>
          <a:custGeom>
            <a:avLst/>
            <a:gdLst/>
            <a:ahLst/>
            <a:cxnLst/>
            <a:rect l="l" t="t" r="r" b="b"/>
            <a:pathLst>
              <a:path w="27304" h="23494">
                <a:moveTo>
                  <a:pt x="22107" y="0"/>
                </a:moveTo>
                <a:lnTo>
                  <a:pt x="0" y="14935"/>
                </a:lnTo>
                <a:lnTo>
                  <a:pt x="4986" y="23225"/>
                </a:lnTo>
                <a:lnTo>
                  <a:pt x="27096" y="8290"/>
                </a:lnTo>
                <a:lnTo>
                  <a:pt x="221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892098" y="3573801"/>
            <a:ext cx="1905" cy="109220"/>
          </a:xfrm>
          <a:custGeom>
            <a:avLst/>
            <a:gdLst/>
            <a:ahLst/>
            <a:cxnLst/>
            <a:rect l="l" t="t" r="r" b="b"/>
            <a:pathLst>
              <a:path w="1905" h="109220">
                <a:moveTo>
                  <a:pt x="1643" y="108895"/>
                </a:moveTo>
                <a:lnTo>
                  <a:pt x="1643" y="108895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878265" y="3562197"/>
            <a:ext cx="29209" cy="128905"/>
          </a:xfrm>
          <a:custGeom>
            <a:avLst/>
            <a:gdLst/>
            <a:ahLst/>
            <a:cxnLst/>
            <a:rect l="l" t="t" r="r" b="b"/>
            <a:pathLst>
              <a:path w="29209" h="128904">
                <a:moveTo>
                  <a:pt x="0" y="0"/>
                </a:moveTo>
                <a:lnTo>
                  <a:pt x="0" y="128808"/>
                </a:lnTo>
                <a:lnTo>
                  <a:pt x="28751" y="120517"/>
                </a:lnTo>
                <a:lnTo>
                  <a:pt x="28751" y="1161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920853" y="3580445"/>
            <a:ext cx="3810" cy="92710"/>
          </a:xfrm>
          <a:custGeom>
            <a:avLst/>
            <a:gdLst/>
            <a:ahLst/>
            <a:cxnLst/>
            <a:rect l="l" t="t" r="r" b="b"/>
            <a:pathLst>
              <a:path w="3809" h="92710">
                <a:moveTo>
                  <a:pt x="3298" y="92315"/>
                </a:moveTo>
                <a:lnTo>
                  <a:pt x="3298" y="92315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922501" y="3578778"/>
            <a:ext cx="0" cy="99060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8968"/>
                </a:lnTo>
              </a:path>
            </a:pathLst>
          </a:custGeom>
          <a:ln w="66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1069026" y="3686018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4" h="73025">
                <a:moveTo>
                  <a:pt x="48659" y="0"/>
                </a:moveTo>
                <a:lnTo>
                  <a:pt x="48659" y="0"/>
                </a:lnTo>
                <a:lnTo>
                  <a:pt x="0" y="72444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1063502" y="3682715"/>
            <a:ext cx="62865" cy="81280"/>
          </a:xfrm>
          <a:custGeom>
            <a:avLst/>
            <a:gdLst/>
            <a:ahLst/>
            <a:cxnLst/>
            <a:rect l="l" t="t" r="r" b="b"/>
            <a:pathLst>
              <a:path w="62865" h="81279">
                <a:moveTo>
                  <a:pt x="62471" y="0"/>
                </a:moveTo>
                <a:lnTo>
                  <a:pt x="54184" y="0"/>
                </a:lnTo>
                <a:lnTo>
                  <a:pt x="0" y="79065"/>
                </a:lnTo>
                <a:lnTo>
                  <a:pt x="5522" y="80741"/>
                </a:lnTo>
                <a:lnTo>
                  <a:pt x="6247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1055215" y="3681081"/>
            <a:ext cx="43815" cy="67945"/>
          </a:xfrm>
          <a:custGeom>
            <a:avLst/>
            <a:gdLst/>
            <a:ahLst/>
            <a:cxnLst/>
            <a:rect l="l" t="t" r="r" b="b"/>
            <a:pathLst>
              <a:path w="43815" h="67945">
                <a:moveTo>
                  <a:pt x="43672" y="0"/>
                </a:moveTo>
                <a:lnTo>
                  <a:pt x="43672" y="0"/>
                </a:lnTo>
                <a:lnTo>
                  <a:pt x="0" y="67415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1046905" y="3674424"/>
            <a:ext cx="60960" cy="79375"/>
          </a:xfrm>
          <a:custGeom>
            <a:avLst/>
            <a:gdLst/>
            <a:ahLst/>
            <a:cxnLst/>
            <a:rect l="l" t="t" r="r" b="b"/>
            <a:pathLst>
              <a:path w="60959" h="79375">
                <a:moveTo>
                  <a:pt x="53635" y="0"/>
                </a:moveTo>
                <a:lnTo>
                  <a:pt x="0" y="75742"/>
                </a:lnTo>
                <a:lnTo>
                  <a:pt x="6629" y="79065"/>
                </a:lnTo>
                <a:lnTo>
                  <a:pt x="60828" y="6644"/>
                </a:lnTo>
                <a:lnTo>
                  <a:pt x="536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1066810" y="3489745"/>
            <a:ext cx="51435" cy="73025"/>
          </a:xfrm>
          <a:custGeom>
            <a:avLst/>
            <a:gdLst/>
            <a:ahLst/>
            <a:cxnLst/>
            <a:rect l="l" t="t" r="r" b="b"/>
            <a:pathLst>
              <a:path w="51434" h="73025">
                <a:moveTo>
                  <a:pt x="0" y="0"/>
                </a:moveTo>
                <a:lnTo>
                  <a:pt x="0" y="0"/>
                </a:lnTo>
                <a:lnTo>
                  <a:pt x="50875" y="72474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1060179" y="3484778"/>
            <a:ext cx="66040" cy="84455"/>
          </a:xfrm>
          <a:custGeom>
            <a:avLst/>
            <a:gdLst/>
            <a:ahLst/>
            <a:cxnLst/>
            <a:rect l="l" t="t" r="r" b="b"/>
            <a:pathLst>
              <a:path w="66040" h="84454">
                <a:moveTo>
                  <a:pt x="6632" y="0"/>
                </a:moveTo>
                <a:lnTo>
                  <a:pt x="0" y="3322"/>
                </a:lnTo>
                <a:lnTo>
                  <a:pt x="57506" y="84033"/>
                </a:lnTo>
                <a:lnTo>
                  <a:pt x="65794" y="80741"/>
                </a:lnTo>
                <a:lnTo>
                  <a:pt x="66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1053535" y="3499711"/>
            <a:ext cx="45720" cy="67945"/>
          </a:xfrm>
          <a:custGeom>
            <a:avLst/>
            <a:gdLst/>
            <a:ahLst/>
            <a:cxnLst/>
            <a:rect l="l" t="t" r="r" b="b"/>
            <a:pathLst>
              <a:path w="45719" h="67945">
                <a:moveTo>
                  <a:pt x="0" y="0"/>
                </a:moveTo>
                <a:lnTo>
                  <a:pt x="0" y="0"/>
                </a:lnTo>
                <a:lnTo>
                  <a:pt x="45352" y="67446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1045250" y="3494745"/>
            <a:ext cx="62865" cy="79375"/>
          </a:xfrm>
          <a:custGeom>
            <a:avLst/>
            <a:gdLst/>
            <a:ahLst/>
            <a:cxnLst/>
            <a:rect l="l" t="t" r="r" b="b"/>
            <a:pathLst>
              <a:path w="62865" h="79375">
                <a:moveTo>
                  <a:pt x="4977" y="0"/>
                </a:moveTo>
                <a:lnTo>
                  <a:pt x="0" y="3322"/>
                </a:lnTo>
                <a:lnTo>
                  <a:pt x="53635" y="79065"/>
                </a:lnTo>
                <a:lnTo>
                  <a:pt x="62483" y="75742"/>
                </a:lnTo>
                <a:lnTo>
                  <a:pt x="497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1121008" y="3570479"/>
            <a:ext cx="1905" cy="107314"/>
          </a:xfrm>
          <a:custGeom>
            <a:avLst/>
            <a:gdLst/>
            <a:ahLst/>
            <a:cxnLst/>
            <a:rect l="l" t="t" r="r" b="b"/>
            <a:pathLst>
              <a:path w="1905" h="107314">
                <a:moveTo>
                  <a:pt x="1655" y="107279"/>
                </a:moveTo>
                <a:lnTo>
                  <a:pt x="1655" y="107279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1121830" y="3565519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0"/>
                </a:moveTo>
                <a:lnTo>
                  <a:pt x="0" y="117195"/>
                </a:lnTo>
              </a:path>
            </a:pathLst>
          </a:custGeom>
          <a:ln w="828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1006543" y="3587089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93991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1009035" y="3578778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936"/>
                </a:lnTo>
              </a:path>
            </a:pathLst>
          </a:custGeom>
          <a:ln w="82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885456" y="3170770"/>
            <a:ext cx="3810" cy="112395"/>
          </a:xfrm>
          <a:custGeom>
            <a:avLst/>
            <a:gdLst/>
            <a:ahLst/>
            <a:cxnLst/>
            <a:rect l="l" t="t" r="r" b="b"/>
            <a:pathLst>
              <a:path w="3809" h="112395">
                <a:moveTo>
                  <a:pt x="3319" y="112247"/>
                </a:moveTo>
                <a:lnTo>
                  <a:pt x="3319" y="112247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871621" y="3162482"/>
            <a:ext cx="34290" cy="129539"/>
          </a:xfrm>
          <a:custGeom>
            <a:avLst/>
            <a:gdLst/>
            <a:ahLst/>
            <a:cxnLst/>
            <a:rect l="l" t="t" r="r" b="b"/>
            <a:pathLst>
              <a:path w="34290" h="129539">
                <a:moveTo>
                  <a:pt x="0" y="0"/>
                </a:moveTo>
                <a:lnTo>
                  <a:pt x="0" y="129357"/>
                </a:lnTo>
                <a:lnTo>
                  <a:pt x="33729" y="117195"/>
                </a:lnTo>
                <a:lnTo>
                  <a:pt x="30406" y="829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919185" y="3177413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93991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916417" y="3175741"/>
            <a:ext cx="0" cy="102870"/>
          </a:xfrm>
          <a:custGeom>
            <a:avLst/>
            <a:gdLst/>
            <a:ahLst/>
            <a:cxnLst/>
            <a:rect l="l" t="t" r="r" b="b"/>
            <a:pathLst>
              <a:path h="102870">
                <a:moveTo>
                  <a:pt x="0" y="0"/>
                </a:moveTo>
                <a:lnTo>
                  <a:pt x="0" y="102290"/>
                </a:lnTo>
              </a:path>
            </a:pathLst>
          </a:custGeom>
          <a:ln w="88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1074013" y="3288534"/>
            <a:ext cx="40640" cy="57150"/>
          </a:xfrm>
          <a:custGeom>
            <a:avLst/>
            <a:gdLst/>
            <a:ahLst/>
            <a:cxnLst/>
            <a:rect l="l" t="t" r="r" b="b"/>
            <a:pathLst>
              <a:path w="40640" h="57150">
                <a:moveTo>
                  <a:pt x="40362" y="0"/>
                </a:moveTo>
                <a:lnTo>
                  <a:pt x="40362" y="0"/>
                </a:lnTo>
                <a:lnTo>
                  <a:pt x="0" y="56931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1069025" y="3283000"/>
            <a:ext cx="53975" cy="67945"/>
          </a:xfrm>
          <a:custGeom>
            <a:avLst/>
            <a:gdLst/>
            <a:ahLst/>
            <a:cxnLst/>
            <a:rect l="l" t="t" r="r" b="b"/>
            <a:pathLst>
              <a:path w="53975" h="67945">
                <a:moveTo>
                  <a:pt x="45351" y="0"/>
                </a:moveTo>
                <a:lnTo>
                  <a:pt x="0" y="62453"/>
                </a:lnTo>
                <a:lnTo>
                  <a:pt x="3310" y="67452"/>
                </a:lnTo>
                <a:lnTo>
                  <a:pt x="53638" y="3870"/>
                </a:lnTo>
                <a:lnTo>
                  <a:pt x="4535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1063500" y="3279695"/>
            <a:ext cx="32384" cy="48895"/>
          </a:xfrm>
          <a:custGeom>
            <a:avLst/>
            <a:gdLst/>
            <a:ahLst/>
            <a:cxnLst/>
            <a:rect l="l" t="t" r="r" b="b"/>
            <a:pathLst>
              <a:path w="32384" h="48895">
                <a:moveTo>
                  <a:pt x="32076" y="0"/>
                </a:moveTo>
                <a:lnTo>
                  <a:pt x="32076" y="0"/>
                </a:lnTo>
                <a:lnTo>
                  <a:pt x="0" y="48641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1055214" y="3274710"/>
            <a:ext cx="45720" cy="59690"/>
          </a:xfrm>
          <a:custGeom>
            <a:avLst/>
            <a:gdLst/>
            <a:ahLst/>
            <a:cxnLst/>
            <a:rect l="l" t="t" r="r" b="b"/>
            <a:pathLst>
              <a:path w="45719" h="59689">
                <a:moveTo>
                  <a:pt x="40361" y="0"/>
                </a:moveTo>
                <a:lnTo>
                  <a:pt x="0" y="53644"/>
                </a:lnTo>
                <a:lnTo>
                  <a:pt x="4965" y="59161"/>
                </a:lnTo>
                <a:lnTo>
                  <a:pt x="45326" y="4968"/>
                </a:lnTo>
                <a:lnTo>
                  <a:pt x="4036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1072337" y="3100001"/>
            <a:ext cx="40640" cy="59690"/>
          </a:xfrm>
          <a:custGeom>
            <a:avLst/>
            <a:gdLst/>
            <a:ahLst/>
            <a:cxnLst/>
            <a:rect l="l" t="t" r="r" b="b"/>
            <a:pathLst>
              <a:path w="40640" h="59689">
                <a:moveTo>
                  <a:pt x="0" y="0"/>
                </a:moveTo>
                <a:lnTo>
                  <a:pt x="0" y="0"/>
                </a:lnTo>
                <a:lnTo>
                  <a:pt x="40383" y="59156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1066812" y="3095030"/>
            <a:ext cx="54610" cy="71120"/>
          </a:xfrm>
          <a:custGeom>
            <a:avLst/>
            <a:gdLst/>
            <a:ahLst/>
            <a:cxnLst/>
            <a:rect l="l" t="t" r="r" b="b"/>
            <a:pathLst>
              <a:path w="54609" h="71119">
                <a:moveTo>
                  <a:pt x="5522" y="0"/>
                </a:moveTo>
                <a:lnTo>
                  <a:pt x="0" y="4968"/>
                </a:lnTo>
                <a:lnTo>
                  <a:pt x="45908" y="70744"/>
                </a:lnTo>
                <a:lnTo>
                  <a:pt x="54196" y="67452"/>
                </a:lnTo>
                <a:lnTo>
                  <a:pt x="55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1060180" y="3117160"/>
            <a:ext cx="34290" cy="46990"/>
          </a:xfrm>
          <a:custGeom>
            <a:avLst/>
            <a:gdLst/>
            <a:ahLst/>
            <a:cxnLst/>
            <a:rect l="l" t="t" r="r" b="b"/>
            <a:pathLst>
              <a:path w="34290" h="46989">
                <a:moveTo>
                  <a:pt x="0" y="0"/>
                </a:moveTo>
                <a:lnTo>
                  <a:pt x="0" y="0"/>
                </a:lnTo>
                <a:lnTo>
                  <a:pt x="33741" y="46995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1055214" y="3112160"/>
            <a:ext cx="45720" cy="60325"/>
          </a:xfrm>
          <a:custGeom>
            <a:avLst/>
            <a:gdLst/>
            <a:ahLst/>
            <a:cxnLst/>
            <a:rect l="l" t="t" r="r" b="b"/>
            <a:pathLst>
              <a:path w="45719" h="60325">
                <a:moveTo>
                  <a:pt x="3322" y="0"/>
                </a:moveTo>
                <a:lnTo>
                  <a:pt x="0" y="4998"/>
                </a:lnTo>
                <a:lnTo>
                  <a:pt x="40361" y="60258"/>
                </a:lnTo>
                <a:lnTo>
                  <a:pt x="45326" y="55321"/>
                </a:lnTo>
                <a:lnTo>
                  <a:pt x="33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1117686" y="3167478"/>
            <a:ext cx="0" cy="112395"/>
          </a:xfrm>
          <a:custGeom>
            <a:avLst/>
            <a:gdLst/>
            <a:ahLst/>
            <a:cxnLst/>
            <a:rect l="l" t="t" r="r" b="b"/>
            <a:pathLst>
              <a:path h="112395">
                <a:moveTo>
                  <a:pt x="0" y="112217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1117692" y="3162482"/>
            <a:ext cx="0" cy="124460"/>
          </a:xfrm>
          <a:custGeom>
            <a:avLst/>
            <a:gdLst/>
            <a:ahLst/>
            <a:cxnLst/>
            <a:rect l="l" t="t" r="r" b="b"/>
            <a:pathLst>
              <a:path h="124460">
                <a:moveTo>
                  <a:pt x="0" y="0"/>
                </a:moveTo>
                <a:lnTo>
                  <a:pt x="0" y="124388"/>
                </a:lnTo>
              </a:path>
            </a:pathLst>
          </a:custGeom>
          <a:ln w="994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1001577" y="3177413"/>
            <a:ext cx="3810" cy="87630"/>
          </a:xfrm>
          <a:custGeom>
            <a:avLst/>
            <a:gdLst/>
            <a:ahLst/>
            <a:cxnLst/>
            <a:rect l="l" t="t" r="r" b="b"/>
            <a:pathLst>
              <a:path w="3809" h="87629">
                <a:moveTo>
                  <a:pt x="3322" y="87347"/>
                </a:moveTo>
                <a:lnTo>
                  <a:pt x="3322" y="87347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1003220" y="3172419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644"/>
                </a:lnTo>
              </a:path>
            </a:pathLst>
          </a:custGeom>
          <a:ln w="664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947379" y="3372011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109474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932462" y="3353775"/>
            <a:ext cx="32384" cy="147955"/>
          </a:xfrm>
          <a:custGeom>
            <a:avLst/>
            <a:gdLst/>
            <a:ahLst/>
            <a:cxnLst/>
            <a:rect l="l" t="t" r="r" b="b"/>
            <a:pathLst>
              <a:path w="32384" h="147954">
                <a:moveTo>
                  <a:pt x="28751" y="0"/>
                </a:moveTo>
                <a:lnTo>
                  <a:pt x="14916" y="14904"/>
                </a:lnTo>
                <a:lnTo>
                  <a:pt x="0" y="18227"/>
                </a:lnTo>
                <a:lnTo>
                  <a:pt x="1642" y="127711"/>
                </a:lnTo>
                <a:lnTo>
                  <a:pt x="14916" y="134325"/>
                </a:lnTo>
                <a:lnTo>
                  <a:pt x="32074" y="147614"/>
                </a:lnTo>
                <a:lnTo>
                  <a:pt x="2875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1060180" y="3372011"/>
            <a:ext cx="3810" cy="109855"/>
          </a:xfrm>
          <a:custGeom>
            <a:avLst/>
            <a:gdLst/>
            <a:ahLst/>
            <a:cxnLst/>
            <a:rect l="l" t="t" r="r" b="b"/>
            <a:pathLst>
              <a:path w="3809" h="109854">
                <a:moveTo>
                  <a:pt x="3319" y="109474"/>
                </a:moveTo>
                <a:lnTo>
                  <a:pt x="3319" y="109474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1062674" y="3367034"/>
            <a:ext cx="0" cy="121285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0"/>
                </a:moveTo>
                <a:lnTo>
                  <a:pt x="0" y="121066"/>
                </a:lnTo>
              </a:path>
            </a:pathLst>
          </a:custGeom>
          <a:ln w="82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952344" y="3489745"/>
            <a:ext cx="49530" cy="71120"/>
          </a:xfrm>
          <a:custGeom>
            <a:avLst/>
            <a:gdLst/>
            <a:ahLst/>
            <a:cxnLst/>
            <a:rect l="l" t="t" r="r" b="b"/>
            <a:pathLst>
              <a:path w="49530" h="71120">
                <a:moveTo>
                  <a:pt x="49232" y="70798"/>
                </a:moveTo>
                <a:lnTo>
                  <a:pt x="49232" y="70798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947379" y="3488100"/>
            <a:ext cx="59690" cy="82550"/>
          </a:xfrm>
          <a:custGeom>
            <a:avLst/>
            <a:gdLst/>
            <a:ahLst/>
            <a:cxnLst/>
            <a:rect l="l" t="t" r="r" b="b"/>
            <a:pathLst>
              <a:path w="59690" h="82550">
                <a:moveTo>
                  <a:pt x="0" y="0"/>
                </a:moveTo>
                <a:lnTo>
                  <a:pt x="8848" y="14935"/>
                </a:lnTo>
                <a:lnTo>
                  <a:pt x="59161" y="82387"/>
                </a:lnTo>
                <a:lnTo>
                  <a:pt x="59161" y="69128"/>
                </a:lnTo>
                <a:lnTo>
                  <a:pt x="17157" y="1328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972823" y="3484777"/>
            <a:ext cx="29209" cy="42545"/>
          </a:xfrm>
          <a:custGeom>
            <a:avLst/>
            <a:gdLst/>
            <a:ahLst/>
            <a:cxnLst/>
            <a:rect l="l" t="t" r="r" b="b"/>
            <a:pathLst>
              <a:path w="29209" h="42545">
                <a:moveTo>
                  <a:pt x="28754" y="42058"/>
                </a:moveTo>
                <a:lnTo>
                  <a:pt x="28754" y="42058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964536" y="3479840"/>
            <a:ext cx="45720" cy="55880"/>
          </a:xfrm>
          <a:custGeom>
            <a:avLst/>
            <a:gdLst/>
            <a:ahLst/>
            <a:cxnLst/>
            <a:rect l="l" t="t" r="r" b="b"/>
            <a:pathLst>
              <a:path w="45719" h="55879">
                <a:moveTo>
                  <a:pt x="4965" y="0"/>
                </a:moveTo>
                <a:lnTo>
                  <a:pt x="0" y="1645"/>
                </a:lnTo>
                <a:lnTo>
                  <a:pt x="40361" y="55260"/>
                </a:lnTo>
                <a:lnTo>
                  <a:pt x="45326" y="50291"/>
                </a:lnTo>
                <a:lnTo>
                  <a:pt x="49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1009862" y="3489745"/>
            <a:ext cx="48895" cy="71120"/>
          </a:xfrm>
          <a:custGeom>
            <a:avLst/>
            <a:gdLst/>
            <a:ahLst/>
            <a:cxnLst/>
            <a:rect l="l" t="t" r="r" b="b"/>
            <a:pathLst>
              <a:path w="48894" h="71120">
                <a:moveTo>
                  <a:pt x="0" y="70798"/>
                </a:moveTo>
                <a:lnTo>
                  <a:pt x="0" y="70798"/>
                </a:lnTo>
                <a:lnTo>
                  <a:pt x="48674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1006540" y="3484778"/>
            <a:ext cx="60325" cy="85725"/>
          </a:xfrm>
          <a:custGeom>
            <a:avLst/>
            <a:gdLst/>
            <a:ahLst/>
            <a:cxnLst/>
            <a:rect l="l" t="t" r="r" b="b"/>
            <a:pathLst>
              <a:path w="60325" h="85725">
                <a:moveTo>
                  <a:pt x="51995" y="0"/>
                </a:moveTo>
                <a:lnTo>
                  <a:pt x="0" y="72450"/>
                </a:lnTo>
                <a:lnTo>
                  <a:pt x="0" y="85709"/>
                </a:lnTo>
                <a:lnTo>
                  <a:pt x="60271" y="3322"/>
                </a:lnTo>
                <a:lnTo>
                  <a:pt x="5199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950701" y="3291825"/>
            <a:ext cx="49530" cy="72390"/>
          </a:xfrm>
          <a:custGeom>
            <a:avLst/>
            <a:gdLst/>
            <a:ahLst/>
            <a:cxnLst/>
            <a:rect l="l" t="t" r="r" b="b"/>
            <a:pathLst>
              <a:path w="49530" h="72389">
                <a:moveTo>
                  <a:pt x="0" y="71895"/>
                </a:moveTo>
                <a:lnTo>
                  <a:pt x="0" y="71895"/>
                </a:lnTo>
                <a:lnTo>
                  <a:pt x="49196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947379" y="3279678"/>
            <a:ext cx="57785" cy="89535"/>
          </a:xfrm>
          <a:custGeom>
            <a:avLst/>
            <a:gdLst/>
            <a:ahLst/>
            <a:cxnLst/>
            <a:rect l="l" t="t" r="r" b="b"/>
            <a:pathLst>
              <a:path w="57784" h="89535">
                <a:moveTo>
                  <a:pt x="57518" y="0"/>
                </a:moveTo>
                <a:lnTo>
                  <a:pt x="4965" y="74096"/>
                </a:lnTo>
                <a:lnTo>
                  <a:pt x="0" y="89001"/>
                </a:lnTo>
                <a:lnTo>
                  <a:pt x="13834" y="74096"/>
                </a:lnTo>
                <a:lnTo>
                  <a:pt x="57518" y="13837"/>
                </a:lnTo>
                <a:lnTo>
                  <a:pt x="575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969500" y="3323369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80" h="45720">
                <a:moveTo>
                  <a:pt x="0" y="45319"/>
                </a:moveTo>
                <a:lnTo>
                  <a:pt x="0" y="45319"/>
                </a:lnTo>
                <a:lnTo>
                  <a:pt x="30397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961214" y="3318388"/>
            <a:ext cx="45720" cy="59690"/>
          </a:xfrm>
          <a:custGeom>
            <a:avLst/>
            <a:gdLst/>
            <a:ahLst/>
            <a:cxnLst/>
            <a:rect l="l" t="t" r="r" b="b"/>
            <a:pathLst>
              <a:path w="45719" h="59689">
                <a:moveTo>
                  <a:pt x="40364" y="0"/>
                </a:moveTo>
                <a:lnTo>
                  <a:pt x="0" y="53614"/>
                </a:lnTo>
                <a:lnTo>
                  <a:pt x="8287" y="59161"/>
                </a:lnTo>
                <a:lnTo>
                  <a:pt x="45326" y="1645"/>
                </a:lnTo>
                <a:lnTo>
                  <a:pt x="4036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1006543" y="3291825"/>
            <a:ext cx="52069" cy="72390"/>
          </a:xfrm>
          <a:custGeom>
            <a:avLst/>
            <a:gdLst/>
            <a:ahLst/>
            <a:cxnLst/>
            <a:rect l="l" t="t" r="r" b="b"/>
            <a:pathLst>
              <a:path w="52069" h="72389">
                <a:moveTo>
                  <a:pt x="0" y="0"/>
                </a:moveTo>
                <a:lnTo>
                  <a:pt x="0" y="0"/>
                </a:lnTo>
                <a:lnTo>
                  <a:pt x="51994" y="71895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1004898" y="3279678"/>
            <a:ext cx="62230" cy="89535"/>
          </a:xfrm>
          <a:custGeom>
            <a:avLst/>
            <a:gdLst/>
            <a:ahLst/>
            <a:cxnLst/>
            <a:rect l="l" t="t" r="r" b="b"/>
            <a:pathLst>
              <a:path w="62230" h="89535">
                <a:moveTo>
                  <a:pt x="0" y="0"/>
                </a:moveTo>
                <a:lnTo>
                  <a:pt x="0" y="13837"/>
                </a:lnTo>
                <a:lnTo>
                  <a:pt x="53638" y="89001"/>
                </a:lnTo>
                <a:lnTo>
                  <a:pt x="61914" y="8735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897064" y="3489745"/>
            <a:ext cx="48895" cy="76200"/>
          </a:xfrm>
          <a:custGeom>
            <a:avLst/>
            <a:gdLst/>
            <a:ahLst/>
            <a:cxnLst/>
            <a:rect l="l" t="t" r="r" b="b"/>
            <a:pathLst>
              <a:path w="48894" h="76200">
                <a:moveTo>
                  <a:pt x="0" y="75766"/>
                </a:moveTo>
                <a:lnTo>
                  <a:pt x="0" y="75766"/>
                </a:lnTo>
                <a:lnTo>
                  <a:pt x="48671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878265" y="3481486"/>
            <a:ext cx="78105" cy="92710"/>
          </a:xfrm>
          <a:custGeom>
            <a:avLst/>
            <a:gdLst/>
            <a:ahLst/>
            <a:cxnLst/>
            <a:rect l="l" t="t" r="r" b="b"/>
            <a:pathLst>
              <a:path w="78105" h="92710">
                <a:moveTo>
                  <a:pt x="55839" y="0"/>
                </a:moveTo>
                <a:lnTo>
                  <a:pt x="0" y="80711"/>
                </a:lnTo>
                <a:lnTo>
                  <a:pt x="28751" y="92323"/>
                </a:lnTo>
                <a:lnTo>
                  <a:pt x="77961" y="21549"/>
                </a:lnTo>
                <a:lnTo>
                  <a:pt x="69113" y="6614"/>
                </a:lnTo>
                <a:lnTo>
                  <a:pt x="558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892098" y="3291825"/>
            <a:ext cx="50800" cy="72390"/>
          </a:xfrm>
          <a:custGeom>
            <a:avLst/>
            <a:gdLst/>
            <a:ahLst/>
            <a:cxnLst/>
            <a:rect l="l" t="t" r="r" b="b"/>
            <a:pathLst>
              <a:path w="50800" h="72389">
                <a:moveTo>
                  <a:pt x="0" y="0"/>
                </a:moveTo>
                <a:lnTo>
                  <a:pt x="0" y="0"/>
                </a:lnTo>
                <a:lnTo>
                  <a:pt x="50314" y="71895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871621" y="3279678"/>
            <a:ext cx="81280" cy="92710"/>
          </a:xfrm>
          <a:custGeom>
            <a:avLst/>
            <a:gdLst/>
            <a:ahLst/>
            <a:cxnLst/>
            <a:rect l="l" t="t" r="r" b="b"/>
            <a:pathLst>
              <a:path w="81280" h="92710">
                <a:moveTo>
                  <a:pt x="33729" y="0"/>
                </a:moveTo>
                <a:lnTo>
                  <a:pt x="0" y="12161"/>
                </a:lnTo>
                <a:lnTo>
                  <a:pt x="60841" y="92323"/>
                </a:lnTo>
                <a:lnTo>
                  <a:pt x="75758" y="89001"/>
                </a:lnTo>
                <a:lnTo>
                  <a:pt x="80723" y="74096"/>
                </a:lnTo>
                <a:lnTo>
                  <a:pt x="3372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942413" y="2982786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94022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929140" y="2977835"/>
            <a:ext cx="30480" cy="117475"/>
          </a:xfrm>
          <a:custGeom>
            <a:avLst/>
            <a:gdLst/>
            <a:ahLst/>
            <a:cxnLst/>
            <a:rect l="l" t="t" r="r" b="b"/>
            <a:pathLst>
              <a:path w="30480" h="117475">
                <a:moveTo>
                  <a:pt x="13274" y="0"/>
                </a:moveTo>
                <a:lnTo>
                  <a:pt x="0" y="9936"/>
                </a:lnTo>
                <a:lnTo>
                  <a:pt x="0" y="98968"/>
                </a:lnTo>
                <a:lnTo>
                  <a:pt x="13274" y="103936"/>
                </a:lnTo>
                <a:lnTo>
                  <a:pt x="30409" y="117195"/>
                </a:lnTo>
                <a:lnTo>
                  <a:pt x="30409" y="33162"/>
                </a:lnTo>
                <a:lnTo>
                  <a:pt x="1327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954666" y="294493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18" y="0"/>
                </a:lnTo>
              </a:path>
            </a:pathLst>
          </a:custGeom>
          <a:ln w="499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925817" y="2934157"/>
            <a:ext cx="38735" cy="67310"/>
          </a:xfrm>
          <a:custGeom>
            <a:avLst/>
            <a:gdLst/>
            <a:ahLst/>
            <a:cxnLst/>
            <a:rect l="l" t="t" r="r" b="b"/>
            <a:pathLst>
              <a:path w="38734" h="67310">
                <a:moveTo>
                  <a:pt x="33732" y="0"/>
                </a:moveTo>
                <a:lnTo>
                  <a:pt x="0" y="13258"/>
                </a:lnTo>
                <a:lnTo>
                  <a:pt x="3322" y="16581"/>
                </a:lnTo>
                <a:lnTo>
                  <a:pt x="33732" y="16581"/>
                </a:lnTo>
                <a:lnTo>
                  <a:pt x="33732" y="66903"/>
                </a:lnTo>
                <a:lnTo>
                  <a:pt x="38718" y="4968"/>
                </a:lnTo>
                <a:lnTo>
                  <a:pt x="337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1041939" y="2939112"/>
            <a:ext cx="12065" cy="17145"/>
          </a:xfrm>
          <a:custGeom>
            <a:avLst/>
            <a:gdLst/>
            <a:ahLst/>
            <a:cxnLst/>
            <a:rect l="l" t="t" r="r" b="b"/>
            <a:pathLst>
              <a:path w="12065" h="17144">
                <a:moveTo>
                  <a:pt x="0" y="0"/>
                </a:moveTo>
                <a:lnTo>
                  <a:pt x="0" y="0"/>
                </a:lnTo>
                <a:lnTo>
                  <a:pt x="11595" y="1661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1033652" y="2934157"/>
            <a:ext cx="26670" cy="29845"/>
          </a:xfrm>
          <a:custGeom>
            <a:avLst/>
            <a:gdLst/>
            <a:ahLst/>
            <a:cxnLst/>
            <a:rect l="l" t="t" r="r" b="b"/>
            <a:pathLst>
              <a:path w="26669" h="29844">
                <a:moveTo>
                  <a:pt x="6632" y="0"/>
                </a:moveTo>
                <a:lnTo>
                  <a:pt x="0" y="3322"/>
                </a:lnTo>
                <a:lnTo>
                  <a:pt x="19882" y="29839"/>
                </a:lnTo>
                <a:lnTo>
                  <a:pt x="26526" y="23225"/>
                </a:lnTo>
                <a:lnTo>
                  <a:pt x="66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1058537" y="2962336"/>
            <a:ext cx="0" cy="114935"/>
          </a:xfrm>
          <a:custGeom>
            <a:avLst/>
            <a:gdLst/>
            <a:ahLst/>
            <a:cxnLst/>
            <a:rect l="l" t="t" r="r" b="b"/>
            <a:pathLst>
              <a:path h="114935">
                <a:moveTo>
                  <a:pt x="0" y="114472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1056857" y="2960674"/>
            <a:ext cx="0" cy="121285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0"/>
                </a:moveTo>
                <a:lnTo>
                  <a:pt x="0" y="121097"/>
                </a:lnTo>
              </a:path>
            </a:pathLst>
          </a:custGeom>
          <a:ln w="66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961215" y="3103872"/>
            <a:ext cx="38735" cy="50800"/>
          </a:xfrm>
          <a:custGeom>
            <a:avLst/>
            <a:gdLst/>
            <a:ahLst/>
            <a:cxnLst/>
            <a:rect l="l" t="t" r="r" b="b"/>
            <a:pathLst>
              <a:path w="38734" h="50800">
                <a:moveTo>
                  <a:pt x="38682" y="50317"/>
                </a:moveTo>
                <a:lnTo>
                  <a:pt x="38682" y="50317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952344" y="3095030"/>
            <a:ext cx="49530" cy="67945"/>
          </a:xfrm>
          <a:custGeom>
            <a:avLst/>
            <a:gdLst/>
            <a:ahLst/>
            <a:cxnLst/>
            <a:rect l="l" t="t" r="r" b="b"/>
            <a:pathLst>
              <a:path w="49530" h="67944">
                <a:moveTo>
                  <a:pt x="7205" y="0"/>
                </a:moveTo>
                <a:lnTo>
                  <a:pt x="7205" y="4968"/>
                </a:lnTo>
                <a:lnTo>
                  <a:pt x="0" y="4968"/>
                </a:lnTo>
                <a:lnTo>
                  <a:pt x="49234" y="67452"/>
                </a:lnTo>
                <a:lnTo>
                  <a:pt x="49234" y="57515"/>
                </a:lnTo>
                <a:lnTo>
                  <a:pt x="72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966181" y="3078454"/>
            <a:ext cx="34290" cy="43815"/>
          </a:xfrm>
          <a:custGeom>
            <a:avLst/>
            <a:gdLst/>
            <a:ahLst/>
            <a:cxnLst/>
            <a:rect l="l" t="t" r="r" b="b"/>
            <a:pathLst>
              <a:path w="34290" h="43814">
                <a:moveTo>
                  <a:pt x="33716" y="43673"/>
                </a:moveTo>
                <a:lnTo>
                  <a:pt x="33716" y="43673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959549" y="3073481"/>
            <a:ext cx="45720" cy="53975"/>
          </a:xfrm>
          <a:custGeom>
            <a:avLst/>
            <a:gdLst/>
            <a:ahLst/>
            <a:cxnLst/>
            <a:rect l="l" t="t" r="r" b="b"/>
            <a:pathLst>
              <a:path w="45719" h="53975">
                <a:moveTo>
                  <a:pt x="4986" y="0"/>
                </a:moveTo>
                <a:lnTo>
                  <a:pt x="0" y="3322"/>
                </a:lnTo>
                <a:lnTo>
                  <a:pt x="40349" y="53614"/>
                </a:lnTo>
                <a:lnTo>
                  <a:pt x="45348" y="51968"/>
                </a:lnTo>
                <a:lnTo>
                  <a:pt x="498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1006543" y="3083422"/>
            <a:ext cx="48895" cy="71120"/>
          </a:xfrm>
          <a:custGeom>
            <a:avLst/>
            <a:gdLst/>
            <a:ahLst/>
            <a:cxnLst/>
            <a:rect l="l" t="t" r="r" b="b"/>
            <a:pathLst>
              <a:path w="48894" h="71119">
                <a:moveTo>
                  <a:pt x="0" y="70768"/>
                </a:moveTo>
                <a:lnTo>
                  <a:pt x="0" y="70768"/>
                </a:lnTo>
                <a:lnTo>
                  <a:pt x="48671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1001578" y="3078449"/>
            <a:ext cx="59055" cy="84455"/>
          </a:xfrm>
          <a:custGeom>
            <a:avLst/>
            <a:gdLst/>
            <a:ahLst/>
            <a:cxnLst/>
            <a:rect l="l" t="t" r="r" b="b"/>
            <a:pathLst>
              <a:path w="59055" h="84455">
                <a:moveTo>
                  <a:pt x="53635" y="0"/>
                </a:moveTo>
                <a:lnTo>
                  <a:pt x="0" y="74096"/>
                </a:lnTo>
                <a:lnTo>
                  <a:pt x="0" y="84033"/>
                </a:lnTo>
                <a:lnTo>
                  <a:pt x="58600" y="3322"/>
                </a:lnTo>
                <a:lnTo>
                  <a:pt x="536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892098" y="3103872"/>
            <a:ext cx="34290" cy="59055"/>
          </a:xfrm>
          <a:custGeom>
            <a:avLst/>
            <a:gdLst/>
            <a:ahLst/>
            <a:cxnLst/>
            <a:rect l="l" t="t" r="r" b="b"/>
            <a:pathLst>
              <a:path w="34290" h="59055">
                <a:moveTo>
                  <a:pt x="0" y="58607"/>
                </a:moveTo>
                <a:lnTo>
                  <a:pt x="0" y="58607"/>
                </a:lnTo>
                <a:lnTo>
                  <a:pt x="3372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871621" y="3085094"/>
            <a:ext cx="79375" cy="85725"/>
          </a:xfrm>
          <a:custGeom>
            <a:avLst/>
            <a:gdLst/>
            <a:ahLst/>
            <a:cxnLst/>
            <a:rect l="l" t="t" r="r" b="b"/>
            <a:pathLst>
              <a:path w="79375" h="85725">
                <a:moveTo>
                  <a:pt x="52529" y="0"/>
                </a:moveTo>
                <a:lnTo>
                  <a:pt x="0" y="77388"/>
                </a:lnTo>
                <a:lnTo>
                  <a:pt x="30406" y="85679"/>
                </a:lnTo>
                <a:lnTo>
                  <a:pt x="79080" y="14904"/>
                </a:lnTo>
                <a:lnTo>
                  <a:pt x="52529" y="14904"/>
                </a:lnTo>
                <a:lnTo>
                  <a:pt x="5252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1053535" y="3887829"/>
            <a:ext cx="10160" cy="15240"/>
          </a:xfrm>
          <a:custGeom>
            <a:avLst/>
            <a:gdLst/>
            <a:ahLst/>
            <a:cxnLst/>
            <a:rect l="l" t="t" r="r" b="b"/>
            <a:pathLst>
              <a:path w="10159" h="15239">
                <a:moveTo>
                  <a:pt x="9964" y="0"/>
                </a:moveTo>
                <a:lnTo>
                  <a:pt x="9964" y="0"/>
                </a:lnTo>
                <a:lnTo>
                  <a:pt x="0" y="14918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1045250" y="3879543"/>
            <a:ext cx="24130" cy="29845"/>
          </a:xfrm>
          <a:custGeom>
            <a:avLst/>
            <a:gdLst/>
            <a:ahLst/>
            <a:cxnLst/>
            <a:rect l="l" t="t" r="r" b="b"/>
            <a:pathLst>
              <a:path w="24130" h="29845">
                <a:moveTo>
                  <a:pt x="18251" y="0"/>
                </a:moveTo>
                <a:lnTo>
                  <a:pt x="0" y="24874"/>
                </a:lnTo>
                <a:lnTo>
                  <a:pt x="8284" y="29836"/>
                </a:lnTo>
                <a:lnTo>
                  <a:pt x="23774" y="4965"/>
                </a:lnTo>
                <a:lnTo>
                  <a:pt x="1825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956225" y="3887829"/>
            <a:ext cx="10160" cy="15240"/>
          </a:xfrm>
          <a:custGeom>
            <a:avLst/>
            <a:gdLst/>
            <a:ahLst/>
            <a:cxnLst/>
            <a:rect l="l" t="t" r="r" b="b"/>
            <a:pathLst>
              <a:path w="10159" h="15239">
                <a:moveTo>
                  <a:pt x="9955" y="14918"/>
                </a:moveTo>
                <a:lnTo>
                  <a:pt x="9955" y="14918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937427" y="3837514"/>
            <a:ext cx="37465" cy="72390"/>
          </a:xfrm>
          <a:custGeom>
            <a:avLst/>
            <a:gdLst/>
            <a:ahLst/>
            <a:cxnLst/>
            <a:rect l="l" t="t" r="r" b="b"/>
            <a:pathLst>
              <a:path w="37465" h="72389">
                <a:moveTo>
                  <a:pt x="28751" y="0"/>
                </a:moveTo>
                <a:lnTo>
                  <a:pt x="0" y="60271"/>
                </a:lnTo>
                <a:lnTo>
                  <a:pt x="28751" y="71865"/>
                </a:lnTo>
                <a:lnTo>
                  <a:pt x="37039" y="66903"/>
                </a:lnTo>
                <a:lnTo>
                  <a:pt x="2875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950701" y="3766752"/>
            <a:ext cx="1905" cy="113030"/>
          </a:xfrm>
          <a:custGeom>
            <a:avLst/>
            <a:gdLst/>
            <a:ahLst/>
            <a:cxnLst/>
            <a:rect l="l" t="t" r="r" b="b"/>
            <a:pathLst>
              <a:path w="1905" h="113029">
                <a:moveTo>
                  <a:pt x="1643" y="112790"/>
                </a:moveTo>
                <a:lnTo>
                  <a:pt x="1643" y="112790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937427" y="3750167"/>
            <a:ext cx="29209" cy="147955"/>
          </a:xfrm>
          <a:custGeom>
            <a:avLst/>
            <a:gdLst/>
            <a:ahLst/>
            <a:cxnLst/>
            <a:rect l="l" t="t" r="r" b="b"/>
            <a:pathLst>
              <a:path w="29209" h="147954">
                <a:moveTo>
                  <a:pt x="28751" y="0"/>
                </a:moveTo>
                <a:lnTo>
                  <a:pt x="13274" y="13289"/>
                </a:lnTo>
                <a:lnTo>
                  <a:pt x="0" y="19903"/>
                </a:lnTo>
                <a:lnTo>
                  <a:pt x="0" y="147617"/>
                </a:lnTo>
                <a:lnTo>
                  <a:pt x="28751" y="87346"/>
                </a:lnTo>
                <a:lnTo>
                  <a:pt x="2875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1066810" y="3766752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11279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1067918" y="3761780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2727"/>
                </a:lnTo>
              </a:path>
            </a:pathLst>
          </a:custGeom>
          <a:ln w="883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956225" y="3687694"/>
            <a:ext cx="48895" cy="71120"/>
          </a:xfrm>
          <a:custGeom>
            <a:avLst/>
            <a:gdLst/>
            <a:ahLst/>
            <a:cxnLst/>
            <a:rect l="l" t="t" r="r" b="b"/>
            <a:pathLst>
              <a:path w="48894" h="71120">
                <a:moveTo>
                  <a:pt x="0" y="70768"/>
                </a:moveTo>
                <a:lnTo>
                  <a:pt x="0" y="70768"/>
                </a:lnTo>
                <a:lnTo>
                  <a:pt x="48674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950701" y="3677747"/>
            <a:ext cx="55880" cy="85725"/>
          </a:xfrm>
          <a:custGeom>
            <a:avLst/>
            <a:gdLst/>
            <a:ahLst/>
            <a:cxnLst/>
            <a:rect l="l" t="t" r="r" b="b"/>
            <a:pathLst>
              <a:path w="55880" h="85725">
                <a:moveTo>
                  <a:pt x="55839" y="0"/>
                </a:moveTo>
                <a:lnTo>
                  <a:pt x="8848" y="70744"/>
                </a:lnTo>
                <a:lnTo>
                  <a:pt x="0" y="85709"/>
                </a:lnTo>
                <a:lnTo>
                  <a:pt x="15477" y="72420"/>
                </a:lnTo>
                <a:lnTo>
                  <a:pt x="55839" y="13258"/>
                </a:lnTo>
                <a:lnTo>
                  <a:pt x="558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974466" y="3721402"/>
            <a:ext cx="30480" cy="45720"/>
          </a:xfrm>
          <a:custGeom>
            <a:avLst/>
            <a:gdLst/>
            <a:ahLst/>
            <a:cxnLst/>
            <a:rect l="l" t="t" r="r" b="b"/>
            <a:pathLst>
              <a:path w="30480" h="45720">
                <a:moveTo>
                  <a:pt x="0" y="45350"/>
                </a:moveTo>
                <a:lnTo>
                  <a:pt x="0" y="45350"/>
                </a:lnTo>
                <a:lnTo>
                  <a:pt x="30433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966179" y="3713134"/>
            <a:ext cx="46990" cy="59055"/>
          </a:xfrm>
          <a:custGeom>
            <a:avLst/>
            <a:gdLst/>
            <a:ahLst/>
            <a:cxnLst/>
            <a:rect l="l" t="t" r="r" b="b"/>
            <a:pathLst>
              <a:path w="46990" h="59054">
                <a:moveTo>
                  <a:pt x="38718" y="0"/>
                </a:moveTo>
                <a:lnTo>
                  <a:pt x="0" y="53644"/>
                </a:lnTo>
                <a:lnTo>
                  <a:pt x="6644" y="58613"/>
                </a:lnTo>
                <a:lnTo>
                  <a:pt x="46994" y="4968"/>
                </a:lnTo>
                <a:lnTo>
                  <a:pt x="387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897064" y="3691016"/>
            <a:ext cx="50800" cy="67945"/>
          </a:xfrm>
          <a:custGeom>
            <a:avLst/>
            <a:gdLst/>
            <a:ahLst/>
            <a:cxnLst/>
            <a:rect l="l" t="t" r="r" b="b"/>
            <a:pathLst>
              <a:path w="50800" h="67945">
                <a:moveTo>
                  <a:pt x="0" y="0"/>
                </a:moveTo>
                <a:lnTo>
                  <a:pt x="0" y="0"/>
                </a:lnTo>
                <a:lnTo>
                  <a:pt x="50314" y="67446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878265" y="3682715"/>
            <a:ext cx="81280" cy="87630"/>
          </a:xfrm>
          <a:custGeom>
            <a:avLst/>
            <a:gdLst/>
            <a:ahLst/>
            <a:cxnLst/>
            <a:rect l="l" t="t" r="r" b="b"/>
            <a:pathLst>
              <a:path w="81280" h="87629">
                <a:moveTo>
                  <a:pt x="28751" y="0"/>
                </a:moveTo>
                <a:lnTo>
                  <a:pt x="0" y="8290"/>
                </a:lnTo>
                <a:lnTo>
                  <a:pt x="59161" y="87355"/>
                </a:lnTo>
                <a:lnTo>
                  <a:pt x="72435" y="80741"/>
                </a:lnTo>
                <a:lnTo>
                  <a:pt x="81284" y="65775"/>
                </a:lnTo>
                <a:lnTo>
                  <a:pt x="2875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1013173" y="3687694"/>
            <a:ext cx="47625" cy="71120"/>
          </a:xfrm>
          <a:custGeom>
            <a:avLst/>
            <a:gdLst/>
            <a:ahLst/>
            <a:cxnLst/>
            <a:rect l="l" t="t" r="r" b="b"/>
            <a:pathLst>
              <a:path w="47625" h="71120">
                <a:moveTo>
                  <a:pt x="0" y="0"/>
                </a:moveTo>
                <a:lnTo>
                  <a:pt x="0" y="0"/>
                </a:lnTo>
                <a:lnTo>
                  <a:pt x="47007" y="70768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1006540" y="3677747"/>
            <a:ext cx="62865" cy="85725"/>
          </a:xfrm>
          <a:custGeom>
            <a:avLst/>
            <a:gdLst/>
            <a:ahLst/>
            <a:cxnLst/>
            <a:rect l="l" t="t" r="r" b="b"/>
            <a:pathLst>
              <a:path w="62865" h="85725">
                <a:moveTo>
                  <a:pt x="0" y="0"/>
                </a:moveTo>
                <a:lnTo>
                  <a:pt x="0" y="13258"/>
                </a:lnTo>
                <a:lnTo>
                  <a:pt x="56961" y="85709"/>
                </a:lnTo>
                <a:lnTo>
                  <a:pt x="62483" y="84033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939094" y="2969528"/>
            <a:ext cx="3810" cy="112395"/>
          </a:xfrm>
          <a:custGeom>
            <a:avLst/>
            <a:gdLst/>
            <a:ahLst/>
            <a:cxnLst/>
            <a:rect l="l" t="t" r="r" b="b"/>
            <a:pathLst>
              <a:path w="3809" h="112394">
                <a:moveTo>
                  <a:pt x="3319" y="112247"/>
                </a:moveTo>
                <a:lnTo>
                  <a:pt x="3319" y="112247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941582" y="2963997"/>
            <a:ext cx="0" cy="121285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0"/>
                </a:moveTo>
                <a:lnTo>
                  <a:pt x="0" y="121097"/>
                </a:lnTo>
              </a:path>
            </a:pathLst>
          </a:custGeom>
          <a:ln w="83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 txBox="1"/>
          <p:nvPr/>
        </p:nvSpPr>
        <p:spPr>
          <a:xfrm>
            <a:off x="407709" y="2834484"/>
            <a:ext cx="77152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75" b="1" spc="37" baseline="9803" dirty="0">
                <a:solidFill>
                  <a:srgbClr val="0000FF"/>
                </a:solidFill>
                <a:latin typeface="Arial"/>
                <a:cs typeface="Arial"/>
              </a:rPr>
              <a:t>O </a:t>
            </a:r>
            <a:r>
              <a:rPr sz="850" b="1" spc="20" dirty="0">
                <a:solidFill>
                  <a:srgbClr val="0000FF"/>
                </a:solidFill>
                <a:latin typeface="Arial"/>
                <a:cs typeface="Arial"/>
              </a:rPr>
              <a:t>N </a:t>
            </a:r>
            <a:r>
              <a:rPr sz="1275" b="1" spc="37" baseline="-22875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1275" b="1" spc="37" baseline="3267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1275" b="1" spc="30" baseline="9803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275" b="1" spc="307" baseline="980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75" b="1" spc="37" baseline="653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275" baseline="6535">
              <a:latin typeface="Arial"/>
              <a:cs typeface="Arial"/>
            </a:endParaRPr>
          </a:p>
        </p:txBody>
      </p:sp>
      <p:sp>
        <p:nvSpPr>
          <p:cNvPr id="1162" name="object 1162"/>
          <p:cNvSpPr txBox="1"/>
          <p:nvPr/>
        </p:nvSpPr>
        <p:spPr>
          <a:xfrm>
            <a:off x="842335" y="3898745"/>
            <a:ext cx="702310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25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1275" b="1" spc="30" baseline="3267" dirty="0">
                <a:solidFill>
                  <a:srgbClr val="FF0000"/>
                </a:solidFill>
                <a:latin typeface="Arial"/>
                <a:cs typeface="Arial"/>
              </a:rPr>
              <a:t>N </a:t>
            </a:r>
            <a:r>
              <a:rPr sz="1275" b="1" spc="37" baseline="3267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1275" b="1" spc="37" baseline="29411" dirty="0">
                <a:solidFill>
                  <a:srgbClr val="0000FF"/>
                </a:solidFill>
                <a:latin typeface="Arial"/>
                <a:cs typeface="Arial"/>
              </a:rPr>
              <a:t>O </a:t>
            </a:r>
            <a:r>
              <a:rPr sz="1275" b="1" spc="30" baseline="16339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275" b="1" spc="-104" baseline="16339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75" b="1" spc="37" baseline="3267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1275" baseline="3267">
              <a:latin typeface="Arial"/>
              <a:cs typeface="Arial"/>
            </a:endParaRPr>
          </a:p>
        </p:txBody>
      </p:sp>
      <p:sp>
        <p:nvSpPr>
          <p:cNvPr id="1163" name="object 1163"/>
          <p:cNvSpPr/>
          <p:nvPr/>
        </p:nvSpPr>
        <p:spPr>
          <a:xfrm>
            <a:off x="1072337" y="3887829"/>
            <a:ext cx="18415" cy="26670"/>
          </a:xfrm>
          <a:custGeom>
            <a:avLst/>
            <a:gdLst/>
            <a:ahLst/>
            <a:cxnLst/>
            <a:rect l="l" t="t" r="r" b="b"/>
            <a:pathLst>
              <a:path w="18415" h="26670">
                <a:moveTo>
                  <a:pt x="0" y="0"/>
                </a:moveTo>
                <a:lnTo>
                  <a:pt x="0" y="0"/>
                </a:lnTo>
                <a:lnTo>
                  <a:pt x="18274" y="26539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1063502" y="3879543"/>
            <a:ext cx="35560" cy="40005"/>
          </a:xfrm>
          <a:custGeom>
            <a:avLst/>
            <a:gdLst/>
            <a:ahLst/>
            <a:cxnLst/>
            <a:rect l="l" t="t" r="r" b="b"/>
            <a:pathLst>
              <a:path w="35559" h="40004">
                <a:moveTo>
                  <a:pt x="5522" y="0"/>
                </a:moveTo>
                <a:lnTo>
                  <a:pt x="0" y="4965"/>
                </a:lnTo>
                <a:lnTo>
                  <a:pt x="27111" y="39791"/>
                </a:lnTo>
                <a:lnTo>
                  <a:pt x="35384" y="34826"/>
                </a:lnTo>
                <a:lnTo>
                  <a:pt x="55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1090611" y="3879543"/>
            <a:ext cx="13335" cy="23495"/>
          </a:xfrm>
          <a:custGeom>
            <a:avLst/>
            <a:gdLst/>
            <a:ahLst/>
            <a:cxnLst/>
            <a:rect l="l" t="t" r="r" b="b"/>
            <a:pathLst>
              <a:path w="13334" h="23495">
                <a:moveTo>
                  <a:pt x="0" y="0"/>
                </a:moveTo>
                <a:lnTo>
                  <a:pt x="0" y="0"/>
                </a:lnTo>
                <a:lnTo>
                  <a:pt x="13250" y="23205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1082302" y="3874020"/>
            <a:ext cx="30480" cy="35560"/>
          </a:xfrm>
          <a:custGeom>
            <a:avLst/>
            <a:gdLst/>
            <a:ahLst/>
            <a:cxnLst/>
            <a:rect l="l" t="t" r="r" b="b"/>
            <a:pathLst>
              <a:path w="30480" h="35560">
                <a:moveTo>
                  <a:pt x="4989" y="0"/>
                </a:moveTo>
                <a:lnTo>
                  <a:pt x="0" y="5522"/>
                </a:lnTo>
                <a:lnTo>
                  <a:pt x="25432" y="35359"/>
                </a:lnTo>
                <a:lnTo>
                  <a:pt x="30419" y="30397"/>
                </a:lnTo>
                <a:lnTo>
                  <a:pt x="49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939094" y="3896128"/>
            <a:ext cx="17145" cy="23495"/>
          </a:xfrm>
          <a:custGeom>
            <a:avLst/>
            <a:gdLst/>
            <a:ahLst/>
            <a:cxnLst/>
            <a:rect l="l" t="t" r="r" b="b"/>
            <a:pathLst>
              <a:path w="17144" h="23495">
                <a:moveTo>
                  <a:pt x="17131" y="0"/>
                </a:moveTo>
                <a:lnTo>
                  <a:pt x="17131" y="0"/>
                </a:lnTo>
                <a:lnTo>
                  <a:pt x="0" y="23205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932462" y="3891140"/>
            <a:ext cx="29209" cy="37465"/>
          </a:xfrm>
          <a:custGeom>
            <a:avLst/>
            <a:gdLst/>
            <a:ahLst/>
            <a:cxnLst/>
            <a:rect l="l" t="t" r="r" b="b"/>
            <a:pathLst>
              <a:path w="29209" h="37464">
                <a:moveTo>
                  <a:pt x="23765" y="0"/>
                </a:moveTo>
                <a:lnTo>
                  <a:pt x="0" y="32077"/>
                </a:lnTo>
                <a:lnTo>
                  <a:pt x="4965" y="37039"/>
                </a:lnTo>
                <a:lnTo>
                  <a:pt x="28751" y="1679"/>
                </a:lnTo>
                <a:lnTo>
                  <a:pt x="237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924151" y="3870698"/>
            <a:ext cx="23495" cy="38735"/>
          </a:xfrm>
          <a:custGeom>
            <a:avLst/>
            <a:gdLst/>
            <a:ahLst/>
            <a:cxnLst/>
            <a:rect l="l" t="t" r="r" b="b"/>
            <a:pathLst>
              <a:path w="23494" h="38735">
                <a:moveTo>
                  <a:pt x="23227" y="0"/>
                </a:moveTo>
                <a:lnTo>
                  <a:pt x="23227" y="0"/>
                </a:lnTo>
                <a:lnTo>
                  <a:pt x="0" y="38681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915305" y="3865708"/>
            <a:ext cx="41275" cy="52069"/>
          </a:xfrm>
          <a:custGeom>
            <a:avLst/>
            <a:gdLst/>
            <a:ahLst/>
            <a:cxnLst/>
            <a:rect l="l" t="t" r="r" b="b"/>
            <a:pathLst>
              <a:path w="41275" h="52070">
                <a:moveTo>
                  <a:pt x="35396" y="0"/>
                </a:moveTo>
                <a:lnTo>
                  <a:pt x="0" y="45351"/>
                </a:lnTo>
                <a:lnTo>
                  <a:pt x="8845" y="51983"/>
                </a:lnTo>
                <a:lnTo>
                  <a:pt x="40922" y="4989"/>
                </a:lnTo>
                <a:lnTo>
                  <a:pt x="353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919185" y="2934144"/>
            <a:ext cx="18415" cy="26670"/>
          </a:xfrm>
          <a:custGeom>
            <a:avLst/>
            <a:gdLst/>
            <a:ahLst/>
            <a:cxnLst/>
            <a:rect l="l" t="t" r="r" b="b"/>
            <a:pathLst>
              <a:path w="18415" h="26669">
                <a:moveTo>
                  <a:pt x="0" y="0"/>
                </a:moveTo>
                <a:lnTo>
                  <a:pt x="0" y="0"/>
                </a:lnTo>
                <a:lnTo>
                  <a:pt x="18240" y="26545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911982" y="2929158"/>
            <a:ext cx="30480" cy="36830"/>
          </a:xfrm>
          <a:custGeom>
            <a:avLst/>
            <a:gdLst/>
            <a:ahLst/>
            <a:cxnLst/>
            <a:rect l="l" t="t" r="r" b="b"/>
            <a:pathLst>
              <a:path w="30480" h="36830">
                <a:moveTo>
                  <a:pt x="7202" y="0"/>
                </a:moveTo>
                <a:lnTo>
                  <a:pt x="0" y="4998"/>
                </a:lnTo>
                <a:lnTo>
                  <a:pt x="25444" y="36515"/>
                </a:lnTo>
                <a:lnTo>
                  <a:pt x="30431" y="34838"/>
                </a:lnTo>
                <a:lnTo>
                  <a:pt x="720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905349" y="2947432"/>
            <a:ext cx="13970" cy="18415"/>
          </a:xfrm>
          <a:custGeom>
            <a:avLst/>
            <a:gdLst/>
            <a:ahLst/>
            <a:cxnLst/>
            <a:rect l="l" t="t" r="r" b="b"/>
            <a:pathLst>
              <a:path w="13969" h="18414">
                <a:moveTo>
                  <a:pt x="0" y="0"/>
                </a:moveTo>
                <a:lnTo>
                  <a:pt x="0" y="0"/>
                </a:lnTo>
                <a:lnTo>
                  <a:pt x="13836" y="18225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897065" y="2939125"/>
            <a:ext cx="27305" cy="35560"/>
          </a:xfrm>
          <a:custGeom>
            <a:avLst/>
            <a:gdLst/>
            <a:ahLst/>
            <a:cxnLst/>
            <a:rect l="l" t="t" r="r" b="b"/>
            <a:pathLst>
              <a:path w="27305" h="35560">
                <a:moveTo>
                  <a:pt x="4962" y="0"/>
                </a:moveTo>
                <a:lnTo>
                  <a:pt x="0" y="4968"/>
                </a:lnTo>
                <a:lnTo>
                  <a:pt x="22119" y="35387"/>
                </a:lnTo>
                <a:lnTo>
                  <a:pt x="27084" y="30419"/>
                </a:lnTo>
                <a:lnTo>
                  <a:pt x="49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1060180" y="2934144"/>
            <a:ext cx="17145" cy="21590"/>
          </a:xfrm>
          <a:custGeom>
            <a:avLst/>
            <a:gdLst/>
            <a:ahLst/>
            <a:cxnLst/>
            <a:rect l="l" t="t" r="r" b="b"/>
            <a:pathLst>
              <a:path w="17144" h="21589">
                <a:moveTo>
                  <a:pt x="0" y="21577"/>
                </a:moveTo>
                <a:lnTo>
                  <a:pt x="0" y="21577"/>
                </a:lnTo>
                <a:lnTo>
                  <a:pt x="17143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1053535" y="2929158"/>
            <a:ext cx="29209" cy="34925"/>
          </a:xfrm>
          <a:custGeom>
            <a:avLst/>
            <a:gdLst/>
            <a:ahLst/>
            <a:cxnLst/>
            <a:rect l="l" t="t" r="r" b="b"/>
            <a:pathLst>
              <a:path w="29209" h="34925">
                <a:moveTo>
                  <a:pt x="23789" y="0"/>
                </a:moveTo>
                <a:lnTo>
                  <a:pt x="0" y="28224"/>
                </a:lnTo>
                <a:lnTo>
                  <a:pt x="6644" y="34838"/>
                </a:lnTo>
                <a:lnTo>
                  <a:pt x="28767" y="1676"/>
                </a:lnTo>
                <a:lnTo>
                  <a:pt x="237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1080646" y="2944110"/>
            <a:ext cx="10160" cy="18415"/>
          </a:xfrm>
          <a:custGeom>
            <a:avLst/>
            <a:gdLst/>
            <a:ahLst/>
            <a:cxnLst/>
            <a:rect l="l" t="t" r="r" b="b"/>
            <a:pathLst>
              <a:path w="10159" h="18414">
                <a:moveTo>
                  <a:pt x="0" y="18225"/>
                </a:moveTo>
                <a:lnTo>
                  <a:pt x="0" y="18225"/>
                </a:lnTo>
                <a:lnTo>
                  <a:pt x="9964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1072335" y="2939125"/>
            <a:ext cx="26670" cy="30480"/>
          </a:xfrm>
          <a:custGeom>
            <a:avLst/>
            <a:gdLst/>
            <a:ahLst/>
            <a:cxnLst/>
            <a:rect l="l" t="t" r="r" b="b"/>
            <a:pathLst>
              <a:path w="26669" h="30480">
                <a:moveTo>
                  <a:pt x="21585" y="0"/>
                </a:moveTo>
                <a:lnTo>
                  <a:pt x="0" y="24871"/>
                </a:lnTo>
                <a:lnTo>
                  <a:pt x="8311" y="30419"/>
                </a:lnTo>
                <a:lnTo>
                  <a:pt x="26551" y="3322"/>
                </a:lnTo>
                <a:lnTo>
                  <a:pt x="215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 txBox="1"/>
          <p:nvPr/>
        </p:nvSpPr>
        <p:spPr>
          <a:xfrm>
            <a:off x="1766876" y="4914886"/>
            <a:ext cx="192405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850" b="1" spc="2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850">
              <a:latin typeface="Arial"/>
              <a:cs typeface="Arial"/>
            </a:endParaRPr>
          </a:p>
        </p:txBody>
      </p:sp>
      <p:sp>
        <p:nvSpPr>
          <p:cNvPr id="1180" name="object 1180"/>
          <p:cNvSpPr/>
          <p:nvPr/>
        </p:nvSpPr>
        <p:spPr>
          <a:xfrm>
            <a:off x="1707140" y="4854772"/>
            <a:ext cx="74295" cy="81280"/>
          </a:xfrm>
          <a:custGeom>
            <a:avLst/>
            <a:gdLst/>
            <a:ahLst/>
            <a:cxnLst/>
            <a:rect l="l" t="t" r="r" b="b"/>
            <a:pathLst>
              <a:path w="74294" h="81279">
                <a:moveTo>
                  <a:pt x="74094" y="80725"/>
                </a:moveTo>
                <a:lnTo>
                  <a:pt x="74094" y="80725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1696629" y="4849810"/>
            <a:ext cx="90170" cy="90805"/>
          </a:xfrm>
          <a:custGeom>
            <a:avLst/>
            <a:gdLst/>
            <a:ahLst/>
            <a:cxnLst/>
            <a:rect l="l" t="t" r="r" b="b"/>
            <a:pathLst>
              <a:path w="90169" h="90804">
                <a:moveTo>
                  <a:pt x="10512" y="0"/>
                </a:moveTo>
                <a:lnTo>
                  <a:pt x="0" y="0"/>
                </a:lnTo>
                <a:lnTo>
                  <a:pt x="84606" y="90665"/>
                </a:lnTo>
                <a:lnTo>
                  <a:pt x="89592" y="88998"/>
                </a:lnTo>
                <a:lnTo>
                  <a:pt x="105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1707140" y="4787872"/>
            <a:ext cx="65405" cy="59055"/>
          </a:xfrm>
          <a:custGeom>
            <a:avLst/>
            <a:gdLst/>
            <a:ahLst/>
            <a:cxnLst/>
            <a:rect l="l" t="t" r="r" b="b"/>
            <a:pathLst>
              <a:path w="65405" h="59054">
                <a:moveTo>
                  <a:pt x="0" y="58613"/>
                </a:moveTo>
                <a:lnTo>
                  <a:pt x="0" y="58613"/>
                </a:lnTo>
                <a:lnTo>
                  <a:pt x="65248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1696629" y="4782348"/>
            <a:ext cx="85090" cy="67945"/>
          </a:xfrm>
          <a:custGeom>
            <a:avLst/>
            <a:gdLst/>
            <a:ahLst/>
            <a:cxnLst/>
            <a:rect l="l" t="t" r="r" b="b"/>
            <a:pathLst>
              <a:path w="85089" h="67945">
                <a:moveTo>
                  <a:pt x="75758" y="0"/>
                </a:moveTo>
                <a:lnTo>
                  <a:pt x="0" y="67461"/>
                </a:lnTo>
                <a:lnTo>
                  <a:pt x="10512" y="67461"/>
                </a:lnTo>
                <a:lnTo>
                  <a:pt x="84606" y="2200"/>
                </a:lnTo>
                <a:lnTo>
                  <a:pt x="757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 txBox="1"/>
          <p:nvPr/>
        </p:nvSpPr>
        <p:spPr>
          <a:xfrm>
            <a:off x="1659053" y="4580418"/>
            <a:ext cx="113030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1185" name="object 1185"/>
          <p:cNvSpPr/>
          <p:nvPr/>
        </p:nvSpPr>
        <p:spPr>
          <a:xfrm>
            <a:off x="1737549" y="4703849"/>
            <a:ext cx="37465" cy="75565"/>
          </a:xfrm>
          <a:custGeom>
            <a:avLst/>
            <a:gdLst/>
            <a:ahLst/>
            <a:cxnLst/>
            <a:rect l="l" t="t" r="r" b="b"/>
            <a:pathLst>
              <a:path w="37464" h="75564">
                <a:moveTo>
                  <a:pt x="37063" y="75175"/>
                </a:moveTo>
                <a:lnTo>
                  <a:pt x="37063" y="75175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1733680" y="4698872"/>
            <a:ext cx="47625" cy="85725"/>
          </a:xfrm>
          <a:custGeom>
            <a:avLst/>
            <a:gdLst/>
            <a:ahLst/>
            <a:cxnLst/>
            <a:rect l="l" t="t" r="r" b="b"/>
            <a:pathLst>
              <a:path w="47625" h="85725">
                <a:moveTo>
                  <a:pt x="7190" y="0"/>
                </a:moveTo>
                <a:lnTo>
                  <a:pt x="0" y="3322"/>
                </a:lnTo>
                <a:lnTo>
                  <a:pt x="38706" y="83475"/>
                </a:lnTo>
                <a:lnTo>
                  <a:pt x="47554" y="85676"/>
                </a:lnTo>
                <a:lnTo>
                  <a:pt x="71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1647979" y="4524161"/>
            <a:ext cx="35560" cy="72390"/>
          </a:xfrm>
          <a:custGeom>
            <a:avLst/>
            <a:gdLst/>
            <a:ahLst/>
            <a:cxnLst/>
            <a:rect l="l" t="t" r="r" b="b"/>
            <a:pathLst>
              <a:path w="35560" h="72389">
                <a:moveTo>
                  <a:pt x="35372" y="71877"/>
                </a:moveTo>
                <a:lnTo>
                  <a:pt x="35372" y="71877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1639680" y="4519196"/>
            <a:ext cx="48895" cy="84455"/>
          </a:xfrm>
          <a:custGeom>
            <a:avLst/>
            <a:gdLst/>
            <a:ahLst/>
            <a:cxnLst/>
            <a:rect l="l" t="t" r="r" b="b"/>
            <a:pathLst>
              <a:path w="48894" h="84454">
                <a:moveTo>
                  <a:pt x="0" y="0"/>
                </a:moveTo>
                <a:lnTo>
                  <a:pt x="43671" y="84033"/>
                </a:lnTo>
                <a:lnTo>
                  <a:pt x="48661" y="80153"/>
                </a:lnTo>
                <a:lnTo>
                  <a:pt x="8299" y="332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1647979" y="4421897"/>
            <a:ext cx="71120" cy="93980"/>
          </a:xfrm>
          <a:custGeom>
            <a:avLst/>
            <a:gdLst/>
            <a:ahLst/>
            <a:cxnLst/>
            <a:rect l="l" t="t" r="r" b="b"/>
            <a:pathLst>
              <a:path w="71119" h="93979">
                <a:moveTo>
                  <a:pt x="0" y="93985"/>
                </a:moveTo>
                <a:lnTo>
                  <a:pt x="0" y="93985"/>
                </a:lnTo>
                <a:lnTo>
                  <a:pt x="70771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1639680" y="4414708"/>
            <a:ext cx="84455" cy="107950"/>
          </a:xfrm>
          <a:custGeom>
            <a:avLst/>
            <a:gdLst/>
            <a:ahLst/>
            <a:cxnLst/>
            <a:rect l="l" t="t" r="r" b="b"/>
            <a:pathLst>
              <a:path w="84455" h="107950">
                <a:moveTo>
                  <a:pt x="80735" y="0"/>
                </a:moveTo>
                <a:lnTo>
                  <a:pt x="0" y="104488"/>
                </a:lnTo>
                <a:lnTo>
                  <a:pt x="8299" y="107810"/>
                </a:lnTo>
                <a:lnTo>
                  <a:pt x="84057" y="7190"/>
                </a:lnTo>
                <a:lnTo>
                  <a:pt x="807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 txBox="1"/>
          <p:nvPr/>
        </p:nvSpPr>
        <p:spPr>
          <a:xfrm>
            <a:off x="1813891" y="4369229"/>
            <a:ext cx="113030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1192" name="object 1192"/>
          <p:cNvSpPr/>
          <p:nvPr/>
        </p:nvSpPr>
        <p:spPr>
          <a:xfrm>
            <a:off x="1727060" y="4416348"/>
            <a:ext cx="86360" cy="19050"/>
          </a:xfrm>
          <a:custGeom>
            <a:avLst/>
            <a:gdLst/>
            <a:ahLst/>
            <a:cxnLst/>
            <a:rect l="l" t="t" r="r" b="b"/>
            <a:pathLst>
              <a:path w="86360" h="19050">
                <a:moveTo>
                  <a:pt x="0" y="0"/>
                </a:moveTo>
                <a:lnTo>
                  <a:pt x="0" y="0"/>
                </a:lnTo>
                <a:lnTo>
                  <a:pt x="86247" y="18801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1720416" y="4414708"/>
            <a:ext cx="98425" cy="24130"/>
          </a:xfrm>
          <a:custGeom>
            <a:avLst/>
            <a:gdLst/>
            <a:ahLst/>
            <a:cxnLst/>
            <a:rect l="l" t="t" r="r" b="b"/>
            <a:pathLst>
              <a:path w="98425" h="24129">
                <a:moveTo>
                  <a:pt x="0" y="0"/>
                </a:moveTo>
                <a:lnTo>
                  <a:pt x="3322" y="7190"/>
                </a:lnTo>
                <a:lnTo>
                  <a:pt x="94561" y="23762"/>
                </a:lnTo>
                <a:lnTo>
                  <a:pt x="97883" y="1879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1926110" y="4435149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436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1920584" y="4435987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951" y="0"/>
                </a:lnTo>
              </a:path>
            </a:pathLst>
          </a:custGeom>
          <a:ln w="496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2006846" y="4367712"/>
            <a:ext cx="53975" cy="66040"/>
          </a:xfrm>
          <a:custGeom>
            <a:avLst/>
            <a:gdLst/>
            <a:ahLst/>
            <a:cxnLst/>
            <a:rect l="l" t="t" r="r" b="b"/>
            <a:pathLst>
              <a:path w="53975" h="66039">
                <a:moveTo>
                  <a:pt x="0" y="65794"/>
                </a:moveTo>
                <a:lnTo>
                  <a:pt x="0" y="65794"/>
                </a:lnTo>
                <a:lnTo>
                  <a:pt x="53637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2001856" y="4362724"/>
            <a:ext cx="67310" cy="76200"/>
          </a:xfrm>
          <a:custGeom>
            <a:avLst/>
            <a:gdLst/>
            <a:ahLst/>
            <a:cxnLst/>
            <a:rect l="l" t="t" r="r" b="b"/>
            <a:pathLst>
              <a:path w="67310" h="76200">
                <a:moveTo>
                  <a:pt x="55318" y="0"/>
                </a:moveTo>
                <a:lnTo>
                  <a:pt x="0" y="70780"/>
                </a:lnTo>
                <a:lnTo>
                  <a:pt x="1679" y="75745"/>
                </a:lnTo>
                <a:lnTo>
                  <a:pt x="66912" y="3322"/>
                </a:lnTo>
                <a:lnTo>
                  <a:pt x="553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 txBox="1"/>
          <p:nvPr/>
        </p:nvSpPr>
        <p:spPr>
          <a:xfrm>
            <a:off x="1960398" y="4169090"/>
            <a:ext cx="113030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1199" name="object 1199"/>
          <p:cNvSpPr/>
          <p:nvPr/>
        </p:nvSpPr>
        <p:spPr>
          <a:xfrm>
            <a:off x="2033384" y="4292525"/>
            <a:ext cx="30480" cy="68580"/>
          </a:xfrm>
          <a:custGeom>
            <a:avLst/>
            <a:gdLst/>
            <a:ahLst/>
            <a:cxnLst/>
            <a:rect l="l" t="t" r="r" b="b"/>
            <a:pathLst>
              <a:path w="30480" h="68579">
                <a:moveTo>
                  <a:pt x="30418" y="68555"/>
                </a:moveTo>
                <a:lnTo>
                  <a:pt x="30418" y="68555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2030062" y="4287536"/>
            <a:ext cx="38735" cy="78740"/>
          </a:xfrm>
          <a:custGeom>
            <a:avLst/>
            <a:gdLst/>
            <a:ahLst/>
            <a:cxnLst/>
            <a:rect l="l" t="t" r="r" b="b"/>
            <a:pathLst>
              <a:path w="38735" h="78739">
                <a:moveTo>
                  <a:pt x="8860" y="0"/>
                </a:moveTo>
                <a:lnTo>
                  <a:pt x="0" y="3322"/>
                </a:lnTo>
                <a:lnTo>
                  <a:pt x="27111" y="75188"/>
                </a:lnTo>
                <a:lnTo>
                  <a:pt x="38706" y="78510"/>
                </a:lnTo>
                <a:lnTo>
                  <a:pt x="88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1957626" y="4126097"/>
            <a:ext cx="27305" cy="57150"/>
          </a:xfrm>
          <a:custGeom>
            <a:avLst/>
            <a:gdLst/>
            <a:ahLst/>
            <a:cxnLst/>
            <a:rect l="l" t="t" r="r" b="b"/>
            <a:pathLst>
              <a:path w="27305" h="57150">
                <a:moveTo>
                  <a:pt x="27108" y="56946"/>
                </a:moveTo>
                <a:lnTo>
                  <a:pt x="27108" y="56946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1949339" y="4121133"/>
            <a:ext cx="43815" cy="67310"/>
          </a:xfrm>
          <a:custGeom>
            <a:avLst/>
            <a:gdLst/>
            <a:ahLst/>
            <a:cxnLst/>
            <a:rect l="l" t="t" r="r" b="b"/>
            <a:pathLst>
              <a:path w="43814" h="67310">
                <a:moveTo>
                  <a:pt x="0" y="0"/>
                </a:moveTo>
                <a:lnTo>
                  <a:pt x="35396" y="66900"/>
                </a:lnTo>
                <a:lnTo>
                  <a:pt x="43683" y="65233"/>
                </a:lnTo>
                <a:lnTo>
                  <a:pt x="8287" y="332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1957626" y="4064186"/>
            <a:ext cx="81915" cy="53975"/>
          </a:xfrm>
          <a:custGeom>
            <a:avLst/>
            <a:gdLst/>
            <a:ahLst/>
            <a:cxnLst/>
            <a:rect l="l" t="t" r="r" b="b"/>
            <a:pathLst>
              <a:path w="81914" h="53975">
                <a:moveTo>
                  <a:pt x="0" y="53624"/>
                </a:moveTo>
                <a:lnTo>
                  <a:pt x="0" y="53624"/>
                </a:lnTo>
                <a:lnTo>
                  <a:pt x="81294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1949339" y="4059222"/>
            <a:ext cx="98425" cy="65405"/>
          </a:xfrm>
          <a:custGeom>
            <a:avLst/>
            <a:gdLst/>
            <a:ahLst/>
            <a:cxnLst/>
            <a:rect l="l" t="t" r="r" b="b"/>
            <a:pathLst>
              <a:path w="98425" h="65404">
                <a:moveTo>
                  <a:pt x="89583" y="0"/>
                </a:moveTo>
                <a:lnTo>
                  <a:pt x="0" y="61910"/>
                </a:lnTo>
                <a:lnTo>
                  <a:pt x="8287" y="65233"/>
                </a:lnTo>
                <a:lnTo>
                  <a:pt x="97868" y="6629"/>
                </a:lnTo>
                <a:lnTo>
                  <a:pt x="8958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1476004" y="4836531"/>
            <a:ext cx="73025" cy="40640"/>
          </a:xfrm>
          <a:custGeom>
            <a:avLst/>
            <a:gdLst/>
            <a:ahLst/>
            <a:cxnLst/>
            <a:rect l="l" t="t" r="r" b="b"/>
            <a:pathLst>
              <a:path w="73025" h="40639">
                <a:moveTo>
                  <a:pt x="0" y="40351"/>
                </a:moveTo>
                <a:lnTo>
                  <a:pt x="0" y="40351"/>
                </a:lnTo>
                <a:lnTo>
                  <a:pt x="72439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1471040" y="4831567"/>
            <a:ext cx="86360" cy="53975"/>
          </a:xfrm>
          <a:custGeom>
            <a:avLst/>
            <a:gdLst/>
            <a:ahLst/>
            <a:cxnLst/>
            <a:rect l="l" t="t" r="r" b="b"/>
            <a:pathLst>
              <a:path w="86359" h="53975">
                <a:moveTo>
                  <a:pt x="77403" y="0"/>
                </a:moveTo>
                <a:lnTo>
                  <a:pt x="0" y="46994"/>
                </a:lnTo>
                <a:lnTo>
                  <a:pt x="4965" y="53626"/>
                </a:lnTo>
                <a:lnTo>
                  <a:pt x="86237" y="1642"/>
                </a:lnTo>
                <a:lnTo>
                  <a:pt x="7740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1552312" y="4737032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9065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1552861" y="4730389"/>
            <a:ext cx="0" cy="102870"/>
          </a:xfrm>
          <a:custGeom>
            <a:avLst/>
            <a:gdLst/>
            <a:ahLst/>
            <a:cxnLst/>
            <a:rect l="l" t="t" r="r" b="b"/>
            <a:pathLst>
              <a:path h="102870">
                <a:moveTo>
                  <a:pt x="0" y="0"/>
                </a:moveTo>
                <a:lnTo>
                  <a:pt x="0" y="102821"/>
                </a:lnTo>
              </a:path>
            </a:pathLst>
          </a:custGeom>
          <a:ln w="883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 txBox="1"/>
          <p:nvPr/>
        </p:nvSpPr>
        <p:spPr>
          <a:xfrm>
            <a:off x="1394740" y="4562181"/>
            <a:ext cx="113030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1210" name="object 1210"/>
          <p:cNvSpPr/>
          <p:nvPr/>
        </p:nvSpPr>
        <p:spPr>
          <a:xfrm>
            <a:off x="1491484" y="4675096"/>
            <a:ext cx="57150" cy="53975"/>
          </a:xfrm>
          <a:custGeom>
            <a:avLst/>
            <a:gdLst/>
            <a:ahLst/>
            <a:cxnLst/>
            <a:rect l="l" t="t" r="r" b="b"/>
            <a:pathLst>
              <a:path w="57150" h="53975">
                <a:moveTo>
                  <a:pt x="56960" y="53624"/>
                </a:moveTo>
                <a:lnTo>
                  <a:pt x="56960" y="53624"/>
                </a:ln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1486518" y="4666808"/>
            <a:ext cx="71120" cy="70485"/>
          </a:xfrm>
          <a:custGeom>
            <a:avLst/>
            <a:gdLst/>
            <a:ahLst/>
            <a:cxnLst/>
            <a:rect l="l" t="t" r="r" b="b"/>
            <a:pathLst>
              <a:path w="71119" h="70485">
                <a:moveTo>
                  <a:pt x="4965" y="0"/>
                </a:moveTo>
                <a:lnTo>
                  <a:pt x="0" y="4965"/>
                </a:lnTo>
                <a:lnTo>
                  <a:pt x="61926" y="70225"/>
                </a:lnTo>
                <a:lnTo>
                  <a:pt x="70759" y="63581"/>
                </a:lnTo>
                <a:lnTo>
                  <a:pt x="496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1301280" y="4586072"/>
            <a:ext cx="90805" cy="27305"/>
          </a:xfrm>
          <a:custGeom>
            <a:avLst/>
            <a:gdLst/>
            <a:ahLst/>
            <a:cxnLst/>
            <a:rect l="l" t="t" r="r" b="b"/>
            <a:pathLst>
              <a:path w="90805" h="27304">
                <a:moveTo>
                  <a:pt x="90677" y="27109"/>
                </a:moveTo>
                <a:lnTo>
                  <a:pt x="90677" y="27109"/>
                </a:ln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1296293" y="4581107"/>
            <a:ext cx="100965" cy="37465"/>
          </a:xfrm>
          <a:custGeom>
            <a:avLst/>
            <a:gdLst/>
            <a:ahLst/>
            <a:cxnLst/>
            <a:rect l="l" t="t" r="r" b="b"/>
            <a:pathLst>
              <a:path w="100965" h="37464">
                <a:moveTo>
                  <a:pt x="4989" y="0"/>
                </a:moveTo>
                <a:lnTo>
                  <a:pt x="0" y="8287"/>
                </a:lnTo>
                <a:lnTo>
                  <a:pt x="98989" y="37042"/>
                </a:lnTo>
                <a:lnTo>
                  <a:pt x="100632" y="28754"/>
                </a:lnTo>
                <a:lnTo>
                  <a:pt x="498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 txBox="1"/>
          <p:nvPr/>
        </p:nvSpPr>
        <p:spPr>
          <a:xfrm>
            <a:off x="1286917" y="4310073"/>
            <a:ext cx="113030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1215" name="object 1215"/>
          <p:cNvSpPr/>
          <p:nvPr/>
        </p:nvSpPr>
        <p:spPr>
          <a:xfrm>
            <a:off x="1279159" y="4430184"/>
            <a:ext cx="32384" cy="72390"/>
          </a:xfrm>
          <a:custGeom>
            <a:avLst/>
            <a:gdLst/>
            <a:ahLst/>
            <a:cxnLst/>
            <a:rect l="l" t="t" r="r" b="b"/>
            <a:pathLst>
              <a:path w="32384" h="72389">
                <a:moveTo>
                  <a:pt x="0" y="71865"/>
                </a:moveTo>
                <a:lnTo>
                  <a:pt x="0" y="71865"/>
                </a:lnTo>
                <a:lnTo>
                  <a:pt x="32073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1270848" y="4425220"/>
            <a:ext cx="48895" cy="83820"/>
          </a:xfrm>
          <a:custGeom>
            <a:avLst/>
            <a:gdLst/>
            <a:ahLst/>
            <a:cxnLst/>
            <a:rect l="l" t="t" r="r" b="b"/>
            <a:pathLst>
              <a:path w="48894" h="83820">
                <a:moveTo>
                  <a:pt x="43708" y="0"/>
                </a:moveTo>
                <a:lnTo>
                  <a:pt x="0" y="83463"/>
                </a:lnTo>
                <a:lnTo>
                  <a:pt x="8311" y="83463"/>
                </a:lnTo>
                <a:lnTo>
                  <a:pt x="48673" y="3297"/>
                </a:lnTo>
                <a:lnTo>
                  <a:pt x="4370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1396923" y="4376556"/>
            <a:ext cx="74295" cy="3810"/>
          </a:xfrm>
          <a:custGeom>
            <a:avLst/>
            <a:gdLst/>
            <a:ahLst/>
            <a:cxnLst/>
            <a:rect l="l" t="t" r="r" b="b"/>
            <a:pathLst>
              <a:path w="74294" h="3810">
                <a:moveTo>
                  <a:pt x="0" y="0"/>
                </a:moveTo>
                <a:lnTo>
                  <a:pt x="0" y="0"/>
                </a:lnTo>
                <a:lnTo>
                  <a:pt x="74115" y="3309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1395282" y="4371033"/>
            <a:ext cx="81280" cy="13970"/>
          </a:xfrm>
          <a:custGeom>
            <a:avLst/>
            <a:gdLst/>
            <a:ahLst/>
            <a:cxnLst/>
            <a:rect l="l" t="t" r="r" b="b"/>
            <a:pathLst>
              <a:path w="81280" h="13970">
                <a:moveTo>
                  <a:pt x="0" y="0"/>
                </a:moveTo>
                <a:lnTo>
                  <a:pt x="0" y="8836"/>
                </a:lnTo>
                <a:lnTo>
                  <a:pt x="80723" y="13813"/>
                </a:lnTo>
                <a:lnTo>
                  <a:pt x="75758" y="5526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1478233" y="4285893"/>
            <a:ext cx="55880" cy="90805"/>
          </a:xfrm>
          <a:custGeom>
            <a:avLst/>
            <a:gdLst/>
            <a:ahLst/>
            <a:cxnLst/>
            <a:rect l="l" t="t" r="r" b="b"/>
            <a:pathLst>
              <a:path w="55880" h="90804">
                <a:moveTo>
                  <a:pt x="0" y="90663"/>
                </a:moveTo>
                <a:lnTo>
                  <a:pt x="0" y="90663"/>
                </a:lnTo>
                <a:lnTo>
                  <a:pt x="5528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1471040" y="4282022"/>
            <a:ext cx="69215" cy="102870"/>
          </a:xfrm>
          <a:custGeom>
            <a:avLst/>
            <a:gdLst/>
            <a:ahLst/>
            <a:cxnLst/>
            <a:rect l="l" t="t" r="r" b="b"/>
            <a:pathLst>
              <a:path w="69215" h="102870">
                <a:moveTo>
                  <a:pt x="69116" y="0"/>
                </a:moveTo>
                <a:lnTo>
                  <a:pt x="60828" y="0"/>
                </a:lnTo>
                <a:lnTo>
                  <a:pt x="0" y="94536"/>
                </a:lnTo>
                <a:lnTo>
                  <a:pt x="4965" y="102824"/>
                </a:lnTo>
                <a:lnTo>
                  <a:pt x="6911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 txBox="1"/>
          <p:nvPr/>
        </p:nvSpPr>
        <p:spPr>
          <a:xfrm>
            <a:off x="1422947" y="4105514"/>
            <a:ext cx="113030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1222" name="object 1222"/>
          <p:cNvSpPr/>
          <p:nvPr/>
        </p:nvSpPr>
        <p:spPr>
          <a:xfrm>
            <a:off x="1508081" y="4225075"/>
            <a:ext cx="26034" cy="52069"/>
          </a:xfrm>
          <a:custGeom>
            <a:avLst/>
            <a:gdLst/>
            <a:ahLst/>
            <a:cxnLst/>
            <a:rect l="l" t="t" r="r" b="b"/>
            <a:pathLst>
              <a:path w="26034" h="52070">
                <a:moveTo>
                  <a:pt x="25431" y="51969"/>
                </a:moveTo>
                <a:lnTo>
                  <a:pt x="25431" y="51969"/>
                </a:ln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1503115" y="4220111"/>
            <a:ext cx="37465" cy="62230"/>
          </a:xfrm>
          <a:custGeom>
            <a:avLst/>
            <a:gdLst/>
            <a:ahLst/>
            <a:cxnLst/>
            <a:rect l="l" t="t" r="r" b="b"/>
            <a:pathLst>
              <a:path w="37465" h="62229">
                <a:moveTo>
                  <a:pt x="4965" y="0"/>
                </a:moveTo>
                <a:lnTo>
                  <a:pt x="0" y="3310"/>
                </a:lnTo>
                <a:lnTo>
                  <a:pt x="28754" y="61910"/>
                </a:lnTo>
                <a:lnTo>
                  <a:pt x="37042" y="61910"/>
                </a:lnTo>
                <a:lnTo>
                  <a:pt x="496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1365407" y="4153207"/>
            <a:ext cx="57150" cy="18415"/>
          </a:xfrm>
          <a:custGeom>
            <a:avLst/>
            <a:gdLst/>
            <a:ahLst/>
            <a:cxnLst/>
            <a:rect l="l" t="t" r="r" b="b"/>
            <a:pathLst>
              <a:path w="57150" h="18414">
                <a:moveTo>
                  <a:pt x="56960" y="18228"/>
                </a:moveTo>
                <a:lnTo>
                  <a:pt x="56960" y="18228"/>
                </a:ln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1356561" y="4151531"/>
            <a:ext cx="71120" cy="26670"/>
          </a:xfrm>
          <a:custGeom>
            <a:avLst/>
            <a:gdLst/>
            <a:ahLst/>
            <a:cxnLst/>
            <a:rect l="l" t="t" r="r" b="b"/>
            <a:pathLst>
              <a:path w="71119" h="26670">
                <a:moveTo>
                  <a:pt x="6644" y="0"/>
                </a:moveTo>
                <a:lnTo>
                  <a:pt x="0" y="4986"/>
                </a:lnTo>
                <a:lnTo>
                  <a:pt x="67473" y="26551"/>
                </a:lnTo>
                <a:lnTo>
                  <a:pt x="70795" y="18263"/>
                </a:lnTo>
                <a:lnTo>
                  <a:pt x="664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1338320" y="4064186"/>
            <a:ext cx="21590" cy="87630"/>
          </a:xfrm>
          <a:custGeom>
            <a:avLst/>
            <a:gdLst/>
            <a:ahLst/>
            <a:cxnLst/>
            <a:rect l="l" t="t" r="r" b="b"/>
            <a:pathLst>
              <a:path w="21590" h="87629">
                <a:moveTo>
                  <a:pt x="21563" y="87344"/>
                </a:moveTo>
                <a:lnTo>
                  <a:pt x="21563" y="87344"/>
                </a:ln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1333356" y="4059222"/>
            <a:ext cx="29845" cy="97790"/>
          </a:xfrm>
          <a:custGeom>
            <a:avLst/>
            <a:gdLst/>
            <a:ahLst/>
            <a:cxnLst/>
            <a:rect l="l" t="t" r="r" b="b"/>
            <a:pathLst>
              <a:path w="29844" h="97789">
                <a:moveTo>
                  <a:pt x="8287" y="0"/>
                </a:moveTo>
                <a:lnTo>
                  <a:pt x="0" y="0"/>
                </a:lnTo>
                <a:lnTo>
                  <a:pt x="23204" y="97295"/>
                </a:lnTo>
                <a:lnTo>
                  <a:pt x="29849" y="92308"/>
                </a:lnTo>
                <a:lnTo>
                  <a:pt x="828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1026460" y="4774059"/>
            <a:ext cx="7620" cy="81280"/>
          </a:xfrm>
          <a:custGeom>
            <a:avLst/>
            <a:gdLst/>
            <a:ahLst/>
            <a:cxnLst/>
            <a:rect l="l" t="t" r="r" b="b"/>
            <a:pathLst>
              <a:path w="7619" h="81279">
                <a:moveTo>
                  <a:pt x="0" y="80712"/>
                </a:moveTo>
                <a:lnTo>
                  <a:pt x="0" y="80712"/>
                </a:lnTo>
                <a:lnTo>
                  <a:pt x="719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1023140" y="4765761"/>
            <a:ext cx="13970" cy="92710"/>
          </a:xfrm>
          <a:custGeom>
            <a:avLst/>
            <a:gdLst/>
            <a:ahLst/>
            <a:cxnLst/>
            <a:rect l="l" t="t" r="r" b="b"/>
            <a:pathLst>
              <a:path w="13969" h="92710">
                <a:moveTo>
                  <a:pt x="13834" y="0"/>
                </a:moveTo>
                <a:lnTo>
                  <a:pt x="4965" y="4989"/>
                </a:lnTo>
                <a:lnTo>
                  <a:pt x="0" y="92333"/>
                </a:lnTo>
                <a:lnTo>
                  <a:pt x="4965" y="92333"/>
                </a:lnTo>
                <a:lnTo>
                  <a:pt x="138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937426" y="4717112"/>
            <a:ext cx="90805" cy="48895"/>
          </a:xfrm>
          <a:custGeom>
            <a:avLst/>
            <a:gdLst/>
            <a:ahLst/>
            <a:cxnLst/>
            <a:rect l="l" t="t" r="r" b="b"/>
            <a:pathLst>
              <a:path w="90805" h="48895">
                <a:moveTo>
                  <a:pt x="90677" y="48647"/>
                </a:moveTo>
                <a:lnTo>
                  <a:pt x="90677" y="48647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929140" y="4712125"/>
            <a:ext cx="107950" cy="59055"/>
          </a:xfrm>
          <a:custGeom>
            <a:avLst/>
            <a:gdLst/>
            <a:ahLst/>
            <a:cxnLst/>
            <a:rect l="l" t="t" r="r" b="b"/>
            <a:pathLst>
              <a:path w="107950" h="59054">
                <a:moveTo>
                  <a:pt x="8287" y="0"/>
                </a:moveTo>
                <a:lnTo>
                  <a:pt x="0" y="4986"/>
                </a:lnTo>
                <a:lnTo>
                  <a:pt x="98965" y="58625"/>
                </a:lnTo>
                <a:lnTo>
                  <a:pt x="107835" y="53635"/>
                </a:lnTo>
                <a:lnTo>
                  <a:pt x="82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 txBox="1"/>
          <p:nvPr/>
        </p:nvSpPr>
        <p:spPr>
          <a:xfrm>
            <a:off x="877721" y="4525135"/>
            <a:ext cx="113030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1233" name="object 1233"/>
          <p:cNvSpPr/>
          <p:nvPr/>
        </p:nvSpPr>
        <p:spPr>
          <a:xfrm>
            <a:off x="934104" y="464856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61911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929140" y="4644700"/>
            <a:ext cx="8890" cy="73025"/>
          </a:xfrm>
          <a:custGeom>
            <a:avLst/>
            <a:gdLst/>
            <a:ahLst/>
            <a:cxnLst/>
            <a:rect l="l" t="t" r="r" b="b"/>
            <a:pathLst>
              <a:path w="8890" h="73025">
                <a:moveTo>
                  <a:pt x="8287" y="0"/>
                </a:moveTo>
                <a:lnTo>
                  <a:pt x="0" y="0"/>
                </a:lnTo>
                <a:lnTo>
                  <a:pt x="0" y="72411"/>
                </a:lnTo>
                <a:lnTo>
                  <a:pt x="8287" y="67424"/>
                </a:lnTo>
                <a:lnTo>
                  <a:pt x="82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837903" y="4468890"/>
            <a:ext cx="55880" cy="73660"/>
          </a:xfrm>
          <a:custGeom>
            <a:avLst/>
            <a:gdLst/>
            <a:ahLst/>
            <a:cxnLst/>
            <a:rect l="l" t="t" r="r" b="b"/>
            <a:pathLst>
              <a:path w="55880" h="73660">
                <a:moveTo>
                  <a:pt x="55838" y="73508"/>
                </a:moveTo>
                <a:lnTo>
                  <a:pt x="55838" y="73508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829592" y="4465570"/>
            <a:ext cx="73025" cy="83820"/>
          </a:xfrm>
          <a:custGeom>
            <a:avLst/>
            <a:gdLst/>
            <a:ahLst/>
            <a:cxnLst/>
            <a:rect l="l" t="t" r="r" b="b"/>
            <a:pathLst>
              <a:path w="73025" h="83820">
                <a:moveTo>
                  <a:pt x="8308" y="0"/>
                </a:moveTo>
                <a:lnTo>
                  <a:pt x="0" y="0"/>
                </a:lnTo>
                <a:lnTo>
                  <a:pt x="67473" y="83475"/>
                </a:lnTo>
                <a:lnTo>
                  <a:pt x="72435" y="80153"/>
                </a:lnTo>
                <a:lnTo>
                  <a:pt x="83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 txBox="1"/>
          <p:nvPr/>
        </p:nvSpPr>
        <p:spPr>
          <a:xfrm>
            <a:off x="978365" y="4323877"/>
            <a:ext cx="113030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1238" name="object 1238"/>
          <p:cNvSpPr/>
          <p:nvPr/>
        </p:nvSpPr>
        <p:spPr>
          <a:xfrm>
            <a:off x="902030" y="4367712"/>
            <a:ext cx="76200" cy="20955"/>
          </a:xfrm>
          <a:custGeom>
            <a:avLst/>
            <a:gdLst/>
            <a:ahLst/>
            <a:cxnLst/>
            <a:rect l="l" t="t" r="r" b="b"/>
            <a:pathLst>
              <a:path w="76200" h="20954">
                <a:moveTo>
                  <a:pt x="0" y="0"/>
                </a:moveTo>
                <a:lnTo>
                  <a:pt x="0" y="0"/>
                </a:lnTo>
                <a:lnTo>
                  <a:pt x="75758" y="20441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897065" y="4366046"/>
            <a:ext cx="85725" cy="27305"/>
          </a:xfrm>
          <a:custGeom>
            <a:avLst/>
            <a:gdLst/>
            <a:ahLst/>
            <a:cxnLst/>
            <a:rect l="l" t="t" r="r" b="b"/>
            <a:pathLst>
              <a:path w="85725" h="27304">
                <a:moveTo>
                  <a:pt x="0" y="0"/>
                </a:moveTo>
                <a:lnTo>
                  <a:pt x="1664" y="8857"/>
                </a:lnTo>
                <a:lnTo>
                  <a:pt x="85712" y="27096"/>
                </a:lnTo>
                <a:lnTo>
                  <a:pt x="85712" y="188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1072337" y="4299165"/>
            <a:ext cx="23495" cy="40640"/>
          </a:xfrm>
          <a:custGeom>
            <a:avLst/>
            <a:gdLst/>
            <a:ahLst/>
            <a:cxnLst/>
            <a:rect l="l" t="t" r="r" b="b"/>
            <a:pathLst>
              <a:path w="23494" h="40639">
                <a:moveTo>
                  <a:pt x="0" y="40351"/>
                </a:moveTo>
                <a:lnTo>
                  <a:pt x="0" y="40351"/>
                </a:lnTo>
                <a:lnTo>
                  <a:pt x="2324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1063502" y="4295845"/>
            <a:ext cx="40640" cy="48895"/>
          </a:xfrm>
          <a:custGeom>
            <a:avLst/>
            <a:gdLst/>
            <a:ahLst/>
            <a:cxnLst/>
            <a:rect l="l" t="t" r="r" b="b"/>
            <a:pathLst>
              <a:path w="40640" h="48895">
                <a:moveTo>
                  <a:pt x="40361" y="0"/>
                </a:moveTo>
                <a:lnTo>
                  <a:pt x="32074" y="0"/>
                </a:lnTo>
                <a:lnTo>
                  <a:pt x="0" y="45329"/>
                </a:lnTo>
                <a:lnTo>
                  <a:pt x="5522" y="48636"/>
                </a:lnTo>
                <a:lnTo>
                  <a:pt x="4036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1058537" y="4210144"/>
            <a:ext cx="42545" cy="81280"/>
          </a:xfrm>
          <a:custGeom>
            <a:avLst/>
            <a:gdLst/>
            <a:ahLst/>
            <a:cxnLst/>
            <a:rect l="l" t="t" r="r" b="b"/>
            <a:pathLst>
              <a:path w="42544" h="81279">
                <a:moveTo>
                  <a:pt x="42005" y="80712"/>
                </a:moveTo>
                <a:lnTo>
                  <a:pt x="42005" y="80712"/>
                </a:ln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1055214" y="4201847"/>
            <a:ext cx="48895" cy="94615"/>
          </a:xfrm>
          <a:custGeom>
            <a:avLst/>
            <a:gdLst/>
            <a:ahLst/>
            <a:cxnLst/>
            <a:rect l="l" t="t" r="r" b="b"/>
            <a:pathLst>
              <a:path w="48894" h="94614">
                <a:moveTo>
                  <a:pt x="4965" y="0"/>
                </a:moveTo>
                <a:lnTo>
                  <a:pt x="0" y="8296"/>
                </a:lnTo>
                <a:lnTo>
                  <a:pt x="40361" y="93997"/>
                </a:lnTo>
                <a:lnTo>
                  <a:pt x="48649" y="93997"/>
                </a:lnTo>
                <a:lnTo>
                  <a:pt x="49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 txBox="1"/>
          <p:nvPr/>
        </p:nvSpPr>
        <p:spPr>
          <a:xfrm>
            <a:off x="816892" y="4145862"/>
            <a:ext cx="113030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1245" name="object 1245"/>
          <p:cNvSpPr/>
          <p:nvPr/>
        </p:nvSpPr>
        <p:spPr>
          <a:xfrm>
            <a:off x="929138" y="4205155"/>
            <a:ext cx="126364" cy="6985"/>
          </a:xfrm>
          <a:custGeom>
            <a:avLst/>
            <a:gdLst/>
            <a:ahLst/>
            <a:cxnLst/>
            <a:rect l="l" t="t" r="r" b="b"/>
            <a:pathLst>
              <a:path w="126365" h="6985">
                <a:moveTo>
                  <a:pt x="126076" y="0"/>
                </a:moveTo>
                <a:lnTo>
                  <a:pt x="126076" y="0"/>
                </a:lnTo>
                <a:lnTo>
                  <a:pt x="0" y="6644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924150" y="4208484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029" y="0"/>
                </a:lnTo>
              </a:path>
            </a:pathLst>
          </a:custGeom>
          <a:ln w="132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925818" y="4151531"/>
            <a:ext cx="79375" cy="40005"/>
          </a:xfrm>
          <a:custGeom>
            <a:avLst/>
            <a:gdLst/>
            <a:ahLst/>
            <a:cxnLst/>
            <a:rect l="l" t="t" r="r" b="b"/>
            <a:pathLst>
              <a:path w="79375" h="40004">
                <a:moveTo>
                  <a:pt x="0" y="39824"/>
                </a:moveTo>
                <a:lnTo>
                  <a:pt x="0" y="39824"/>
                </a:lnTo>
                <a:lnTo>
                  <a:pt x="79081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920852" y="4148221"/>
            <a:ext cx="92710" cy="45720"/>
          </a:xfrm>
          <a:custGeom>
            <a:avLst/>
            <a:gdLst/>
            <a:ahLst/>
            <a:cxnLst/>
            <a:rect l="l" t="t" r="r" b="b"/>
            <a:pathLst>
              <a:path w="92709" h="45720">
                <a:moveTo>
                  <a:pt x="85688" y="0"/>
                </a:moveTo>
                <a:lnTo>
                  <a:pt x="0" y="38145"/>
                </a:lnTo>
                <a:lnTo>
                  <a:pt x="3297" y="45338"/>
                </a:lnTo>
                <a:lnTo>
                  <a:pt x="92320" y="4989"/>
                </a:lnTo>
                <a:lnTo>
                  <a:pt x="856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1009862" y="4089070"/>
            <a:ext cx="22225" cy="59690"/>
          </a:xfrm>
          <a:custGeom>
            <a:avLst/>
            <a:gdLst/>
            <a:ahLst/>
            <a:cxnLst/>
            <a:rect l="l" t="t" r="r" b="b"/>
            <a:pathLst>
              <a:path w="22225" h="59689">
                <a:moveTo>
                  <a:pt x="0" y="59150"/>
                </a:moveTo>
                <a:lnTo>
                  <a:pt x="0" y="59150"/>
                </a:lnTo>
                <a:lnTo>
                  <a:pt x="22112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1006540" y="4084094"/>
            <a:ext cx="27305" cy="69215"/>
          </a:xfrm>
          <a:custGeom>
            <a:avLst/>
            <a:gdLst/>
            <a:ahLst/>
            <a:cxnLst/>
            <a:rect l="l" t="t" r="r" b="b"/>
            <a:pathLst>
              <a:path w="27305" h="69214">
                <a:moveTo>
                  <a:pt x="27111" y="0"/>
                </a:moveTo>
                <a:lnTo>
                  <a:pt x="19921" y="0"/>
                </a:lnTo>
                <a:lnTo>
                  <a:pt x="0" y="64126"/>
                </a:lnTo>
                <a:lnTo>
                  <a:pt x="6632" y="69116"/>
                </a:lnTo>
                <a:lnTo>
                  <a:pt x="2711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 txBox="1"/>
          <p:nvPr/>
        </p:nvSpPr>
        <p:spPr>
          <a:xfrm>
            <a:off x="230770" y="4736869"/>
            <a:ext cx="249554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20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850" b="1" spc="5" dirty="0">
                <a:solidFill>
                  <a:srgbClr val="0000FF"/>
                </a:solidFill>
                <a:latin typeface="Arial"/>
                <a:cs typeface="Arial"/>
              </a:rPr>
              <a:t>z</a:t>
            </a:r>
            <a:r>
              <a:rPr sz="8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1252" name="object 1252"/>
          <p:cNvSpPr/>
          <p:nvPr/>
        </p:nvSpPr>
        <p:spPr>
          <a:xfrm>
            <a:off x="425398" y="4671774"/>
            <a:ext cx="1905" cy="76200"/>
          </a:xfrm>
          <a:custGeom>
            <a:avLst/>
            <a:gdLst/>
            <a:ahLst/>
            <a:cxnLst/>
            <a:rect l="l" t="t" r="r" b="b"/>
            <a:pathLst>
              <a:path w="1904" h="76200">
                <a:moveTo>
                  <a:pt x="0" y="75745"/>
                </a:moveTo>
                <a:lnTo>
                  <a:pt x="0" y="75745"/>
                </a:lnTo>
                <a:lnTo>
                  <a:pt x="1643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426220" y="4663488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343"/>
                </a:lnTo>
              </a:path>
            </a:pathLst>
          </a:custGeom>
          <a:ln w="828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349640" y="4650212"/>
            <a:ext cx="73025" cy="17145"/>
          </a:xfrm>
          <a:custGeom>
            <a:avLst/>
            <a:gdLst/>
            <a:ahLst/>
            <a:cxnLst/>
            <a:rect l="l" t="t" r="r" b="b"/>
            <a:pathLst>
              <a:path w="73025" h="17145">
                <a:moveTo>
                  <a:pt x="72436" y="16597"/>
                </a:moveTo>
                <a:lnTo>
                  <a:pt x="72436" y="16597"/>
                </a:ln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344649" y="4648568"/>
            <a:ext cx="85725" cy="21590"/>
          </a:xfrm>
          <a:custGeom>
            <a:avLst/>
            <a:gdLst/>
            <a:ahLst/>
            <a:cxnLst/>
            <a:rect l="l" t="t" r="r" b="b"/>
            <a:pathLst>
              <a:path w="85725" h="21589">
                <a:moveTo>
                  <a:pt x="4989" y="0"/>
                </a:moveTo>
                <a:lnTo>
                  <a:pt x="0" y="4965"/>
                </a:lnTo>
                <a:lnTo>
                  <a:pt x="77428" y="21561"/>
                </a:lnTo>
                <a:lnTo>
                  <a:pt x="85712" y="14919"/>
                </a:lnTo>
                <a:lnTo>
                  <a:pt x="498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322540" y="4569511"/>
            <a:ext cx="26034" cy="79375"/>
          </a:xfrm>
          <a:custGeom>
            <a:avLst/>
            <a:gdLst/>
            <a:ahLst/>
            <a:cxnLst/>
            <a:rect l="l" t="t" r="r" b="b"/>
            <a:pathLst>
              <a:path w="26035" h="79375">
                <a:moveTo>
                  <a:pt x="25431" y="79058"/>
                </a:moveTo>
                <a:lnTo>
                  <a:pt x="25431" y="79058"/>
                </a:ln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319229" y="4564523"/>
            <a:ext cx="30480" cy="89535"/>
          </a:xfrm>
          <a:custGeom>
            <a:avLst/>
            <a:gdLst/>
            <a:ahLst/>
            <a:cxnLst/>
            <a:rect l="l" t="t" r="r" b="b"/>
            <a:pathLst>
              <a:path w="30479" h="89535">
                <a:moveTo>
                  <a:pt x="7181" y="0"/>
                </a:moveTo>
                <a:lnTo>
                  <a:pt x="0" y="3310"/>
                </a:lnTo>
                <a:lnTo>
                  <a:pt x="25420" y="89010"/>
                </a:lnTo>
                <a:lnTo>
                  <a:pt x="30409" y="84045"/>
                </a:lnTo>
                <a:lnTo>
                  <a:pt x="718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204763" y="4455057"/>
            <a:ext cx="64135" cy="29209"/>
          </a:xfrm>
          <a:custGeom>
            <a:avLst/>
            <a:gdLst/>
            <a:ahLst/>
            <a:cxnLst/>
            <a:rect l="l" t="t" r="r" b="b"/>
            <a:pathLst>
              <a:path w="64135" h="29210">
                <a:moveTo>
                  <a:pt x="64139" y="28752"/>
                </a:moveTo>
                <a:lnTo>
                  <a:pt x="64139" y="28752"/>
                </a:ln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196464" y="4448424"/>
            <a:ext cx="77470" cy="43815"/>
          </a:xfrm>
          <a:custGeom>
            <a:avLst/>
            <a:gdLst/>
            <a:ahLst/>
            <a:cxnLst/>
            <a:rect l="l" t="t" r="r" b="b"/>
            <a:pathLst>
              <a:path w="77470" h="43814">
                <a:moveTo>
                  <a:pt x="8298" y="0"/>
                </a:moveTo>
                <a:lnTo>
                  <a:pt x="0" y="3322"/>
                </a:lnTo>
                <a:lnTo>
                  <a:pt x="75759" y="43671"/>
                </a:lnTo>
                <a:lnTo>
                  <a:pt x="77414" y="35384"/>
                </a:lnTo>
                <a:lnTo>
                  <a:pt x="829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198131" y="4352794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9397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200614" y="4344482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4">
                <a:moveTo>
                  <a:pt x="0" y="0"/>
                </a:moveTo>
                <a:lnTo>
                  <a:pt x="0" y="107265"/>
                </a:lnTo>
              </a:path>
            </a:pathLst>
          </a:custGeom>
          <a:ln w="829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204763" y="4327360"/>
            <a:ext cx="67945" cy="19050"/>
          </a:xfrm>
          <a:custGeom>
            <a:avLst/>
            <a:gdLst/>
            <a:ahLst/>
            <a:cxnLst/>
            <a:rect l="l" t="t" r="r" b="b"/>
            <a:pathLst>
              <a:path w="67945" h="19050">
                <a:moveTo>
                  <a:pt x="0" y="18801"/>
                </a:moveTo>
                <a:lnTo>
                  <a:pt x="0" y="18801"/>
                </a:lnTo>
                <a:lnTo>
                  <a:pt x="6746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196464" y="4325694"/>
            <a:ext cx="81280" cy="27305"/>
          </a:xfrm>
          <a:custGeom>
            <a:avLst/>
            <a:gdLst/>
            <a:ahLst/>
            <a:cxnLst/>
            <a:rect l="l" t="t" r="r" b="b"/>
            <a:pathLst>
              <a:path w="81279" h="27304">
                <a:moveTo>
                  <a:pt x="77414" y="0"/>
                </a:moveTo>
                <a:lnTo>
                  <a:pt x="0" y="18787"/>
                </a:lnTo>
                <a:lnTo>
                  <a:pt x="4976" y="27099"/>
                </a:lnTo>
                <a:lnTo>
                  <a:pt x="80736" y="8836"/>
                </a:lnTo>
                <a:lnTo>
                  <a:pt x="7741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385036" y="4317406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449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381713" y="4312420"/>
            <a:ext cx="79375" cy="8890"/>
          </a:xfrm>
          <a:custGeom>
            <a:avLst/>
            <a:gdLst/>
            <a:ahLst/>
            <a:cxnLst/>
            <a:rect l="l" t="t" r="r" b="b"/>
            <a:pathLst>
              <a:path w="79375" h="8889">
                <a:moveTo>
                  <a:pt x="0" y="0"/>
                </a:moveTo>
                <a:lnTo>
                  <a:pt x="0" y="8299"/>
                </a:lnTo>
                <a:lnTo>
                  <a:pt x="79083" y="8299"/>
                </a:lnTo>
                <a:lnTo>
                  <a:pt x="72438" y="1667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457472" y="4252148"/>
            <a:ext cx="30480" cy="62230"/>
          </a:xfrm>
          <a:custGeom>
            <a:avLst/>
            <a:gdLst/>
            <a:ahLst/>
            <a:cxnLst/>
            <a:rect l="l" t="t" r="r" b="b"/>
            <a:pathLst>
              <a:path w="30479" h="62229">
                <a:moveTo>
                  <a:pt x="0" y="61935"/>
                </a:moveTo>
                <a:lnTo>
                  <a:pt x="0" y="61935"/>
                </a:lnTo>
                <a:lnTo>
                  <a:pt x="30409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454151" y="4247186"/>
            <a:ext cx="35560" cy="73660"/>
          </a:xfrm>
          <a:custGeom>
            <a:avLst/>
            <a:gdLst/>
            <a:ahLst/>
            <a:cxnLst/>
            <a:rect l="l" t="t" r="r" b="b"/>
            <a:pathLst>
              <a:path w="35559" h="73660">
                <a:moveTo>
                  <a:pt x="35372" y="0"/>
                </a:moveTo>
                <a:lnTo>
                  <a:pt x="27087" y="0"/>
                </a:lnTo>
                <a:lnTo>
                  <a:pt x="0" y="66900"/>
                </a:lnTo>
                <a:lnTo>
                  <a:pt x="6644" y="73532"/>
                </a:lnTo>
                <a:lnTo>
                  <a:pt x="3537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 txBox="1"/>
          <p:nvPr/>
        </p:nvSpPr>
        <p:spPr>
          <a:xfrm>
            <a:off x="151701" y="3855057"/>
            <a:ext cx="347345" cy="737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850" b="1" spc="25" dirty="0">
                <a:solidFill>
                  <a:srgbClr val="0000FF"/>
                </a:solidFill>
                <a:latin typeface="Arial"/>
                <a:cs typeface="Arial"/>
              </a:rPr>
              <a:t>O </a:t>
            </a:r>
            <a:r>
              <a:rPr sz="1275" b="1" spc="30" baseline="-13071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275" b="1" spc="-112" baseline="-1307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75" b="1" spc="37" baseline="-2941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1275" baseline="-29411">
              <a:latin typeface="Arial"/>
              <a:cs typeface="Arial"/>
            </a:endParaRPr>
          </a:p>
          <a:p>
            <a:pPr marL="222885">
              <a:lnSpc>
                <a:spcPct val="100000"/>
              </a:lnSpc>
              <a:spcBef>
                <a:spcPts val="925"/>
              </a:spcBef>
            </a:pPr>
            <a:r>
              <a:rPr sz="8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140"/>
              </a:spcBef>
            </a:pPr>
            <a:r>
              <a:rPr sz="8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8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1269" name="object 1269"/>
          <p:cNvSpPr/>
          <p:nvPr/>
        </p:nvSpPr>
        <p:spPr>
          <a:xfrm>
            <a:off x="457472" y="4215121"/>
            <a:ext cx="24130" cy="30480"/>
          </a:xfrm>
          <a:custGeom>
            <a:avLst/>
            <a:gdLst/>
            <a:ahLst/>
            <a:cxnLst/>
            <a:rect l="l" t="t" r="r" b="b"/>
            <a:pathLst>
              <a:path w="24129" h="30479">
                <a:moveTo>
                  <a:pt x="23764" y="30419"/>
                </a:moveTo>
                <a:lnTo>
                  <a:pt x="23764" y="30419"/>
                </a:ln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452484" y="4210144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4989" y="0"/>
                </a:moveTo>
                <a:lnTo>
                  <a:pt x="0" y="4977"/>
                </a:lnTo>
                <a:lnTo>
                  <a:pt x="28754" y="37042"/>
                </a:lnTo>
                <a:lnTo>
                  <a:pt x="37039" y="37042"/>
                </a:lnTo>
                <a:lnTo>
                  <a:pt x="498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309265" y="4139373"/>
            <a:ext cx="52705" cy="17145"/>
          </a:xfrm>
          <a:custGeom>
            <a:avLst/>
            <a:gdLst/>
            <a:ahLst/>
            <a:cxnLst/>
            <a:rect l="l" t="t" r="r" b="b"/>
            <a:pathLst>
              <a:path w="52704" h="17145">
                <a:moveTo>
                  <a:pt x="52540" y="17143"/>
                </a:moveTo>
                <a:lnTo>
                  <a:pt x="52540" y="17143"/>
                </a:ln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304299" y="4137729"/>
            <a:ext cx="62865" cy="22225"/>
          </a:xfrm>
          <a:custGeom>
            <a:avLst/>
            <a:gdLst/>
            <a:ahLst/>
            <a:cxnLst/>
            <a:rect l="l" t="t" r="r" b="b"/>
            <a:pathLst>
              <a:path w="62864" h="22225">
                <a:moveTo>
                  <a:pt x="4965" y="0"/>
                </a:moveTo>
                <a:lnTo>
                  <a:pt x="0" y="4965"/>
                </a:lnTo>
                <a:lnTo>
                  <a:pt x="59149" y="22110"/>
                </a:lnTo>
                <a:lnTo>
                  <a:pt x="62472" y="15480"/>
                </a:lnTo>
                <a:lnTo>
                  <a:pt x="496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277201" y="4080784"/>
            <a:ext cx="29209" cy="57150"/>
          </a:xfrm>
          <a:custGeom>
            <a:avLst/>
            <a:gdLst/>
            <a:ahLst/>
            <a:cxnLst/>
            <a:rect l="l" t="t" r="r" b="b"/>
            <a:pathLst>
              <a:path w="29210" h="57150">
                <a:moveTo>
                  <a:pt x="28754" y="56946"/>
                </a:moveTo>
                <a:lnTo>
                  <a:pt x="28754" y="56946"/>
                </a:ln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273879" y="4075794"/>
            <a:ext cx="35560" cy="67310"/>
          </a:xfrm>
          <a:custGeom>
            <a:avLst/>
            <a:gdLst/>
            <a:ahLst/>
            <a:cxnLst/>
            <a:rect l="l" t="t" r="r" b="b"/>
            <a:pathLst>
              <a:path w="35560" h="67310">
                <a:moveTo>
                  <a:pt x="8298" y="0"/>
                </a:moveTo>
                <a:lnTo>
                  <a:pt x="0" y="0"/>
                </a:lnTo>
                <a:lnTo>
                  <a:pt x="30420" y="66900"/>
                </a:lnTo>
                <a:lnTo>
                  <a:pt x="35385" y="61935"/>
                </a:lnTo>
                <a:lnTo>
                  <a:pt x="829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2028407" y="2742869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70158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2025097" y="2735732"/>
            <a:ext cx="8890" cy="80645"/>
          </a:xfrm>
          <a:custGeom>
            <a:avLst/>
            <a:gdLst/>
            <a:ahLst/>
            <a:cxnLst/>
            <a:rect l="l" t="t" r="r" b="b"/>
            <a:pathLst>
              <a:path w="8889" h="80644">
                <a:moveTo>
                  <a:pt x="8287" y="0"/>
                </a:moveTo>
                <a:lnTo>
                  <a:pt x="0" y="5577"/>
                </a:lnTo>
                <a:lnTo>
                  <a:pt x="0" y="80619"/>
                </a:lnTo>
                <a:lnTo>
                  <a:pt x="4965" y="80619"/>
                </a:lnTo>
                <a:lnTo>
                  <a:pt x="82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1656264" y="2772706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0" y="53670"/>
                </a:moveTo>
                <a:lnTo>
                  <a:pt x="0" y="53670"/>
                </a:lnTo>
                <a:lnTo>
                  <a:pt x="27086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1652957" y="2767797"/>
            <a:ext cx="35560" cy="64769"/>
          </a:xfrm>
          <a:custGeom>
            <a:avLst/>
            <a:gdLst/>
            <a:ahLst/>
            <a:cxnLst/>
            <a:rect l="l" t="t" r="r" b="b"/>
            <a:pathLst>
              <a:path w="35560" h="64769">
                <a:moveTo>
                  <a:pt x="35384" y="0"/>
                </a:moveTo>
                <a:lnTo>
                  <a:pt x="27096" y="0"/>
                </a:lnTo>
                <a:lnTo>
                  <a:pt x="0" y="62392"/>
                </a:lnTo>
                <a:lnTo>
                  <a:pt x="6629" y="64160"/>
                </a:lnTo>
                <a:lnTo>
                  <a:pt x="3538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999897" y="2769354"/>
            <a:ext cx="1905" cy="57150"/>
          </a:xfrm>
          <a:custGeom>
            <a:avLst/>
            <a:gdLst/>
            <a:ahLst/>
            <a:cxnLst/>
            <a:rect l="l" t="t" r="r" b="b"/>
            <a:pathLst>
              <a:path w="1905" h="57150">
                <a:moveTo>
                  <a:pt x="1679" y="0"/>
                </a:moveTo>
                <a:lnTo>
                  <a:pt x="1679" y="0"/>
                </a:lnTo>
                <a:lnTo>
                  <a:pt x="0" y="57022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996589" y="2764475"/>
            <a:ext cx="8890" cy="67945"/>
          </a:xfrm>
          <a:custGeom>
            <a:avLst/>
            <a:gdLst/>
            <a:ahLst/>
            <a:cxnLst/>
            <a:rect l="l" t="t" r="r" b="b"/>
            <a:pathLst>
              <a:path w="8890" h="67944">
                <a:moveTo>
                  <a:pt x="0" y="0"/>
                </a:moveTo>
                <a:lnTo>
                  <a:pt x="0" y="65714"/>
                </a:lnTo>
                <a:lnTo>
                  <a:pt x="4989" y="67482"/>
                </a:lnTo>
                <a:lnTo>
                  <a:pt x="8308" y="332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587393" y="2786512"/>
            <a:ext cx="15240" cy="59055"/>
          </a:xfrm>
          <a:custGeom>
            <a:avLst/>
            <a:gdLst/>
            <a:ahLst/>
            <a:cxnLst/>
            <a:rect l="l" t="t" r="r" b="b"/>
            <a:pathLst>
              <a:path w="15240" h="59055">
                <a:moveTo>
                  <a:pt x="14954" y="0"/>
                </a:moveTo>
                <a:lnTo>
                  <a:pt x="14954" y="0"/>
                </a:lnTo>
                <a:lnTo>
                  <a:pt x="0" y="58577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583548" y="2780964"/>
            <a:ext cx="22225" cy="69850"/>
          </a:xfrm>
          <a:custGeom>
            <a:avLst/>
            <a:gdLst/>
            <a:ahLst/>
            <a:cxnLst/>
            <a:rect l="l" t="t" r="r" b="b"/>
            <a:pathLst>
              <a:path w="22225" h="69850">
                <a:moveTo>
                  <a:pt x="13810" y="0"/>
                </a:moveTo>
                <a:lnTo>
                  <a:pt x="0" y="67482"/>
                </a:lnTo>
                <a:lnTo>
                  <a:pt x="8845" y="69250"/>
                </a:lnTo>
                <a:lnTo>
                  <a:pt x="22122" y="5547"/>
                </a:lnTo>
                <a:lnTo>
                  <a:pt x="1381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2038920" y="4005036"/>
            <a:ext cx="5080" cy="52705"/>
          </a:xfrm>
          <a:custGeom>
            <a:avLst/>
            <a:gdLst/>
            <a:ahLst/>
            <a:cxnLst/>
            <a:rect l="l" t="t" r="r" b="b"/>
            <a:pathLst>
              <a:path w="5080" h="52704">
                <a:moveTo>
                  <a:pt x="0" y="0"/>
                </a:moveTo>
                <a:lnTo>
                  <a:pt x="0" y="0"/>
                </a:lnTo>
                <a:lnTo>
                  <a:pt x="4977" y="52518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2037255" y="4000070"/>
            <a:ext cx="10160" cy="66040"/>
          </a:xfrm>
          <a:custGeom>
            <a:avLst/>
            <a:gdLst/>
            <a:ahLst/>
            <a:cxnLst/>
            <a:rect l="l" t="t" r="r" b="b"/>
            <a:pathLst>
              <a:path w="10160" h="66039">
                <a:moveTo>
                  <a:pt x="6641" y="0"/>
                </a:moveTo>
                <a:lnTo>
                  <a:pt x="0" y="0"/>
                </a:lnTo>
                <a:lnTo>
                  <a:pt x="1667" y="59152"/>
                </a:lnTo>
                <a:lnTo>
                  <a:pt x="9951" y="65781"/>
                </a:lnTo>
                <a:lnTo>
                  <a:pt x="664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1338320" y="3991760"/>
            <a:ext cx="13335" cy="66040"/>
          </a:xfrm>
          <a:custGeom>
            <a:avLst/>
            <a:gdLst/>
            <a:ahLst/>
            <a:cxnLst/>
            <a:rect l="l" t="t" r="r" b="b"/>
            <a:pathLst>
              <a:path w="13334" h="66039">
                <a:moveTo>
                  <a:pt x="13275" y="0"/>
                </a:moveTo>
                <a:lnTo>
                  <a:pt x="13275" y="0"/>
                </a:lnTo>
                <a:lnTo>
                  <a:pt x="0" y="65794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1333356" y="3986796"/>
            <a:ext cx="23495" cy="73025"/>
          </a:xfrm>
          <a:custGeom>
            <a:avLst/>
            <a:gdLst/>
            <a:ahLst/>
            <a:cxnLst/>
            <a:rect l="l" t="t" r="r" b="b"/>
            <a:pathLst>
              <a:path w="23494" h="73025">
                <a:moveTo>
                  <a:pt x="16575" y="0"/>
                </a:moveTo>
                <a:lnTo>
                  <a:pt x="0" y="72426"/>
                </a:lnTo>
                <a:lnTo>
                  <a:pt x="8287" y="72426"/>
                </a:lnTo>
                <a:lnTo>
                  <a:pt x="23204" y="3322"/>
                </a:lnTo>
                <a:lnTo>
                  <a:pt x="1657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1009862" y="4013880"/>
            <a:ext cx="22225" cy="67310"/>
          </a:xfrm>
          <a:custGeom>
            <a:avLst/>
            <a:gdLst/>
            <a:ahLst/>
            <a:cxnLst/>
            <a:rect l="l" t="t" r="r" b="b"/>
            <a:pathLst>
              <a:path w="22225" h="67310">
                <a:moveTo>
                  <a:pt x="0" y="0"/>
                </a:moveTo>
                <a:lnTo>
                  <a:pt x="0" y="0"/>
                </a:lnTo>
                <a:lnTo>
                  <a:pt x="22112" y="66903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1006540" y="4012228"/>
            <a:ext cx="27305" cy="72390"/>
          </a:xfrm>
          <a:custGeom>
            <a:avLst/>
            <a:gdLst/>
            <a:ahLst/>
            <a:cxnLst/>
            <a:rect l="l" t="t" r="r" b="b"/>
            <a:pathLst>
              <a:path w="27305" h="72389">
                <a:moveTo>
                  <a:pt x="8311" y="0"/>
                </a:moveTo>
                <a:lnTo>
                  <a:pt x="0" y="0"/>
                </a:lnTo>
                <a:lnTo>
                  <a:pt x="19921" y="71865"/>
                </a:lnTo>
                <a:lnTo>
                  <a:pt x="27111" y="71865"/>
                </a:lnTo>
                <a:lnTo>
                  <a:pt x="831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277201" y="4010000"/>
            <a:ext cx="24130" cy="62865"/>
          </a:xfrm>
          <a:custGeom>
            <a:avLst/>
            <a:gdLst/>
            <a:ahLst/>
            <a:cxnLst/>
            <a:rect l="l" t="t" r="r" b="b"/>
            <a:pathLst>
              <a:path w="24129" h="62864">
                <a:moveTo>
                  <a:pt x="23776" y="0"/>
                </a:moveTo>
                <a:lnTo>
                  <a:pt x="23776" y="0"/>
                </a:lnTo>
                <a:lnTo>
                  <a:pt x="0" y="62496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273879" y="4005035"/>
            <a:ext cx="30480" cy="71120"/>
          </a:xfrm>
          <a:custGeom>
            <a:avLst/>
            <a:gdLst/>
            <a:ahLst/>
            <a:cxnLst/>
            <a:rect l="l" t="t" r="r" b="b"/>
            <a:pathLst>
              <a:path w="30479" h="71120">
                <a:moveTo>
                  <a:pt x="22121" y="0"/>
                </a:moveTo>
                <a:lnTo>
                  <a:pt x="0" y="70759"/>
                </a:lnTo>
                <a:lnTo>
                  <a:pt x="8298" y="70759"/>
                </a:lnTo>
                <a:lnTo>
                  <a:pt x="30420" y="3322"/>
                </a:lnTo>
                <a:lnTo>
                  <a:pt x="2212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1217212" y="2338222"/>
            <a:ext cx="25400" cy="6985"/>
          </a:xfrm>
          <a:custGeom>
            <a:avLst/>
            <a:gdLst/>
            <a:ahLst/>
            <a:cxnLst/>
            <a:rect l="l" t="t" r="r" b="b"/>
            <a:pathLst>
              <a:path w="25400" h="6985">
                <a:moveTo>
                  <a:pt x="0" y="0"/>
                </a:moveTo>
                <a:lnTo>
                  <a:pt x="0" y="0"/>
                </a:lnTo>
                <a:lnTo>
                  <a:pt x="24907" y="6674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1211686" y="2329312"/>
            <a:ext cx="35560" cy="24130"/>
          </a:xfrm>
          <a:custGeom>
            <a:avLst/>
            <a:gdLst/>
            <a:ahLst/>
            <a:cxnLst/>
            <a:rect l="l" t="t" r="r" b="b"/>
            <a:pathLst>
              <a:path w="35559" h="24130">
                <a:moveTo>
                  <a:pt x="3322" y="0"/>
                </a:moveTo>
                <a:lnTo>
                  <a:pt x="0" y="5577"/>
                </a:lnTo>
                <a:lnTo>
                  <a:pt x="32077" y="23835"/>
                </a:lnTo>
                <a:lnTo>
                  <a:pt x="35396" y="17160"/>
                </a:lnTo>
                <a:lnTo>
                  <a:pt x="33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 txBox="1"/>
          <p:nvPr/>
        </p:nvSpPr>
        <p:spPr>
          <a:xfrm>
            <a:off x="1108309" y="2241838"/>
            <a:ext cx="113030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1294" name="object 1294"/>
          <p:cNvSpPr/>
          <p:nvPr/>
        </p:nvSpPr>
        <p:spPr>
          <a:xfrm>
            <a:off x="1243763" y="2353126"/>
            <a:ext cx="12700" cy="151130"/>
          </a:xfrm>
          <a:custGeom>
            <a:avLst/>
            <a:gdLst/>
            <a:ahLst/>
            <a:cxnLst/>
            <a:rect l="l" t="t" r="r" b="b"/>
            <a:pathLst>
              <a:path w="12700" h="151130">
                <a:moveTo>
                  <a:pt x="0" y="0"/>
                </a:moveTo>
                <a:lnTo>
                  <a:pt x="0" y="0"/>
                </a:lnTo>
                <a:lnTo>
                  <a:pt x="12168" y="151014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1242120" y="2346472"/>
            <a:ext cx="19050" cy="162560"/>
          </a:xfrm>
          <a:custGeom>
            <a:avLst/>
            <a:gdLst/>
            <a:ahLst/>
            <a:cxnLst/>
            <a:rect l="l" t="t" r="r" b="b"/>
            <a:pathLst>
              <a:path w="19050" h="162560">
                <a:moveTo>
                  <a:pt x="4962" y="0"/>
                </a:moveTo>
                <a:lnTo>
                  <a:pt x="0" y="4876"/>
                </a:lnTo>
                <a:lnTo>
                  <a:pt x="9927" y="160781"/>
                </a:lnTo>
                <a:lnTo>
                  <a:pt x="18800" y="162549"/>
                </a:lnTo>
                <a:lnTo>
                  <a:pt x="49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1275836" y="4510897"/>
            <a:ext cx="22225" cy="70485"/>
          </a:xfrm>
          <a:custGeom>
            <a:avLst/>
            <a:gdLst/>
            <a:ahLst/>
            <a:cxnLst/>
            <a:rect l="l" t="t" r="r" b="b"/>
            <a:pathLst>
              <a:path w="22225" h="70485">
                <a:moveTo>
                  <a:pt x="22121" y="70210"/>
                </a:moveTo>
                <a:lnTo>
                  <a:pt x="22121" y="70210"/>
                </a:ln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1270848" y="4508684"/>
            <a:ext cx="30480" cy="81280"/>
          </a:xfrm>
          <a:custGeom>
            <a:avLst/>
            <a:gdLst/>
            <a:ahLst/>
            <a:cxnLst/>
            <a:rect l="l" t="t" r="r" b="b"/>
            <a:pathLst>
              <a:path w="30480" h="81279">
                <a:moveTo>
                  <a:pt x="8311" y="0"/>
                </a:moveTo>
                <a:lnTo>
                  <a:pt x="0" y="0"/>
                </a:lnTo>
                <a:lnTo>
                  <a:pt x="25444" y="80711"/>
                </a:lnTo>
                <a:lnTo>
                  <a:pt x="30434" y="72423"/>
                </a:lnTo>
                <a:lnTo>
                  <a:pt x="831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871620" y="2076087"/>
            <a:ext cx="22225" cy="46990"/>
          </a:xfrm>
          <a:custGeom>
            <a:avLst/>
            <a:gdLst/>
            <a:ahLst/>
            <a:cxnLst/>
            <a:rect l="l" t="t" r="r" b="b"/>
            <a:pathLst>
              <a:path w="22225" h="46989">
                <a:moveTo>
                  <a:pt x="0" y="46995"/>
                </a:moveTo>
                <a:lnTo>
                  <a:pt x="0" y="46995"/>
                </a:lnTo>
                <a:lnTo>
                  <a:pt x="221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864988" y="2071177"/>
            <a:ext cx="37465" cy="57150"/>
          </a:xfrm>
          <a:custGeom>
            <a:avLst/>
            <a:gdLst/>
            <a:ahLst/>
            <a:cxnLst/>
            <a:rect l="l" t="t" r="r" b="b"/>
            <a:pathLst>
              <a:path w="37465" h="57150">
                <a:moveTo>
                  <a:pt x="28754" y="0"/>
                </a:moveTo>
                <a:lnTo>
                  <a:pt x="0" y="53675"/>
                </a:lnTo>
                <a:lnTo>
                  <a:pt x="6632" y="56814"/>
                </a:lnTo>
                <a:lnTo>
                  <a:pt x="37039" y="3352"/>
                </a:lnTo>
                <a:lnTo>
                  <a:pt x="28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977788" y="2017510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9123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972824" y="201673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190" y="0"/>
                </a:lnTo>
              </a:path>
            </a:pathLst>
          </a:custGeom>
          <a:ln w="82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 txBox="1"/>
          <p:nvPr/>
        </p:nvSpPr>
        <p:spPr>
          <a:xfrm>
            <a:off x="788162" y="1795090"/>
            <a:ext cx="396240" cy="45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425">
              <a:lnSpc>
                <a:spcPct val="100000"/>
              </a:lnSpc>
            </a:pPr>
            <a:r>
              <a:rPr sz="850" b="1" spc="25" dirty="0"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  <a:p>
            <a:pPr marL="103505">
              <a:lnSpc>
                <a:spcPct val="100000"/>
              </a:lnSpc>
              <a:spcBef>
                <a:spcPts val="210"/>
              </a:spcBef>
            </a:pPr>
            <a:r>
              <a:rPr sz="850" b="1" spc="20" dirty="0">
                <a:latin typeface="Arial"/>
                <a:cs typeface="Arial"/>
              </a:rPr>
              <a:t>P  </a:t>
            </a:r>
            <a:r>
              <a:rPr sz="850" b="1" spc="75" dirty="0">
                <a:latin typeface="Arial"/>
                <a:cs typeface="Arial"/>
              </a:rPr>
              <a:t> </a:t>
            </a:r>
            <a:r>
              <a:rPr sz="8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8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1303" name="object 1303"/>
          <p:cNvSpPr/>
          <p:nvPr/>
        </p:nvSpPr>
        <p:spPr>
          <a:xfrm>
            <a:off x="920853" y="1917971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6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915305" y="1939899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45" y="0"/>
                </a:lnTo>
              </a:path>
            </a:pathLst>
          </a:custGeom>
          <a:ln w="47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939094" y="1917971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6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934105" y="1941789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308" y="0"/>
                </a:lnTo>
              </a:path>
            </a:pathLst>
          </a:custGeom>
          <a:ln w="50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 txBox="1"/>
          <p:nvPr/>
        </p:nvSpPr>
        <p:spPr>
          <a:xfrm>
            <a:off x="586327" y="1899090"/>
            <a:ext cx="193675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15" dirty="0">
                <a:latin typeface="Arial"/>
                <a:cs typeface="Arial"/>
              </a:rPr>
              <a:t>R</a:t>
            </a:r>
            <a:r>
              <a:rPr sz="850" b="1" spc="25" dirty="0"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1308" name="object 1308"/>
          <p:cNvSpPr/>
          <p:nvPr/>
        </p:nvSpPr>
        <p:spPr>
          <a:xfrm>
            <a:off x="777620" y="1977219"/>
            <a:ext cx="97790" cy="26670"/>
          </a:xfrm>
          <a:custGeom>
            <a:avLst/>
            <a:gdLst/>
            <a:ahLst/>
            <a:cxnLst/>
            <a:rect l="l" t="t" r="r" b="b"/>
            <a:pathLst>
              <a:path w="97790" h="26669">
                <a:moveTo>
                  <a:pt x="97322" y="26484"/>
                </a:moveTo>
                <a:lnTo>
                  <a:pt x="97322" y="2648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775953" y="1975439"/>
            <a:ext cx="104139" cy="31750"/>
          </a:xfrm>
          <a:custGeom>
            <a:avLst/>
            <a:gdLst/>
            <a:ahLst/>
            <a:cxnLst/>
            <a:rect l="l" t="t" r="r" b="b"/>
            <a:pathLst>
              <a:path w="104140" h="31750">
                <a:moveTo>
                  <a:pt x="0" y="0"/>
                </a:moveTo>
                <a:lnTo>
                  <a:pt x="0" y="8442"/>
                </a:lnTo>
                <a:lnTo>
                  <a:pt x="103955" y="31607"/>
                </a:lnTo>
                <a:lnTo>
                  <a:pt x="103955" y="264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1654621" y="1901483"/>
            <a:ext cx="67945" cy="3810"/>
          </a:xfrm>
          <a:custGeom>
            <a:avLst/>
            <a:gdLst/>
            <a:ahLst/>
            <a:cxnLst/>
            <a:rect l="l" t="t" r="r" b="b"/>
            <a:pathLst>
              <a:path w="67944" h="3810">
                <a:moveTo>
                  <a:pt x="0" y="0"/>
                </a:moveTo>
                <a:lnTo>
                  <a:pt x="0" y="0"/>
                </a:lnTo>
                <a:lnTo>
                  <a:pt x="67449" y="33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1647980" y="1896374"/>
            <a:ext cx="79375" cy="12065"/>
          </a:xfrm>
          <a:custGeom>
            <a:avLst/>
            <a:gdLst/>
            <a:ahLst/>
            <a:cxnLst/>
            <a:rect l="l" t="t" r="r" b="b"/>
            <a:pathLst>
              <a:path w="79375" h="12064">
                <a:moveTo>
                  <a:pt x="0" y="0"/>
                </a:moveTo>
                <a:lnTo>
                  <a:pt x="0" y="8473"/>
                </a:lnTo>
                <a:lnTo>
                  <a:pt x="79080" y="11582"/>
                </a:lnTo>
                <a:lnTo>
                  <a:pt x="79080" y="66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1818298" y="1901483"/>
            <a:ext cx="81280" cy="3810"/>
          </a:xfrm>
          <a:custGeom>
            <a:avLst/>
            <a:gdLst/>
            <a:ahLst/>
            <a:cxnLst/>
            <a:rect l="l" t="t" r="r" b="b"/>
            <a:pathLst>
              <a:path w="81280" h="3810">
                <a:moveTo>
                  <a:pt x="80724" y="0"/>
                </a:moveTo>
                <a:lnTo>
                  <a:pt x="80724" y="0"/>
                </a:lnTo>
                <a:lnTo>
                  <a:pt x="0" y="33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1814977" y="1903826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010" y="0"/>
                </a:lnTo>
              </a:path>
            </a:pathLst>
          </a:custGeom>
          <a:ln w="8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1781234" y="1963413"/>
            <a:ext cx="1905" cy="43815"/>
          </a:xfrm>
          <a:custGeom>
            <a:avLst/>
            <a:gdLst/>
            <a:ahLst/>
            <a:cxnLst/>
            <a:rect l="l" t="t" r="r" b="b"/>
            <a:pathLst>
              <a:path w="1905" h="43814">
                <a:moveTo>
                  <a:pt x="0" y="0"/>
                </a:moveTo>
                <a:lnTo>
                  <a:pt x="0" y="0"/>
                </a:lnTo>
                <a:lnTo>
                  <a:pt x="1667" y="436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1782067" y="1958279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52120"/>
                </a:lnTo>
              </a:path>
            </a:pathLst>
          </a:custGeom>
          <a:ln w="83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1760777" y="1963413"/>
            <a:ext cx="3810" cy="43815"/>
          </a:xfrm>
          <a:custGeom>
            <a:avLst/>
            <a:gdLst/>
            <a:ahLst/>
            <a:cxnLst/>
            <a:rect l="l" t="t" r="r" b="b"/>
            <a:pathLst>
              <a:path w="3810" h="43814">
                <a:moveTo>
                  <a:pt x="0" y="0"/>
                </a:moveTo>
                <a:lnTo>
                  <a:pt x="0" y="0"/>
                </a:lnTo>
                <a:lnTo>
                  <a:pt x="3322" y="436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1763267" y="1958279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52120"/>
                </a:lnTo>
              </a:path>
            </a:pathLst>
          </a:custGeom>
          <a:ln w="83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 txBox="1"/>
          <p:nvPr/>
        </p:nvSpPr>
        <p:spPr>
          <a:xfrm>
            <a:off x="1542936" y="1687978"/>
            <a:ext cx="471170" cy="45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1440" algn="ctr">
              <a:lnSpc>
                <a:spcPct val="100000"/>
              </a:lnSpc>
            </a:pPr>
            <a:r>
              <a:rPr sz="850" b="1" spc="20" dirty="0">
                <a:latin typeface="Arial"/>
                <a:cs typeface="Arial"/>
              </a:rPr>
              <a:t>RO</a:t>
            </a:r>
            <a:endParaRPr sz="850">
              <a:latin typeface="Arial"/>
              <a:cs typeface="Arial"/>
            </a:endParaRPr>
          </a:p>
          <a:p>
            <a:pPr marL="12700" marR="5080" algn="ctr">
              <a:lnSpc>
                <a:spcPts val="1250"/>
              </a:lnSpc>
              <a:spcBef>
                <a:spcPts val="15"/>
              </a:spcBef>
            </a:pPr>
            <a:r>
              <a:rPr sz="1275" b="1" spc="37" baseline="3267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275" b="1" spc="232" baseline="326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850" b="1" spc="20" dirty="0">
                <a:latin typeface="Arial"/>
                <a:cs typeface="Arial"/>
              </a:rPr>
              <a:t>P</a:t>
            </a:r>
            <a:r>
              <a:rPr sz="850" b="1" spc="35" dirty="0">
                <a:latin typeface="Arial"/>
                <a:cs typeface="Arial"/>
              </a:rPr>
              <a:t> </a:t>
            </a:r>
            <a:r>
              <a:rPr sz="850" b="1" spc="25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85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50" b="1" spc="25" dirty="0"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1319" name="object 1319"/>
          <p:cNvSpPr/>
          <p:nvPr/>
        </p:nvSpPr>
        <p:spPr>
          <a:xfrm>
            <a:off x="1772388" y="1813953"/>
            <a:ext cx="0" cy="34290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3386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1767422" y="1830110"/>
            <a:ext cx="7620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193" y="0"/>
                </a:lnTo>
              </a:path>
            </a:pathLst>
          </a:custGeom>
          <a:ln w="421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837903" y="4374901"/>
            <a:ext cx="55880" cy="85725"/>
          </a:xfrm>
          <a:custGeom>
            <a:avLst/>
            <a:gdLst/>
            <a:ahLst/>
            <a:cxnLst/>
            <a:rect l="l" t="t" r="r" b="b"/>
            <a:pathLst>
              <a:path w="55880" h="85725">
                <a:moveTo>
                  <a:pt x="55838" y="0"/>
                </a:moveTo>
                <a:lnTo>
                  <a:pt x="55838" y="0"/>
                </a:lnTo>
                <a:lnTo>
                  <a:pt x="0" y="85119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829592" y="4366046"/>
            <a:ext cx="69215" cy="99695"/>
          </a:xfrm>
          <a:custGeom>
            <a:avLst/>
            <a:gdLst/>
            <a:ahLst/>
            <a:cxnLst/>
            <a:rect l="l" t="t" r="r" b="b"/>
            <a:pathLst>
              <a:path w="69215" h="99695">
                <a:moveTo>
                  <a:pt x="67473" y="0"/>
                </a:moveTo>
                <a:lnTo>
                  <a:pt x="0" y="99523"/>
                </a:lnTo>
                <a:lnTo>
                  <a:pt x="8308" y="99523"/>
                </a:lnTo>
                <a:lnTo>
                  <a:pt x="69137" y="8857"/>
                </a:lnTo>
                <a:lnTo>
                  <a:pt x="6747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1082301" y="4911719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0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1077324" y="4909232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977" y="0"/>
                </a:lnTo>
              </a:path>
            </a:pathLst>
          </a:custGeom>
          <a:ln w="8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1269206" y="4908397"/>
            <a:ext cx="101600" cy="3810"/>
          </a:xfrm>
          <a:custGeom>
            <a:avLst/>
            <a:gdLst/>
            <a:ahLst/>
            <a:cxnLst/>
            <a:rect l="l" t="t" r="r" b="b"/>
            <a:pathLst>
              <a:path w="101600" h="3810">
                <a:moveTo>
                  <a:pt x="0" y="3322"/>
                </a:moveTo>
                <a:lnTo>
                  <a:pt x="0" y="3322"/>
                </a:lnTo>
                <a:lnTo>
                  <a:pt x="1011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1265883" y="4909232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835" y="0"/>
                </a:lnTo>
              </a:path>
            </a:pathLst>
          </a:custGeom>
          <a:ln w="83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1211686" y="4822698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39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1208376" y="4839574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36" y="0"/>
                </a:lnTo>
              </a:path>
            </a:pathLst>
          </a:custGeom>
          <a:ln w="40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1231326" y="4819388"/>
            <a:ext cx="0" cy="40640"/>
          </a:xfrm>
          <a:custGeom>
            <a:avLst/>
            <a:gdLst/>
            <a:ahLst/>
            <a:cxnLst/>
            <a:rect l="l" t="t" r="r" b="b"/>
            <a:pathLst>
              <a:path h="40639">
                <a:moveTo>
                  <a:pt x="0" y="0"/>
                </a:moveTo>
                <a:lnTo>
                  <a:pt x="0" y="40373"/>
                </a:lnTo>
              </a:path>
            </a:pathLst>
          </a:custGeom>
          <a:ln w="49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 txBox="1"/>
          <p:nvPr/>
        </p:nvSpPr>
        <p:spPr>
          <a:xfrm>
            <a:off x="971720" y="4699823"/>
            <a:ext cx="513715" cy="460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715" algn="ctr">
              <a:lnSpc>
                <a:spcPct val="100000"/>
              </a:lnSpc>
            </a:pPr>
            <a:r>
              <a:rPr sz="850" b="1" spc="25" dirty="0"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50" b="1" spc="25" dirty="0">
                <a:solidFill>
                  <a:srgbClr val="FF0000"/>
                </a:solidFill>
                <a:latin typeface="Arial"/>
                <a:cs typeface="Arial"/>
              </a:rPr>
              <a:t>O   </a:t>
            </a:r>
            <a:r>
              <a:rPr sz="850" b="1" spc="20" dirty="0">
                <a:latin typeface="Arial"/>
                <a:cs typeface="Arial"/>
              </a:rPr>
              <a:t>P  </a:t>
            </a:r>
            <a:r>
              <a:rPr sz="850" b="1" spc="250" dirty="0">
                <a:latin typeface="Arial"/>
                <a:cs typeface="Arial"/>
              </a:rPr>
              <a:t> </a:t>
            </a:r>
            <a:r>
              <a:rPr sz="8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  <a:p>
            <a:pPr marR="96520" algn="ctr">
              <a:lnSpc>
                <a:spcPct val="100000"/>
              </a:lnSpc>
              <a:spcBef>
                <a:spcPts val="315"/>
              </a:spcBef>
            </a:pPr>
            <a:r>
              <a:rPr sz="850" b="1" spc="20" dirty="0">
                <a:latin typeface="Arial"/>
                <a:cs typeface="Arial"/>
              </a:rPr>
              <a:t>RO</a:t>
            </a:r>
            <a:endParaRPr sz="850">
              <a:latin typeface="Arial"/>
              <a:cs typeface="Arial"/>
            </a:endParaRPr>
          </a:p>
        </p:txBody>
      </p:sp>
      <p:sp>
        <p:nvSpPr>
          <p:cNvPr id="1331" name="object 1331"/>
          <p:cNvSpPr/>
          <p:nvPr/>
        </p:nvSpPr>
        <p:spPr>
          <a:xfrm>
            <a:off x="1222199" y="4970869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3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1221367" y="4963692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471"/>
                </a:lnTo>
              </a:path>
            </a:pathLst>
          </a:custGeom>
          <a:ln w="83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 txBox="1"/>
          <p:nvPr/>
        </p:nvSpPr>
        <p:spPr>
          <a:xfrm>
            <a:off x="2424431" y="3286376"/>
            <a:ext cx="37528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34" name="object 1334"/>
          <p:cNvSpPr txBox="1"/>
          <p:nvPr/>
        </p:nvSpPr>
        <p:spPr>
          <a:xfrm>
            <a:off x="733755" y="5786944"/>
            <a:ext cx="7555230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Linear </a:t>
            </a:r>
            <a:r>
              <a:rPr sz="1800" spc="-10" dirty="0">
                <a:latin typeface="Calibri"/>
                <a:cs typeface="Calibri"/>
              </a:rPr>
              <a:t>folded tetramer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concatenated </a:t>
            </a:r>
            <a:r>
              <a:rPr sz="1800" spc="-10" dirty="0">
                <a:latin typeface="Calibri"/>
                <a:cs typeface="Calibri"/>
              </a:rPr>
              <a:t>tetramer have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same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characteristics.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7856" rIns="0" bIns="0" rtlCol="0">
            <a:spAutoFit/>
          </a:bodyPr>
          <a:lstStyle/>
          <a:p>
            <a:pPr marL="815975">
              <a:lnSpc>
                <a:spcPct val="100000"/>
              </a:lnSpc>
            </a:pPr>
            <a:r>
              <a:rPr sz="3200" dirty="0"/>
              <a:t>How about Dynamic</a:t>
            </a:r>
            <a:r>
              <a:rPr sz="3200" spc="-120" dirty="0"/>
              <a:t> </a:t>
            </a:r>
            <a:r>
              <a:rPr sz="3200" spc="-5" dirty="0"/>
              <a:t>Stacking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84196" y="2119080"/>
            <a:ext cx="178435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35" dirty="0">
                <a:solidFill>
                  <a:srgbClr val="0000FF"/>
                </a:solidFill>
                <a:latin typeface="Arial"/>
                <a:cs typeface="Arial"/>
              </a:rPr>
              <a:t>HO</a:t>
            </a:r>
            <a:endParaRPr sz="7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9307" y="2213457"/>
            <a:ext cx="42545" cy="40005"/>
          </a:xfrm>
          <a:custGeom>
            <a:avLst/>
            <a:gdLst/>
            <a:ahLst/>
            <a:cxnLst/>
            <a:rect l="l" t="t" r="r" b="b"/>
            <a:pathLst>
              <a:path w="42545" h="40005">
                <a:moveTo>
                  <a:pt x="4142" y="0"/>
                </a:moveTo>
                <a:lnTo>
                  <a:pt x="0" y="3809"/>
                </a:lnTo>
                <a:lnTo>
                  <a:pt x="34408" y="39959"/>
                </a:lnTo>
                <a:lnTo>
                  <a:pt x="42373" y="39075"/>
                </a:lnTo>
                <a:lnTo>
                  <a:pt x="414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0709" y="2252533"/>
            <a:ext cx="51435" cy="52705"/>
          </a:xfrm>
          <a:custGeom>
            <a:avLst/>
            <a:gdLst/>
            <a:ahLst/>
            <a:cxnLst/>
            <a:rect l="l" t="t" r="r" b="b"/>
            <a:pathLst>
              <a:path w="51434" h="52705">
                <a:moveTo>
                  <a:pt x="50971" y="0"/>
                </a:moveTo>
                <a:lnTo>
                  <a:pt x="43007" y="883"/>
                </a:lnTo>
                <a:lnTo>
                  <a:pt x="0" y="52547"/>
                </a:lnTo>
                <a:lnTo>
                  <a:pt x="6681" y="52547"/>
                </a:lnTo>
                <a:lnTo>
                  <a:pt x="5097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0709" y="2305080"/>
            <a:ext cx="43180" cy="48895"/>
          </a:xfrm>
          <a:custGeom>
            <a:avLst/>
            <a:gdLst/>
            <a:ahLst/>
            <a:cxnLst/>
            <a:rect l="l" t="t" r="r" b="b"/>
            <a:pathLst>
              <a:path w="43179" h="48894">
                <a:moveTo>
                  <a:pt x="6681" y="0"/>
                </a:moveTo>
                <a:lnTo>
                  <a:pt x="0" y="0"/>
                </a:lnTo>
                <a:lnTo>
                  <a:pt x="39185" y="48859"/>
                </a:lnTo>
                <a:lnTo>
                  <a:pt x="43007" y="45049"/>
                </a:lnTo>
                <a:lnTo>
                  <a:pt x="668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3814" y="2384511"/>
            <a:ext cx="46355" cy="8890"/>
          </a:xfrm>
          <a:custGeom>
            <a:avLst/>
            <a:gdLst/>
            <a:ahLst/>
            <a:cxnLst/>
            <a:rect l="l" t="t" r="r" b="b"/>
            <a:pathLst>
              <a:path w="46354" h="8889">
                <a:moveTo>
                  <a:pt x="46210" y="0"/>
                </a:moveTo>
                <a:lnTo>
                  <a:pt x="0" y="2804"/>
                </a:lnTo>
                <a:lnTo>
                  <a:pt x="2883" y="8778"/>
                </a:lnTo>
                <a:lnTo>
                  <a:pt x="46210" y="5730"/>
                </a:lnTo>
                <a:lnTo>
                  <a:pt x="4621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9405" y="2387315"/>
            <a:ext cx="37465" cy="46990"/>
          </a:xfrm>
          <a:custGeom>
            <a:avLst/>
            <a:gdLst/>
            <a:ahLst/>
            <a:cxnLst/>
            <a:rect l="l" t="t" r="r" b="b"/>
            <a:pathLst>
              <a:path w="37465" h="46989">
                <a:moveTo>
                  <a:pt x="34408" y="0"/>
                </a:moveTo>
                <a:lnTo>
                  <a:pt x="0" y="46939"/>
                </a:lnTo>
                <a:lnTo>
                  <a:pt x="6062" y="46939"/>
                </a:lnTo>
                <a:lnTo>
                  <a:pt x="37292" y="5974"/>
                </a:lnTo>
                <a:lnTo>
                  <a:pt x="3440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9405" y="2434254"/>
            <a:ext cx="33655" cy="48895"/>
          </a:xfrm>
          <a:custGeom>
            <a:avLst/>
            <a:gdLst/>
            <a:ahLst/>
            <a:cxnLst/>
            <a:rect l="l" t="t" r="r" b="b"/>
            <a:pathLst>
              <a:path w="33654" h="48894">
                <a:moveTo>
                  <a:pt x="6062" y="0"/>
                </a:moveTo>
                <a:lnTo>
                  <a:pt x="0" y="0"/>
                </a:lnTo>
                <a:lnTo>
                  <a:pt x="29635" y="48889"/>
                </a:lnTo>
                <a:lnTo>
                  <a:pt x="33457" y="46969"/>
                </a:lnTo>
                <a:lnTo>
                  <a:pt x="60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9058" y="2564343"/>
            <a:ext cx="22860" cy="33020"/>
          </a:xfrm>
          <a:custGeom>
            <a:avLst/>
            <a:gdLst/>
            <a:ahLst/>
            <a:cxnLst/>
            <a:rect l="l" t="t" r="r" b="b"/>
            <a:pathLst>
              <a:path w="22859" h="33019">
                <a:moveTo>
                  <a:pt x="4785" y="0"/>
                </a:moveTo>
                <a:lnTo>
                  <a:pt x="0" y="2926"/>
                </a:lnTo>
                <a:lnTo>
                  <a:pt x="17525" y="32491"/>
                </a:lnTo>
                <a:lnTo>
                  <a:pt x="22622" y="29687"/>
                </a:lnTo>
                <a:lnTo>
                  <a:pt x="478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7977" y="2594945"/>
            <a:ext cx="13970" cy="52705"/>
          </a:xfrm>
          <a:custGeom>
            <a:avLst/>
            <a:gdLst/>
            <a:ahLst/>
            <a:cxnLst/>
            <a:rect l="l" t="t" r="r" b="b"/>
            <a:pathLst>
              <a:path w="13970" h="52705">
                <a:moveTo>
                  <a:pt x="13703" y="0"/>
                </a:moveTo>
                <a:lnTo>
                  <a:pt x="7644" y="1005"/>
                </a:lnTo>
                <a:lnTo>
                  <a:pt x="0" y="50749"/>
                </a:lnTo>
                <a:lnTo>
                  <a:pt x="4785" y="52638"/>
                </a:lnTo>
                <a:lnTo>
                  <a:pt x="1370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7390" y="264569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30586" y="0"/>
                </a:moveTo>
                <a:lnTo>
                  <a:pt x="0" y="31485"/>
                </a:lnTo>
                <a:lnTo>
                  <a:pt x="3834" y="35295"/>
                </a:lnTo>
                <a:lnTo>
                  <a:pt x="35372" y="1889"/>
                </a:lnTo>
                <a:lnTo>
                  <a:pt x="3058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1304" y="2679070"/>
            <a:ext cx="34925" cy="20320"/>
          </a:xfrm>
          <a:custGeom>
            <a:avLst/>
            <a:gdLst/>
            <a:ahLst/>
            <a:cxnLst/>
            <a:rect l="l" t="t" r="r" b="b"/>
            <a:pathLst>
              <a:path w="34925" h="20319">
                <a:moveTo>
                  <a:pt x="0" y="0"/>
                </a:moveTo>
                <a:lnTo>
                  <a:pt x="1917" y="6583"/>
                </a:lnTo>
                <a:lnTo>
                  <a:pt x="31540" y="19811"/>
                </a:lnTo>
                <a:lnTo>
                  <a:pt x="34408" y="16123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3073" y="2679070"/>
            <a:ext cx="40640" cy="50800"/>
          </a:xfrm>
          <a:custGeom>
            <a:avLst/>
            <a:gdLst/>
            <a:ahLst/>
            <a:cxnLst/>
            <a:rect l="l" t="t" r="r" b="b"/>
            <a:pathLst>
              <a:path w="40640" h="50800">
                <a:moveTo>
                  <a:pt x="38231" y="0"/>
                </a:moveTo>
                <a:lnTo>
                  <a:pt x="0" y="48859"/>
                </a:lnTo>
                <a:lnTo>
                  <a:pt x="5739" y="50749"/>
                </a:lnTo>
                <a:lnTo>
                  <a:pt x="40148" y="6583"/>
                </a:lnTo>
                <a:lnTo>
                  <a:pt x="3823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5438" y="3349142"/>
            <a:ext cx="29845" cy="94615"/>
          </a:xfrm>
          <a:custGeom>
            <a:avLst/>
            <a:gdLst/>
            <a:ahLst/>
            <a:cxnLst/>
            <a:rect l="l" t="t" r="r" b="b"/>
            <a:pathLst>
              <a:path w="29845" h="94614">
                <a:moveTo>
                  <a:pt x="7001" y="0"/>
                </a:moveTo>
                <a:lnTo>
                  <a:pt x="0" y="94548"/>
                </a:lnTo>
                <a:lnTo>
                  <a:pt x="23573" y="88879"/>
                </a:lnTo>
                <a:lnTo>
                  <a:pt x="29623" y="9479"/>
                </a:lnTo>
                <a:lnTo>
                  <a:pt x="700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7929" y="3362401"/>
            <a:ext cx="11430" cy="73025"/>
          </a:xfrm>
          <a:custGeom>
            <a:avLst/>
            <a:gdLst/>
            <a:ahLst/>
            <a:cxnLst/>
            <a:rect l="l" t="t" r="r" b="b"/>
            <a:pathLst>
              <a:path w="11429" h="73025">
                <a:moveTo>
                  <a:pt x="10835" y="0"/>
                </a:moveTo>
                <a:lnTo>
                  <a:pt x="4773" y="0"/>
                </a:lnTo>
                <a:lnTo>
                  <a:pt x="0" y="72755"/>
                </a:lnTo>
                <a:lnTo>
                  <a:pt x="4773" y="72755"/>
                </a:lnTo>
                <a:lnTo>
                  <a:pt x="1083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4027" y="3452500"/>
            <a:ext cx="50165" cy="57785"/>
          </a:xfrm>
          <a:custGeom>
            <a:avLst/>
            <a:gdLst/>
            <a:ahLst/>
            <a:cxnLst/>
            <a:rect l="l" t="t" r="r" b="b"/>
            <a:pathLst>
              <a:path w="50165" h="57785">
                <a:moveTo>
                  <a:pt x="44290" y="0"/>
                </a:moveTo>
                <a:lnTo>
                  <a:pt x="963" y="51358"/>
                </a:lnTo>
                <a:lnTo>
                  <a:pt x="0" y="56387"/>
                </a:lnTo>
                <a:lnTo>
                  <a:pt x="2868" y="57332"/>
                </a:lnTo>
                <a:lnTo>
                  <a:pt x="50029" y="1889"/>
                </a:lnTo>
                <a:lnTo>
                  <a:pt x="4429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4027" y="3446526"/>
            <a:ext cx="36830" cy="40640"/>
          </a:xfrm>
          <a:custGeom>
            <a:avLst/>
            <a:gdLst/>
            <a:ahLst/>
            <a:cxnLst/>
            <a:rect l="l" t="t" r="r" b="b"/>
            <a:pathLst>
              <a:path w="36829" h="40639">
                <a:moveTo>
                  <a:pt x="31537" y="0"/>
                </a:moveTo>
                <a:lnTo>
                  <a:pt x="0" y="36545"/>
                </a:lnTo>
                <a:lnTo>
                  <a:pt x="3822" y="40325"/>
                </a:lnTo>
                <a:lnTo>
                  <a:pt x="36313" y="3749"/>
                </a:lnTo>
                <a:lnTo>
                  <a:pt x="3153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9648" y="3302233"/>
            <a:ext cx="41910" cy="65405"/>
          </a:xfrm>
          <a:custGeom>
            <a:avLst/>
            <a:gdLst/>
            <a:ahLst/>
            <a:cxnLst/>
            <a:rect l="l" t="t" r="r" b="b"/>
            <a:pathLst>
              <a:path w="41909" h="65404">
                <a:moveTo>
                  <a:pt x="2855" y="0"/>
                </a:moveTo>
                <a:lnTo>
                  <a:pt x="938" y="944"/>
                </a:lnTo>
                <a:lnTo>
                  <a:pt x="0" y="5669"/>
                </a:lnTo>
                <a:lnTo>
                  <a:pt x="36313" y="64891"/>
                </a:lnTo>
                <a:lnTo>
                  <a:pt x="41410" y="63947"/>
                </a:lnTo>
                <a:lnTo>
                  <a:pt x="285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5814" y="3325215"/>
            <a:ext cx="30480" cy="46990"/>
          </a:xfrm>
          <a:custGeom>
            <a:avLst/>
            <a:gdLst/>
            <a:ahLst/>
            <a:cxnLst/>
            <a:rect l="l" t="t" r="r" b="b"/>
            <a:pathLst>
              <a:path w="30479" h="46989">
                <a:moveTo>
                  <a:pt x="4773" y="0"/>
                </a:moveTo>
                <a:lnTo>
                  <a:pt x="0" y="2834"/>
                </a:lnTo>
                <a:lnTo>
                  <a:pt x="25490" y="46939"/>
                </a:lnTo>
                <a:lnTo>
                  <a:pt x="30266" y="43159"/>
                </a:lnTo>
                <a:lnTo>
                  <a:pt x="477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8318" y="3366180"/>
            <a:ext cx="13335" cy="88265"/>
          </a:xfrm>
          <a:custGeom>
            <a:avLst/>
            <a:gdLst/>
            <a:ahLst/>
            <a:cxnLst/>
            <a:rect l="l" t="t" r="r" b="b"/>
            <a:pathLst>
              <a:path w="13334" h="88264">
                <a:moveTo>
                  <a:pt x="12740" y="0"/>
                </a:moveTo>
                <a:lnTo>
                  <a:pt x="7644" y="944"/>
                </a:lnTo>
                <a:lnTo>
                  <a:pt x="0" y="86319"/>
                </a:lnTo>
                <a:lnTo>
                  <a:pt x="5739" y="88209"/>
                </a:lnTo>
                <a:lnTo>
                  <a:pt x="1274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1651" y="3359536"/>
            <a:ext cx="13335" cy="86995"/>
          </a:xfrm>
          <a:custGeom>
            <a:avLst/>
            <a:gdLst/>
            <a:ahLst/>
            <a:cxnLst/>
            <a:rect l="l" t="t" r="r" b="b"/>
            <a:pathLst>
              <a:path w="13334" h="86995">
                <a:moveTo>
                  <a:pt x="9872" y="0"/>
                </a:moveTo>
                <a:lnTo>
                  <a:pt x="7013" y="975"/>
                </a:lnTo>
                <a:lnTo>
                  <a:pt x="0" y="85069"/>
                </a:lnTo>
                <a:lnTo>
                  <a:pt x="3191" y="86989"/>
                </a:lnTo>
                <a:lnTo>
                  <a:pt x="6050" y="86045"/>
                </a:lnTo>
                <a:lnTo>
                  <a:pt x="12740" y="975"/>
                </a:lnTo>
                <a:lnTo>
                  <a:pt x="987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9011" y="3048884"/>
            <a:ext cx="29845" cy="95885"/>
          </a:xfrm>
          <a:custGeom>
            <a:avLst/>
            <a:gdLst/>
            <a:ahLst/>
            <a:cxnLst/>
            <a:rect l="l" t="t" r="r" b="b"/>
            <a:pathLst>
              <a:path w="29845" h="95885">
                <a:moveTo>
                  <a:pt x="7013" y="0"/>
                </a:moveTo>
                <a:lnTo>
                  <a:pt x="0" y="95493"/>
                </a:lnTo>
                <a:lnTo>
                  <a:pt x="23588" y="89855"/>
                </a:lnTo>
                <a:lnTo>
                  <a:pt x="29623" y="7619"/>
                </a:lnTo>
                <a:lnTo>
                  <a:pt x="701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0552" y="3060313"/>
            <a:ext cx="12065" cy="76835"/>
          </a:xfrm>
          <a:custGeom>
            <a:avLst/>
            <a:gdLst/>
            <a:ahLst/>
            <a:cxnLst/>
            <a:rect l="l" t="t" r="r" b="b"/>
            <a:pathLst>
              <a:path w="12065" h="76835">
                <a:moveTo>
                  <a:pt x="5739" y="0"/>
                </a:moveTo>
                <a:lnTo>
                  <a:pt x="0" y="76504"/>
                </a:lnTo>
                <a:lnTo>
                  <a:pt x="5739" y="76504"/>
                </a:lnTo>
                <a:lnTo>
                  <a:pt x="11786" y="853"/>
                </a:lnTo>
                <a:lnTo>
                  <a:pt x="573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8564" y="3148492"/>
            <a:ext cx="51435" cy="56515"/>
          </a:xfrm>
          <a:custGeom>
            <a:avLst/>
            <a:gdLst/>
            <a:ahLst/>
            <a:cxnLst/>
            <a:rect l="l" t="t" r="r" b="b"/>
            <a:pathLst>
              <a:path w="51434" h="56514">
                <a:moveTo>
                  <a:pt x="45232" y="0"/>
                </a:moveTo>
                <a:lnTo>
                  <a:pt x="0" y="50383"/>
                </a:lnTo>
                <a:lnTo>
                  <a:pt x="0" y="55443"/>
                </a:lnTo>
                <a:lnTo>
                  <a:pt x="1904" y="56387"/>
                </a:lnTo>
                <a:lnTo>
                  <a:pt x="50971" y="2804"/>
                </a:lnTo>
                <a:lnTo>
                  <a:pt x="4523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8564" y="3142549"/>
            <a:ext cx="37465" cy="40640"/>
          </a:xfrm>
          <a:custGeom>
            <a:avLst/>
            <a:gdLst/>
            <a:ahLst/>
            <a:cxnLst/>
            <a:rect l="l" t="t" r="r" b="b"/>
            <a:pathLst>
              <a:path w="37465" h="40639">
                <a:moveTo>
                  <a:pt x="32494" y="0"/>
                </a:moveTo>
                <a:lnTo>
                  <a:pt x="0" y="36484"/>
                </a:lnTo>
                <a:lnTo>
                  <a:pt x="3822" y="40264"/>
                </a:lnTo>
                <a:lnTo>
                  <a:pt x="37267" y="4053"/>
                </a:lnTo>
                <a:lnTo>
                  <a:pt x="3249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4163" y="2997220"/>
            <a:ext cx="43815" cy="64135"/>
          </a:xfrm>
          <a:custGeom>
            <a:avLst/>
            <a:gdLst/>
            <a:ahLst/>
            <a:cxnLst/>
            <a:rect l="l" t="t" r="r" b="b"/>
            <a:pathLst>
              <a:path w="43815" h="64135">
                <a:moveTo>
                  <a:pt x="3188" y="0"/>
                </a:moveTo>
                <a:lnTo>
                  <a:pt x="0" y="1889"/>
                </a:lnTo>
                <a:lnTo>
                  <a:pt x="0" y="5699"/>
                </a:lnTo>
                <a:lnTo>
                  <a:pt x="37289" y="63947"/>
                </a:lnTo>
                <a:lnTo>
                  <a:pt x="43336" y="63093"/>
                </a:lnTo>
                <a:lnTo>
                  <a:pt x="318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0341" y="3020324"/>
            <a:ext cx="31750" cy="46355"/>
          </a:xfrm>
          <a:custGeom>
            <a:avLst/>
            <a:gdLst/>
            <a:ahLst/>
            <a:cxnLst/>
            <a:rect l="l" t="t" r="r" b="b"/>
            <a:pathLst>
              <a:path w="31750" h="46355">
                <a:moveTo>
                  <a:pt x="3822" y="0"/>
                </a:moveTo>
                <a:lnTo>
                  <a:pt x="0" y="2804"/>
                </a:lnTo>
                <a:lnTo>
                  <a:pt x="26453" y="45933"/>
                </a:lnTo>
                <a:lnTo>
                  <a:pt x="31549" y="43129"/>
                </a:lnTo>
                <a:lnTo>
                  <a:pt x="382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3796" y="3060313"/>
            <a:ext cx="13970" cy="91440"/>
          </a:xfrm>
          <a:custGeom>
            <a:avLst/>
            <a:gdLst/>
            <a:ahLst/>
            <a:cxnLst/>
            <a:rect l="l" t="t" r="r" b="b"/>
            <a:pathLst>
              <a:path w="13970" h="91439">
                <a:moveTo>
                  <a:pt x="13703" y="0"/>
                </a:moveTo>
                <a:lnTo>
                  <a:pt x="7656" y="853"/>
                </a:lnTo>
                <a:lnTo>
                  <a:pt x="0" y="88178"/>
                </a:lnTo>
                <a:lnTo>
                  <a:pt x="5739" y="90982"/>
                </a:lnTo>
                <a:lnTo>
                  <a:pt x="1370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5239" y="3052694"/>
            <a:ext cx="13335" cy="90170"/>
          </a:xfrm>
          <a:custGeom>
            <a:avLst/>
            <a:gdLst/>
            <a:ahLst/>
            <a:cxnLst/>
            <a:rect l="l" t="t" r="r" b="b"/>
            <a:pathLst>
              <a:path w="13334" h="90169">
                <a:moveTo>
                  <a:pt x="9869" y="0"/>
                </a:moveTo>
                <a:lnTo>
                  <a:pt x="7952" y="1005"/>
                </a:lnTo>
                <a:lnTo>
                  <a:pt x="0" y="87934"/>
                </a:lnTo>
                <a:lnTo>
                  <a:pt x="3179" y="89855"/>
                </a:lnTo>
                <a:lnTo>
                  <a:pt x="6035" y="88818"/>
                </a:lnTo>
                <a:lnTo>
                  <a:pt x="12737" y="1889"/>
                </a:lnTo>
                <a:lnTo>
                  <a:pt x="986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0552" y="3194182"/>
            <a:ext cx="31750" cy="114300"/>
          </a:xfrm>
          <a:custGeom>
            <a:avLst/>
            <a:gdLst/>
            <a:ahLst/>
            <a:cxnLst/>
            <a:rect l="l" t="t" r="r" b="b"/>
            <a:pathLst>
              <a:path w="31750" h="114300">
                <a:moveTo>
                  <a:pt x="31217" y="0"/>
                </a:moveTo>
                <a:lnTo>
                  <a:pt x="18476" y="11643"/>
                </a:lnTo>
                <a:lnTo>
                  <a:pt x="6678" y="14477"/>
                </a:lnTo>
                <a:lnTo>
                  <a:pt x="0" y="97657"/>
                </a:lnTo>
                <a:lnTo>
                  <a:pt x="11786" y="102382"/>
                </a:lnTo>
                <a:lnTo>
                  <a:pt x="22622" y="113720"/>
                </a:lnTo>
                <a:lnTo>
                  <a:pt x="3121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7731" y="3203935"/>
            <a:ext cx="13335" cy="99695"/>
          </a:xfrm>
          <a:custGeom>
            <a:avLst/>
            <a:gdLst/>
            <a:ahLst/>
            <a:cxnLst/>
            <a:rect l="l" t="t" r="r" b="b"/>
            <a:pathLst>
              <a:path w="13334" h="99695">
                <a:moveTo>
                  <a:pt x="10832" y="0"/>
                </a:moveTo>
                <a:lnTo>
                  <a:pt x="7952" y="0"/>
                </a:lnTo>
                <a:lnTo>
                  <a:pt x="0" y="97353"/>
                </a:lnTo>
                <a:lnTo>
                  <a:pt x="2855" y="99242"/>
                </a:lnTo>
                <a:lnTo>
                  <a:pt x="4773" y="98297"/>
                </a:lnTo>
                <a:lnTo>
                  <a:pt x="12737" y="944"/>
                </a:lnTo>
                <a:lnTo>
                  <a:pt x="1083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2338" y="3296564"/>
            <a:ext cx="39370" cy="64135"/>
          </a:xfrm>
          <a:custGeom>
            <a:avLst/>
            <a:gdLst/>
            <a:ahLst/>
            <a:cxnLst/>
            <a:rect l="l" t="t" r="r" b="b"/>
            <a:pathLst>
              <a:path w="39370" h="64135">
                <a:moveTo>
                  <a:pt x="0" y="0"/>
                </a:moveTo>
                <a:lnTo>
                  <a:pt x="3834" y="12283"/>
                </a:lnTo>
                <a:lnTo>
                  <a:pt x="36326" y="63947"/>
                </a:lnTo>
                <a:lnTo>
                  <a:pt x="39185" y="62971"/>
                </a:lnTo>
                <a:lnTo>
                  <a:pt x="39185" y="58277"/>
                </a:lnTo>
                <a:lnTo>
                  <a:pt x="10835" y="11338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8196" y="3318601"/>
            <a:ext cx="31750" cy="45720"/>
          </a:xfrm>
          <a:custGeom>
            <a:avLst/>
            <a:gdLst/>
            <a:ahLst/>
            <a:cxnLst/>
            <a:rect l="l" t="t" r="r" b="b"/>
            <a:pathLst>
              <a:path w="31750" h="45720">
                <a:moveTo>
                  <a:pt x="4142" y="0"/>
                </a:moveTo>
                <a:lnTo>
                  <a:pt x="0" y="2834"/>
                </a:lnTo>
                <a:lnTo>
                  <a:pt x="26764" y="45689"/>
                </a:lnTo>
                <a:lnTo>
                  <a:pt x="31549" y="42854"/>
                </a:lnTo>
                <a:lnTo>
                  <a:pt x="414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1523" y="3301288"/>
            <a:ext cx="49530" cy="59690"/>
          </a:xfrm>
          <a:custGeom>
            <a:avLst/>
            <a:gdLst/>
            <a:ahLst/>
            <a:cxnLst/>
            <a:rect l="l" t="t" r="r" b="b"/>
            <a:pathLst>
              <a:path w="49529" h="59689">
                <a:moveTo>
                  <a:pt x="46207" y="0"/>
                </a:moveTo>
                <a:lnTo>
                  <a:pt x="0" y="53553"/>
                </a:lnTo>
                <a:lnTo>
                  <a:pt x="0" y="58247"/>
                </a:lnTo>
                <a:lnTo>
                  <a:pt x="2868" y="59222"/>
                </a:lnTo>
                <a:lnTo>
                  <a:pt x="48124" y="6614"/>
                </a:lnTo>
                <a:lnTo>
                  <a:pt x="49063" y="1889"/>
                </a:lnTo>
                <a:lnTo>
                  <a:pt x="462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9029" y="3140628"/>
            <a:ext cx="49530" cy="65405"/>
          </a:xfrm>
          <a:custGeom>
            <a:avLst/>
            <a:gdLst/>
            <a:ahLst/>
            <a:cxnLst/>
            <a:rect l="l" t="t" r="r" b="b"/>
            <a:pathLst>
              <a:path w="49529" h="65405">
                <a:moveTo>
                  <a:pt x="46210" y="0"/>
                </a:moveTo>
                <a:lnTo>
                  <a:pt x="6062" y="52577"/>
                </a:lnTo>
                <a:lnTo>
                  <a:pt x="0" y="65196"/>
                </a:lnTo>
                <a:lnTo>
                  <a:pt x="12740" y="53553"/>
                </a:lnTo>
                <a:lnTo>
                  <a:pt x="49389" y="6918"/>
                </a:lnTo>
                <a:lnTo>
                  <a:pt x="49389" y="1920"/>
                </a:lnTo>
                <a:lnTo>
                  <a:pt x="4621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8078" y="3134928"/>
            <a:ext cx="40005" cy="48260"/>
          </a:xfrm>
          <a:custGeom>
            <a:avLst/>
            <a:gdLst/>
            <a:ahLst/>
            <a:cxnLst/>
            <a:rect l="l" t="t" r="r" b="b"/>
            <a:pathLst>
              <a:path w="40004" h="48260">
                <a:moveTo>
                  <a:pt x="34408" y="0"/>
                </a:moveTo>
                <a:lnTo>
                  <a:pt x="0" y="44104"/>
                </a:lnTo>
                <a:lnTo>
                  <a:pt x="5096" y="47884"/>
                </a:lnTo>
                <a:lnTo>
                  <a:pt x="39505" y="3809"/>
                </a:lnTo>
                <a:lnTo>
                  <a:pt x="3440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8418" y="3141512"/>
            <a:ext cx="40640" cy="62865"/>
          </a:xfrm>
          <a:custGeom>
            <a:avLst/>
            <a:gdLst/>
            <a:ahLst/>
            <a:cxnLst/>
            <a:rect l="l" t="t" r="r" b="b"/>
            <a:pathLst>
              <a:path w="40640" h="62864">
                <a:moveTo>
                  <a:pt x="2855" y="0"/>
                </a:moveTo>
                <a:lnTo>
                  <a:pt x="0" y="1036"/>
                </a:lnTo>
                <a:lnTo>
                  <a:pt x="0" y="6035"/>
                </a:lnTo>
                <a:lnTo>
                  <a:pt x="37264" y="62423"/>
                </a:lnTo>
                <a:lnTo>
                  <a:pt x="40145" y="62423"/>
                </a:lnTo>
                <a:lnTo>
                  <a:pt x="40145" y="57363"/>
                </a:lnTo>
                <a:lnTo>
                  <a:pt x="285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2439" y="3291840"/>
            <a:ext cx="64135" cy="67310"/>
          </a:xfrm>
          <a:custGeom>
            <a:avLst/>
            <a:gdLst/>
            <a:ahLst/>
            <a:cxnLst/>
            <a:rect l="l" t="t" r="r" b="b"/>
            <a:pathLst>
              <a:path w="64134" h="67310">
                <a:moveTo>
                  <a:pt x="48112" y="0"/>
                </a:moveTo>
                <a:lnTo>
                  <a:pt x="0" y="57302"/>
                </a:lnTo>
                <a:lnTo>
                  <a:pt x="22622" y="66781"/>
                </a:lnTo>
                <a:lnTo>
                  <a:pt x="63733" y="17007"/>
                </a:lnTo>
                <a:lnTo>
                  <a:pt x="59899" y="4724"/>
                </a:lnTo>
                <a:lnTo>
                  <a:pt x="481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9011" y="3138739"/>
            <a:ext cx="56515" cy="70485"/>
          </a:xfrm>
          <a:custGeom>
            <a:avLst/>
            <a:gdLst/>
            <a:ahLst/>
            <a:cxnLst/>
            <a:rect l="l" t="t" r="r" b="b"/>
            <a:pathLst>
              <a:path w="56515" h="70485">
                <a:moveTo>
                  <a:pt x="23588" y="0"/>
                </a:moveTo>
                <a:lnTo>
                  <a:pt x="0" y="5638"/>
                </a:lnTo>
                <a:lnTo>
                  <a:pt x="38218" y="69921"/>
                </a:lnTo>
                <a:lnTo>
                  <a:pt x="50017" y="67086"/>
                </a:lnTo>
                <a:lnTo>
                  <a:pt x="56080" y="54467"/>
                </a:lnTo>
                <a:lnTo>
                  <a:pt x="2358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1769" y="2862437"/>
            <a:ext cx="35560" cy="79375"/>
          </a:xfrm>
          <a:custGeom>
            <a:avLst/>
            <a:gdLst/>
            <a:ahLst/>
            <a:cxnLst/>
            <a:rect l="l" t="t" r="r" b="b"/>
            <a:pathLst>
              <a:path w="35559" h="79375">
                <a:moveTo>
                  <a:pt x="31552" y="0"/>
                </a:moveTo>
                <a:lnTo>
                  <a:pt x="0" y="27675"/>
                </a:lnTo>
                <a:lnTo>
                  <a:pt x="19754" y="79339"/>
                </a:lnTo>
                <a:lnTo>
                  <a:pt x="35362" y="2804"/>
                </a:lnTo>
                <a:lnTo>
                  <a:pt x="315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1423" y="2868411"/>
            <a:ext cx="22860" cy="41275"/>
          </a:xfrm>
          <a:custGeom>
            <a:avLst/>
            <a:gdLst/>
            <a:ahLst/>
            <a:cxnLst/>
            <a:rect l="l" t="t" r="r" b="b"/>
            <a:pathLst>
              <a:path w="22859" h="41275">
                <a:moveTo>
                  <a:pt x="5096" y="0"/>
                </a:moveTo>
                <a:lnTo>
                  <a:pt x="0" y="2804"/>
                </a:lnTo>
                <a:lnTo>
                  <a:pt x="16895" y="40995"/>
                </a:lnTo>
                <a:lnTo>
                  <a:pt x="22634" y="39105"/>
                </a:lnTo>
                <a:lnTo>
                  <a:pt x="509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1304" y="2908401"/>
            <a:ext cx="13335" cy="90805"/>
          </a:xfrm>
          <a:custGeom>
            <a:avLst/>
            <a:gdLst/>
            <a:ahLst/>
            <a:cxnLst/>
            <a:rect l="l" t="t" r="r" b="b"/>
            <a:pathLst>
              <a:path w="13334" h="90805">
                <a:moveTo>
                  <a:pt x="12752" y="0"/>
                </a:moveTo>
                <a:lnTo>
                  <a:pt x="7013" y="1005"/>
                </a:lnTo>
                <a:lnTo>
                  <a:pt x="0" y="88818"/>
                </a:lnTo>
                <a:lnTo>
                  <a:pt x="2859" y="90708"/>
                </a:lnTo>
                <a:lnTo>
                  <a:pt x="6047" y="88818"/>
                </a:lnTo>
                <a:lnTo>
                  <a:pt x="127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5924" y="2991642"/>
            <a:ext cx="40640" cy="62230"/>
          </a:xfrm>
          <a:custGeom>
            <a:avLst/>
            <a:gdLst/>
            <a:ahLst/>
            <a:cxnLst/>
            <a:rect l="l" t="t" r="r" b="b"/>
            <a:pathLst>
              <a:path w="40640" h="62230">
                <a:moveTo>
                  <a:pt x="0" y="0"/>
                </a:moveTo>
                <a:lnTo>
                  <a:pt x="4776" y="13197"/>
                </a:lnTo>
                <a:lnTo>
                  <a:pt x="37267" y="62057"/>
                </a:lnTo>
                <a:lnTo>
                  <a:pt x="39185" y="61051"/>
                </a:lnTo>
                <a:lnTo>
                  <a:pt x="40136" y="57241"/>
                </a:lnTo>
                <a:lnTo>
                  <a:pt x="10823" y="11277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1769" y="3014624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5096" y="0"/>
                </a:moveTo>
                <a:lnTo>
                  <a:pt x="0" y="2773"/>
                </a:lnTo>
                <a:lnTo>
                  <a:pt x="26764" y="43769"/>
                </a:lnTo>
                <a:lnTo>
                  <a:pt x="31552" y="39959"/>
                </a:lnTo>
                <a:lnTo>
                  <a:pt x="509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5109" y="2997220"/>
            <a:ext cx="49530" cy="57785"/>
          </a:xfrm>
          <a:custGeom>
            <a:avLst/>
            <a:gdLst/>
            <a:ahLst/>
            <a:cxnLst/>
            <a:rect l="l" t="t" r="r" b="b"/>
            <a:pathLst>
              <a:path w="49529" h="57785">
                <a:moveTo>
                  <a:pt x="46195" y="0"/>
                </a:moveTo>
                <a:lnTo>
                  <a:pt x="950" y="51663"/>
                </a:lnTo>
                <a:lnTo>
                  <a:pt x="0" y="55473"/>
                </a:lnTo>
                <a:lnTo>
                  <a:pt x="2868" y="57363"/>
                </a:lnTo>
                <a:lnTo>
                  <a:pt x="49054" y="5699"/>
                </a:lnTo>
                <a:lnTo>
                  <a:pt x="49054" y="1889"/>
                </a:lnTo>
                <a:lnTo>
                  <a:pt x="4619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6024" y="2987832"/>
            <a:ext cx="64769" cy="69215"/>
          </a:xfrm>
          <a:custGeom>
            <a:avLst/>
            <a:gdLst/>
            <a:ahLst/>
            <a:cxnLst/>
            <a:rect l="l" t="t" r="r" b="b"/>
            <a:pathLst>
              <a:path w="64770" h="69214">
                <a:moveTo>
                  <a:pt x="49066" y="0"/>
                </a:moveTo>
                <a:lnTo>
                  <a:pt x="0" y="61051"/>
                </a:lnTo>
                <a:lnTo>
                  <a:pt x="22610" y="68671"/>
                </a:lnTo>
                <a:lnTo>
                  <a:pt x="64675" y="17007"/>
                </a:lnTo>
                <a:lnTo>
                  <a:pt x="59899" y="3809"/>
                </a:lnTo>
                <a:lnTo>
                  <a:pt x="4906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0582" y="3596792"/>
            <a:ext cx="29845" cy="52705"/>
          </a:xfrm>
          <a:custGeom>
            <a:avLst/>
            <a:gdLst/>
            <a:ahLst/>
            <a:cxnLst/>
            <a:rect l="l" t="t" r="r" b="b"/>
            <a:pathLst>
              <a:path w="29845" h="52704">
                <a:moveTo>
                  <a:pt x="24527" y="0"/>
                </a:moveTo>
                <a:lnTo>
                  <a:pt x="0" y="50718"/>
                </a:lnTo>
                <a:lnTo>
                  <a:pt x="4773" y="52608"/>
                </a:lnTo>
                <a:lnTo>
                  <a:pt x="29611" y="2834"/>
                </a:lnTo>
                <a:lnTo>
                  <a:pt x="245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6978" y="3565276"/>
            <a:ext cx="36830" cy="86995"/>
          </a:xfrm>
          <a:custGeom>
            <a:avLst/>
            <a:gdLst/>
            <a:ahLst/>
            <a:cxnLst/>
            <a:rect l="l" t="t" r="r" b="b"/>
            <a:pathLst>
              <a:path w="36829" h="86995">
                <a:moveTo>
                  <a:pt x="25478" y="0"/>
                </a:moveTo>
                <a:lnTo>
                  <a:pt x="0" y="38130"/>
                </a:lnTo>
                <a:lnTo>
                  <a:pt x="31217" y="86959"/>
                </a:lnTo>
                <a:lnTo>
                  <a:pt x="36313" y="85069"/>
                </a:lnTo>
                <a:lnTo>
                  <a:pt x="2547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6978" y="3492520"/>
            <a:ext cx="31750" cy="111125"/>
          </a:xfrm>
          <a:custGeom>
            <a:avLst/>
            <a:gdLst/>
            <a:ahLst/>
            <a:cxnLst/>
            <a:rect l="l" t="t" r="r" b="b"/>
            <a:pathLst>
              <a:path w="31750" h="111125">
                <a:moveTo>
                  <a:pt x="31217" y="0"/>
                </a:moveTo>
                <a:lnTo>
                  <a:pt x="19430" y="9448"/>
                </a:lnTo>
                <a:lnTo>
                  <a:pt x="7641" y="12283"/>
                </a:lnTo>
                <a:lnTo>
                  <a:pt x="0" y="110886"/>
                </a:lnTo>
                <a:lnTo>
                  <a:pt x="25478" y="72755"/>
                </a:lnTo>
                <a:lnTo>
                  <a:pt x="3121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84155" y="3508888"/>
            <a:ext cx="13335" cy="90170"/>
          </a:xfrm>
          <a:custGeom>
            <a:avLst/>
            <a:gdLst/>
            <a:ahLst/>
            <a:cxnLst/>
            <a:rect l="l" t="t" r="r" b="b"/>
            <a:pathLst>
              <a:path w="13334" h="90170">
                <a:moveTo>
                  <a:pt x="9872" y="0"/>
                </a:moveTo>
                <a:lnTo>
                  <a:pt x="7001" y="944"/>
                </a:lnTo>
                <a:lnTo>
                  <a:pt x="0" y="88849"/>
                </a:lnTo>
                <a:lnTo>
                  <a:pt x="6038" y="89794"/>
                </a:lnTo>
                <a:lnTo>
                  <a:pt x="12740" y="944"/>
                </a:lnTo>
                <a:lnTo>
                  <a:pt x="987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06409" y="3444606"/>
            <a:ext cx="48895" cy="57785"/>
          </a:xfrm>
          <a:custGeom>
            <a:avLst/>
            <a:gdLst/>
            <a:ahLst/>
            <a:cxnLst/>
            <a:rect l="l" t="t" r="r" b="b"/>
            <a:pathLst>
              <a:path w="48895" h="57785">
                <a:moveTo>
                  <a:pt x="45241" y="0"/>
                </a:moveTo>
                <a:lnTo>
                  <a:pt x="6047" y="45994"/>
                </a:lnTo>
                <a:lnTo>
                  <a:pt x="0" y="57363"/>
                </a:lnTo>
                <a:lnTo>
                  <a:pt x="11786" y="47914"/>
                </a:lnTo>
                <a:lnTo>
                  <a:pt x="47146" y="5669"/>
                </a:lnTo>
                <a:lnTo>
                  <a:pt x="48432" y="1920"/>
                </a:lnTo>
                <a:lnTo>
                  <a:pt x="4524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5455" y="3438967"/>
            <a:ext cx="38100" cy="42545"/>
          </a:xfrm>
          <a:custGeom>
            <a:avLst/>
            <a:gdLst/>
            <a:ahLst/>
            <a:cxnLst/>
            <a:rect l="l" t="t" r="r" b="b"/>
            <a:pathLst>
              <a:path w="38100" h="42545">
                <a:moveTo>
                  <a:pt x="33457" y="0"/>
                </a:moveTo>
                <a:lnTo>
                  <a:pt x="0" y="38099"/>
                </a:lnTo>
                <a:lnTo>
                  <a:pt x="5096" y="42214"/>
                </a:lnTo>
                <a:lnTo>
                  <a:pt x="37587" y="3749"/>
                </a:lnTo>
                <a:lnTo>
                  <a:pt x="3345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5438" y="3438022"/>
            <a:ext cx="57150" cy="67310"/>
          </a:xfrm>
          <a:custGeom>
            <a:avLst/>
            <a:gdLst/>
            <a:ahLst/>
            <a:cxnLst/>
            <a:rect l="l" t="t" r="r" b="b"/>
            <a:pathLst>
              <a:path w="57150" h="67310">
                <a:moveTo>
                  <a:pt x="23573" y="0"/>
                </a:moveTo>
                <a:lnTo>
                  <a:pt x="0" y="5669"/>
                </a:lnTo>
                <a:lnTo>
                  <a:pt x="39182" y="66781"/>
                </a:lnTo>
                <a:lnTo>
                  <a:pt x="50971" y="63947"/>
                </a:lnTo>
                <a:lnTo>
                  <a:pt x="57018" y="52577"/>
                </a:lnTo>
                <a:lnTo>
                  <a:pt x="2357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3556" y="3445581"/>
            <a:ext cx="41910" cy="64769"/>
          </a:xfrm>
          <a:custGeom>
            <a:avLst/>
            <a:gdLst/>
            <a:ahLst/>
            <a:cxnLst/>
            <a:rect l="l" t="t" r="r" b="b"/>
            <a:pathLst>
              <a:path w="41909" h="64770">
                <a:moveTo>
                  <a:pt x="4145" y="0"/>
                </a:moveTo>
                <a:lnTo>
                  <a:pt x="1286" y="944"/>
                </a:lnTo>
                <a:lnTo>
                  <a:pt x="0" y="4693"/>
                </a:lnTo>
                <a:lnTo>
                  <a:pt x="37600" y="64251"/>
                </a:lnTo>
                <a:lnTo>
                  <a:pt x="40471" y="63306"/>
                </a:lnTo>
                <a:lnTo>
                  <a:pt x="41434" y="58277"/>
                </a:lnTo>
                <a:lnTo>
                  <a:pt x="414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35091" y="2890113"/>
            <a:ext cx="26670" cy="113030"/>
          </a:xfrm>
          <a:custGeom>
            <a:avLst/>
            <a:gdLst/>
            <a:ahLst/>
            <a:cxnLst/>
            <a:rect l="l" t="t" r="r" b="b"/>
            <a:pathLst>
              <a:path w="26670" h="113030">
                <a:moveTo>
                  <a:pt x="6678" y="0"/>
                </a:moveTo>
                <a:lnTo>
                  <a:pt x="0" y="97718"/>
                </a:lnTo>
                <a:lnTo>
                  <a:pt x="10832" y="101528"/>
                </a:lnTo>
                <a:lnTo>
                  <a:pt x="21656" y="112806"/>
                </a:lnTo>
                <a:lnTo>
                  <a:pt x="26432" y="51663"/>
                </a:lnTo>
                <a:lnTo>
                  <a:pt x="667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66312" y="2310418"/>
            <a:ext cx="391795" cy="62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0" marR="5080" indent="97155">
              <a:lnSpc>
                <a:spcPct val="116799"/>
              </a:lnSpc>
            </a:pPr>
            <a:r>
              <a:rPr sz="750" b="1" spc="15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750" b="1" spc="3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600">
              <a:latin typeface="Times New Roman"/>
              <a:cs typeface="Times New Roman"/>
            </a:endParaRPr>
          </a:p>
          <a:p>
            <a:pPr marL="12700" marR="102235" indent="190500">
              <a:lnSpc>
                <a:spcPts val="810"/>
              </a:lnSpc>
            </a:pPr>
            <a:r>
              <a:rPr sz="750" b="1" spc="15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1125" b="1" spc="44" baseline="-14814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125" b="1" spc="-127" baseline="-1481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750" b="1" spc="9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125" b="1" spc="44" baseline="-259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1125" baseline="-25925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85109" y="3584173"/>
            <a:ext cx="26034" cy="36195"/>
          </a:xfrm>
          <a:custGeom>
            <a:avLst/>
            <a:gdLst/>
            <a:ahLst/>
            <a:cxnLst/>
            <a:rect l="l" t="t" r="r" b="b"/>
            <a:pathLst>
              <a:path w="26034" h="36195">
                <a:moveTo>
                  <a:pt x="6047" y="0"/>
                </a:moveTo>
                <a:lnTo>
                  <a:pt x="0" y="3779"/>
                </a:lnTo>
                <a:lnTo>
                  <a:pt x="21656" y="35600"/>
                </a:lnTo>
                <a:lnTo>
                  <a:pt x="25478" y="32461"/>
                </a:lnTo>
                <a:lnTo>
                  <a:pt x="604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1274" y="3603406"/>
            <a:ext cx="17780" cy="23495"/>
          </a:xfrm>
          <a:custGeom>
            <a:avLst/>
            <a:gdLst/>
            <a:ahLst/>
            <a:cxnLst/>
            <a:rect l="l" t="t" r="r" b="b"/>
            <a:pathLst>
              <a:path w="17779" h="23495">
                <a:moveTo>
                  <a:pt x="4785" y="0"/>
                </a:moveTo>
                <a:lnTo>
                  <a:pt x="0" y="3779"/>
                </a:lnTo>
                <a:lnTo>
                  <a:pt x="13715" y="23012"/>
                </a:lnTo>
                <a:lnTo>
                  <a:pt x="17538" y="21092"/>
                </a:lnTo>
                <a:lnTo>
                  <a:pt x="478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8178" y="359679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31537" y="0"/>
                </a:moveTo>
                <a:lnTo>
                  <a:pt x="0" y="31516"/>
                </a:lnTo>
                <a:lnTo>
                  <a:pt x="4142" y="35265"/>
                </a:lnTo>
                <a:lnTo>
                  <a:pt x="35359" y="3779"/>
                </a:lnTo>
                <a:lnTo>
                  <a:pt x="3153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8294" y="3578504"/>
            <a:ext cx="43815" cy="44450"/>
          </a:xfrm>
          <a:custGeom>
            <a:avLst/>
            <a:gdLst/>
            <a:ahLst/>
            <a:cxnLst/>
            <a:rect l="l" t="t" r="r" b="b"/>
            <a:pathLst>
              <a:path w="43815" h="44450">
                <a:moveTo>
                  <a:pt x="39505" y="0"/>
                </a:moveTo>
                <a:lnTo>
                  <a:pt x="0" y="40325"/>
                </a:lnTo>
                <a:lnTo>
                  <a:pt x="4145" y="44104"/>
                </a:lnTo>
                <a:lnTo>
                  <a:pt x="43339" y="3779"/>
                </a:lnTo>
                <a:lnTo>
                  <a:pt x="3950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44961" y="2878836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4">
                <a:moveTo>
                  <a:pt x="4785" y="0"/>
                </a:moveTo>
                <a:lnTo>
                  <a:pt x="0" y="2773"/>
                </a:lnTo>
                <a:lnTo>
                  <a:pt x="9881" y="18257"/>
                </a:lnTo>
                <a:lnTo>
                  <a:pt x="14657" y="15087"/>
                </a:lnTo>
                <a:lnTo>
                  <a:pt x="478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2208" y="2886425"/>
            <a:ext cx="22860" cy="28575"/>
          </a:xfrm>
          <a:custGeom>
            <a:avLst/>
            <a:gdLst/>
            <a:ahLst/>
            <a:cxnLst/>
            <a:rect l="l" t="t" r="r" b="b"/>
            <a:pathLst>
              <a:path w="22859" h="28575">
                <a:moveTo>
                  <a:pt x="4788" y="0"/>
                </a:moveTo>
                <a:lnTo>
                  <a:pt x="0" y="1798"/>
                </a:lnTo>
                <a:lnTo>
                  <a:pt x="17538" y="28559"/>
                </a:lnTo>
                <a:lnTo>
                  <a:pt x="22634" y="26791"/>
                </a:lnTo>
                <a:lnTo>
                  <a:pt x="478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6080" y="2886425"/>
            <a:ext cx="18415" cy="17780"/>
          </a:xfrm>
          <a:custGeom>
            <a:avLst/>
            <a:gdLst/>
            <a:ahLst/>
            <a:cxnLst/>
            <a:rect l="l" t="t" r="r" b="b"/>
            <a:pathLst>
              <a:path w="18415" h="17780">
                <a:moveTo>
                  <a:pt x="13060" y="0"/>
                </a:moveTo>
                <a:lnTo>
                  <a:pt x="0" y="13472"/>
                </a:lnTo>
                <a:lnTo>
                  <a:pt x="4142" y="17282"/>
                </a:lnTo>
                <a:lnTo>
                  <a:pt x="17833" y="3688"/>
                </a:lnTo>
                <a:lnTo>
                  <a:pt x="1306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8318" y="2896087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21335" y="0"/>
                </a:moveTo>
                <a:lnTo>
                  <a:pt x="0" y="21823"/>
                </a:lnTo>
                <a:lnTo>
                  <a:pt x="3822" y="25633"/>
                </a:lnTo>
                <a:lnTo>
                  <a:pt x="25478" y="3809"/>
                </a:lnTo>
                <a:lnTo>
                  <a:pt x="2133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686459" y="4279682"/>
            <a:ext cx="17907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40" dirty="0">
                <a:solidFill>
                  <a:srgbClr val="0000FF"/>
                </a:solidFill>
                <a:latin typeface="Arial"/>
                <a:cs typeface="Arial"/>
              </a:rPr>
              <a:t>OH</a:t>
            </a:r>
            <a:endParaRPr sz="75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13814" y="4233479"/>
            <a:ext cx="22860" cy="58419"/>
          </a:xfrm>
          <a:custGeom>
            <a:avLst/>
            <a:gdLst/>
            <a:ahLst/>
            <a:cxnLst/>
            <a:rect l="l" t="t" r="r" b="b"/>
            <a:pathLst>
              <a:path w="22859" h="58420">
                <a:moveTo>
                  <a:pt x="5096" y="0"/>
                </a:moveTo>
                <a:lnTo>
                  <a:pt x="0" y="4727"/>
                </a:lnTo>
                <a:lnTo>
                  <a:pt x="16895" y="58283"/>
                </a:lnTo>
                <a:lnTo>
                  <a:pt x="22634" y="56387"/>
                </a:lnTo>
                <a:lnTo>
                  <a:pt x="509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51058" y="4235368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851" y="0"/>
                </a:lnTo>
              </a:path>
            </a:pathLst>
          </a:custGeom>
          <a:ln w="567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31304" y="4182761"/>
            <a:ext cx="24130" cy="55880"/>
          </a:xfrm>
          <a:custGeom>
            <a:avLst/>
            <a:gdLst/>
            <a:ahLst/>
            <a:cxnLst/>
            <a:rect l="l" t="t" r="r" b="b"/>
            <a:pathLst>
              <a:path w="24129" h="55879">
                <a:moveTo>
                  <a:pt x="4776" y="0"/>
                </a:moveTo>
                <a:lnTo>
                  <a:pt x="0" y="1892"/>
                </a:lnTo>
                <a:lnTo>
                  <a:pt x="19754" y="55446"/>
                </a:lnTo>
                <a:lnTo>
                  <a:pt x="23573" y="49767"/>
                </a:lnTo>
                <a:lnTo>
                  <a:pt x="477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2457" y="4104321"/>
            <a:ext cx="64135" cy="22225"/>
          </a:xfrm>
          <a:custGeom>
            <a:avLst/>
            <a:gdLst/>
            <a:ahLst/>
            <a:cxnLst/>
            <a:rect l="l" t="t" r="r" b="b"/>
            <a:pathLst>
              <a:path w="64134" h="22225">
                <a:moveTo>
                  <a:pt x="5739" y="0"/>
                </a:moveTo>
                <a:lnTo>
                  <a:pt x="0" y="3764"/>
                </a:lnTo>
                <a:lnTo>
                  <a:pt x="61816" y="22040"/>
                </a:lnTo>
                <a:lnTo>
                  <a:pt x="63721" y="17324"/>
                </a:lnTo>
                <a:lnTo>
                  <a:pt x="573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98765" y="4029645"/>
            <a:ext cx="19685" cy="78740"/>
          </a:xfrm>
          <a:custGeom>
            <a:avLst/>
            <a:gdLst/>
            <a:ahLst/>
            <a:cxnLst/>
            <a:rect l="l" t="t" r="r" b="b"/>
            <a:pathLst>
              <a:path w="19684" h="78739">
                <a:moveTo>
                  <a:pt x="0" y="0"/>
                </a:moveTo>
                <a:lnTo>
                  <a:pt x="13691" y="78440"/>
                </a:lnTo>
                <a:lnTo>
                  <a:pt x="19430" y="74675"/>
                </a:lnTo>
                <a:lnTo>
                  <a:pt x="5727" y="2846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98765" y="4004760"/>
            <a:ext cx="57150" cy="27940"/>
          </a:xfrm>
          <a:custGeom>
            <a:avLst/>
            <a:gdLst/>
            <a:ahLst/>
            <a:cxnLst/>
            <a:rect l="l" t="t" r="r" b="b"/>
            <a:pathLst>
              <a:path w="57150" h="27939">
                <a:moveTo>
                  <a:pt x="54790" y="0"/>
                </a:moveTo>
                <a:lnTo>
                  <a:pt x="0" y="24883"/>
                </a:lnTo>
                <a:lnTo>
                  <a:pt x="5727" y="27730"/>
                </a:lnTo>
                <a:lnTo>
                  <a:pt x="57031" y="5989"/>
                </a:lnTo>
                <a:lnTo>
                  <a:pt x="5479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44057" y="3972318"/>
            <a:ext cx="50165" cy="21590"/>
          </a:xfrm>
          <a:custGeom>
            <a:avLst/>
            <a:gdLst/>
            <a:ahLst/>
            <a:cxnLst/>
            <a:rect l="l" t="t" r="r" b="b"/>
            <a:pathLst>
              <a:path w="50165" h="21589">
                <a:moveTo>
                  <a:pt x="45232" y="0"/>
                </a:moveTo>
                <a:lnTo>
                  <a:pt x="0" y="15428"/>
                </a:lnTo>
                <a:lnTo>
                  <a:pt x="1904" y="21098"/>
                </a:lnTo>
                <a:lnTo>
                  <a:pt x="50005" y="4715"/>
                </a:lnTo>
                <a:lnTo>
                  <a:pt x="4523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9289" y="3918752"/>
            <a:ext cx="18415" cy="58419"/>
          </a:xfrm>
          <a:custGeom>
            <a:avLst/>
            <a:gdLst/>
            <a:ahLst/>
            <a:cxnLst/>
            <a:rect l="l" t="t" r="r" b="b"/>
            <a:pathLst>
              <a:path w="18415" h="58420">
                <a:moveTo>
                  <a:pt x="17846" y="0"/>
                </a:moveTo>
                <a:lnTo>
                  <a:pt x="11786" y="1892"/>
                </a:lnTo>
                <a:lnTo>
                  <a:pt x="0" y="53565"/>
                </a:lnTo>
                <a:lnTo>
                  <a:pt x="4773" y="58280"/>
                </a:lnTo>
                <a:lnTo>
                  <a:pt x="1784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381885" y="3603597"/>
            <a:ext cx="316865" cy="605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3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75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25" b="1" spc="97" baseline="-22222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750" b="1" spc="6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  <a:p>
            <a:pPr marL="179070" marR="5080" indent="45720">
              <a:lnSpc>
                <a:spcPct val="125000"/>
              </a:lnSpc>
              <a:spcBef>
                <a:spcPts val="355"/>
              </a:spcBef>
            </a:pPr>
            <a:r>
              <a:rPr sz="750" b="1" spc="15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750" b="1" spc="30" dirty="0">
                <a:solidFill>
                  <a:srgbClr val="0000FF"/>
                </a:solidFill>
                <a:latin typeface="Arial"/>
                <a:cs typeface="Arial"/>
              </a:rPr>
              <a:t>O  O</a:t>
            </a:r>
            <a:endParaRPr sz="75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75583" y="3887248"/>
            <a:ext cx="31750" cy="33655"/>
          </a:xfrm>
          <a:custGeom>
            <a:avLst/>
            <a:gdLst/>
            <a:ahLst/>
            <a:cxnLst/>
            <a:rect l="l" t="t" r="r" b="b"/>
            <a:pathLst>
              <a:path w="31750" h="33654">
                <a:moveTo>
                  <a:pt x="3822" y="0"/>
                </a:moveTo>
                <a:lnTo>
                  <a:pt x="0" y="3785"/>
                </a:lnTo>
                <a:lnTo>
                  <a:pt x="25493" y="33396"/>
                </a:lnTo>
                <a:lnTo>
                  <a:pt x="31552" y="31504"/>
                </a:lnTo>
                <a:lnTo>
                  <a:pt x="382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1651" y="3841574"/>
            <a:ext cx="49530" cy="12700"/>
          </a:xfrm>
          <a:custGeom>
            <a:avLst/>
            <a:gdLst/>
            <a:ahLst/>
            <a:cxnLst/>
            <a:rect l="l" t="t" r="r" b="b"/>
            <a:pathLst>
              <a:path w="49529" h="12700">
                <a:moveTo>
                  <a:pt x="4145" y="0"/>
                </a:moveTo>
                <a:lnTo>
                  <a:pt x="0" y="4715"/>
                </a:lnTo>
                <a:lnTo>
                  <a:pt x="49054" y="12289"/>
                </a:lnTo>
                <a:lnTo>
                  <a:pt x="49054" y="6608"/>
                </a:lnTo>
                <a:lnTo>
                  <a:pt x="414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20433" y="3799362"/>
            <a:ext cx="35560" cy="46990"/>
          </a:xfrm>
          <a:custGeom>
            <a:avLst/>
            <a:gdLst/>
            <a:ahLst/>
            <a:cxnLst/>
            <a:rect l="l" t="t" r="r" b="b"/>
            <a:pathLst>
              <a:path w="35559" h="46989">
                <a:moveTo>
                  <a:pt x="6681" y="0"/>
                </a:moveTo>
                <a:lnTo>
                  <a:pt x="0" y="944"/>
                </a:lnTo>
                <a:lnTo>
                  <a:pt x="31217" y="46927"/>
                </a:lnTo>
                <a:lnTo>
                  <a:pt x="35362" y="42211"/>
                </a:lnTo>
                <a:lnTo>
                  <a:pt x="668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93073" y="2727929"/>
            <a:ext cx="12065" cy="43815"/>
          </a:xfrm>
          <a:custGeom>
            <a:avLst/>
            <a:gdLst/>
            <a:ahLst/>
            <a:cxnLst/>
            <a:rect l="l" t="t" r="r" b="b"/>
            <a:pathLst>
              <a:path w="12065" h="43814">
                <a:moveTo>
                  <a:pt x="0" y="0"/>
                </a:moveTo>
                <a:lnTo>
                  <a:pt x="5739" y="43799"/>
                </a:lnTo>
                <a:lnTo>
                  <a:pt x="11774" y="43799"/>
                </a:lnTo>
                <a:lnTo>
                  <a:pt x="5739" y="1889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20433" y="3748643"/>
            <a:ext cx="17780" cy="52069"/>
          </a:xfrm>
          <a:custGeom>
            <a:avLst/>
            <a:gdLst/>
            <a:ahLst/>
            <a:cxnLst/>
            <a:rect l="l" t="t" r="r" b="b"/>
            <a:pathLst>
              <a:path w="17779" h="52070">
                <a:moveTo>
                  <a:pt x="11774" y="0"/>
                </a:moveTo>
                <a:lnTo>
                  <a:pt x="0" y="51663"/>
                </a:lnTo>
                <a:lnTo>
                  <a:pt x="6681" y="50718"/>
                </a:lnTo>
                <a:lnTo>
                  <a:pt x="17513" y="944"/>
                </a:lnTo>
                <a:lnTo>
                  <a:pt x="1177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554967" y="3017428"/>
            <a:ext cx="40640" cy="95250"/>
          </a:xfrm>
          <a:custGeom>
            <a:avLst/>
            <a:gdLst/>
            <a:ahLst/>
            <a:cxnLst/>
            <a:rect l="l" t="t" r="r" b="b"/>
            <a:pathLst>
              <a:path w="40640" h="95250">
                <a:moveTo>
                  <a:pt x="0" y="0"/>
                </a:moveTo>
                <a:lnTo>
                  <a:pt x="20168" y="94792"/>
                </a:lnTo>
                <a:lnTo>
                  <a:pt x="40328" y="83088"/>
                </a:lnTo>
                <a:lnTo>
                  <a:pt x="23003" y="292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87745" y="3021238"/>
            <a:ext cx="21590" cy="74930"/>
          </a:xfrm>
          <a:custGeom>
            <a:avLst/>
            <a:gdLst/>
            <a:ahLst/>
            <a:cxnLst/>
            <a:rect l="l" t="t" r="r" b="b"/>
            <a:pathLst>
              <a:path w="21590" h="74930">
                <a:moveTo>
                  <a:pt x="4715" y="0"/>
                </a:moveTo>
                <a:lnTo>
                  <a:pt x="0" y="1005"/>
                </a:lnTo>
                <a:lnTo>
                  <a:pt x="15432" y="74554"/>
                </a:lnTo>
                <a:lnTo>
                  <a:pt x="21098" y="72633"/>
                </a:lnTo>
                <a:lnTo>
                  <a:pt x="471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681328" y="2934065"/>
            <a:ext cx="59055" cy="50800"/>
          </a:xfrm>
          <a:custGeom>
            <a:avLst/>
            <a:gdLst/>
            <a:ahLst/>
            <a:cxnLst/>
            <a:rect l="l" t="t" r="r" b="b"/>
            <a:pathLst>
              <a:path w="59055" h="50800">
                <a:moveTo>
                  <a:pt x="2834" y="0"/>
                </a:moveTo>
                <a:lnTo>
                  <a:pt x="0" y="1036"/>
                </a:lnTo>
                <a:lnTo>
                  <a:pt x="941" y="5730"/>
                </a:lnTo>
                <a:lnTo>
                  <a:pt x="52934" y="50535"/>
                </a:lnTo>
                <a:lnTo>
                  <a:pt x="58603" y="46847"/>
                </a:lnTo>
                <a:lnTo>
                  <a:pt x="28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684163" y="2955859"/>
            <a:ext cx="42545" cy="36830"/>
          </a:xfrm>
          <a:custGeom>
            <a:avLst/>
            <a:gdLst/>
            <a:ahLst/>
            <a:cxnLst/>
            <a:rect l="l" t="t" r="r" b="b"/>
            <a:pathLst>
              <a:path w="42544" h="36830">
                <a:moveTo>
                  <a:pt x="3773" y="0"/>
                </a:moveTo>
                <a:lnTo>
                  <a:pt x="0" y="4175"/>
                </a:lnTo>
                <a:lnTo>
                  <a:pt x="38444" y="36636"/>
                </a:lnTo>
                <a:lnTo>
                  <a:pt x="42528" y="32918"/>
                </a:lnTo>
                <a:lnTo>
                  <a:pt x="377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723549" y="3068939"/>
            <a:ext cx="36195" cy="69215"/>
          </a:xfrm>
          <a:custGeom>
            <a:avLst/>
            <a:gdLst/>
            <a:ahLst/>
            <a:cxnLst/>
            <a:rect l="l" t="t" r="r" b="b"/>
            <a:pathLst>
              <a:path w="36194" h="69214">
                <a:moveTo>
                  <a:pt x="29931" y="0"/>
                </a:moveTo>
                <a:lnTo>
                  <a:pt x="0" y="65410"/>
                </a:lnTo>
                <a:lnTo>
                  <a:pt x="938" y="69220"/>
                </a:lnTo>
                <a:lnTo>
                  <a:pt x="4096" y="69220"/>
                </a:lnTo>
                <a:lnTo>
                  <a:pt x="35920" y="1036"/>
                </a:lnTo>
                <a:lnTo>
                  <a:pt x="299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16929" y="3067050"/>
            <a:ext cx="27305" cy="50165"/>
          </a:xfrm>
          <a:custGeom>
            <a:avLst/>
            <a:gdLst/>
            <a:ahLst/>
            <a:cxnLst/>
            <a:rect l="l" t="t" r="r" b="b"/>
            <a:pathLst>
              <a:path w="27305" h="50164">
                <a:moveTo>
                  <a:pt x="21110" y="0"/>
                </a:moveTo>
                <a:lnTo>
                  <a:pt x="0" y="48066"/>
                </a:lnTo>
                <a:lnTo>
                  <a:pt x="5678" y="49865"/>
                </a:lnTo>
                <a:lnTo>
                  <a:pt x="27099" y="1889"/>
                </a:lnTo>
                <a:lnTo>
                  <a:pt x="2111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734263" y="2980913"/>
            <a:ext cx="25400" cy="89535"/>
          </a:xfrm>
          <a:custGeom>
            <a:avLst/>
            <a:gdLst/>
            <a:ahLst/>
            <a:cxnLst/>
            <a:rect l="l" t="t" r="r" b="b"/>
            <a:pathLst>
              <a:path w="25400" h="89535">
                <a:moveTo>
                  <a:pt x="5669" y="0"/>
                </a:moveTo>
                <a:lnTo>
                  <a:pt x="0" y="3688"/>
                </a:lnTo>
                <a:lnTo>
                  <a:pt x="19217" y="88026"/>
                </a:lnTo>
                <a:lnTo>
                  <a:pt x="25206" y="89062"/>
                </a:lnTo>
                <a:lnTo>
                  <a:pt x="56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648550" y="3002036"/>
            <a:ext cx="24130" cy="89535"/>
          </a:xfrm>
          <a:custGeom>
            <a:avLst/>
            <a:gdLst/>
            <a:ahLst/>
            <a:cxnLst/>
            <a:rect l="l" t="t" r="r" b="b"/>
            <a:pathLst>
              <a:path w="24130" h="89535">
                <a:moveTo>
                  <a:pt x="5681" y="0"/>
                </a:moveTo>
                <a:lnTo>
                  <a:pt x="0" y="0"/>
                </a:lnTo>
                <a:lnTo>
                  <a:pt x="18275" y="88026"/>
                </a:lnTo>
                <a:lnTo>
                  <a:pt x="22052" y="89062"/>
                </a:lnTo>
                <a:lnTo>
                  <a:pt x="23945" y="87142"/>
                </a:lnTo>
                <a:lnTo>
                  <a:pt x="56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618606" y="3312474"/>
            <a:ext cx="40640" cy="93980"/>
          </a:xfrm>
          <a:custGeom>
            <a:avLst/>
            <a:gdLst/>
            <a:ahLst/>
            <a:cxnLst/>
            <a:rect l="l" t="t" r="r" b="b"/>
            <a:pathLst>
              <a:path w="40639" h="93979">
                <a:moveTo>
                  <a:pt x="0" y="0"/>
                </a:moveTo>
                <a:lnTo>
                  <a:pt x="19229" y="93817"/>
                </a:lnTo>
                <a:lnTo>
                  <a:pt x="40337" y="82113"/>
                </a:lnTo>
                <a:lnTo>
                  <a:pt x="23015" y="188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650443" y="3314364"/>
            <a:ext cx="22225" cy="75565"/>
          </a:xfrm>
          <a:custGeom>
            <a:avLst/>
            <a:gdLst/>
            <a:ahLst/>
            <a:cxnLst/>
            <a:rect l="l" t="t" r="r" b="b"/>
            <a:pathLst>
              <a:path w="22225" h="75564">
                <a:moveTo>
                  <a:pt x="5681" y="0"/>
                </a:moveTo>
                <a:lnTo>
                  <a:pt x="0" y="1920"/>
                </a:lnTo>
                <a:lnTo>
                  <a:pt x="16382" y="75498"/>
                </a:lnTo>
                <a:lnTo>
                  <a:pt x="22052" y="74554"/>
                </a:lnTo>
                <a:lnTo>
                  <a:pt x="56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744029" y="3224357"/>
            <a:ext cx="59055" cy="57785"/>
          </a:xfrm>
          <a:custGeom>
            <a:avLst/>
            <a:gdLst/>
            <a:ahLst/>
            <a:cxnLst/>
            <a:rect l="l" t="t" r="r" b="b"/>
            <a:pathLst>
              <a:path w="59055" h="57785">
                <a:moveTo>
                  <a:pt x="1892" y="0"/>
                </a:moveTo>
                <a:lnTo>
                  <a:pt x="0" y="944"/>
                </a:lnTo>
                <a:lnTo>
                  <a:pt x="938" y="5699"/>
                </a:lnTo>
                <a:lnTo>
                  <a:pt x="53885" y="57485"/>
                </a:lnTo>
                <a:lnTo>
                  <a:pt x="58613" y="54315"/>
                </a:lnTo>
                <a:lnTo>
                  <a:pt x="18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45921" y="3247095"/>
            <a:ext cx="43180" cy="42545"/>
          </a:xfrm>
          <a:custGeom>
            <a:avLst/>
            <a:gdLst/>
            <a:ahLst/>
            <a:cxnLst/>
            <a:rect l="l" t="t" r="r" b="b"/>
            <a:pathLst>
              <a:path w="43180" h="42545">
                <a:moveTo>
                  <a:pt x="3773" y="0"/>
                </a:moveTo>
                <a:lnTo>
                  <a:pt x="0" y="4114"/>
                </a:lnTo>
                <a:lnTo>
                  <a:pt x="39383" y="42336"/>
                </a:lnTo>
                <a:lnTo>
                  <a:pt x="43159" y="38526"/>
                </a:lnTo>
                <a:lnTo>
                  <a:pt x="377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788139" y="3368070"/>
            <a:ext cx="34290" cy="67945"/>
          </a:xfrm>
          <a:custGeom>
            <a:avLst/>
            <a:gdLst/>
            <a:ahLst/>
            <a:cxnLst/>
            <a:rect l="l" t="t" r="r" b="b"/>
            <a:pathLst>
              <a:path w="34289" h="67945">
                <a:moveTo>
                  <a:pt x="34027" y="0"/>
                </a:moveTo>
                <a:lnTo>
                  <a:pt x="28038" y="0"/>
                </a:lnTo>
                <a:lnTo>
                  <a:pt x="0" y="63154"/>
                </a:lnTo>
                <a:lnTo>
                  <a:pt x="941" y="67909"/>
                </a:lnTo>
                <a:lnTo>
                  <a:pt x="4096" y="67909"/>
                </a:lnTo>
                <a:lnTo>
                  <a:pt x="3402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81531" y="3365845"/>
            <a:ext cx="26670" cy="48260"/>
          </a:xfrm>
          <a:custGeom>
            <a:avLst/>
            <a:gdLst/>
            <a:ahLst/>
            <a:cxnLst/>
            <a:rect l="l" t="t" r="r" b="b"/>
            <a:pathLst>
              <a:path w="26669" h="48260">
                <a:moveTo>
                  <a:pt x="20156" y="0"/>
                </a:moveTo>
                <a:lnTo>
                  <a:pt x="0" y="46116"/>
                </a:lnTo>
                <a:lnTo>
                  <a:pt x="4715" y="48036"/>
                </a:lnTo>
                <a:lnTo>
                  <a:pt x="26145" y="2225"/>
                </a:lnTo>
                <a:lnTo>
                  <a:pt x="2015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797914" y="3278672"/>
            <a:ext cx="24765" cy="89535"/>
          </a:xfrm>
          <a:custGeom>
            <a:avLst/>
            <a:gdLst/>
            <a:ahLst/>
            <a:cxnLst/>
            <a:rect l="l" t="t" r="r" b="b"/>
            <a:pathLst>
              <a:path w="24764" h="89535">
                <a:moveTo>
                  <a:pt x="4727" y="0"/>
                </a:moveTo>
                <a:lnTo>
                  <a:pt x="0" y="3169"/>
                </a:lnTo>
                <a:lnTo>
                  <a:pt x="18263" y="89397"/>
                </a:lnTo>
                <a:lnTo>
                  <a:pt x="24252" y="89397"/>
                </a:lnTo>
                <a:lnTo>
                  <a:pt x="472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711262" y="3293211"/>
            <a:ext cx="25400" cy="95885"/>
          </a:xfrm>
          <a:custGeom>
            <a:avLst/>
            <a:gdLst/>
            <a:ahLst/>
            <a:cxnLst/>
            <a:rect l="l" t="t" r="r" b="b"/>
            <a:pathLst>
              <a:path w="25400" h="95885">
                <a:moveTo>
                  <a:pt x="5666" y="0"/>
                </a:moveTo>
                <a:lnTo>
                  <a:pt x="1892" y="0"/>
                </a:lnTo>
                <a:lnTo>
                  <a:pt x="0" y="944"/>
                </a:lnTo>
                <a:lnTo>
                  <a:pt x="20168" y="94762"/>
                </a:lnTo>
                <a:lnTo>
                  <a:pt x="23000" y="95707"/>
                </a:lnTo>
                <a:lnTo>
                  <a:pt x="24883" y="93817"/>
                </a:lnTo>
                <a:lnTo>
                  <a:pt x="566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629012" y="3143829"/>
            <a:ext cx="42545" cy="108585"/>
          </a:xfrm>
          <a:custGeom>
            <a:avLst/>
            <a:gdLst/>
            <a:ahLst/>
            <a:cxnLst/>
            <a:rect l="l" t="t" r="r" b="b"/>
            <a:pathLst>
              <a:path w="42544" h="108585">
                <a:moveTo>
                  <a:pt x="19537" y="0"/>
                </a:moveTo>
                <a:lnTo>
                  <a:pt x="10716" y="12313"/>
                </a:lnTo>
                <a:lnTo>
                  <a:pt x="0" y="17983"/>
                </a:lnTo>
                <a:lnTo>
                  <a:pt x="17644" y="98541"/>
                </a:lnTo>
                <a:lnTo>
                  <a:pt x="29931" y="99456"/>
                </a:lnTo>
                <a:lnTo>
                  <a:pt x="42540" y="108325"/>
                </a:lnTo>
                <a:lnTo>
                  <a:pt x="1953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722607" y="3138160"/>
            <a:ext cx="23495" cy="87630"/>
          </a:xfrm>
          <a:custGeom>
            <a:avLst/>
            <a:gdLst/>
            <a:ahLst/>
            <a:cxnLst/>
            <a:rect l="l" t="t" r="r" b="b"/>
            <a:pathLst>
              <a:path w="23494" h="87630">
                <a:moveTo>
                  <a:pt x="5038" y="0"/>
                </a:moveTo>
                <a:lnTo>
                  <a:pt x="1880" y="0"/>
                </a:lnTo>
                <a:lnTo>
                  <a:pt x="0" y="1889"/>
                </a:lnTo>
                <a:lnTo>
                  <a:pt x="18263" y="87142"/>
                </a:lnTo>
                <a:lnTo>
                  <a:pt x="21421" y="87142"/>
                </a:lnTo>
                <a:lnTo>
                  <a:pt x="23314" y="86197"/>
                </a:lnTo>
                <a:lnTo>
                  <a:pt x="50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639729" y="3090062"/>
            <a:ext cx="31115" cy="66675"/>
          </a:xfrm>
          <a:custGeom>
            <a:avLst/>
            <a:gdLst/>
            <a:ahLst/>
            <a:cxnLst/>
            <a:rect l="l" t="t" r="r" b="b"/>
            <a:pathLst>
              <a:path w="31114" h="66675">
                <a:moveTo>
                  <a:pt x="27096" y="0"/>
                </a:moveTo>
                <a:lnTo>
                  <a:pt x="2831" y="53766"/>
                </a:lnTo>
                <a:lnTo>
                  <a:pt x="0" y="66080"/>
                </a:lnTo>
                <a:lnTo>
                  <a:pt x="8820" y="53766"/>
                </a:lnTo>
                <a:lnTo>
                  <a:pt x="30873" y="5730"/>
                </a:lnTo>
                <a:lnTo>
                  <a:pt x="30873" y="1036"/>
                </a:lnTo>
                <a:lnTo>
                  <a:pt x="270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632167" y="3088294"/>
            <a:ext cx="26034" cy="46355"/>
          </a:xfrm>
          <a:custGeom>
            <a:avLst/>
            <a:gdLst/>
            <a:ahLst/>
            <a:cxnLst/>
            <a:rect l="l" t="t" r="r" b="b"/>
            <a:pathLst>
              <a:path w="26035" h="46355">
                <a:moveTo>
                  <a:pt x="21110" y="0"/>
                </a:moveTo>
                <a:lnTo>
                  <a:pt x="0" y="43891"/>
                </a:lnTo>
                <a:lnTo>
                  <a:pt x="5669" y="46055"/>
                </a:lnTo>
                <a:lnTo>
                  <a:pt x="25837" y="1767"/>
                </a:lnTo>
                <a:lnTo>
                  <a:pt x="2111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670602" y="3089178"/>
            <a:ext cx="53975" cy="51435"/>
          </a:xfrm>
          <a:custGeom>
            <a:avLst/>
            <a:gdLst/>
            <a:ahLst/>
            <a:cxnLst/>
            <a:rect l="l" t="t" r="r" b="b"/>
            <a:pathLst>
              <a:path w="53975" h="51435">
                <a:moveTo>
                  <a:pt x="1892" y="0"/>
                </a:moveTo>
                <a:lnTo>
                  <a:pt x="0" y="1920"/>
                </a:lnTo>
                <a:lnTo>
                  <a:pt x="0" y="6614"/>
                </a:lnTo>
                <a:lnTo>
                  <a:pt x="52004" y="50871"/>
                </a:lnTo>
                <a:lnTo>
                  <a:pt x="53885" y="48981"/>
                </a:lnTo>
                <a:lnTo>
                  <a:pt x="52946" y="45171"/>
                </a:lnTo>
                <a:lnTo>
                  <a:pt x="18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658944" y="3243285"/>
            <a:ext cx="54610" cy="51435"/>
          </a:xfrm>
          <a:custGeom>
            <a:avLst/>
            <a:gdLst/>
            <a:ahLst/>
            <a:cxnLst/>
            <a:rect l="l" t="t" r="r" b="b"/>
            <a:pathLst>
              <a:path w="54610" h="51435">
                <a:moveTo>
                  <a:pt x="0" y="0"/>
                </a:moveTo>
                <a:lnTo>
                  <a:pt x="7882" y="11704"/>
                </a:lnTo>
                <a:lnTo>
                  <a:pt x="52318" y="50871"/>
                </a:lnTo>
                <a:lnTo>
                  <a:pt x="54211" y="49926"/>
                </a:lnTo>
                <a:lnTo>
                  <a:pt x="54211" y="45171"/>
                </a:lnTo>
                <a:lnTo>
                  <a:pt x="12609" y="886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661778" y="3264468"/>
            <a:ext cx="41910" cy="38735"/>
          </a:xfrm>
          <a:custGeom>
            <a:avLst/>
            <a:gdLst/>
            <a:ahLst/>
            <a:cxnLst/>
            <a:rect l="l" t="t" r="r" b="b"/>
            <a:pathLst>
              <a:path w="41910" h="38735">
                <a:moveTo>
                  <a:pt x="4096" y="0"/>
                </a:moveTo>
                <a:lnTo>
                  <a:pt x="0" y="4724"/>
                </a:lnTo>
                <a:lnTo>
                  <a:pt x="37813" y="38221"/>
                </a:lnTo>
                <a:lnTo>
                  <a:pt x="41602" y="33467"/>
                </a:lnTo>
                <a:lnTo>
                  <a:pt x="40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713155" y="3225302"/>
            <a:ext cx="32384" cy="67945"/>
          </a:xfrm>
          <a:custGeom>
            <a:avLst/>
            <a:gdLst/>
            <a:ahLst/>
            <a:cxnLst/>
            <a:rect l="l" t="t" r="r" b="b"/>
            <a:pathLst>
              <a:path w="32385" h="67945">
                <a:moveTo>
                  <a:pt x="30873" y="0"/>
                </a:moveTo>
                <a:lnTo>
                  <a:pt x="27715" y="0"/>
                </a:lnTo>
                <a:lnTo>
                  <a:pt x="0" y="63154"/>
                </a:lnTo>
                <a:lnTo>
                  <a:pt x="0" y="67909"/>
                </a:lnTo>
                <a:lnTo>
                  <a:pt x="3773" y="67909"/>
                </a:lnTo>
                <a:lnTo>
                  <a:pt x="31811" y="4754"/>
                </a:lnTo>
                <a:lnTo>
                  <a:pt x="3087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575136" y="3100517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4" h="61594">
                <a:moveTo>
                  <a:pt x="20159" y="0"/>
                </a:moveTo>
                <a:lnTo>
                  <a:pt x="0" y="11704"/>
                </a:lnTo>
                <a:lnTo>
                  <a:pt x="53876" y="61295"/>
                </a:lnTo>
                <a:lnTo>
                  <a:pt x="64593" y="55625"/>
                </a:lnTo>
                <a:lnTo>
                  <a:pt x="67424" y="43312"/>
                </a:lnTo>
                <a:lnTo>
                  <a:pt x="201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618606" y="3242371"/>
            <a:ext cx="48260" cy="72390"/>
          </a:xfrm>
          <a:custGeom>
            <a:avLst/>
            <a:gdLst/>
            <a:ahLst/>
            <a:cxnLst/>
            <a:rect l="l" t="t" r="r" b="b"/>
            <a:pathLst>
              <a:path w="48260" h="72389">
                <a:moveTo>
                  <a:pt x="28050" y="0"/>
                </a:moveTo>
                <a:lnTo>
                  <a:pt x="0" y="70103"/>
                </a:lnTo>
                <a:lnTo>
                  <a:pt x="23015" y="71993"/>
                </a:lnTo>
                <a:lnTo>
                  <a:pt x="48219" y="12618"/>
                </a:lnTo>
                <a:lnTo>
                  <a:pt x="40337" y="914"/>
                </a:lnTo>
                <a:lnTo>
                  <a:pt x="280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14082" y="3514618"/>
            <a:ext cx="41275" cy="66040"/>
          </a:xfrm>
          <a:custGeom>
            <a:avLst/>
            <a:gdLst/>
            <a:ahLst/>
            <a:cxnLst/>
            <a:rect l="l" t="t" r="r" b="b"/>
            <a:pathLst>
              <a:path w="41275" h="66039">
                <a:moveTo>
                  <a:pt x="14502" y="0"/>
                </a:moveTo>
                <a:lnTo>
                  <a:pt x="0" y="41056"/>
                </a:lnTo>
                <a:lnTo>
                  <a:pt x="37505" y="66019"/>
                </a:lnTo>
                <a:lnTo>
                  <a:pt x="41279" y="62209"/>
                </a:lnTo>
                <a:lnTo>
                  <a:pt x="1450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794129" y="3522207"/>
            <a:ext cx="16510" cy="53340"/>
          </a:xfrm>
          <a:custGeom>
            <a:avLst/>
            <a:gdLst/>
            <a:ahLst/>
            <a:cxnLst/>
            <a:rect l="l" t="t" r="r" b="b"/>
            <a:pathLst>
              <a:path w="16510" h="53339">
                <a:moveTo>
                  <a:pt x="11655" y="0"/>
                </a:moveTo>
                <a:lnTo>
                  <a:pt x="0" y="51785"/>
                </a:lnTo>
                <a:lnTo>
                  <a:pt x="5678" y="52730"/>
                </a:lnTo>
                <a:lnTo>
                  <a:pt x="16395" y="944"/>
                </a:lnTo>
                <a:lnTo>
                  <a:pt x="1165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786246" y="3435979"/>
            <a:ext cx="24765" cy="87630"/>
          </a:xfrm>
          <a:custGeom>
            <a:avLst/>
            <a:gdLst/>
            <a:ahLst/>
            <a:cxnLst/>
            <a:rect l="l" t="t" r="r" b="b"/>
            <a:pathLst>
              <a:path w="24764" h="87629">
                <a:moveTo>
                  <a:pt x="5989" y="0"/>
                </a:moveTo>
                <a:lnTo>
                  <a:pt x="2834" y="0"/>
                </a:lnTo>
                <a:lnTo>
                  <a:pt x="0" y="944"/>
                </a:lnTo>
                <a:lnTo>
                  <a:pt x="18275" y="87172"/>
                </a:lnTo>
                <a:lnTo>
                  <a:pt x="24277" y="87172"/>
                </a:lnTo>
                <a:lnTo>
                  <a:pt x="59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703380" y="3387973"/>
            <a:ext cx="32384" cy="66040"/>
          </a:xfrm>
          <a:custGeom>
            <a:avLst/>
            <a:gdLst/>
            <a:ahLst/>
            <a:cxnLst/>
            <a:rect l="l" t="t" r="r" b="b"/>
            <a:pathLst>
              <a:path w="32385" h="66039">
                <a:moveTo>
                  <a:pt x="28050" y="0"/>
                </a:moveTo>
                <a:lnTo>
                  <a:pt x="3773" y="52730"/>
                </a:lnTo>
                <a:lnTo>
                  <a:pt x="0" y="65989"/>
                </a:lnTo>
                <a:lnTo>
                  <a:pt x="9774" y="53675"/>
                </a:lnTo>
                <a:lnTo>
                  <a:pt x="31824" y="4724"/>
                </a:lnTo>
                <a:lnTo>
                  <a:pt x="30882" y="944"/>
                </a:lnTo>
                <a:lnTo>
                  <a:pt x="280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696760" y="3386053"/>
            <a:ext cx="26034" cy="45720"/>
          </a:xfrm>
          <a:custGeom>
            <a:avLst/>
            <a:gdLst/>
            <a:ahLst/>
            <a:cxnLst/>
            <a:rect l="l" t="t" r="r" b="b"/>
            <a:pathLst>
              <a:path w="26035" h="45720">
                <a:moveTo>
                  <a:pt x="20168" y="0"/>
                </a:moveTo>
                <a:lnTo>
                  <a:pt x="0" y="43281"/>
                </a:lnTo>
                <a:lnTo>
                  <a:pt x="4724" y="45171"/>
                </a:lnTo>
                <a:lnTo>
                  <a:pt x="25847" y="1920"/>
                </a:lnTo>
                <a:lnTo>
                  <a:pt x="2016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734263" y="3387029"/>
            <a:ext cx="55244" cy="50165"/>
          </a:xfrm>
          <a:custGeom>
            <a:avLst/>
            <a:gdLst/>
            <a:ahLst/>
            <a:cxnLst/>
            <a:rect l="l" t="t" r="r" b="b"/>
            <a:pathLst>
              <a:path w="55244" h="50164">
                <a:moveTo>
                  <a:pt x="1883" y="0"/>
                </a:moveTo>
                <a:lnTo>
                  <a:pt x="0" y="1889"/>
                </a:lnTo>
                <a:lnTo>
                  <a:pt x="941" y="5669"/>
                </a:lnTo>
                <a:lnTo>
                  <a:pt x="51983" y="49895"/>
                </a:lnTo>
                <a:lnTo>
                  <a:pt x="54818" y="48950"/>
                </a:lnTo>
                <a:lnTo>
                  <a:pt x="53876" y="44195"/>
                </a:lnTo>
                <a:lnTo>
                  <a:pt x="188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637836" y="3394588"/>
            <a:ext cx="69850" cy="65405"/>
          </a:xfrm>
          <a:custGeom>
            <a:avLst/>
            <a:gdLst/>
            <a:ahLst/>
            <a:cxnLst/>
            <a:rect l="l" t="t" r="r" b="b"/>
            <a:pathLst>
              <a:path w="69850" h="65404">
                <a:moveTo>
                  <a:pt x="21107" y="0"/>
                </a:moveTo>
                <a:lnTo>
                  <a:pt x="0" y="11704"/>
                </a:lnTo>
                <a:lnTo>
                  <a:pt x="55778" y="65379"/>
                </a:lnTo>
                <a:lnTo>
                  <a:pt x="65544" y="59375"/>
                </a:lnTo>
                <a:lnTo>
                  <a:pt x="69317" y="46116"/>
                </a:lnTo>
                <a:lnTo>
                  <a:pt x="211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637836" y="2809402"/>
            <a:ext cx="27305" cy="40005"/>
          </a:xfrm>
          <a:custGeom>
            <a:avLst/>
            <a:gdLst/>
            <a:ahLst/>
            <a:cxnLst/>
            <a:rect l="l" t="t" r="r" b="b"/>
            <a:pathLst>
              <a:path w="27305" h="40005">
                <a:moveTo>
                  <a:pt x="3785" y="0"/>
                </a:moveTo>
                <a:lnTo>
                  <a:pt x="0" y="3047"/>
                </a:lnTo>
                <a:lnTo>
                  <a:pt x="22049" y="39441"/>
                </a:lnTo>
                <a:lnTo>
                  <a:pt x="27108" y="37520"/>
                </a:lnTo>
                <a:lnTo>
                  <a:pt x="37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563468" y="2808396"/>
            <a:ext cx="33020" cy="76835"/>
          </a:xfrm>
          <a:custGeom>
            <a:avLst/>
            <a:gdLst/>
            <a:ahLst/>
            <a:cxnLst/>
            <a:rect l="l" t="t" r="r" b="b"/>
            <a:pathLst>
              <a:path w="33019" h="76835">
                <a:moveTo>
                  <a:pt x="27099" y="0"/>
                </a:moveTo>
                <a:lnTo>
                  <a:pt x="0" y="47945"/>
                </a:lnTo>
                <a:lnTo>
                  <a:pt x="28992" y="76687"/>
                </a:lnTo>
                <a:lnTo>
                  <a:pt x="32778" y="1005"/>
                </a:lnTo>
                <a:lnTo>
                  <a:pt x="270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563468" y="2856341"/>
            <a:ext cx="44450" cy="99060"/>
          </a:xfrm>
          <a:custGeom>
            <a:avLst/>
            <a:gdLst/>
            <a:ahLst/>
            <a:cxnLst/>
            <a:rect l="l" t="t" r="r" b="b"/>
            <a:pathLst>
              <a:path w="44450" h="99060">
                <a:moveTo>
                  <a:pt x="0" y="0"/>
                </a:moveTo>
                <a:lnTo>
                  <a:pt x="20491" y="95798"/>
                </a:lnTo>
                <a:lnTo>
                  <a:pt x="44421" y="98602"/>
                </a:lnTo>
                <a:lnTo>
                  <a:pt x="28992" y="2874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659885" y="2846923"/>
            <a:ext cx="24765" cy="88265"/>
          </a:xfrm>
          <a:custGeom>
            <a:avLst/>
            <a:gdLst/>
            <a:ahLst/>
            <a:cxnLst/>
            <a:rect l="l" t="t" r="r" b="b"/>
            <a:pathLst>
              <a:path w="24764" h="88264">
                <a:moveTo>
                  <a:pt x="5059" y="0"/>
                </a:moveTo>
                <a:lnTo>
                  <a:pt x="0" y="1920"/>
                </a:lnTo>
                <a:lnTo>
                  <a:pt x="18598" y="88178"/>
                </a:lnTo>
                <a:lnTo>
                  <a:pt x="21442" y="88178"/>
                </a:lnTo>
                <a:lnTo>
                  <a:pt x="24277" y="87142"/>
                </a:lnTo>
                <a:lnTo>
                  <a:pt x="50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591519" y="2940710"/>
            <a:ext cx="64769" cy="57785"/>
          </a:xfrm>
          <a:custGeom>
            <a:avLst/>
            <a:gdLst/>
            <a:ahLst/>
            <a:cxnLst/>
            <a:rect l="l" t="t" r="r" b="b"/>
            <a:pathLst>
              <a:path w="64769" h="57785">
                <a:moveTo>
                  <a:pt x="3776" y="0"/>
                </a:moveTo>
                <a:lnTo>
                  <a:pt x="0" y="3809"/>
                </a:lnTo>
                <a:lnTo>
                  <a:pt x="60816" y="57485"/>
                </a:lnTo>
                <a:lnTo>
                  <a:pt x="64605" y="52791"/>
                </a:lnTo>
                <a:lnTo>
                  <a:pt x="37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591519" y="2957748"/>
            <a:ext cx="64135" cy="57785"/>
          </a:xfrm>
          <a:custGeom>
            <a:avLst/>
            <a:gdLst/>
            <a:ahLst/>
            <a:cxnLst/>
            <a:rect l="l" t="t" r="r" b="b"/>
            <a:pathLst>
              <a:path w="64135" h="57785">
                <a:moveTo>
                  <a:pt x="3776" y="0"/>
                </a:moveTo>
                <a:lnTo>
                  <a:pt x="0" y="4206"/>
                </a:lnTo>
                <a:lnTo>
                  <a:pt x="59865" y="57515"/>
                </a:lnTo>
                <a:lnTo>
                  <a:pt x="63651" y="53675"/>
                </a:lnTo>
                <a:lnTo>
                  <a:pt x="37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554967" y="2952140"/>
            <a:ext cx="53340" cy="68580"/>
          </a:xfrm>
          <a:custGeom>
            <a:avLst/>
            <a:gdLst/>
            <a:ahLst/>
            <a:cxnLst/>
            <a:rect l="l" t="t" r="r" b="b"/>
            <a:pathLst>
              <a:path w="53340" h="68580">
                <a:moveTo>
                  <a:pt x="28992" y="0"/>
                </a:moveTo>
                <a:lnTo>
                  <a:pt x="0" y="65288"/>
                </a:lnTo>
                <a:lnTo>
                  <a:pt x="23003" y="68214"/>
                </a:lnTo>
                <a:lnTo>
                  <a:pt x="52922" y="2804"/>
                </a:lnTo>
                <a:lnTo>
                  <a:pt x="289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648550" y="2935102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89" h="67310">
                <a:moveTo>
                  <a:pt x="32778" y="0"/>
                </a:moveTo>
                <a:lnTo>
                  <a:pt x="29934" y="0"/>
                </a:lnTo>
                <a:lnTo>
                  <a:pt x="0" y="66934"/>
                </a:lnTo>
                <a:lnTo>
                  <a:pt x="5681" y="66934"/>
                </a:lnTo>
                <a:lnTo>
                  <a:pt x="33720" y="4693"/>
                </a:lnTo>
                <a:lnTo>
                  <a:pt x="3277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693615" y="3441649"/>
            <a:ext cx="35560" cy="114300"/>
          </a:xfrm>
          <a:custGeom>
            <a:avLst/>
            <a:gdLst/>
            <a:ahLst/>
            <a:cxnLst/>
            <a:rect l="l" t="t" r="r" b="b"/>
            <a:pathLst>
              <a:path w="35560" h="114300">
                <a:moveTo>
                  <a:pt x="19540" y="0"/>
                </a:moveTo>
                <a:lnTo>
                  <a:pt x="9765" y="12313"/>
                </a:lnTo>
                <a:lnTo>
                  <a:pt x="0" y="18318"/>
                </a:lnTo>
                <a:lnTo>
                  <a:pt x="20467" y="114025"/>
                </a:lnTo>
                <a:lnTo>
                  <a:pt x="34969" y="72969"/>
                </a:lnTo>
                <a:lnTo>
                  <a:pt x="195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1814198" y="3503965"/>
            <a:ext cx="104139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1655170" y="2819186"/>
            <a:ext cx="14604" cy="23495"/>
          </a:xfrm>
          <a:custGeom>
            <a:avLst/>
            <a:gdLst/>
            <a:ahLst/>
            <a:cxnLst/>
            <a:rect l="l" t="t" r="r" b="b"/>
            <a:pathLst>
              <a:path w="14605" h="23494">
                <a:moveTo>
                  <a:pt x="9774" y="0"/>
                </a:moveTo>
                <a:lnTo>
                  <a:pt x="0" y="19872"/>
                </a:lnTo>
                <a:lnTo>
                  <a:pt x="5669" y="23042"/>
                </a:lnTo>
                <a:lnTo>
                  <a:pt x="14490" y="2804"/>
                </a:lnTo>
                <a:lnTo>
                  <a:pt x="977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661778" y="2824795"/>
            <a:ext cx="20955" cy="35560"/>
          </a:xfrm>
          <a:custGeom>
            <a:avLst/>
            <a:gdLst/>
            <a:ahLst/>
            <a:cxnLst/>
            <a:rect l="l" t="t" r="r" b="b"/>
            <a:pathLst>
              <a:path w="20955" h="35560">
                <a:moveTo>
                  <a:pt x="15453" y="0"/>
                </a:moveTo>
                <a:lnTo>
                  <a:pt x="0" y="33467"/>
                </a:lnTo>
                <a:lnTo>
                  <a:pt x="5047" y="35356"/>
                </a:lnTo>
                <a:lnTo>
                  <a:pt x="20491" y="1889"/>
                </a:lnTo>
                <a:lnTo>
                  <a:pt x="154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546146" y="2846923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4" h="33019">
                <a:moveTo>
                  <a:pt x="2831" y="0"/>
                </a:moveTo>
                <a:lnTo>
                  <a:pt x="0" y="3840"/>
                </a:lnTo>
                <a:lnTo>
                  <a:pt x="31824" y="32583"/>
                </a:lnTo>
                <a:lnTo>
                  <a:pt x="35597" y="28773"/>
                </a:lnTo>
                <a:lnTo>
                  <a:pt x="28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554967" y="2836255"/>
            <a:ext cx="26034" cy="24130"/>
          </a:xfrm>
          <a:custGeom>
            <a:avLst/>
            <a:gdLst/>
            <a:ahLst/>
            <a:cxnLst/>
            <a:rect l="l" t="t" r="r" b="b"/>
            <a:pathLst>
              <a:path w="26034" h="24130">
                <a:moveTo>
                  <a:pt x="3785" y="0"/>
                </a:moveTo>
                <a:lnTo>
                  <a:pt x="0" y="3688"/>
                </a:lnTo>
                <a:lnTo>
                  <a:pt x="22061" y="23896"/>
                </a:lnTo>
                <a:lnTo>
                  <a:pt x="25837" y="20086"/>
                </a:lnTo>
                <a:lnTo>
                  <a:pt x="37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691722" y="3531656"/>
            <a:ext cx="31115" cy="37465"/>
          </a:xfrm>
          <a:custGeom>
            <a:avLst/>
            <a:gdLst/>
            <a:ahLst/>
            <a:cxnLst/>
            <a:rect l="l" t="t" r="r" b="b"/>
            <a:pathLst>
              <a:path w="31114" h="37464">
                <a:moveTo>
                  <a:pt x="27099" y="0"/>
                </a:moveTo>
                <a:lnTo>
                  <a:pt x="0" y="33497"/>
                </a:lnTo>
                <a:lnTo>
                  <a:pt x="4084" y="37277"/>
                </a:lnTo>
                <a:lnTo>
                  <a:pt x="30885" y="2865"/>
                </a:lnTo>
                <a:lnTo>
                  <a:pt x="270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702439" y="3546195"/>
            <a:ext cx="27305" cy="31115"/>
          </a:xfrm>
          <a:custGeom>
            <a:avLst/>
            <a:gdLst/>
            <a:ahLst/>
            <a:cxnLst/>
            <a:rect l="l" t="t" r="r" b="b"/>
            <a:pathLst>
              <a:path w="27305" h="31114">
                <a:moveTo>
                  <a:pt x="22049" y="0"/>
                </a:moveTo>
                <a:lnTo>
                  <a:pt x="0" y="27797"/>
                </a:lnTo>
                <a:lnTo>
                  <a:pt x="4715" y="30632"/>
                </a:lnTo>
                <a:lnTo>
                  <a:pt x="27099" y="2865"/>
                </a:lnTo>
                <a:lnTo>
                  <a:pt x="2204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03583" y="3509558"/>
            <a:ext cx="29209" cy="27305"/>
          </a:xfrm>
          <a:custGeom>
            <a:avLst/>
            <a:gdLst/>
            <a:ahLst/>
            <a:cxnLst/>
            <a:rect l="l" t="t" r="r" b="b"/>
            <a:pathLst>
              <a:path w="29210" h="27304">
                <a:moveTo>
                  <a:pt x="4093" y="0"/>
                </a:moveTo>
                <a:lnTo>
                  <a:pt x="0" y="3779"/>
                </a:lnTo>
                <a:lnTo>
                  <a:pt x="25203" y="26852"/>
                </a:lnTo>
                <a:lnTo>
                  <a:pt x="28977" y="22097"/>
                </a:lnTo>
                <a:lnTo>
                  <a:pt x="409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803583" y="3528822"/>
            <a:ext cx="20955" cy="17780"/>
          </a:xfrm>
          <a:custGeom>
            <a:avLst/>
            <a:gdLst/>
            <a:ahLst/>
            <a:cxnLst/>
            <a:rect l="l" t="t" r="r" b="b"/>
            <a:pathLst>
              <a:path w="20955" h="17779">
                <a:moveTo>
                  <a:pt x="4093" y="0"/>
                </a:moveTo>
                <a:lnTo>
                  <a:pt x="0" y="3809"/>
                </a:lnTo>
                <a:lnTo>
                  <a:pt x="16382" y="17373"/>
                </a:lnTo>
                <a:lnTo>
                  <a:pt x="20476" y="13258"/>
                </a:lnTo>
                <a:lnTo>
                  <a:pt x="409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1303097" y="4290096"/>
            <a:ext cx="176530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0000FF"/>
                </a:solidFill>
                <a:latin typeface="Arial"/>
                <a:cs typeface="Arial"/>
              </a:rPr>
              <a:t>HO</a:t>
            </a:r>
            <a:endParaRPr sz="800">
              <a:latin typeface="Arial"/>
              <a:cs typeface="Arial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1458550" y="4279891"/>
            <a:ext cx="50165" cy="43180"/>
          </a:xfrm>
          <a:custGeom>
            <a:avLst/>
            <a:gdLst/>
            <a:ahLst/>
            <a:cxnLst/>
            <a:rect l="l" t="t" r="r" b="b"/>
            <a:pathLst>
              <a:path w="50165" h="43179">
                <a:moveTo>
                  <a:pt x="50103" y="0"/>
                </a:moveTo>
                <a:lnTo>
                  <a:pt x="41279" y="0"/>
                </a:lnTo>
                <a:lnTo>
                  <a:pt x="0" y="38218"/>
                </a:lnTo>
                <a:lnTo>
                  <a:pt x="3776" y="42958"/>
                </a:lnTo>
                <a:lnTo>
                  <a:pt x="5010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50668" y="4237576"/>
            <a:ext cx="58419" cy="42545"/>
          </a:xfrm>
          <a:custGeom>
            <a:avLst/>
            <a:gdLst/>
            <a:ahLst/>
            <a:cxnLst/>
            <a:rect l="l" t="t" r="r" b="b"/>
            <a:pathLst>
              <a:path w="58419" h="42545">
                <a:moveTo>
                  <a:pt x="5989" y="0"/>
                </a:moveTo>
                <a:lnTo>
                  <a:pt x="0" y="2834"/>
                </a:lnTo>
                <a:lnTo>
                  <a:pt x="49161" y="42315"/>
                </a:lnTo>
                <a:lnTo>
                  <a:pt x="57985" y="42315"/>
                </a:lnTo>
                <a:lnTo>
                  <a:pt x="598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450668" y="4185772"/>
            <a:ext cx="12065" cy="55244"/>
          </a:xfrm>
          <a:custGeom>
            <a:avLst/>
            <a:gdLst/>
            <a:ahLst/>
            <a:cxnLst/>
            <a:rect l="l" t="t" r="r" b="b"/>
            <a:pathLst>
              <a:path w="12065" h="55245">
                <a:moveTo>
                  <a:pt x="5989" y="0"/>
                </a:moveTo>
                <a:lnTo>
                  <a:pt x="0" y="54638"/>
                </a:lnTo>
                <a:lnTo>
                  <a:pt x="5989" y="51803"/>
                </a:lnTo>
                <a:lnTo>
                  <a:pt x="11658" y="954"/>
                </a:lnTo>
                <a:lnTo>
                  <a:pt x="598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525975" y="4013634"/>
            <a:ext cx="40640" cy="33020"/>
          </a:xfrm>
          <a:custGeom>
            <a:avLst/>
            <a:gdLst/>
            <a:ahLst/>
            <a:cxnLst/>
            <a:rect l="l" t="t" r="r" b="b"/>
            <a:pathLst>
              <a:path w="40640" h="33020">
                <a:moveTo>
                  <a:pt x="3788" y="0"/>
                </a:moveTo>
                <a:lnTo>
                  <a:pt x="0" y="4748"/>
                </a:lnTo>
                <a:lnTo>
                  <a:pt x="34661" y="32537"/>
                </a:lnTo>
                <a:lnTo>
                  <a:pt x="40340" y="29705"/>
                </a:lnTo>
                <a:lnTo>
                  <a:pt x="378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21678" y="3952052"/>
            <a:ext cx="27305" cy="16510"/>
          </a:xfrm>
          <a:custGeom>
            <a:avLst/>
            <a:gdLst/>
            <a:ahLst/>
            <a:cxnLst/>
            <a:rect l="l" t="t" r="r" b="b"/>
            <a:pathLst>
              <a:path w="27305" h="16510">
                <a:moveTo>
                  <a:pt x="1892" y="0"/>
                </a:moveTo>
                <a:lnTo>
                  <a:pt x="0" y="5062"/>
                </a:lnTo>
                <a:lnTo>
                  <a:pt x="25203" y="16431"/>
                </a:lnTo>
                <a:lnTo>
                  <a:pt x="27096" y="11679"/>
                </a:lnTo>
                <a:lnTo>
                  <a:pt x="18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408450" y="3901522"/>
            <a:ext cx="17780" cy="55244"/>
          </a:xfrm>
          <a:custGeom>
            <a:avLst/>
            <a:gdLst/>
            <a:ahLst/>
            <a:cxnLst/>
            <a:rect l="l" t="t" r="r" b="b"/>
            <a:pathLst>
              <a:path w="17780" h="55245">
                <a:moveTo>
                  <a:pt x="0" y="0"/>
                </a:moveTo>
                <a:lnTo>
                  <a:pt x="12286" y="54638"/>
                </a:lnTo>
                <a:lnTo>
                  <a:pt x="17321" y="50529"/>
                </a:lnTo>
                <a:lnTo>
                  <a:pt x="5654" y="1892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408450" y="3876568"/>
            <a:ext cx="29209" cy="27305"/>
          </a:xfrm>
          <a:custGeom>
            <a:avLst/>
            <a:gdLst/>
            <a:ahLst/>
            <a:cxnLst/>
            <a:rect l="l" t="t" r="r" b="b"/>
            <a:pathLst>
              <a:path w="29209" h="27304">
                <a:moveTo>
                  <a:pt x="24883" y="0"/>
                </a:moveTo>
                <a:lnTo>
                  <a:pt x="0" y="24953"/>
                </a:lnTo>
                <a:lnTo>
                  <a:pt x="5654" y="26846"/>
                </a:lnTo>
                <a:lnTo>
                  <a:pt x="28669" y="3785"/>
                </a:lnTo>
                <a:lnTo>
                  <a:pt x="2488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389851" y="3844040"/>
            <a:ext cx="37465" cy="12700"/>
          </a:xfrm>
          <a:custGeom>
            <a:avLst/>
            <a:gdLst/>
            <a:ahLst/>
            <a:cxnLst/>
            <a:rect l="l" t="t" r="r" b="b"/>
            <a:pathLst>
              <a:path w="37465" h="12700">
                <a:moveTo>
                  <a:pt x="35920" y="0"/>
                </a:moveTo>
                <a:lnTo>
                  <a:pt x="941" y="6632"/>
                </a:lnTo>
                <a:lnTo>
                  <a:pt x="0" y="12323"/>
                </a:lnTo>
                <a:lnTo>
                  <a:pt x="36862" y="4739"/>
                </a:lnTo>
                <a:lnTo>
                  <a:pt x="3592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346679" y="3825715"/>
            <a:ext cx="44450" cy="31115"/>
          </a:xfrm>
          <a:custGeom>
            <a:avLst/>
            <a:gdLst/>
            <a:ahLst/>
            <a:cxnLst/>
            <a:rect l="l" t="t" r="r" b="b"/>
            <a:pathLst>
              <a:path w="44450" h="31114">
                <a:moveTo>
                  <a:pt x="5681" y="0"/>
                </a:moveTo>
                <a:lnTo>
                  <a:pt x="0" y="1904"/>
                </a:lnTo>
                <a:lnTo>
                  <a:pt x="43171" y="30647"/>
                </a:lnTo>
                <a:lnTo>
                  <a:pt x="44113" y="24957"/>
                </a:lnTo>
                <a:lnTo>
                  <a:pt x="568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>
            <a:off x="1683106" y="4290096"/>
            <a:ext cx="176530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FF0000"/>
                </a:solidFill>
                <a:latin typeface="Arial"/>
                <a:cs typeface="Arial"/>
              </a:rPr>
              <a:t>OH</a:t>
            </a:r>
            <a:endParaRPr sz="800">
              <a:latin typeface="Arial"/>
              <a:cs typeface="Arial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686043" y="4254937"/>
            <a:ext cx="29209" cy="57785"/>
          </a:xfrm>
          <a:custGeom>
            <a:avLst/>
            <a:gdLst/>
            <a:ahLst/>
            <a:cxnLst/>
            <a:rect l="l" t="t" r="r" b="b"/>
            <a:pathLst>
              <a:path w="29210" h="57785">
                <a:moveTo>
                  <a:pt x="0" y="0"/>
                </a:moveTo>
                <a:lnTo>
                  <a:pt x="23003" y="57494"/>
                </a:lnTo>
                <a:lnTo>
                  <a:pt x="28992" y="55589"/>
                </a:lnTo>
                <a:lnTo>
                  <a:pt x="7571" y="379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686043" y="4238518"/>
            <a:ext cx="83820" cy="20320"/>
          </a:xfrm>
          <a:custGeom>
            <a:avLst/>
            <a:gdLst/>
            <a:ahLst/>
            <a:cxnLst/>
            <a:rect l="l" t="t" r="r" b="b"/>
            <a:pathLst>
              <a:path w="83819" h="20320">
                <a:moveTo>
                  <a:pt x="77211" y="0"/>
                </a:moveTo>
                <a:lnTo>
                  <a:pt x="0" y="16419"/>
                </a:lnTo>
                <a:lnTo>
                  <a:pt x="7571" y="20217"/>
                </a:lnTo>
                <a:lnTo>
                  <a:pt x="83819" y="3785"/>
                </a:lnTo>
                <a:lnTo>
                  <a:pt x="7721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1712748" y="4064277"/>
            <a:ext cx="104139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1757254" y="4175354"/>
            <a:ext cx="12700" cy="67310"/>
          </a:xfrm>
          <a:custGeom>
            <a:avLst/>
            <a:gdLst/>
            <a:ahLst/>
            <a:cxnLst/>
            <a:rect l="l" t="t" r="r" b="b"/>
            <a:pathLst>
              <a:path w="12700" h="67310">
                <a:moveTo>
                  <a:pt x="6001" y="0"/>
                </a:moveTo>
                <a:lnTo>
                  <a:pt x="0" y="941"/>
                </a:lnTo>
                <a:lnTo>
                  <a:pt x="6001" y="63163"/>
                </a:lnTo>
                <a:lnTo>
                  <a:pt x="12609" y="66949"/>
                </a:lnTo>
                <a:lnTo>
                  <a:pt x="60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708105" y="4039218"/>
            <a:ext cx="32384" cy="50165"/>
          </a:xfrm>
          <a:custGeom>
            <a:avLst/>
            <a:gdLst/>
            <a:ahLst/>
            <a:cxnLst/>
            <a:rect l="l" t="t" r="r" b="b"/>
            <a:pathLst>
              <a:path w="32385" h="50164">
                <a:moveTo>
                  <a:pt x="0" y="0"/>
                </a:moveTo>
                <a:lnTo>
                  <a:pt x="27099" y="49898"/>
                </a:lnTo>
                <a:lnTo>
                  <a:pt x="31827" y="47067"/>
                </a:lnTo>
                <a:lnTo>
                  <a:pt x="7869" y="315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708105" y="4003859"/>
            <a:ext cx="92075" cy="38735"/>
          </a:xfrm>
          <a:custGeom>
            <a:avLst/>
            <a:gdLst/>
            <a:ahLst/>
            <a:cxnLst/>
            <a:rect l="l" t="t" r="r" b="b"/>
            <a:pathLst>
              <a:path w="92075" h="38735">
                <a:moveTo>
                  <a:pt x="83189" y="0"/>
                </a:moveTo>
                <a:lnTo>
                  <a:pt x="0" y="35359"/>
                </a:lnTo>
                <a:lnTo>
                  <a:pt x="7869" y="38514"/>
                </a:lnTo>
                <a:lnTo>
                  <a:pt x="91702" y="1892"/>
                </a:lnTo>
                <a:lnTo>
                  <a:pt x="831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762304" y="3952052"/>
            <a:ext cx="38100" cy="53975"/>
          </a:xfrm>
          <a:custGeom>
            <a:avLst/>
            <a:gdLst/>
            <a:ahLst/>
            <a:cxnLst/>
            <a:rect l="l" t="t" r="r" b="b"/>
            <a:pathLst>
              <a:path w="38100" h="53975">
                <a:moveTo>
                  <a:pt x="4724" y="0"/>
                </a:moveTo>
                <a:lnTo>
                  <a:pt x="0" y="2203"/>
                </a:lnTo>
                <a:lnTo>
                  <a:pt x="28989" y="51806"/>
                </a:lnTo>
                <a:lnTo>
                  <a:pt x="37502" y="53699"/>
                </a:lnTo>
                <a:lnTo>
                  <a:pt x="47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784354" y="3877519"/>
            <a:ext cx="31115" cy="15240"/>
          </a:xfrm>
          <a:custGeom>
            <a:avLst/>
            <a:gdLst/>
            <a:ahLst/>
            <a:cxnLst/>
            <a:rect l="l" t="t" r="r" b="b"/>
            <a:pathLst>
              <a:path w="31114" h="15239">
                <a:moveTo>
                  <a:pt x="26170" y="0"/>
                </a:moveTo>
                <a:lnTo>
                  <a:pt x="0" y="10418"/>
                </a:lnTo>
                <a:lnTo>
                  <a:pt x="1892" y="15157"/>
                </a:lnTo>
                <a:lnTo>
                  <a:pt x="30885" y="3788"/>
                </a:lnTo>
                <a:lnTo>
                  <a:pt x="261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813351" y="3814346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6961"/>
                </a:lnTo>
              </a:path>
            </a:pathLst>
          </a:custGeom>
          <a:ln w="56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 txBox="1"/>
          <p:nvPr/>
        </p:nvSpPr>
        <p:spPr>
          <a:xfrm>
            <a:off x="1620407" y="3541280"/>
            <a:ext cx="224790" cy="440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0" marR="5080" indent="-51435">
              <a:lnSpc>
                <a:spcPct val="109300"/>
              </a:lnSpc>
            </a:pPr>
            <a:r>
              <a:rPr sz="1200" b="1" spc="-15" baseline="3472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800" b="1" spc="-10" dirty="0">
                <a:solidFill>
                  <a:srgbClr val="FF0000"/>
                </a:solidFill>
                <a:latin typeface="Arial"/>
                <a:cs typeface="Arial"/>
              </a:rPr>
              <a:t>N  O</a:t>
            </a:r>
            <a:endParaRPr sz="80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  <a:spcBef>
                <a:spcPts val="290"/>
              </a:spcBef>
            </a:pPr>
            <a:r>
              <a:rPr sz="8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1758528" y="3778026"/>
            <a:ext cx="57785" cy="39370"/>
          </a:xfrm>
          <a:custGeom>
            <a:avLst/>
            <a:gdLst/>
            <a:ahLst/>
            <a:cxnLst/>
            <a:rect l="l" t="t" r="r" b="b"/>
            <a:pathLst>
              <a:path w="57785" h="39370">
                <a:moveTo>
                  <a:pt x="2834" y="0"/>
                </a:moveTo>
                <a:lnTo>
                  <a:pt x="0" y="3779"/>
                </a:lnTo>
                <a:lnTo>
                  <a:pt x="51995" y="39163"/>
                </a:lnTo>
                <a:lnTo>
                  <a:pt x="57649" y="36319"/>
                </a:lnTo>
                <a:lnTo>
                  <a:pt x="28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767029" y="3747089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19" h="10160">
                <a:moveTo>
                  <a:pt x="0" y="0"/>
                </a:moveTo>
                <a:lnTo>
                  <a:pt x="0" y="5974"/>
                </a:lnTo>
                <a:lnTo>
                  <a:pt x="32778" y="9784"/>
                </a:lnTo>
                <a:lnTo>
                  <a:pt x="29934" y="408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796963" y="3708867"/>
            <a:ext cx="28575" cy="48260"/>
          </a:xfrm>
          <a:custGeom>
            <a:avLst/>
            <a:gdLst/>
            <a:ahLst/>
            <a:cxnLst/>
            <a:rect l="l" t="t" r="r" b="b"/>
            <a:pathLst>
              <a:path w="28575" h="48260">
                <a:moveTo>
                  <a:pt x="28038" y="0"/>
                </a:moveTo>
                <a:lnTo>
                  <a:pt x="22061" y="0"/>
                </a:lnTo>
                <a:lnTo>
                  <a:pt x="0" y="42306"/>
                </a:lnTo>
                <a:lnTo>
                  <a:pt x="2843" y="48005"/>
                </a:lnTo>
                <a:lnTo>
                  <a:pt x="280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277992" y="3100517"/>
            <a:ext cx="27305" cy="97155"/>
          </a:xfrm>
          <a:custGeom>
            <a:avLst/>
            <a:gdLst/>
            <a:ahLst/>
            <a:cxnLst/>
            <a:rect l="l" t="t" r="r" b="b"/>
            <a:pathLst>
              <a:path w="27305" h="97155">
                <a:moveTo>
                  <a:pt x="5035" y="0"/>
                </a:moveTo>
                <a:lnTo>
                  <a:pt x="0" y="96987"/>
                </a:lnTo>
                <a:lnTo>
                  <a:pt x="23314" y="90982"/>
                </a:lnTo>
                <a:lnTo>
                  <a:pt x="27099" y="8900"/>
                </a:lnTo>
                <a:lnTo>
                  <a:pt x="503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308866" y="3113227"/>
            <a:ext cx="10160" cy="74930"/>
          </a:xfrm>
          <a:custGeom>
            <a:avLst/>
            <a:gdLst/>
            <a:ahLst/>
            <a:cxnLst/>
            <a:rect l="l" t="t" r="r" b="b"/>
            <a:pathLst>
              <a:path w="10159" h="74930">
                <a:moveTo>
                  <a:pt x="3785" y="0"/>
                </a:moveTo>
                <a:lnTo>
                  <a:pt x="0" y="74493"/>
                </a:lnTo>
                <a:lnTo>
                  <a:pt x="5989" y="74493"/>
                </a:lnTo>
                <a:lnTo>
                  <a:pt x="9774" y="883"/>
                </a:lnTo>
                <a:lnTo>
                  <a:pt x="378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425772" y="3053821"/>
            <a:ext cx="42545" cy="62230"/>
          </a:xfrm>
          <a:custGeom>
            <a:avLst/>
            <a:gdLst/>
            <a:ahLst/>
            <a:cxnLst/>
            <a:rect l="l" t="t" r="r" b="b"/>
            <a:pathLst>
              <a:path w="42544" h="62230">
                <a:moveTo>
                  <a:pt x="2834" y="0"/>
                </a:moveTo>
                <a:lnTo>
                  <a:pt x="0" y="0"/>
                </a:lnTo>
                <a:lnTo>
                  <a:pt x="0" y="4693"/>
                </a:lnTo>
                <a:lnTo>
                  <a:pt x="36554" y="62209"/>
                </a:lnTo>
                <a:lnTo>
                  <a:pt x="42220" y="61295"/>
                </a:lnTo>
                <a:lnTo>
                  <a:pt x="28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421678" y="3076834"/>
            <a:ext cx="33020" cy="44450"/>
          </a:xfrm>
          <a:custGeom>
            <a:avLst/>
            <a:gdLst/>
            <a:ahLst/>
            <a:cxnLst/>
            <a:rect l="l" t="t" r="r" b="b"/>
            <a:pathLst>
              <a:path w="33019" h="44450">
                <a:moveTo>
                  <a:pt x="5989" y="0"/>
                </a:moveTo>
                <a:lnTo>
                  <a:pt x="0" y="1920"/>
                </a:lnTo>
                <a:lnTo>
                  <a:pt x="27096" y="43891"/>
                </a:lnTo>
                <a:lnTo>
                  <a:pt x="32765" y="40081"/>
                </a:lnTo>
                <a:lnTo>
                  <a:pt x="598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415058" y="3202259"/>
            <a:ext cx="49530" cy="60325"/>
          </a:xfrm>
          <a:custGeom>
            <a:avLst/>
            <a:gdLst/>
            <a:ahLst/>
            <a:cxnLst/>
            <a:rect l="l" t="t" r="r" b="b"/>
            <a:pathLst>
              <a:path w="49530" h="60325">
                <a:moveTo>
                  <a:pt x="43491" y="0"/>
                </a:moveTo>
                <a:lnTo>
                  <a:pt x="938" y="54650"/>
                </a:lnTo>
                <a:lnTo>
                  <a:pt x="0" y="58430"/>
                </a:lnTo>
                <a:lnTo>
                  <a:pt x="2834" y="60319"/>
                </a:lnTo>
                <a:lnTo>
                  <a:pt x="49148" y="1889"/>
                </a:lnTo>
                <a:lnTo>
                  <a:pt x="4349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414104" y="3196559"/>
            <a:ext cx="36195" cy="43180"/>
          </a:xfrm>
          <a:custGeom>
            <a:avLst/>
            <a:gdLst/>
            <a:ahLst/>
            <a:cxnLst/>
            <a:rect l="l" t="t" r="r" b="b"/>
            <a:pathLst>
              <a:path w="36194" h="43180">
                <a:moveTo>
                  <a:pt x="30885" y="0"/>
                </a:moveTo>
                <a:lnTo>
                  <a:pt x="0" y="39166"/>
                </a:lnTo>
                <a:lnTo>
                  <a:pt x="3788" y="42976"/>
                </a:lnTo>
                <a:lnTo>
                  <a:pt x="35625" y="2865"/>
                </a:lnTo>
                <a:lnTo>
                  <a:pt x="3088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458550" y="3115117"/>
            <a:ext cx="9525" cy="89535"/>
          </a:xfrm>
          <a:custGeom>
            <a:avLst/>
            <a:gdLst/>
            <a:ahLst/>
            <a:cxnLst/>
            <a:rect l="l" t="t" r="r" b="b"/>
            <a:pathLst>
              <a:path w="9525" h="89535">
                <a:moveTo>
                  <a:pt x="9442" y="0"/>
                </a:moveTo>
                <a:lnTo>
                  <a:pt x="3776" y="914"/>
                </a:lnTo>
                <a:lnTo>
                  <a:pt x="0" y="87142"/>
                </a:lnTo>
                <a:lnTo>
                  <a:pt x="5657" y="89032"/>
                </a:lnTo>
                <a:lnTo>
                  <a:pt x="944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372529" y="3109417"/>
            <a:ext cx="10795" cy="92075"/>
          </a:xfrm>
          <a:custGeom>
            <a:avLst/>
            <a:gdLst/>
            <a:ahLst/>
            <a:cxnLst/>
            <a:rect l="l" t="t" r="r" b="b"/>
            <a:pathLst>
              <a:path w="10794" h="92075">
                <a:moveTo>
                  <a:pt x="5035" y="0"/>
                </a:moveTo>
                <a:lnTo>
                  <a:pt x="0" y="90921"/>
                </a:lnTo>
                <a:lnTo>
                  <a:pt x="2819" y="91897"/>
                </a:lnTo>
                <a:lnTo>
                  <a:pt x="5035" y="90921"/>
                </a:lnTo>
                <a:lnTo>
                  <a:pt x="10713" y="2804"/>
                </a:lnTo>
                <a:lnTo>
                  <a:pt x="503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262551" y="3401567"/>
            <a:ext cx="27305" cy="97155"/>
          </a:xfrm>
          <a:custGeom>
            <a:avLst/>
            <a:gdLst/>
            <a:ahLst/>
            <a:cxnLst/>
            <a:rect l="l" t="t" r="r" b="b"/>
            <a:pathLst>
              <a:path w="27305" h="97154">
                <a:moveTo>
                  <a:pt x="5035" y="0"/>
                </a:moveTo>
                <a:lnTo>
                  <a:pt x="0" y="96621"/>
                </a:lnTo>
                <a:lnTo>
                  <a:pt x="23311" y="90952"/>
                </a:lnTo>
                <a:lnTo>
                  <a:pt x="27096" y="8503"/>
                </a:lnTo>
                <a:lnTo>
                  <a:pt x="503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293424" y="3413881"/>
            <a:ext cx="10160" cy="76200"/>
          </a:xfrm>
          <a:custGeom>
            <a:avLst/>
            <a:gdLst/>
            <a:ahLst/>
            <a:cxnLst/>
            <a:rect l="l" t="t" r="r" b="b"/>
            <a:pathLst>
              <a:path w="10159" h="76200">
                <a:moveTo>
                  <a:pt x="9774" y="0"/>
                </a:moveTo>
                <a:lnTo>
                  <a:pt x="4093" y="0"/>
                </a:lnTo>
                <a:lnTo>
                  <a:pt x="0" y="75803"/>
                </a:lnTo>
                <a:lnTo>
                  <a:pt x="5986" y="75803"/>
                </a:lnTo>
                <a:lnTo>
                  <a:pt x="977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410330" y="3348807"/>
            <a:ext cx="43180" cy="61594"/>
          </a:xfrm>
          <a:custGeom>
            <a:avLst/>
            <a:gdLst/>
            <a:ahLst/>
            <a:cxnLst/>
            <a:rect l="l" t="t" r="r" b="b"/>
            <a:pathLst>
              <a:path w="43180" h="61595">
                <a:moveTo>
                  <a:pt x="3773" y="0"/>
                </a:moveTo>
                <a:lnTo>
                  <a:pt x="0" y="1889"/>
                </a:lnTo>
                <a:lnTo>
                  <a:pt x="0" y="5669"/>
                </a:lnTo>
                <a:lnTo>
                  <a:pt x="37505" y="61264"/>
                </a:lnTo>
                <a:lnTo>
                  <a:pt x="43159" y="59375"/>
                </a:lnTo>
                <a:lnTo>
                  <a:pt x="377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407176" y="3371850"/>
            <a:ext cx="32384" cy="43180"/>
          </a:xfrm>
          <a:custGeom>
            <a:avLst/>
            <a:gdLst/>
            <a:ahLst/>
            <a:cxnLst/>
            <a:rect l="l" t="t" r="r" b="b"/>
            <a:pathLst>
              <a:path w="32384" h="43179">
                <a:moveTo>
                  <a:pt x="5035" y="0"/>
                </a:moveTo>
                <a:lnTo>
                  <a:pt x="0" y="3809"/>
                </a:lnTo>
                <a:lnTo>
                  <a:pt x="27099" y="42946"/>
                </a:lnTo>
                <a:lnTo>
                  <a:pt x="31824" y="40111"/>
                </a:lnTo>
                <a:lnTo>
                  <a:pt x="503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399614" y="3498189"/>
            <a:ext cx="49530" cy="67310"/>
          </a:xfrm>
          <a:custGeom>
            <a:avLst/>
            <a:gdLst/>
            <a:ahLst/>
            <a:cxnLst/>
            <a:rect l="l" t="t" r="r" b="b"/>
            <a:pathLst>
              <a:path w="49530" h="67310">
                <a:moveTo>
                  <a:pt x="43482" y="0"/>
                </a:moveTo>
                <a:lnTo>
                  <a:pt x="0" y="61264"/>
                </a:lnTo>
                <a:lnTo>
                  <a:pt x="0" y="66964"/>
                </a:lnTo>
                <a:lnTo>
                  <a:pt x="2846" y="66964"/>
                </a:lnTo>
                <a:lnTo>
                  <a:pt x="49161" y="1889"/>
                </a:lnTo>
                <a:lnTo>
                  <a:pt x="434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397721" y="3492520"/>
            <a:ext cx="36830" cy="50165"/>
          </a:xfrm>
          <a:custGeom>
            <a:avLst/>
            <a:gdLst/>
            <a:ahLst/>
            <a:cxnLst/>
            <a:rect l="l" t="t" r="r" b="b"/>
            <a:pathLst>
              <a:path w="36830" h="50164">
                <a:moveTo>
                  <a:pt x="31839" y="0"/>
                </a:moveTo>
                <a:lnTo>
                  <a:pt x="0" y="45780"/>
                </a:lnTo>
                <a:lnTo>
                  <a:pt x="4739" y="49560"/>
                </a:lnTo>
                <a:lnTo>
                  <a:pt x="36554" y="3779"/>
                </a:lnTo>
                <a:lnTo>
                  <a:pt x="3183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443096" y="3408182"/>
            <a:ext cx="10795" cy="92075"/>
          </a:xfrm>
          <a:custGeom>
            <a:avLst/>
            <a:gdLst/>
            <a:ahLst/>
            <a:cxnLst/>
            <a:rect l="l" t="t" r="r" b="b"/>
            <a:pathLst>
              <a:path w="10794" h="92075">
                <a:moveTo>
                  <a:pt x="10393" y="0"/>
                </a:moveTo>
                <a:lnTo>
                  <a:pt x="4739" y="1889"/>
                </a:lnTo>
                <a:lnTo>
                  <a:pt x="0" y="90007"/>
                </a:lnTo>
                <a:lnTo>
                  <a:pt x="5678" y="91897"/>
                </a:lnTo>
                <a:lnTo>
                  <a:pt x="1039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357073" y="3408182"/>
            <a:ext cx="10795" cy="97790"/>
          </a:xfrm>
          <a:custGeom>
            <a:avLst/>
            <a:gdLst/>
            <a:ahLst/>
            <a:cxnLst/>
            <a:rect l="l" t="t" r="r" b="b"/>
            <a:pathLst>
              <a:path w="10794" h="97789">
                <a:moveTo>
                  <a:pt x="10716" y="0"/>
                </a:moveTo>
                <a:lnTo>
                  <a:pt x="5050" y="0"/>
                </a:lnTo>
                <a:lnTo>
                  <a:pt x="0" y="95707"/>
                </a:lnTo>
                <a:lnTo>
                  <a:pt x="2846" y="97596"/>
                </a:lnTo>
                <a:lnTo>
                  <a:pt x="5050" y="96621"/>
                </a:lnTo>
                <a:lnTo>
                  <a:pt x="1071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313901" y="3247095"/>
            <a:ext cx="27305" cy="110489"/>
          </a:xfrm>
          <a:custGeom>
            <a:avLst/>
            <a:gdLst/>
            <a:ahLst/>
            <a:cxnLst/>
            <a:rect l="l" t="t" r="r" b="b"/>
            <a:pathLst>
              <a:path w="27305" h="110489">
                <a:moveTo>
                  <a:pt x="26788" y="0"/>
                </a:moveTo>
                <a:lnTo>
                  <a:pt x="15456" y="9814"/>
                </a:lnTo>
                <a:lnTo>
                  <a:pt x="3788" y="12618"/>
                </a:lnTo>
                <a:lnTo>
                  <a:pt x="0" y="95067"/>
                </a:lnTo>
                <a:lnTo>
                  <a:pt x="10405" y="98846"/>
                </a:lnTo>
                <a:lnTo>
                  <a:pt x="21110" y="110215"/>
                </a:lnTo>
                <a:lnTo>
                  <a:pt x="2678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408450" y="3260689"/>
            <a:ext cx="9525" cy="90170"/>
          </a:xfrm>
          <a:custGeom>
            <a:avLst/>
            <a:gdLst/>
            <a:ahLst/>
            <a:cxnLst/>
            <a:rect l="l" t="t" r="r" b="b"/>
            <a:pathLst>
              <a:path w="9525" h="90170">
                <a:moveTo>
                  <a:pt x="6608" y="0"/>
                </a:moveTo>
                <a:lnTo>
                  <a:pt x="3761" y="944"/>
                </a:lnTo>
                <a:lnTo>
                  <a:pt x="0" y="88117"/>
                </a:lnTo>
                <a:lnTo>
                  <a:pt x="1880" y="90007"/>
                </a:lnTo>
                <a:lnTo>
                  <a:pt x="5654" y="88117"/>
                </a:lnTo>
                <a:lnTo>
                  <a:pt x="9442" y="1889"/>
                </a:lnTo>
                <a:lnTo>
                  <a:pt x="660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329357" y="3200339"/>
            <a:ext cx="46355" cy="57150"/>
          </a:xfrm>
          <a:custGeom>
            <a:avLst/>
            <a:gdLst/>
            <a:ahLst/>
            <a:cxnLst/>
            <a:rect l="l" t="t" r="r" b="b"/>
            <a:pathLst>
              <a:path w="46355" h="57150">
                <a:moveTo>
                  <a:pt x="43171" y="0"/>
                </a:moveTo>
                <a:lnTo>
                  <a:pt x="5654" y="44866"/>
                </a:lnTo>
                <a:lnTo>
                  <a:pt x="0" y="56570"/>
                </a:lnTo>
                <a:lnTo>
                  <a:pt x="11332" y="46756"/>
                </a:lnTo>
                <a:lnTo>
                  <a:pt x="45991" y="5699"/>
                </a:lnTo>
                <a:lnTo>
                  <a:pt x="45991" y="975"/>
                </a:lnTo>
                <a:lnTo>
                  <a:pt x="4317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328083" y="3194669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4" h="41275">
                <a:moveTo>
                  <a:pt x="31836" y="0"/>
                </a:moveTo>
                <a:lnTo>
                  <a:pt x="0" y="37277"/>
                </a:lnTo>
                <a:lnTo>
                  <a:pt x="5047" y="41056"/>
                </a:lnTo>
                <a:lnTo>
                  <a:pt x="35920" y="2834"/>
                </a:lnTo>
                <a:lnTo>
                  <a:pt x="3183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375348" y="3200339"/>
            <a:ext cx="40640" cy="61594"/>
          </a:xfrm>
          <a:custGeom>
            <a:avLst/>
            <a:gdLst/>
            <a:ahLst/>
            <a:cxnLst/>
            <a:rect l="l" t="t" r="r" b="b"/>
            <a:pathLst>
              <a:path w="40640" h="61595">
                <a:moveTo>
                  <a:pt x="2215" y="0"/>
                </a:moveTo>
                <a:lnTo>
                  <a:pt x="0" y="975"/>
                </a:lnTo>
                <a:lnTo>
                  <a:pt x="0" y="5699"/>
                </a:lnTo>
                <a:lnTo>
                  <a:pt x="36862" y="61295"/>
                </a:lnTo>
                <a:lnTo>
                  <a:pt x="39709" y="60350"/>
                </a:lnTo>
                <a:lnTo>
                  <a:pt x="40648" y="56570"/>
                </a:lnTo>
                <a:lnTo>
                  <a:pt x="221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324307" y="3345941"/>
            <a:ext cx="40640" cy="62230"/>
          </a:xfrm>
          <a:custGeom>
            <a:avLst/>
            <a:gdLst/>
            <a:ahLst/>
            <a:cxnLst/>
            <a:rect l="l" t="t" r="r" b="b"/>
            <a:pathLst>
              <a:path w="40640" h="62229">
                <a:moveTo>
                  <a:pt x="0" y="0"/>
                </a:moveTo>
                <a:lnTo>
                  <a:pt x="5050" y="12344"/>
                </a:lnTo>
                <a:lnTo>
                  <a:pt x="37816" y="62240"/>
                </a:lnTo>
                <a:lnTo>
                  <a:pt x="40648" y="62240"/>
                </a:lnTo>
                <a:lnTo>
                  <a:pt x="40648" y="56540"/>
                </a:lnTo>
                <a:lnTo>
                  <a:pt x="10704" y="11369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321475" y="3368070"/>
            <a:ext cx="31115" cy="45085"/>
          </a:xfrm>
          <a:custGeom>
            <a:avLst/>
            <a:gdLst/>
            <a:ahLst/>
            <a:cxnLst/>
            <a:rect l="l" t="t" r="r" b="b"/>
            <a:pathLst>
              <a:path w="31115" h="45085">
                <a:moveTo>
                  <a:pt x="3785" y="0"/>
                </a:moveTo>
                <a:lnTo>
                  <a:pt x="0" y="3779"/>
                </a:lnTo>
                <a:lnTo>
                  <a:pt x="27096" y="44836"/>
                </a:lnTo>
                <a:lnTo>
                  <a:pt x="30885" y="42001"/>
                </a:lnTo>
                <a:lnTo>
                  <a:pt x="378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364955" y="3348807"/>
            <a:ext cx="45720" cy="59690"/>
          </a:xfrm>
          <a:custGeom>
            <a:avLst/>
            <a:gdLst/>
            <a:ahLst/>
            <a:cxnLst/>
            <a:rect l="l" t="t" r="r" b="b"/>
            <a:pathLst>
              <a:path w="45719" h="59689">
                <a:moveTo>
                  <a:pt x="43494" y="0"/>
                </a:moveTo>
                <a:lnTo>
                  <a:pt x="0" y="53675"/>
                </a:lnTo>
                <a:lnTo>
                  <a:pt x="0" y="59375"/>
                </a:lnTo>
                <a:lnTo>
                  <a:pt x="2834" y="59375"/>
                </a:lnTo>
                <a:lnTo>
                  <a:pt x="45375" y="5669"/>
                </a:lnTo>
                <a:lnTo>
                  <a:pt x="45375" y="1889"/>
                </a:lnTo>
                <a:lnTo>
                  <a:pt x="4349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77992" y="3191499"/>
            <a:ext cx="57150" cy="68580"/>
          </a:xfrm>
          <a:custGeom>
            <a:avLst/>
            <a:gdLst/>
            <a:ahLst/>
            <a:cxnLst/>
            <a:rect l="l" t="t" r="r" b="b"/>
            <a:pathLst>
              <a:path w="57150" h="68579">
                <a:moveTo>
                  <a:pt x="23314" y="0"/>
                </a:moveTo>
                <a:lnTo>
                  <a:pt x="0" y="6004"/>
                </a:lnTo>
                <a:lnTo>
                  <a:pt x="39697" y="68214"/>
                </a:lnTo>
                <a:lnTo>
                  <a:pt x="51364" y="65410"/>
                </a:lnTo>
                <a:lnTo>
                  <a:pt x="57018" y="53705"/>
                </a:lnTo>
                <a:lnTo>
                  <a:pt x="2331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267586" y="3342162"/>
            <a:ext cx="62230" cy="67945"/>
          </a:xfrm>
          <a:custGeom>
            <a:avLst/>
            <a:gdLst/>
            <a:ahLst/>
            <a:cxnLst/>
            <a:rect l="l" t="t" r="r" b="b"/>
            <a:pathLst>
              <a:path w="62230" h="67945">
                <a:moveTo>
                  <a:pt x="46314" y="0"/>
                </a:moveTo>
                <a:lnTo>
                  <a:pt x="0" y="59405"/>
                </a:lnTo>
                <a:lnTo>
                  <a:pt x="22061" y="67909"/>
                </a:lnTo>
                <a:lnTo>
                  <a:pt x="61770" y="16123"/>
                </a:lnTo>
                <a:lnTo>
                  <a:pt x="56720" y="3779"/>
                </a:lnTo>
                <a:lnTo>
                  <a:pt x="4631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297518" y="3625474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23957" y="0"/>
                </a:moveTo>
                <a:lnTo>
                  <a:pt x="0" y="35692"/>
                </a:lnTo>
                <a:lnTo>
                  <a:pt x="29623" y="68214"/>
                </a:lnTo>
                <a:lnTo>
                  <a:pt x="34670" y="65379"/>
                </a:lnTo>
                <a:lnTo>
                  <a:pt x="2395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375348" y="3653271"/>
            <a:ext cx="22860" cy="35560"/>
          </a:xfrm>
          <a:custGeom>
            <a:avLst/>
            <a:gdLst/>
            <a:ahLst/>
            <a:cxnLst/>
            <a:rect l="l" t="t" r="r" b="b"/>
            <a:pathLst>
              <a:path w="22859" h="35560">
                <a:moveTo>
                  <a:pt x="17647" y="0"/>
                </a:moveTo>
                <a:lnTo>
                  <a:pt x="0" y="32522"/>
                </a:lnTo>
                <a:lnTo>
                  <a:pt x="5050" y="35356"/>
                </a:lnTo>
                <a:lnTo>
                  <a:pt x="22372" y="1889"/>
                </a:lnTo>
                <a:lnTo>
                  <a:pt x="1764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392996" y="3565154"/>
            <a:ext cx="9525" cy="90170"/>
          </a:xfrm>
          <a:custGeom>
            <a:avLst/>
            <a:gdLst/>
            <a:ahLst/>
            <a:cxnLst/>
            <a:rect l="l" t="t" r="r" b="b"/>
            <a:pathLst>
              <a:path w="9525" h="90170">
                <a:moveTo>
                  <a:pt x="9464" y="0"/>
                </a:moveTo>
                <a:lnTo>
                  <a:pt x="3785" y="0"/>
                </a:lnTo>
                <a:lnTo>
                  <a:pt x="0" y="88117"/>
                </a:lnTo>
                <a:lnTo>
                  <a:pt x="4724" y="90007"/>
                </a:lnTo>
                <a:lnTo>
                  <a:pt x="946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313901" y="3503889"/>
            <a:ext cx="46355" cy="56515"/>
          </a:xfrm>
          <a:custGeom>
            <a:avLst/>
            <a:gdLst/>
            <a:ahLst/>
            <a:cxnLst/>
            <a:rect l="l" t="t" r="r" b="b"/>
            <a:pathLst>
              <a:path w="46355" h="56514">
                <a:moveTo>
                  <a:pt x="43171" y="0"/>
                </a:moveTo>
                <a:lnTo>
                  <a:pt x="5681" y="45171"/>
                </a:lnTo>
                <a:lnTo>
                  <a:pt x="0" y="56509"/>
                </a:lnTo>
                <a:lnTo>
                  <a:pt x="11359" y="47061"/>
                </a:lnTo>
                <a:lnTo>
                  <a:pt x="45064" y="5669"/>
                </a:lnTo>
                <a:lnTo>
                  <a:pt x="46018" y="1889"/>
                </a:lnTo>
                <a:lnTo>
                  <a:pt x="4317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312651" y="3498189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4" h="40639">
                <a:moveTo>
                  <a:pt x="30885" y="0"/>
                </a:moveTo>
                <a:lnTo>
                  <a:pt x="0" y="36332"/>
                </a:lnTo>
                <a:lnTo>
                  <a:pt x="5038" y="40111"/>
                </a:lnTo>
                <a:lnTo>
                  <a:pt x="35920" y="3809"/>
                </a:lnTo>
                <a:lnTo>
                  <a:pt x="3088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358965" y="3504803"/>
            <a:ext cx="40640" cy="60960"/>
          </a:xfrm>
          <a:custGeom>
            <a:avLst/>
            <a:gdLst/>
            <a:ahLst/>
            <a:cxnLst/>
            <a:rect l="l" t="t" r="r" b="b"/>
            <a:pathLst>
              <a:path w="40640" h="60960">
                <a:moveTo>
                  <a:pt x="3157" y="0"/>
                </a:moveTo>
                <a:lnTo>
                  <a:pt x="954" y="975"/>
                </a:lnTo>
                <a:lnTo>
                  <a:pt x="0" y="4754"/>
                </a:lnTo>
                <a:lnTo>
                  <a:pt x="37816" y="60350"/>
                </a:lnTo>
                <a:lnTo>
                  <a:pt x="40648" y="60350"/>
                </a:lnTo>
                <a:lnTo>
                  <a:pt x="40648" y="54650"/>
                </a:lnTo>
                <a:lnTo>
                  <a:pt x="315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262551" y="3492520"/>
            <a:ext cx="57150" cy="71120"/>
          </a:xfrm>
          <a:custGeom>
            <a:avLst/>
            <a:gdLst/>
            <a:ahLst/>
            <a:cxnLst/>
            <a:rect l="l" t="t" r="r" b="b"/>
            <a:pathLst>
              <a:path w="57150" h="71120">
                <a:moveTo>
                  <a:pt x="23311" y="0"/>
                </a:moveTo>
                <a:lnTo>
                  <a:pt x="0" y="5669"/>
                </a:lnTo>
                <a:lnTo>
                  <a:pt x="39694" y="70744"/>
                </a:lnTo>
                <a:lnTo>
                  <a:pt x="51349" y="67878"/>
                </a:lnTo>
                <a:lnTo>
                  <a:pt x="57031" y="56540"/>
                </a:lnTo>
                <a:lnTo>
                  <a:pt x="2331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408450" y="2915777"/>
            <a:ext cx="25400" cy="50165"/>
          </a:xfrm>
          <a:custGeom>
            <a:avLst/>
            <a:gdLst/>
            <a:ahLst/>
            <a:cxnLst/>
            <a:rect l="l" t="t" r="r" b="b"/>
            <a:pathLst>
              <a:path w="25400" h="50164">
                <a:moveTo>
                  <a:pt x="5654" y="0"/>
                </a:moveTo>
                <a:lnTo>
                  <a:pt x="0" y="1889"/>
                </a:lnTo>
                <a:lnTo>
                  <a:pt x="19217" y="49865"/>
                </a:lnTo>
                <a:lnTo>
                  <a:pt x="24883" y="47945"/>
                </a:lnTo>
                <a:lnTo>
                  <a:pt x="56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333131" y="2911937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30" h="86360">
                <a:moveTo>
                  <a:pt x="31824" y="0"/>
                </a:moveTo>
                <a:lnTo>
                  <a:pt x="0" y="35387"/>
                </a:lnTo>
                <a:lnTo>
                  <a:pt x="21122" y="86258"/>
                </a:lnTo>
                <a:lnTo>
                  <a:pt x="36551" y="1920"/>
                </a:lnTo>
                <a:lnTo>
                  <a:pt x="318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329357" y="2947324"/>
            <a:ext cx="25400" cy="106680"/>
          </a:xfrm>
          <a:custGeom>
            <a:avLst/>
            <a:gdLst/>
            <a:ahLst/>
            <a:cxnLst/>
            <a:rect l="l" t="t" r="r" b="b"/>
            <a:pathLst>
              <a:path w="25400" h="106680">
                <a:moveTo>
                  <a:pt x="3773" y="0"/>
                </a:moveTo>
                <a:lnTo>
                  <a:pt x="0" y="98846"/>
                </a:lnTo>
                <a:lnTo>
                  <a:pt x="21107" y="106497"/>
                </a:lnTo>
                <a:lnTo>
                  <a:pt x="24896" y="50871"/>
                </a:lnTo>
                <a:lnTo>
                  <a:pt x="377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423571" y="2963722"/>
            <a:ext cx="10160" cy="90170"/>
          </a:xfrm>
          <a:custGeom>
            <a:avLst/>
            <a:gdLst/>
            <a:ahLst/>
            <a:cxnLst/>
            <a:rect l="l" t="t" r="r" b="b"/>
            <a:pathLst>
              <a:path w="10159" h="90169">
                <a:moveTo>
                  <a:pt x="9762" y="0"/>
                </a:moveTo>
                <a:lnTo>
                  <a:pt x="4096" y="1036"/>
                </a:lnTo>
                <a:lnTo>
                  <a:pt x="0" y="89184"/>
                </a:lnTo>
                <a:lnTo>
                  <a:pt x="2200" y="90098"/>
                </a:lnTo>
                <a:lnTo>
                  <a:pt x="5035" y="90098"/>
                </a:lnTo>
                <a:lnTo>
                  <a:pt x="97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337858" y="3036387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30" h="70485">
                <a:moveTo>
                  <a:pt x="4724" y="0"/>
                </a:moveTo>
                <a:lnTo>
                  <a:pt x="0" y="2926"/>
                </a:lnTo>
                <a:lnTo>
                  <a:pt x="44433" y="70225"/>
                </a:lnTo>
                <a:lnTo>
                  <a:pt x="49148" y="67025"/>
                </a:lnTo>
                <a:lnTo>
                  <a:pt x="47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333131" y="3053821"/>
            <a:ext cx="48260" cy="71120"/>
          </a:xfrm>
          <a:custGeom>
            <a:avLst/>
            <a:gdLst/>
            <a:ahLst/>
            <a:cxnLst/>
            <a:rect l="l" t="t" r="r" b="b"/>
            <a:pathLst>
              <a:path w="48259" h="71119">
                <a:moveTo>
                  <a:pt x="3773" y="0"/>
                </a:moveTo>
                <a:lnTo>
                  <a:pt x="0" y="2773"/>
                </a:lnTo>
                <a:lnTo>
                  <a:pt x="44433" y="70713"/>
                </a:lnTo>
                <a:lnTo>
                  <a:pt x="48219" y="66903"/>
                </a:lnTo>
                <a:lnTo>
                  <a:pt x="377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283028" y="3046171"/>
            <a:ext cx="67945" cy="63500"/>
          </a:xfrm>
          <a:custGeom>
            <a:avLst/>
            <a:gdLst/>
            <a:ahLst/>
            <a:cxnLst/>
            <a:rect l="l" t="t" r="r" b="b"/>
            <a:pathLst>
              <a:path w="67944" h="63500">
                <a:moveTo>
                  <a:pt x="46329" y="0"/>
                </a:moveTo>
                <a:lnTo>
                  <a:pt x="0" y="54345"/>
                </a:lnTo>
                <a:lnTo>
                  <a:pt x="22064" y="63245"/>
                </a:lnTo>
                <a:lnTo>
                  <a:pt x="67436" y="7650"/>
                </a:lnTo>
                <a:lnTo>
                  <a:pt x="463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377564" y="3052907"/>
            <a:ext cx="48260" cy="59690"/>
          </a:xfrm>
          <a:custGeom>
            <a:avLst/>
            <a:gdLst/>
            <a:ahLst/>
            <a:cxnLst/>
            <a:rect l="l" t="t" r="r" b="b"/>
            <a:pathLst>
              <a:path w="48259" h="59689">
                <a:moveTo>
                  <a:pt x="46006" y="0"/>
                </a:moveTo>
                <a:lnTo>
                  <a:pt x="0" y="56509"/>
                </a:lnTo>
                <a:lnTo>
                  <a:pt x="5678" y="59314"/>
                </a:lnTo>
                <a:lnTo>
                  <a:pt x="48207" y="5608"/>
                </a:lnTo>
                <a:lnTo>
                  <a:pt x="48207" y="914"/>
                </a:lnTo>
                <a:lnTo>
                  <a:pt x="4600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297518" y="3550950"/>
            <a:ext cx="27940" cy="110489"/>
          </a:xfrm>
          <a:custGeom>
            <a:avLst/>
            <a:gdLst/>
            <a:ahLst/>
            <a:cxnLst/>
            <a:rect l="l" t="t" r="r" b="b"/>
            <a:pathLst>
              <a:path w="27940" h="110489">
                <a:moveTo>
                  <a:pt x="27742" y="0"/>
                </a:moveTo>
                <a:lnTo>
                  <a:pt x="16382" y="9448"/>
                </a:lnTo>
                <a:lnTo>
                  <a:pt x="4727" y="12313"/>
                </a:lnTo>
                <a:lnTo>
                  <a:pt x="0" y="110215"/>
                </a:lnTo>
                <a:lnTo>
                  <a:pt x="23957" y="74523"/>
                </a:lnTo>
                <a:lnTo>
                  <a:pt x="2774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 txBox="1"/>
          <p:nvPr/>
        </p:nvSpPr>
        <p:spPr>
          <a:xfrm>
            <a:off x="1245124" y="2744441"/>
            <a:ext cx="326390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baseline="-48611" dirty="0">
                <a:solidFill>
                  <a:srgbClr val="0000FF"/>
                </a:solidFill>
                <a:latin typeface="Arial"/>
                <a:cs typeface="Arial"/>
              </a:rPr>
              <a:t>O </a:t>
            </a:r>
            <a:r>
              <a:rPr sz="1200" b="1" spc="-15" baseline="-3125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200" b="1" spc="52" baseline="-312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1432290" y="2842025"/>
            <a:ext cx="104139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1425772" y="2935986"/>
            <a:ext cx="20320" cy="23495"/>
          </a:xfrm>
          <a:custGeom>
            <a:avLst/>
            <a:gdLst/>
            <a:ahLst/>
            <a:cxnLst/>
            <a:rect l="l" t="t" r="r" b="b"/>
            <a:pathLst>
              <a:path w="20319" h="23494">
                <a:moveTo>
                  <a:pt x="16382" y="0"/>
                </a:moveTo>
                <a:lnTo>
                  <a:pt x="0" y="18958"/>
                </a:lnTo>
                <a:lnTo>
                  <a:pt x="3788" y="23042"/>
                </a:lnTo>
                <a:lnTo>
                  <a:pt x="20171" y="3809"/>
                </a:lnTo>
                <a:lnTo>
                  <a:pt x="163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427667" y="2944520"/>
            <a:ext cx="29209" cy="33020"/>
          </a:xfrm>
          <a:custGeom>
            <a:avLst/>
            <a:gdLst/>
            <a:ahLst/>
            <a:cxnLst/>
            <a:rect l="l" t="t" r="r" b="b"/>
            <a:pathLst>
              <a:path w="29209" h="33019">
                <a:moveTo>
                  <a:pt x="24896" y="0"/>
                </a:moveTo>
                <a:lnTo>
                  <a:pt x="0" y="29626"/>
                </a:lnTo>
                <a:lnTo>
                  <a:pt x="3785" y="32552"/>
                </a:lnTo>
                <a:lnTo>
                  <a:pt x="28989" y="3809"/>
                </a:lnTo>
                <a:lnTo>
                  <a:pt x="2489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315794" y="2936869"/>
            <a:ext cx="31115" cy="35560"/>
          </a:xfrm>
          <a:custGeom>
            <a:avLst/>
            <a:gdLst/>
            <a:ahLst/>
            <a:cxnLst/>
            <a:rect l="l" t="t" r="r" b="b"/>
            <a:pathLst>
              <a:path w="31115" h="35560">
                <a:moveTo>
                  <a:pt x="4727" y="0"/>
                </a:moveTo>
                <a:lnTo>
                  <a:pt x="0" y="3840"/>
                </a:lnTo>
                <a:lnTo>
                  <a:pt x="25850" y="35509"/>
                </a:lnTo>
                <a:lnTo>
                  <a:pt x="30885" y="31699"/>
                </a:lnTo>
                <a:lnTo>
                  <a:pt x="47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327141" y="2929371"/>
            <a:ext cx="23495" cy="26034"/>
          </a:xfrm>
          <a:custGeom>
            <a:avLst/>
            <a:gdLst/>
            <a:ahLst/>
            <a:cxnLst/>
            <a:rect l="l" t="t" r="r" b="b"/>
            <a:pathLst>
              <a:path w="23494" h="26035">
                <a:moveTo>
                  <a:pt x="4108" y="0"/>
                </a:moveTo>
                <a:lnTo>
                  <a:pt x="0" y="2804"/>
                </a:lnTo>
                <a:lnTo>
                  <a:pt x="18586" y="25572"/>
                </a:lnTo>
                <a:lnTo>
                  <a:pt x="23323" y="21762"/>
                </a:lnTo>
                <a:lnTo>
                  <a:pt x="410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72314" y="3638123"/>
            <a:ext cx="38735" cy="31750"/>
          </a:xfrm>
          <a:custGeom>
            <a:avLst/>
            <a:gdLst/>
            <a:ahLst/>
            <a:cxnLst/>
            <a:rect l="l" t="t" r="r" b="b"/>
            <a:pathLst>
              <a:path w="38734" h="31750">
                <a:moveTo>
                  <a:pt x="35609" y="0"/>
                </a:moveTo>
                <a:lnTo>
                  <a:pt x="0" y="27797"/>
                </a:lnTo>
                <a:lnTo>
                  <a:pt x="3785" y="31577"/>
                </a:lnTo>
                <a:lnTo>
                  <a:pt x="38444" y="4724"/>
                </a:lnTo>
                <a:lnTo>
                  <a:pt x="356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282089" y="3653271"/>
            <a:ext cx="32384" cy="27305"/>
          </a:xfrm>
          <a:custGeom>
            <a:avLst/>
            <a:gdLst/>
            <a:ahLst/>
            <a:cxnLst/>
            <a:rect l="l" t="t" r="r" b="b"/>
            <a:pathLst>
              <a:path w="32384" h="27304">
                <a:moveTo>
                  <a:pt x="27718" y="0"/>
                </a:moveTo>
                <a:lnTo>
                  <a:pt x="0" y="23042"/>
                </a:lnTo>
                <a:lnTo>
                  <a:pt x="2834" y="26852"/>
                </a:lnTo>
                <a:lnTo>
                  <a:pt x="31811" y="4724"/>
                </a:lnTo>
                <a:lnTo>
                  <a:pt x="2771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392996" y="3640957"/>
            <a:ext cx="24130" cy="31750"/>
          </a:xfrm>
          <a:custGeom>
            <a:avLst/>
            <a:gdLst/>
            <a:ahLst/>
            <a:cxnLst/>
            <a:rect l="l" t="t" r="r" b="b"/>
            <a:pathLst>
              <a:path w="24130" h="31750">
                <a:moveTo>
                  <a:pt x="4724" y="0"/>
                </a:moveTo>
                <a:lnTo>
                  <a:pt x="0" y="2834"/>
                </a:lnTo>
                <a:lnTo>
                  <a:pt x="19214" y="31577"/>
                </a:lnTo>
                <a:lnTo>
                  <a:pt x="23954" y="28742"/>
                </a:lnTo>
                <a:lnTo>
                  <a:pt x="47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388900" y="3658971"/>
            <a:ext cx="16510" cy="21590"/>
          </a:xfrm>
          <a:custGeom>
            <a:avLst/>
            <a:gdLst/>
            <a:ahLst/>
            <a:cxnLst/>
            <a:rect l="l" t="t" r="r" b="b"/>
            <a:pathLst>
              <a:path w="16509" h="21589">
                <a:moveTo>
                  <a:pt x="5047" y="0"/>
                </a:moveTo>
                <a:lnTo>
                  <a:pt x="0" y="4084"/>
                </a:lnTo>
                <a:lnTo>
                  <a:pt x="11667" y="21153"/>
                </a:lnTo>
                <a:lnTo>
                  <a:pt x="16382" y="18287"/>
                </a:lnTo>
                <a:lnTo>
                  <a:pt x="504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 txBox="1"/>
          <p:nvPr/>
        </p:nvSpPr>
        <p:spPr>
          <a:xfrm>
            <a:off x="1564336" y="1957904"/>
            <a:ext cx="176530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FF0000"/>
                </a:solidFill>
                <a:latin typeface="Arial"/>
                <a:cs typeface="Arial"/>
              </a:rPr>
              <a:t>HO</a:t>
            </a:r>
            <a:endParaRPr sz="800">
              <a:latin typeface="Arial"/>
              <a:cs typeface="Arial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1723549" y="2050968"/>
            <a:ext cx="55244" cy="41275"/>
          </a:xfrm>
          <a:custGeom>
            <a:avLst/>
            <a:gdLst/>
            <a:ahLst/>
            <a:cxnLst/>
            <a:rect l="l" t="t" r="r" b="b"/>
            <a:pathLst>
              <a:path w="55244" h="41275">
                <a:moveTo>
                  <a:pt x="4096" y="0"/>
                </a:moveTo>
                <a:lnTo>
                  <a:pt x="0" y="4724"/>
                </a:lnTo>
                <a:lnTo>
                  <a:pt x="49161" y="41117"/>
                </a:lnTo>
                <a:lnTo>
                  <a:pt x="55138" y="38313"/>
                </a:lnTo>
                <a:lnTo>
                  <a:pt x="40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69863" y="2089282"/>
            <a:ext cx="8890" cy="75565"/>
          </a:xfrm>
          <a:custGeom>
            <a:avLst/>
            <a:gdLst/>
            <a:ahLst/>
            <a:cxnLst/>
            <a:rect l="l" t="t" r="r" b="b"/>
            <a:pathLst>
              <a:path w="8889" h="75564">
                <a:moveTo>
                  <a:pt x="8823" y="0"/>
                </a:moveTo>
                <a:lnTo>
                  <a:pt x="2846" y="2804"/>
                </a:lnTo>
                <a:lnTo>
                  <a:pt x="0" y="73548"/>
                </a:lnTo>
                <a:lnTo>
                  <a:pt x="5989" y="75437"/>
                </a:lnTo>
                <a:lnTo>
                  <a:pt x="88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 txBox="1"/>
          <p:nvPr/>
        </p:nvSpPr>
        <p:spPr>
          <a:xfrm>
            <a:off x="1646251" y="2174325"/>
            <a:ext cx="104139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1727645" y="2162830"/>
            <a:ext cx="48260" cy="43815"/>
          </a:xfrm>
          <a:custGeom>
            <a:avLst/>
            <a:gdLst/>
            <a:ahLst/>
            <a:cxnLst/>
            <a:rect l="l" t="t" r="r" b="b"/>
            <a:pathLst>
              <a:path w="48260" h="43814">
                <a:moveTo>
                  <a:pt x="42217" y="0"/>
                </a:moveTo>
                <a:lnTo>
                  <a:pt x="0" y="39441"/>
                </a:lnTo>
                <a:lnTo>
                  <a:pt x="3785" y="43251"/>
                </a:lnTo>
                <a:lnTo>
                  <a:pt x="48207" y="1889"/>
                </a:lnTo>
                <a:lnTo>
                  <a:pt x="4221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574185" y="2247168"/>
            <a:ext cx="77470" cy="23495"/>
          </a:xfrm>
          <a:custGeom>
            <a:avLst/>
            <a:gdLst/>
            <a:ahLst/>
            <a:cxnLst/>
            <a:rect l="l" t="t" r="r" b="b"/>
            <a:pathLst>
              <a:path w="77469" h="23494">
                <a:moveTo>
                  <a:pt x="76257" y="0"/>
                </a:moveTo>
                <a:lnTo>
                  <a:pt x="0" y="18318"/>
                </a:lnTo>
                <a:lnTo>
                  <a:pt x="4739" y="23042"/>
                </a:lnTo>
                <a:lnTo>
                  <a:pt x="77199" y="4693"/>
                </a:lnTo>
                <a:lnTo>
                  <a:pt x="7625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 txBox="1"/>
          <p:nvPr/>
        </p:nvSpPr>
        <p:spPr>
          <a:xfrm>
            <a:off x="1557694" y="2361231"/>
            <a:ext cx="104139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1554967" y="2324770"/>
            <a:ext cx="33020" cy="59690"/>
          </a:xfrm>
          <a:custGeom>
            <a:avLst/>
            <a:gdLst/>
            <a:ahLst/>
            <a:cxnLst/>
            <a:rect l="l" t="t" r="r" b="b"/>
            <a:pathLst>
              <a:path w="33019" h="59689">
                <a:moveTo>
                  <a:pt x="5669" y="0"/>
                </a:moveTo>
                <a:lnTo>
                  <a:pt x="0" y="0"/>
                </a:lnTo>
                <a:lnTo>
                  <a:pt x="26776" y="59435"/>
                </a:lnTo>
                <a:lnTo>
                  <a:pt x="32778" y="57515"/>
                </a:lnTo>
                <a:lnTo>
                  <a:pt x="56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653277" y="2422489"/>
            <a:ext cx="51435" cy="6985"/>
          </a:xfrm>
          <a:custGeom>
            <a:avLst/>
            <a:gdLst/>
            <a:ahLst/>
            <a:cxnLst/>
            <a:rect l="l" t="t" r="r" b="b"/>
            <a:pathLst>
              <a:path w="51435" h="6985">
                <a:moveTo>
                  <a:pt x="954" y="0"/>
                </a:moveTo>
                <a:lnTo>
                  <a:pt x="0" y="5608"/>
                </a:lnTo>
                <a:lnTo>
                  <a:pt x="48207" y="6614"/>
                </a:lnTo>
                <a:lnTo>
                  <a:pt x="51053" y="883"/>
                </a:lnTo>
                <a:lnTo>
                  <a:pt x="9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701485" y="2423373"/>
            <a:ext cx="49530" cy="78740"/>
          </a:xfrm>
          <a:custGeom>
            <a:avLst/>
            <a:gdLst/>
            <a:ahLst/>
            <a:cxnLst/>
            <a:rect l="l" t="t" r="r" b="b"/>
            <a:pathLst>
              <a:path w="49530" h="78739">
                <a:moveTo>
                  <a:pt x="2846" y="0"/>
                </a:moveTo>
                <a:lnTo>
                  <a:pt x="0" y="5730"/>
                </a:lnTo>
                <a:lnTo>
                  <a:pt x="42543" y="78638"/>
                </a:lnTo>
                <a:lnTo>
                  <a:pt x="49161" y="78638"/>
                </a:lnTo>
                <a:lnTo>
                  <a:pt x="284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 txBox="1"/>
          <p:nvPr/>
        </p:nvSpPr>
        <p:spPr>
          <a:xfrm>
            <a:off x="1567155" y="2462097"/>
            <a:ext cx="19050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6360">
              <a:lnSpc>
                <a:spcPct val="145300"/>
              </a:lnSpc>
            </a:pPr>
            <a:r>
              <a:rPr sz="800" b="1" spc="-5" dirty="0">
                <a:solidFill>
                  <a:srgbClr val="FF0000"/>
                </a:solidFill>
                <a:latin typeface="Arial"/>
                <a:cs typeface="Arial"/>
              </a:rPr>
              <a:t>O  </a:t>
            </a:r>
            <a:r>
              <a:rPr sz="800" b="1" spc="4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200" b="1" spc="-15" baseline="-10416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200" baseline="-10416">
              <a:latin typeface="Arial"/>
              <a:cs typeface="Arial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1723549" y="2502011"/>
            <a:ext cx="27305" cy="37465"/>
          </a:xfrm>
          <a:custGeom>
            <a:avLst/>
            <a:gdLst/>
            <a:ahLst/>
            <a:cxnLst/>
            <a:rect l="l" t="t" r="r" b="b"/>
            <a:pathLst>
              <a:path w="27305" h="37464">
                <a:moveTo>
                  <a:pt x="27096" y="0"/>
                </a:moveTo>
                <a:lnTo>
                  <a:pt x="20479" y="0"/>
                </a:lnTo>
                <a:lnTo>
                  <a:pt x="0" y="34472"/>
                </a:lnTo>
                <a:lnTo>
                  <a:pt x="5035" y="37277"/>
                </a:lnTo>
                <a:lnTo>
                  <a:pt x="270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608844" y="2578730"/>
            <a:ext cx="52069" cy="15875"/>
          </a:xfrm>
          <a:custGeom>
            <a:avLst/>
            <a:gdLst/>
            <a:ahLst/>
            <a:cxnLst/>
            <a:rect l="l" t="t" r="r" b="b"/>
            <a:pathLst>
              <a:path w="52069" h="15875">
                <a:moveTo>
                  <a:pt x="50099" y="0"/>
                </a:moveTo>
                <a:lnTo>
                  <a:pt x="0" y="11460"/>
                </a:lnTo>
                <a:lnTo>
                  <a:pt x="3785" y="15270"/>
                </a:lnTo>
                <a:lnTo>
                  <a:pt x="51995" y="5730"/>
                </a:lnTo>
                <a:lnTo>
                  <a:pt x="500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587745" y="2590190"/>
            <a:ext cx="25400" cy="71755"/>
          </a:xfrm>
          <a:custGeom>
            <a:avLst/>
            <a:gdLst/>
            <a:ahLst/>
            <a:cxnLst/>
            <a:rect l="l" t="t" r="r" b="b"/>
            <a:pathLst>
              <a:path w="25400" h="71755">
                <a:moveTo>
                  <a:pt x="21098" y="0"/>
                </a:moveTo>
                <a:lnTo>
                  <a:pt x="0" y="71627"/>
                </a:lnTo>
                <a:lnTo>
                  <a:pt x="5657" y="71627"/>
                </a:lnTo>
                <a:lnTo>
                  <a:pt x="24883" y="3809"/>
                </a:lnTo>
                <a:lnTo>
                  <a:pt x="2109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 txBox="1"/>
          <p:nvPr/>
        </p:nvSpPr>
        <p:spPr>
          <a:xfrm>
            <a:off x="1384085" y="2093794"/>
            <a:ext cx="176530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0000FF"/>
                </a:solidFill>
                <a:latin typeface="Arial"/>
                <a:cs typeface="Arial"/>
              </a:rPr>
              <a:t>OH</a:t>
            </a:r>
            <a:endParaRPr sz="800">
              <a:latin typeface="Arial"/>
              <a:cs typeface="Arial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1427667" y="2206081"/>
            <a:ext cx="7620" cy="55244"/>
          </a:xfrm>
          <a:custGeom>
            <a:avLst/>
            <a:gdLst/>
            <a:ahLst/>
            <a:cxnLst/>
            <a:rect l="l" t="t" r="r" b="b"/>
            <a:pathLst>
              <a:path w="7619" h="55244">
                <a:moveTo>
                  <a:pt x="5666" y="0"/>
                </a:moveTo>
                <a:lnTo>
                  <a:pt x="0" y="1005"/>
                </a:lnTo>
                <a:lnTo>
                  <a:pt x="1892" y="50901"/>
                </a:lnTo>
                <a:lnTo>
                  <a:pt x="7559" y="54711"/>
                </a:lnTo>
                <a:lnTo>
                  <a:pt x="566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352360" y="2256983"/>
            <a:ext cx="83185" cy="41275"/>
          </a:xfrm>
          <a:custGeom>
            <a:avLst/>
            <a:gdLst/>
            <a:ahLst/>
            <a:cxnLst/>
            <a:rect l="l" t="t" r="r" b="b"/>
            <a:pathLst>
              <a:path w="83184" h="41275">
                <a:moveTo>
                  <a:pt x="77199" y="0"/>
                </a:moveTo>
                <a:lnTo>
                  <a:pt x="0" y="38160"/>
                </a:lnTo>
                <a:lnTo>
                  <a:pt x="5666" y="40965"/>
                </a:lnTo>
                <a:lnTo>
                  <a:pt x="82865" y="3809"/>
                </a:lnTo>
                <a:lnTo>
                  <a:pt x="771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348572" y="2295144"/>
            <a:ext cx="9525" cy="46990"/>
          </a:xfrm>
          <a:custGeom>
            <a:avLst/>
            <a:gdLst/>
            <a:ahLst/>
            <a:cxnLst/>
            <a:rect l="l" t="t" r="r" b="b"/>
            <a:pathLst>
              <a:path w="9525" h="46989">
                <a:moveTo>
                  <a:pt x="3788" y="0"/>
                </a:moveTo>
                <a:lnTo>
                  <a:pt x="0" y="45811"/>
                </a:lnTo>
                <a:lnTo>
                  <a:pt x="5681" y="46817"/>
                </a:lnTo>
                <a:lnTo>
                  <a:pt x="9454" y="2804"/>
                </a:lnTo>
                <a:lnTo>
                  <a:pt x="378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269479" y="2422489"/>
            <a:ext cx="53975" cy="58419"/>
          </a:xfrm>
          <a:custGeom>
            <a:avLst/>
            <a:gdLst/>
            <a:ahLst/>
            <a:cxnLst/>
            <a:rect l="l" t="t" r="r" b="b"/>
            <a:pathLst>
              <a:path w="53975" h="58419">
                <a:moveTo>
                  <a:pt x="50103" y="0"/>
                </a:moveTo>
                <a:lnTo>
                  <a:pt x="0" y="57393"/>
                </a:lnTo>
                <a:lnTo>
                  <a:pt x="6620" y="58399"/>
                </a:lnTo>
                <a:lnTo>
                  <a:pt x="53888" y="2804"/>
                </a:lnTo>
                <a:lnTo>
                  <a:pt x="5010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315794" y="2541209"/>
            <a:ext cx="66040" cy="16510"/>
          </a:xfrm>
          <a:custGeom>
            <a:avLst/>
            <a:gdLst/>
            <a:ahLst/>
            <a:cxnLst/>
            <a:rect l="l" t="t" r="r" b="b"/>
            <a:pathLst>
              <a:path w="66040" h="16510">
                <a:moveTo>
                  <a:pt x="64605" y="0"/>
                </a:moveTo>
                <a:lnTo>
                  <a:pt x="2846" y="9784"/>
                </a:lnTo>
                <a:lnTo>
                  <a:pt x="0" y="16398"/>
                </a:lnTo>
                <a:lnTo>
                  <a:pt x="65556" y="4693"/>
                </a:lnTo>
                <a:lnTo>
                  <a:pt x="6460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446882" y="2585466"/>
            <a:ext cx="24130" cy="29845"/>
          </a:xfrm>
          <a:custGeom>
            <a:avLst/>
            <a:gdLst/>
            <a:ahLst/>
            <a:cxnLst/>
            <a:rect l="l" t="t" r="r" b="b"/>
            <a:pathLst>
              <a:path w="24130" h="29844">
                <a:moveTo>
                  <a:pt x="4727" y="0"/>
                </a:moveTo>
                <a:lnTo>
                  <a:pt x="0" y="2804"/>
                </a:lnTo>
                <a:lnTo>
                  <a:pt x="17324" y="29657"/>
                </a:lnTo>
                <a:lnTo>
                  <a:pt x="23957" y="29657"/>
                </a:lnTo>
                <a:lnTo>
                  <a:pt x="47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431453" y="2615123"/>
            <a:ext cx="40005" cy="69215"/>
          </a:xfrm>
          <a:custGeom>
            <a:avLst/>
            <a:gdLst/>
            <a:ahLst/>
            <a:cxnLst/>
            <a:rect l="l" t="t" r="r" b="b"/>
            <a:pathLst>
              <a:path w="40005" h="69214">
                <a:moveTo>
                  <a:pt x="39386" y="0"/>
                </a:moveTo>
                <a:lnTo>
                  <a:pt x="32753" y="0"/>
                </a:lnTo>
                <a:lnTo>
                  <a:pt x="0" y="63093"/>
                </a:lnTo>
                <a:lnTo>
                  <a:pt x="3773" y="68823"/>
                </a:lnTo>
                <a:lnTo>
                  <a:pt x="3938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 txBox="1"/>
          <p:nvPr/>
        </p:nvSpPr>
        <p:spPr>
          <a:xfrm>
            <a:off x="1247017" y="2324579"/>
            <a:ext cx="231140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>
              <a:lnSpc>
                <a:spcPct val="100000"/>
              </a:lnSpc>
            </a:pPr>
            <a:r>
              <a:rPr sz="800" b="1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265"/>
              </a:spcBef>
            </a:pPr>
            <a:r>
              <a:rPr sz="800" b="1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b="1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1342582" y="2668798"/>
            <a:ext cx="92710" cy="15240"/>
          </a:xfrm>
          <a:custGeom>
            <a:avLst/>
            <a:gdLst/>
            <a:ahLst/>
            <a:cxnLst/>
            <a:rect l="l" t="t" r="r" b="b"/>
            <a:pathLst>
              <a:path w="92709" h="15239">
                <a:moveTo>
                  <a:pt x="954" y="0"/>
                </a:moveTo>
                <a:lnTo>
                  <a:pt x="0" y="4724"/>
                </a:lnTo>
                <a:lnTo>
                  <a:pt x="92643" y="15148"/>
                </a:lnTo>
                <a:lnTo>
                  <a:pt x="88870" y="9418"/>
                </a:lnTo>
                <a:lnTo>
                  <a:pt x="9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338797" y="2690561"/>
            <a:ext cx="59055" cy="31750"/>
          </a:xfrm>
          <a:custGeom>
            <a:avLst/>
            <a:gdLst/>
            <a:ahLst/>
            <a:cxnLst/>
            <a:rect l="l" t="t" r="r" b="b"/>
            <a:pathLst>
              <a:path w="59055" h="31750">
                <a:moveTo>
                  <a:pt x="1892" y="0"/>
                </a:moveTo>
                <a:lnTo>
                  <a:pt x="0" y="5090"/>
                </a:lnTo>
                <a:lnTo>
                  <a:pt x="54199" y="31577"/>
                </a:lnTo>
                <a:lnTo>
                  <a:pt x="58923" y="27858"/>
                </a:lnTo>
                <a:lnTo>
                  <a:pt x="18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392996" y="2718419"/>
            <a:ext cx="18415" cy="52705"/>
          </a:xfrm>
          <a:custGeom>
            <a:avLst/>
            <a:gdLst/>
            <a:ahLst/>
            <a:cxnLst/>
            <a:rect l="l" t="t" r="r" b="b"/>
            <a:pathLst>
              <a:path w="18415" h="52705">
                <a:moveTo>
                  <a:pt x="4724" y="0"/>
                </a:moveTo>
                <a:lnTo>
                  <a:pt x="0" y="3718"/>
                </a:lnTo>
                <a:lnTo>
                  <a:pt x="12286" y="52699"/>
                </a:lnTo>
                <a:lnTo>
                  <a:pt x="18287" y="52699"/>
                </a:lnTo>
                <a:lnTo>
                  <a:pt x="47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803583" y="3667811"/>
            <a:ext cx="21590" cy="41275"/>
          </a:xfrm>
          <a:custGeom>
            <a:avLst/>
            <a:gdLst/>
            <a:ahLst/>
            <a:cxnLst/>
            <a:rect l="l" t="t" r="r" b="b"/>
            <a:pathLst>
              <a:path w="21589" h="41275">
                <a:moveTo>
                  <a:pt x="5986" y="0"/>
                </a:moveTo>
                <a:lnTo>
                  <a:pt x="0" y="1889"/>
                </a:lnTo>
                <a:lnTo>
                  <a:pt x="15441" y="41056"/>
                </a:lnTo>
                <a:lnTo>
                  <a:pt x="21418" y="41056"/>
                </a:lnTo>
                <a:lnTo>
                  <a:pt x="598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346679" y="3785616"/>
            <a:ext cx="8890" cy="42545"/>
          </a:xfrm>
          <a:custGeom>
            <a:avLst/>
            <a:gdLst/>
            <a:ahLst/>
            <a:cxnLst/>
            <a:rect l="l" t="t" r="r" b="b"/>
            <a:pathLst>
              <a:path w="8890" h="42545">
                <a:moveTo>
                  <a:pt x="8500" y="0"/>
                </a:moveTo>
                <a:lnTo>
                  <a:pt x="2834" y="0"/>
                </a:lnTo>
                <a:lnTo>
                  <a:pt x="0" y="42004"/>
                </a:lnTo>
                <a:lnTo>
                  <a:pt x="5681" y="40099"/>
                </a:lnTo>
                <a:lnTo>
                  <a:pt x="85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587745" y="2661818"/>
            <a:ext cx="18415" cy="49530"/>
          </a:xfrm>
          <a:custGeom>
            <a:avLst/>
            <a:gdLst/>
            <a:ahLst/>
            <a:cxnLst/>
            <a:rect l="l" t="t" r="r" b="b"/>
            <a:pathLst>
              <a:path w="18415" h="49530">
                <a:moveTo>
                  <a:pt x="5657" y="0"/>
                </a:moveTo>
                <a:lnTo>
                  <a:pt x="0" y="0"/>
                </a:lnTo>
                <a:lnTo>
                  <a:pt x="12597" y="48981"/>
                </a:lnTo>
                <a:lnTo>
                  <a:pt x="18263" y="48097"/>
                </a:lnTo>
                <a:lnTo>
                  <a:pt x="565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394889" y="2770205"/>
            <a:ext cx="16510" cy="50165"/>
          </a:xfrm>
          <a:custGeom>
            <a:avLst/>
            <a:gdLst/>
            <a:ahLst/>
            <a:cxnLst/>
            <a:rect l="l" t="t" r="r" b="b"/>
            <a:pathLst>
              <a:path w="16509" h="50164">
                <a:moveTo>
                  <a:pt x="11344" y="0"/>
                </a:moveTo>
                <a:lnTo>
                  <a:pt x="0" y="48981"/>
                </a:lnTo>
                <a:lnTo>
                  <a:pt x="5678" y="49895"/>
                </a:lnTo>
                <a:lnTo>
                  <a:pt x="16395" y="1920"/>
                </a:lnTo>
                <a:lnTo>
                  <a:pt x="1134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506760" y="4107442"/>
            <a:ext cx="53975" cy="20320"/>
          </a:xfrm>
          <a:custGeom>
            <a:avLst/>
            <a:gdLst/>
            <a:ahLst/>
            <a:cxnLst/>
            <a:rect l="l" t="t" r="r" b="b"/>
            <a:pathLst>
              <a:path w="53975" h="20320">
                <a:moveTo>
                  <a:pt x="49148" y="0"/>
                </a:moveTo>
                <a:lnTo>
                  <a:pt x="0" y="14215"/>
                </a:lnTo>
                <a:lnTo>
                  <a:pt x="1892" y="19894"/>
                </a:lnTo>
                <a:lnTo>
                  <a:pt x="53876" y="3797"/>
                </a:lnTo>
                <a:lnTo>
                  <a:pt x="4914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 txBox="1"/>
          <p:nvPr/>
        </p:nvSpPr>
        <p:spPr>
          <a:xfrm>
            <a:off x="1191236" y="3648627"/>
            <a:ext cx="352425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baseline="3472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200" b="1" spc="15" baseline="3472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b="1" spc="7" baseline="-13888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800" b="1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  <a:p>
            <a:pPr marL="233045" marR="5080" indent="8255">
              <a:lnSpc>
                <a:spcPts val="1090"/>
              </a:lnSpc>
              <a:spcBef>
                <a:spcPts val="15"/>
              </a:spcBef>
            </a:pPr>
            <a:r>
              <a:rPr sz="800" b="1" spc="-10" dirty="0">
                <a:solidFill>
                  <a:srgbClr val="0000FF"/>
                </a:solidFill>
                <a:latin typeface="Arial"/>
                <a:cs typeface="Arial"/>
              </a:rPr>
              <a:t>O  O</a:t>
            </a:r>
            <a:endParaRPr sz="800">
              <a:latin typeface="Arial"/>
              <a:cs typeface="Arial"/>
            </a:endParaRPr>
          </a:p>
          <a:p>
            <a:pPr marL="233045">
              <a:lnSpc>
                <a:spcPct val="100000"/>
              </a:lnSpc>
              <a:spcBef>
                <a:spcPts val="195"/>
              </a:spcBef>
            </a:pPr>
            <a:r>
              <a:rPr sz="800" b="1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1555909" y="4043339"/>
            <a:ext cx="10795" cy="67945"/>
          </a:xfrm>
          <a:custGeom>
            <a:avLst/>
            <a:gdLst/>
            <a:ahLst/>
            <a:cxnLst/>
            <a:rect l="l" t="t" r="r" b="b"/>
            <a:pathLst>
              <a:path w="10794" h="67945">
                <a:moveTo>
                  <a:pt x="10405" y="0"/>
                </a:moveTo>
                <a:lnTo>
                  <a:pt x="4727" y="2831"/>
                </a:lnTo>
                <a:lnTo>
                  <a:pt x="0" y="64102"/>
                </a:lnTo>
                <a:lnTo>
                  <a:pt x="4727" y="67900"/>
                </a:lnTo>
                <a:lnTo>
                  <a:pt x="1040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554967" y="2265487"/>
            <a:ext cx="24130" cy="59690"/>
          </a:xfrm>
          <a:custGeom>
            <a:avLst/>
            <a:gdLst/>
            <a:ahLst/>
            <a:cxnLst/>
            <a:rect l="l" t="t" r="r" b="b"/>
            <a:pathLst>
              <a:path w="24130" h="59689">
                <a:moveTo>
                  <a:pt x="19217" y="0"/>
                </a:moveTo>
                <a:lnTo>
                  <a:pt x="0" y="59283"/>
                </a:lnTo>
                <a:lnTo>
                  <a:pt x="5669" y="59283"/>
                </a:lnTo>
                <a:lnTo>
                  <a:pt x="23957" y="4724"/>
                </a:lnTo>
                <a:lnTo>
                  <a:pt x="1921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269479" y="2479883"/>
            <a:ext cx="49530" cy="78105"/>
          </a:xfrm>
          <a:custGeom>
            <a:avLst/>
            <a:gdLst/>
            <a:ahLst/>
            <a:cxnLst/>
            <a:rect l="l" t="t" r="r" b="b"/>
            <a:pathLst>
              <a:path w="49530" h="78105">
                <a:moveTo>
                  <a:pt x="0" y="0"/>
                </a:moveTo>
                <a:lnTo>
                  <a:pt x="46314" y="77723"/>
                </a:lnTo>
                <a:lnTo>
                  <a:pt x="49161" y="71109"/>
                </a:lnTo>
                <a:lnTo>
                  <a:pt x="6620" y="1005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 txBox="1"/>
          <p:nvPr/>
        </p:nvSpPr>
        <p:spPr>
          <a:xfrm>
            <a:off x="3434324" y="2194975"/>
            <a:ext cx="175895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0" dirty="0">
                <a:solidFill>
                  <a:srgbClr val="0000FF"/>
                </a:solidFill>
                <a:latin typeface="Arial"/>
                <a:cs typeface="Arial"/>
              </a:rPr>
              <a:t>HO</a:t>
            </a:r>
            <a:endParaRPr sz="750">
              <a:latin typeface="Arial"/>
              <a:cs typeface="Arial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3587953" y="2289322"/>
            <a:ext cx="40640" cy="39370"/>
          </a:xfrm>
          <a:custGeom>
            <a:avLst/>
            <a:gdLst/>
            <a:ahLst/>
            <a:cxnLst/>
            <a:rect l="l" t="t" r="r" b="b"/>
            <a:pathLst>
              <a:path w="40639" h="39369">
                <a:moveTo>
                  <a:pt x="2834" y="0"/>
                </a:moveTo>
                <a:lnTo>
                  <a:pt x="0" y="2804"/>
                </a:lnTo>
                <a:lnTo>
                  <a:pt x="32613" y="39197"/>
                </a:lnTo>
                <a:lnTo>
                  <a:pt x="40538" y="39197"/>
                </a:lnTo>
                <a:lnTo>
                  <a:pt x="28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578138" y="2328519"/>
            <a:ext cx="50800" cy="52705"/>
          </a:xfrm>
          <a:custGeom>
            <a:avLst/>
            <a:gdLst/>
            <a:ahLst/>
            <a:cxnLst/>
            <a:rect l="l" t="t" r="r" b="b"/>
            <a:pathLst>
              <a:path w="50800" h="52705">
                <a:moveTo>
                  <a:pt x="50352" y="0"/>
                </a:moveTo>
                <a:lnTo>
                  <a:pt x="42428" y="0"/>
                </a:lnTo>
                <a:lnTo>
                  <a:pt x="0" y="52669"/>
                </a:lnTo>
                <a:lnTo>
                  <a:pt x="7589" y="52669"/>
                </a:lnTo>
                <a:lnTo>
                  <a:pt x="503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578138" y="2381189"/>
            <a:ext cx="43815" cy="48895"/>
          </a:xfrm>
          <a:custGeom>
            <a:avLst/>
            <a:gdLst/>
            <a:ahLst/>
            <a:cxnLst/>
            <a:rect l="l" t="t" r="r" b="b"/>
            <a:pathLst>
              <a:path w="43814" h="48894">
                <a:moveTo>
                  <a:pt x="7589" y="0"/>
                </a:moveTo>
                <a:lnTo>
                  <a:pt x="0" y="0"/>
                </a:lnTo>
                <a:lnTo>
                  <a:pt x="39563" y="48707"/>
                </a:lnTo>
                <a:lnTo>
                  <a:pt x="43373" y="44897"/>
                </a:lnTo>
                <a:lnTo>
                  <a:pt x="758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561648" y="2460406"/>
            <a:ext cx="45720" cy="8890"/>
          </a:xfrm>
          <a:custGeom>
            <a:avLst/>
            <a:gdLst/>
            <a:ahLst/>
            <a:cxnLst/>
            <a:rect l="l" t="t" r="r" b="b"/>
            <a:pathLst>
              <a:path w="45720" h="8889">
                <a:moveTo>
                  <a:pt x="45293" y="0"/>
                </a:moveTo>
                <a:lnTo>
                  <a:pt x="0" y="4206"/>
                </a:lnTo>
                <a:lnTo>
                  <a:pt x="3809" y="8900"/>
                </a:lnTo>
                <a:lnTo>
                  <a:pt x="45293" y="6126"/>
                </a:lnTo>
                <a:lnTo>
                  <a:pt x="4529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528090" y="2464612"/>
            <a:ext cx="37465" cy="46355"/>
          </a:xfrm>
          <a:custGeom>
            <a:avLst/>
            <a:gdLst/>
            <a:ahLst/>
            <a:cxnLst/>
            <a:rect l="l" t="t" r="r" b="b"/>
            <a:pathLst>
              <a:path w="37464" h="46355">
                <a:moveTo>
                  <a:pt x="33558" y="0"/>
                </a:moveTo>
                <a:lnTo>
                  <a:pt x="0" y="45780"/>
                </a:lnTo>
                <a:lnTo>
                  <a:pt x="6644" y="45780"/>
                </a:lnTo>
                <a:lnTo>
                  <a:pt x="37368" y="4693"/>
                </a:lnTo>
                <a:lnTo>
                  <a:pt x="3355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528090" y="2510393"/>
            <a:ext cx="33655" cy="48895"/>
          </a:xfrm>
          <a:custGeom>
            <a:avLst/>
            <a:gdLst/>
            <a:ahLst/>
            <a:cxnLst/>
            <a:rect l="l" t="t" r="r" b="b"/>
            <a:pathLst>
              <a:path w="33654" h="48894">
                <a:moveTo>
                  <a:pt x="6644" y="0"/>
                </a:moveTo>
                <a:lnTo>
                  <a:pt x="0" y="0"/>
                </a:lnTo>
                <a:lnTo>
                  <a:pt x="28803" y="48859"/>
                </a:lnTo>
                <a:lnTo>
                  <a:pt x="33558" y="46055"/>
                </a:lnTo>
                <a:lnTo>
                  <a:pt x="664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606942" y="2640787"/>
            <a:ext cx="22860" cy="33020"/>
          </a:xfrm>
          <a:custGeom>
            <a:avLst/>
            <a:gdLst/>
            <a:ahLst/>
            <a:cxnLst/>
            <a:rect l="l" t="t" r="r" b="b"/>
            <a:pathLst>
              <a:path w="22860" h="33019">
                <a:moveTo>
                  <a:pt x="4114" y="0"/>
                </a:moveTo>
                <a:lnTo>
                  <a:pt x="0" y="1889"/>
                </a:lnTo>
                <a:lnTo>
                  <a:pt x="17404" y="32552"/>
                </a:lnTo>
                <a:lnTo>
                  <a:pt x="22494" y="28742"/>
                </a:lnTo>
                <a:lnTo>
                  <a:pt x="411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614866" y="2671450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5">
                <a:moveTo>
                  <a:pt x="14569" y="0"/>
                </a:moveTo>
                <a:lnTo>
                  <a:pt x="8564" y="883"/>
                </a:lnTo>
                <a:lnTo>
                  <a:pt x="0" y="49469"/>
                </a:lnTo>
                <a:lnTo>
                  <a:pt x="4754" y="52395"/>
                </a:lnTo>
                <a:lnTo>
                  <a:pt x="1456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585728" y="2720919"/>
            <a:ext cx="34290" cy="36830"/>
          </a:xfrm>
          <a:custGeom>
            <a:avLst/>
            <a:gdLst/>
            <a:ahLst/>
            <a:cxnLst/>
            <a:rect l="l" t="t" r="r" b="b"/>
            <a:pathLst>
              <a:path w="34289" h="36830">
                <a:moveTo>
                  <a:pt x="29138" y="0"/>
                </a:moveTo>
                <a:lnTo>
                  <a:pt x="0" y="32552"/>
                </a:lnTo>
                <a:lnTo>
                  <a:pt x="3169" y="36636"/>
                </a:lnTo>
                <a:lnTo>
                  <a:pt x="33893" y="2926"/>
                </a:lnTo>
                <a:lnTo>
                  <a:pt x="2913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481547" y="2755392"/>
            <a:ext cx="33020" cy="20320"/>
          </a:xfrm>
          <a:custGeom>
            <a:avLst/>
            <a:gdLst/>
            <a:ahLst/>
            <a:cxnLst/>
            <a:rect l="l" t="t" r="r" b="b"/>
            <a:pathLst>
              <a:path w="33020" h="20319">
                <a:moveTo>
                  <a:pt x="0" y="0"/>
                </a:moveTo>
                <a:lnTo>
                  <a:pt x="944" y="5974"/>
                </a:lnTo>
                <a:lnTo>
                  <a:pt x="30083" y="20208"/>
                </a:lnTo>
                <a:lnTo>
                  <a:pt x="32918" y="15514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444178" y="2755392"/>
            <a:ext cx="38735" cy="50165"/>
          </a:xfrm>
          <a:custGeom>
            <a:avLst/>
            <a:gdLst/>
            <a:ahLst/>
            <a:cxnLst/>
            <a:rect l="l" t="t" r="r" b="b"/>
            <a:pathLst>
              <a:path w="38735" h="50164">
                <a:moveTo>
                  <a:pt x="37368" y="0"/>
                </a:moveTo>
                <a:lnTo>
                  <a:pt x="0" y="47945"/>
                </a:lnTo>
                <a:lnTo>
                  <a:pt x="5699" y="49865"/>
                </a:lnTo>
                <a:lnTo>
                  <a:pt x="38313" y="5974"/>
                </a:lnTo>
                <a:lnTo>
                  <a:pt x="3736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307994" y="3426714"/>
            <a:ext cx="29845" cy="95250"/>
          </a:xfrm>
          <a:custGeom>
            <a:avLst/>
            <a:gdLst/>
            <a:ahLst/>
            <a:cxnLst/>
            <a:rect l="l" t="t" r="r" b="b"/>
            <a:pathLst>
              <a:path w="29845" h="95250">
                <a:moveTo>
                  <a:pt x="7589" y="0"/>
                </a:moveTo>
                <a:lnTo>
                  <a:pt x="0" y="94701"/>
                </a:lnTo>
                <a:lnTo>
                  <a:pt x="23103" y="89032"/>
                </a:lnTo>
                <a:lnTo>
                  <a:pt x="29778" y="8808"/>
                </a:lnTo>
                <a:lnTo>
                  <a:pt x="758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339967" y="3439332"/>
            <a:ext cx="11430" cy="73660"/>
          </a:xfrm>
          <a:custGeom>
            <a:avLst/>
            <a:gdLst/>
            <a:ahLst/>
            <a:cxnLst/>
            <a:rect l="l" t="t" r="r" b="b"/>
            <a:pathLst>
              <a:path w="11429" h="73660">
                <a:moveTo>
                  <a:pt x="5699" y="0"/>
                </a:moveTo>
                <a:lnTo>
                  <a:pt x="0" y="72603"/>
                </a:lnTo>
                <a:lnTo>
                  <a:pt x="5699" y="73578"/>
                </a:lnTo>
                <a:lnTo>
                  <a:pt x="11429" y="944"/>
                </a:lnTo>
                <a:lnTo>
                  <a:pt x="56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444178" y="3530254"/>
            <a:ext cx="50165" cy="57785"/>
          </a:xfrm>
          <a:custGeom>
            <a:avLst/>
            <a:gdLst/>
            <a:ahLst/>
            <a:cxnLst/>
            <a:rect l="l" t="t" r="r" b="b"/>
            <a:pathLst>
              <a:path w="50164" h="57785">
                <a:moveTo>
                  <a:pt x="44317" y="0"/>
                </a:moveTo>
                <a:lnTo>
                  <a:pt x="944" y="51785"/>
                </a:lnTo>
                <a:lnTo>
                  <a:pt x="0" y="56540"/>
                </a:lnTo>
                <a:lnTo>
                  <a:pt x="3779" y="57485"/>
                </a:lnTo>
                <a:lnTo>
                  <a:pt x="50017" y="1889"/>
                </a:lnTo>
                <a:lnTo>
                  <a:pt x="4431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444178" y="3523640"/>
            <a:ext cx="35560" cy="41275"/>
          </a:xfrm>
          <a:custGeom>
            <a:avLst/>
            <a:gdLst/>
            <a:ahLst/>
            <a:cxnLst/>
            <a:rect l="l" t="t" r="r" b="b"/>
            <a:pathLst>
              <a:path w="35560" h="41275">
                <a:moveTo>
                  <a:pt x="30693" y="0"/>
                </a:moveTo>
                <a:lnTo>
                  <a:pt x="0" y="37246"/>
                </a:lnTo>
                <a:lnTo>
                  <a:pt x="3779" y="41056"/>
                </a:lnTo>
                <a:lnTo>
                  <a:pt x="35448" y="3779"/>
                </a:lnTo>
                <a:lnTo>
                  <a:pt x="3069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460302" y="3379957"/>
            <a:ext cx="40640" cy="65405"/>
          </a:xfrm>
          <a:custGeom>
            <a:avLst/>
            <a:gdLst/>
            <a:ahLst/>
            <a:cxnLst/>
            <a:rect l="l" t="t" r="r" b="b"/>
            <a:pathLst>
              <a:path w="40639" h="65404">
                <a:moveTo>
                  <a:pt x="3200" y="0"/>
                </a:moveTo>
                <a:lnTo>
                  <a:pt x="0" y="0"/>
                </a:lnTo>
                <a:lnTo>
                  <a:pt x="0" y="5699"/>
                </a:lnTo>
                <a:lnTo>
                  <a:pt x="34838" y="65044"/>
                </a:lnTo>
                <a:lnTo>
                  <a:pt x="40538" y="63154"/>
                </a:lnTo>
                <a:lnTo>
                  <a:pt x="32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455547" y="3402695"/>
            <a:ext cx="31115" cy="46355"/>
          </a:xfrm>
          <a:custGeom>
            <a:avLst/>
            <a:gdLst/>
            <a:ahLst/>
            <a:cxnLst/>
            <a:rect l="l" t="t" r="r" b="b"/>
            <a:pathLst>
              <a:path w="31114" h="46354">
                <a:moveTo>
                  <a:pt x="4754" y="0"/>
                </a:moveTo>
                <a:lnTo>
                  <a:pt x="0" y="3169"/>
                </a:lnTo>
                <a:lnTo>
                  <a:pt x="25999" y="46085"/>
                </a:lnTo>
                <a:lnTo>
                  <a:pt x="31059" y="43251"/>
                </a:lnTo>
                <a:lnTo>
                  <a:pt x="47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488496" y="3443112"/>
            <a:ext cx="12700" cy="89535"/>
          </a:xfrm>
          <a:custGeom>
            <a:avLst/>
            <a:gdLst/>
            <a:ahLst/>
            <a:cxnLst/>
            <a:rect l="l" t="t" r="r" b="b"/>
            <a:pathLst>
              <a:path w="12700" h="89535">
                <a:moveTo>
                  <a:pt x="12344" y="0"/>
                </a:moveTo>
                <a:lnTo>
                  <a:pt x="6644" y="1889"/>
                </a:lnTo>
                <a:lnTo>
                  <a:pt x="0" y="87142"/>
                </a:lnTo>
                <a:lnTo>
                  <a:pt x="5699" y="89032"/>
                </a:lnTo>
                <a:lnTo>
                  <a:pt x="1234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403640" y="3437442"/>
            <a:ext cx="11430" cy="86360"/>
          </a:xfrm>
          <a:custGeom>
            <a:avLst/>
            <a:gdLst/>
            <a:ahLst/>
            <a:cxnLst/>
            <a:rect l="l" t="t" r="r" b="b"/>
            <a:pathLst>
              <a:path w="11429" h="86360">
                <a:moveTo>
                  <a:pt x="11399" y="0"/>
                </a:moveTo>
                <a:lnTo>
                  <a:pt x="5699" y="0"/>
                </a:lnTo>
                <a:lnTo>
                  <a:pt x="0" y="85222"/>
                </a:lnTo>
                <a:lnTo>
                  <a:pt x="1889" y="86197"/>
                </a:lnTo>
                <a:lnTo>
                  <a:pt x="4724" y="86197"/>
                </a:lnTo>
                <a:lnTo>
                  <a:pt x="113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331098" y="3125144"/>
            <a:ext cx="30480" cy="95885"/>
          </a:xfrm>
          <a:custGeom>
            <a:avLst/>
            <a:gdLst/>
            <a:ahLst/>
            <a:cxnLst/>
            <a:rect l="l" t="t" r="r" b="b"/>
            <a:pathLst>
              <a:path w="30479" h="95885">
                <a:moveTo>
                  <a:pt x="7619" y="0"/>
                </a:moveTo>
                <a:lnTo>
                  <a:pt x="0" y="95676"/>
                </a:lnTo>
                <a:lnTo>
                  <a:pt x="23134" y="90921"/>
                </a:lnTo>
                <a:lnTo>
                  <a:pt x="30083" y="8534"/>
                </a:lnTo>
                <a:lnTo>
                  <a:pt x="761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363102" y="3137489"/>
            <a:ext cx="11430" cy="76200"/>
          </a:xfrm>
          <a:custGeom>
            <a:avLst/>
            <a:gdLst/>
            <a:ahLst/>
            <a:cxnLst/>
            <a:rect l="l" t="t" r="r" b="b"/>
            <a:pathLst>
              <a:path w="11429" h="76200">
                <a:moveTo>
                  <a:pt x="5699" y="0"/>
                </a:moveTo>
                <a:lnTo>
                  <a:pt x="0" y="75742"/>
                </a:lnTo>
                <a:lnTo>
                  <a:pt x="5699" y="75742"/>
                </a:lnTo>
                <a:lnTo>
                  <a:pt x="11399" y="883"/>
                </a:lnTo>
                <a:lnTo>
                  <a:pt x="56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468227" y="3225546"/>
            <a:ext cx="51435" cy="57150"/>
          </a:xfrm>
          <a:custGeom>
            <a:avLst/>
            <a:gdLst/>
            <a:ahLst/>
            <a:cxnLst/>
            <a:rect l="l" t="t" r="r" b="b"/>
            <a:pathLst>
              <a:path w="51435" h="57150">
                <a:moveTo>
                  <a:pt x="45293" y="0"/>
                </a:moveTo>
                <a:lnTo>
                  <a:pt x="944" y="50840"/>
                </a:lnTo>
                <a:lnTo>
                  <a:pt x="0" y="54650"/>
                </a:lnTo>
                <a:lnTo>
                  <a:pt x="2834" y="56540"/>
                </a:lnTo>
                <a:lnTo>
                  <a:pt x="50993" y="3169"/>
                </a:lnTo>
                <a:lnTo>
                  <a:pt x="4529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468227" y="3219876"/>
            <a:ext cx="36830" cy="40005"/>
          </a:xfrm>
          <a:custGeom>
            <a:avLst/>
            <a:gdLst/>
            <a:ahLst/>
            <a:cxnLst/>
            <a:rect l="l" t="t" r="r" b="b"/>
            <a:pathLst>
              <a:path w="36829" h="40004">
                <a:moveTo>
                  <a:pt x="32613" y="0"/>
                </a:moveTo>
                <a:lnTo>
                  <a:pt x="0" y="36301"/>
                </a:lnTo>
                <a:lnTo>
                  <a:pt x="3809" y="39471"/>
                </a:lnTo>
                <a:lnTo>
                  <a:pt x="36758" y="2834"/>
                </a:lnTo>
                <a:lnTo>
                  <a:pt x="3261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483437" y="3074273"/>
            <a:ext cx="43180" cy="64135"/>
          </a:xfrm>
          <a:custGeom>
            <a:avLst/>
            <a:gdLst/>
            <a:ahLst/>
            <a:cxnLst/>
            <a:rect l="l" t="t" r="r" b="b"/>
            <a:pathLst>
              <a:path w="43179" h="64135">
                <a:moveTo>
                  <a:pt x="3169" y="0"/>
                </a:moveTo>
                <a:lnTo>
                  <a:pt x="1280" y="1005"/>
                </a:lnTo>
                <a:lnTo>
                  <a:pt x="0" y="5730"/>
                </a:lnTo>
                <a:lnTo>
                  <a:pt x="36728" y="64099"/>
                </a:lnTo>
                <a:lnTo>
                  <a:pt x="42763" y="62209"/>
                </a:lnTo>
                <a:lnTo>
                  <a:pt x="316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479627" y="3097286"/>
            <a:ext cx="32384" cy="45720"/>
          </a:xfrm>
          <a:custGeom>
            <a:avLst/>
            <a:gdLst/>
            <a:ahLst/>
            <a:cxnLst/>
            <a:rect l="l" t="t" r="r" b="b"/>
            <a:pathLst>
              <a:path w="32385" h="45719">
                <a:moveTo>
                  <a:pt x="5090" y="0"/>
                </a:moveTo>
                <a:lnTo>
                  <a:pt x="0" y="2926"/>
                </a:lnTo>
                <a:lnTo>
                  <a:pt x="26273" y="45171"/>
                </a:lnTo>
                <a:lnTo>
                  <a:pt x="32003" y="43373"/>
                </a:lnTo>
                <a:lnTo>
                  <a:pt x="509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513520" y="3136483"/>
            <a:ext cx="12700" cy="92710"/>
          </a:xfrm>
          <a:custGeom>
            <a:avLst/>
            <a:gdLst/>
            <a:ahLst/>
            <a:cxnLst/>
            <a:rect l="l" t="t" r="r" b="b"/>
            <a:pathLst>
              <a:path w="12700" h="92710">
                <a:moveTo>
                  <a:pt x="12679" y="0"/>
                </a:moveTo>
                <a:lnTo>
                  <a:pt x="6644" y="1889"/>
                </a:lnTo>
                <a:lnTo>
                  <a:pt x="0" y="89062"/>
                </a:lnTo>
                <a:lnTo>
                  <a:pt x="5699" y="92232"/>
                </a:lnTo>
                <a:lnTo>
                  <a:pt x="126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426744" y="3129869"/>
            <a:ext cx="11430" cy="89535"/>
          </a:xfrm>
          <a:custGeom>
            <a:avLst/>
            <a:gdLst/>
            <a:ahLst/>
            <a:cxnLst/>
            <a:rect l="l" t="t" r="r" b="b"/>
            <a:pathLst>
              <a:path w="11429" h="89535">
                <a:moveTo>
                  <a:pt x="9509" y="0"/>
                </a:moveTo>
                <a:lnTo>
                  <a:pt x="6644" y="1005"/>
                </a:lnTo>
                <a:lnTo>
                  <a:pt x="0" y="88117"/>
                </a:lnTo>
                <a:lnTo>
                  <a:pt x="1920" y="89062"/>
                </a:lnTo>
                <a:lnTo>
                  <a:pt x="5699" y="89062"/>
                </a:lnTo>
                <a:lnTo>
                  <a:pt x="11399" y="1005"/>
                </a:lnTo>
                <a:lnTo>
                  <a:pt x="95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363102" y="3270717"/>
            <a:ext cx="29845" cy="114935"/>
          </a:xfrm>
          <a:custGeom>
            <a:avLst/>
            <a:gdLst/>
            <a:ahLst/>
            <a:cxnLst/>
            <a:rect l="l" t="t" r="r" b="b"/>
            <a:pathLst>
              <a:path w="29845" h="114935">
                <a:moveTo>
                  <a:pt x="29748" y="0"/>
                </a:moveTo>
                <a:lnTo>
                  <a:pt x="17099" y="12313"/>
                </a:lnTo>
                <a:lnTo>
                  <a:pt x="5699" y="15148"/>
                </a:lnTo>
                <a:lnTo>
                  <a:pt x="0" y="98511"/>
                </a:lnTo>
                <a:lnTo>
                  <a:pt x="10424" y="103235"/>
                </a:lnTo>
                <a:lnTo>
                  <a:pt x="22158" y="114940"/>
                </a:lnTo>
                <a:lnTo>
                  <a:pt x="2974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457468" y="3280196"/>
            <a:ext cx="13970" cy="100330"/>
          </a:xfrm>
          <a:custGeom>
            <a:avLst/>
            <a:gdLst/>
            <a:ahLst/>
            <a:cxnLst/>
            <a:rect l="l" t="t" r="r" b="b"/>
            <a:pathLst>
              <a:path w="13970" h="100329">
                <a:moveTo>
                  <a:pt x="10759" y="0"/>
                </a:moveTo>
                <a:lnTo>
                  <a:pt x="7924" y="944"/>
                </a:lnTo>
                <a:lnTo>
                  <a:pt x="0" y="98816"/>
                </a:lnTo>
                <a:lnTo>
                  <a:pt x="2834" y="99761"/>
                </a:lnTo>
                <a:lnTo>
                  <a:pt x="6035" y="99761"/>
                </a:lnTo>
                <a:lnTo>
                  <a:pt x="13594" y="1889"/>
                </a:lnTo>
                <a:lnTo>
                  <a:pt x="107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373526" y="3373953"/>
            <a:ext cx="40005" cy="63500"/>
          </a:xfrm>
          <a:custGeom>
            <a:avLst/>
            <a:gdLst/>
            <a:ahLst/>
            <a:cxnLst/>
            <a:rect l="l" t="t" r="r" b="b"/>
            <a:pathLst>
              <a:path w="40004" h="63500">
                <a:moveTo>
                  <a:pt x="0" y="0"/>
                </a:moveTo>
                <a:lnTo>
                  <a:pt x="4785" y="11704"/>
                </a:lnTo>
                <a:lnTo>
                  <a:pt x="35813" y="63489"/>
                </a:lnTo>
                <a:lnTo>
                  <a:pt x="38648" y="63489"/>
                </a:lnTo>
                <a:lnTo>
                  <a:pt x="39623" y="57485"/>
                </a:lnTo>
                <a:lnTo>
                  <a:pt x="11734" y="11704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369746" y="3396081"/>
            <a:ext cx="31115" cy="45720"/>
          </a:xfrm>
          <a:custGeom>
            <a:avLst/>
            <a:gdLst/>
            <a:ahLst/>
            <a:cxnLst/>
            <a:rect l="l" t="t" r="r" b="b"/>
            <a:pathLst>
              <a:path w="31114" h="45720">
                <a:moveTo>
                  <a:pt x="4754" y="0"/>
                </a:moveTo>
                <a:lnTo>
                  <a:pt x="0" y="2804"/>
                </a:lnTo>
                <a:lnTo>
                  <a:pt x="25968" y="45140"/>
                </a:lnTo>
                <a:lnTo>
                  <a:pt x="30723" y="43251"/>
                </a:lnTo>
                <a:lnTo>
                  <a:pt x="47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412175" y="3379012"/>
            <a:ext cx="48260" cy="58419"/>
          </a:xfrm>
          <a:custGeom>
            <a:avLst/>
            <a:gdLst/>
            <a:ahLst/>
            <a:cxnLst/>
            <a:rect l="l" t="t" r="r" b="b"/>
            <a:pathLst>
              <a:path w="48260" h="58420">
                <a:moveTo>
                  <a:pt x="45293" y="0"/>
                </a:moveTo>
                <a:lnTo>
                  <a:pt x="975" y="52425"/>
                </a:lnTo>
                <a:lnTo>
                  <a:pt x="0" y="58430"/>
                </a:lnTo>
                <a:lnTo>
                  <a:pt x="2865" y="58430"/>
                </a:lnTo>
                <a:lnTo>
                  <a:pt x="48127" y="6644"/>
                </a:lnTo>
                <a:lnTo>
                  <a:pt x="48127" y="944"/>
                </a:lnTo>
                <a:lnTo>
                  <a:pt x="4529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380201" y="3217987"/>
            <a:ext cx="48895" cy="65405"/>
          </a:xfrm>
          <a:custGeom>
            <a:avLst/>
            <a:gdLst/>
            <a:ahLst/>
            <a:cxnLst/>
            <a:rect l="l" t="t" r="r" b="b"/>
            <a:pathLst>
              <a:path w="48895" h="65404">
                <a:moveTo>
                  <a:pt x="46542" y="0"/>
                </a:moveTo>
                <a:lnTo>
                  <a:pt x="6004" y="52730"/>
                </a:lnTo>
                <a:lnTo>
                  <a:pt x="0" y="65044"/>
                </a:lnTo>
                <a:lnTo>
                  <a:pt x="12649" y="52730"/>
                </a:lnTo>
                <a:lnTo>
                  <a:pt x="48463" y="6614"/>
                </a:lnTo>
                <a:lnTo>
                  <a:pt x="48463" y="944"/>
                </a:lnTo>
                <a:lnTo>
                  <a:pt x="4654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380201" y="3212287"/>
            <a:ext cx="38100" cy="47625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3893" y="0"/>
                </a:moveTo>
                <a:lnTo>
                  <a:pt x="0" y="43891"/>
                </a:lnTo>
                <a:lnTo>
                  <a:pt x="5059" y="47061"/>
                </a:lnTo>
                <a:lnTo>
                  <a:pt x="37673" y="3779"/>
                </a:lnTo>
                <a:lnTo>
                  <a:pt x="3389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428664" y="3218932"/>
            <a:ext cx="40640" cy="62230"/>
          </a:xfrm>
          <a:custGeom>
            <a:avLst/>
            <a:gdLst/>
            <a:ahLst/>
            <a:cxnLst/>
            <a:rect l="l" t="t" r="r" b="b"/>
            <a:pathLst>
              <a:path w="40639" h="62229">
                <a:moveTo>
                  <a:pt x="3779" y="0"/>
                </a:moveTo>
                <a:lnTo>
                  <a:pt x="0" y="0"/>
                </a:lnTo>
                <a:lnTo>
                  <a:pt x="0" y="5669"/>
                </a:lnTo>
                <a:lnTo>
                  <a:pt x="36728" y="62209"/>
                </a:lnTo>
                <a:lnTo>
                  <a:pt x="39563" y="61264"/>
                </a:lnTo>
                <a:lnTo>
                  <a:pt x="40507" y="57454"/>
                </a:lnTo>
                <a:lnTo>
                  <a:pt x="3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315583" y="3369228"/>
            <a:ext cx="62865" cy="66675"/>
          </a:xfrm>
          <a:custGeom>
            <a:avLst/>
            <a:gdLst/>
            <a:ahLst/>
            <a:cxnLst/>
            <a:rect l="l" t="t" r="r" b="b"/>
            <a:pathLst>
              <a:path w="62864" h="66675">
                <a:moveTo>
                  <a:pt x="47518" y="0"/>
                </a:moveTo>
                <a:lnTo>
                  <a:pt x="0" y="57485"/>
                </a:lnTo>
                <a:lnTo>
                  <a:pt x="22189" y="66293"/>
                </a:lnTo>
                <a:lnTo>
                  <a:pt x="62727" y="16428"/>
                </a:lnTo>
                <a:lnTo>
                  <a:pt x="57942" y="4724"/>
                </a:lnTo>
                <a:lnTo>
                  <a:pt x="4751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331098" y="3216066"/>
            <a:ext cx="55244" cy="69850"/>
          </a:xfrm>
          <a:custGeom>
            <a:avLst/>
            <a:gdLst/>
            <a:ahLst/>
            <a:cxnLst/>
            <a:rect l="l" t="t" r="r" b="b"/>
            <a:pathLst>
              <a:path w="55245" h="69850">
                <a:moveTo>
                  <a:pt x="23134" y="0"/>
                </a:moveTo>
                <a:lnTo>
                  <a:pt x="0" y="4754"/>
                </a:lnTo>
                <a:lnTo>
                  <a:pt x="37703" y="69799"/>
                </a:lnTo>
                <a:lnTo>
                  <a:pt x="49103" y="66964"/>
                </a:lnTo>
                <a:lnTo>
                  <a:pt x="55107" y="54650"/>
                </a:lnTo>
                <a:lnTo>
                  <a:pt x="231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 txBox="1"/>
          <p:nvPr/>
        </p:nvSpPr>
        <p:spPr>
          <a:xfrm>
            <a:off x="3411210" y="2835411"/>
            <a:ext cx="9779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750">
              <a:latin typeface="Arial"/>
              <a:cs typeface="Arial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3393826" y="2939430"/>
            <a:ext cx="34925" cy="79375"/>
          </a:xfrm>
          <a:custGeom>
            <a:avLst/>
            <a:gdLst/>
            <a:ahLst/>
            <a:cxnLst/>
            <a:rect l="l" t="t" r="r" b="b"/>
            <a:pathLst>
              <a:path w="34925" h="79375">
                <a:moveTo>
                  <a:pt x="30083" y="0"/>
                </a:moveTo>
                <a:lnTo>
                  <a:pt x="0" y="27858"/>
                </a:lnTo>
                <a:lnTo>
                  <a:pt x="18348" y="79247"/>
                </a:lnTo>
                <a:lnTo>
                  <a:pt x="34838" y="1920"/>
                </a:lnTo>
                <a:lnTo>
                  <a:pt x="3008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472037" y="2945160"/>
            <a:ext cx="21590" cy="41275"/>
          </a:xfrm>
          <a:custGeom>
            <a:avLst/>
            <a:gdLst/>
            <a:ahLst/>
            <a:cxnLst/>
            <a:rect l="l" t="t" r="r" b="b"/>
            <a:pathLst>
              <a:path w="21589" h="41275">
                <a:moveTo>
                  <a:pt x="4754" y="0"/>
                </a:moveTo>
                <a:lnTo>
                  <a:pt x="0" y="1920"/>
                </a:lnTo>
                <a:lnTo>
                  <a:pt x="16459" y="41087"/>
                </a:lnTo>
                <a:lnTo>
                  <a:pt x="21214" y="39197"/>
                </a:lnTo>
                <a:lnTo>
                  <a:pt x="47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481547" y="2985241"/>
            <a:ext cx="12700" cy="90170"/>
          </a:xfrm>
          <a:custGeom>
            <a:avLst/>
            <a:gdLst/>
            <a:ahLst/>
            <a:cxnLst/>
            <a:rect l="l" t="t" r="r" b="b"/>
            <a:pathLst>
              <a:path w="12700" h="90169">
                <a:moveTo>
                  <a:pt x="12649" y="0"/>
                </a:moveTo>
                <a:lnTo>
                  <a:pt x="6949" y="0"/>
                </a:lnTo>
                <a:lnTo>
                  <a:pt x="0" y="89032"/>
                </a:lnTo>
                <a:lnTo>
                  <a:pt x="3169" y="90037"/>
                </a:lnTo>
                <a:lnTo>
                  <a:pt x="5059" y="89032"/>
                </a:lnTo>
                <a:lnTo>
                  <a:pt x="1264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397605" y="3068696"/>
            <a:ext cx="38735" cy="62230"/>
          </a:xfrm>
          <a:custGeom>
            <a:avLst/>
            <a:gdLst/>
            <a:ahLst/>
            <a:cxnLst/>
            <a:rect l="l" t="t" r="r" b="b"/>
            <a:pathLst>
              <a:path w="38735" h="62230">
                <a:moveTo>
                  <a:pt x="0" y="0"/>
                </a:moveTo>
                <a:lnTo>
                  <a:pt x="5059" y="12557"/>
                </a:lnTo>
                <a:lnTo>
                  <a:pt x="35783" y="62179"/>
                </a:lnTo>
                <a:lnTo>
                  <a:pt x="38648" y="61173"/>
                </a:lnTo>
                <a:lnTo>
                  <a:pt x="38648" y="56448"/>
                </a:lnTo>
                <a:lnTo>
                  <a:pt x="9845" y="11308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3393826" y="3091708"/>
            <a:ext cx="30480" cy="43180"/>
          </a:xfrm>
          <a:custGeom>
            <a:avLst/>
            <a:gdLst/>
            <a:ahLst/>
            <a:cxnLst/>
            <a:rect l="l" t="t" r="r" b="b"/>
            <a:pathLst>
              <a:path w="30479" h="43180">
                <a:moveTo>
                  <a:pt x="3779" y="0"/>
                </a:moveTo>
                <a:lnTo>
                  <a:pt x="0" y="2773"/>
                </a:lnTo>
                <a:lnTo>
                  <a:pt x="24993" y="42854"/>
                </a:lnTo>
                <a:lnTo>
                  <a:pt x="30083" y="40050"/>
                </a:lnTo>
                <a:lnTo>
                  <a:pt x="3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3436254" y="3074273"/>
            <a:ext cx="48895" cy="57150"/>
          </a:xfrm>
          <a:custGeom>
            <a:avLst/>
            <a:gdLst/>
            <a:ahLst/>
            <a:cxnLst/>
            <a:rect l="l" t="t" r="r" b="b"/>
            <a:pathLst>
              <a:path w="48895" h="57150">
                <a:moveTo>
                  <a:pt x="45293" y="0"/>
                </a:moveTo>
                <a:lnTo>
                  <a:pt x="0" y="50871"/>
                </a:lnTo>
                <a:lnTo>
                  <a:pt x="0" y="55595"/>
                </a:lnTo>
                <a:lnTo>
                  <a:pt x="1889" y="56601"/>
                </a:lnTo>
                <a:lnTo>
                  <a:pt x="47183" y="5730"/>
                </a:lnTo>
                <a:lnTo>
                  <a:pt x="48463" y="1005"/>
                </a:lnTo>
                <a:lnTo>
                  <a:pt x="4529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338718" y="3064855"/>
            <a:ext cx="64135" cy="69215"/>
          </a:xfrm>
          <a:custGeom>
            <a:avLst/>
            <a:gdLst/>
            <a:ahLst/>
            <a:cxnLst/>
            <a:rect l="l" t="t" r="r" b="b"/>
            <a:pathLst>
              <a:path w="64135" h="69214">
                <a:moveTo>
                  <a:pt x="47487" y="0"/>
                </a:moveTo>
                <a:lnTo>
                  <a:pt x="0" y="60289"/>
                </a:lnTo>
                <a:lnTo>
                  <a:pt x="22463" y="68823"/>
                </a:lnTo>
                <a:lnTo>
                  <a:pt x="63947" y="16398"/>
                </a:lnTo>
                <a:lnTo>
                  <a:pt x="58887" y="3840"/>
                </a:lnTo>
                <a:lnTo>
                  <a:pt x="4748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412175" y="3674882"/>
            <a:ext cx="29209" cy="52705"/>
          </a:xfrm>
          <a:custGeom>
            <a:avLst/>
            <a:gdLst/>
            <a:ahLst/>
            <a:cxnLst/>
            <a:rect l="l" t="t" r="r" b="b"/>
            <a:pathLst>
              <a:path w="29210" h="52704">
                <a:moveTo>
                  <a:pt x="23134" y="0"/>
                </a:moveTo>
                <a:lnTo>
                  <a:pt x="0" y="49560"/>
                </a:lnTo>
                <a:lnTo>
                  <a:pt x="4754" y="52425"/>
                </a:lnTo>
                <a:lnTo>
                  <a:pt x="28834" y="1889"/>
                </a:lnTo>
                <a:lnTo>
                  <a:pt x="231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3338718" y="3642360"/>
            <a:ext cx="36830" cy="88265"/>
          </a:xfrm>
          <a:custGeom>
            <a:avLst/>
            <a:gdLst/>
            <a:ahLst/>
            <a:cxnLst/>
            <a:rect l="l" t="t" r="r" b="b"/>
            <a:pathLst>
              <a:path w="36829" h="88264">
                <a:moveTo>
                  <a:pt x="26273" y="0"/>
                </a:moveTo>
                <a:lnTo>
                  <a:pt x="0" y="38221"/>
                </a:lnTo>
                <a:lnTo>
                  <a:pt x="31028" y="88087"/>
                </a:lnTo>
                <a:lnTo>
                  <a:pt x="36728" y="86197"/>
                </a:lnTo>
                <a:lnTo>
                  <a:pt x="2627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338718" y="3569421"/>
            <a:ext cx="32384" cy="111760"/>
          </a:xfrm>
          <a:custGeom>
            <a:avLst/>
            <a:gdLst/>
            <a:ahLst/>
            <a:cxnLst/>
            <a:rect l="l" t="t" r="r" b="b"/>
            <a:pathLst>
              <a:path w="32385" h="111760">
                <a:moveTo>
                  <a:pt x="31973" y="0"/>
                </a:moveTo>
                <a:lnTo>
                  <a:pt x="19293" y="10424"/>
                </a:lnTo>
                <a:lnTo>
                  <a:pt x="7894" y="13563"/>
                </a:lnTo>
                <a:lnTo>
                  <a:pt x="0" y="111160"/>
                </a:lnTo>
                <a:lnTo>
                  <a:pt x="26273" y="72938"/>
                </a:lnTo>
                <a:lnTo>
                  <a:pt x="3197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434364" y="3586795"/>
            <a:ext cx="13970" cy="90170"/>
          </a:xfrm>
          <a:custGeom>
            <a:avLst/>
            <a:gdLst/>
            <a:ahLst/>
            <a:cxnLst/>
            <a:rect l="l" t="t" r="r" b="b"/>
            <a:pathLst>
              <a:path w="13970" h="90170">
                <a:moveTo>
                  <a:pt x="9814" y="0"/>
                </a:moveTo>
                <a:lnTo>
                  <a:pt x="7589" y="0"/>
                </a:lnTo>
                <a:lnTo>
                  <a:pt x="0" y="88087"/>
                </a:lnTo>
                <a:lnTo>
                  <a:pt x="6644" y="89976"/>
                </a:lnTo>
                <a:lnTo>
                  <a:pt x="13594" y="944"/>
                </a:lnTo>
                <a:lnTo>
                  <a:pt x="981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3358012" y="3522665"/>
            <a:ext cx="47625" cy="57785"/>
          </a:xfrm>
          <a:custGeom>
            <a:avLst/>
            <a:gdLst/>
            <a:ahLst/>
            <a:cxnLst/>
            <a:rect l="l" t="t" r="r" b="b"/>
            <a:pathLst>
              <a:path w="47625" h="57785">
                <a:moveTo>
                  <a:pt x="45628" y="0"/>
                </a:moveTo>
                <a:lnTo>
                  <a:pt x="6035" y="45811"/>
                </a:lnTo>
                <a:lnTo>
                  <a:pt x="0" y="57180"/>
                </a:lnTo>
                <a:lnTo>
                  <a:pt x="12679" y="46756"/>
                </a:lnTo>
                <a:lnTo>
                  <a:pt x="47518" y="5699"/>
                </a:lnTo>
                <a:lnTo>
                  <a:pt x="47518" y="975"/>
                </a:lnTo>
                <a:lnTo>
                  <a:pt x="4562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357097" y="3516691"/>
            <a:ext cx="38100" cy="41910"/>
          </a:xfrm>
          <a:custGeom>
            <a:avLst/>
            <a:gdLst/>
            <a:ahLst/>
            <a:cxnLst/>
            <a:rect l="l" t="t" r="r" b="b"/>
            <a:pathLst>
              <a:path w="38100" h="41910">
                <a:moveTo>
                  <a:pt x="32918" y="0"/>
                </a:moveTo>
                <a:lnTo>
                  <a:pt x="0" y="37581"/>
                </a:lnTo>
                <a:lnTo>
                  <a:pt x="5059" y="41361"/>
                </a:lnTo>
                <a:lnTo>
                  <a:pt x="37673" y="2834"/>
                </a:lnTo>
                <a:lnTo>
                  <a:pt x="3291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307994" y="3515746"/>
            <a:ext cx="56515" cy="67310"/>
          </a:xfrm>
          <a:custGeom>
            <a:avLst/>
            <a:gdLst/>
            <a:ahLst/>
            <a:cxnLst/>
            <a:rect l="l" t="t" r="r" b="b"/>
            <a:pathLst>
              <a:path w="56514" h="67310">
                <a:moveTo>
                  <a:pt x="23103" y="0"/>
                </a:moveTo>
                <a:lnTo>
                  <a:pt x="0" y="5669"/>
                </a:lnTo>
                <a:lnTo>
                  <a:pt x="38618" y="67238"/>
                </a:lnTo>
                <a:lnTo>
                  <a:pt x="50017" y="64099"/>
                </a:lnTo>
                <a:lnTo>
                  <a:pt x="56052" y="52730"/>
                </a:lnTo>
                <a:lnTo>
                  <a:pt x="2310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405530" y="3523640"/>
            <a:ext cx="40005" cy="63500"/>
          </a:xfrm>
          <a:custGeom>
            <a:avLst/>
            <a:gdLst/>
            <a:ahLst/>
            <a:cxnLst/>
            <a:rect l="l" t="t" r="r" b="b"/>
            <a:pathLst>
              <a:path w="40004" h="63500">
                <a:moveTo>
                  <a:pt x="2834" y="0"/>
                </a:moveTo>
                <a:lnTo>
                  <a:pt x="0" y="0"/>
                </a:lnTo>
                <a:lnTo>
                  <a:pt x="0" y="4724"/>
                </a:lnTo>
                <a:lnTo>
                  <a:pt x="36423" y="63154"/>
                </a:lnTo>
                <a:lnTo>
                  <a:pt x="38648" y="63154"/>
                </a:lnTo>
                <a:lnTo>
                  <a:pt x="39593" y="58399"/>
                </a:lnTo>
                <a:lnTo>
                  <a:pt x="28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 txBox="1"/>
          <p:nvPr/>
        </p:nvSpPr>
        <p:spPr>
          <a:xfrm>
            <a:off x="3318411" y="2858436"/>
            <a:ext cx="10287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3386206" y="2967289"/>
            <a:ext cx="26034" cy="113030"/>
          </a:xfrm>
          <a:custGeom>
            <a:avLst/>
            <a:gdLst/>
            <a:ahLst/>
            <a:cxnLst/>
            <a:rect l="l" t="t" r="r" b="b"/>
            <a:pathLst>
              <a:path w="26035" h="113030">
                <a:moveTo>
                  <a:pt x="7619" y="0"/>
                </a:moveTo>
                <a:lnTo>
                  <a:pt x="0" y="97566"/>
                </a:lnTo>
                <a:lnTo>
                  <a:pt x="11399" y="101406"/>
                </a:lnTo>
                <a:lnTo>
                  <a:pt x="21244" y="112715"/>
                </a:lnTo>
                <a:lnTo>
                  <a:pt x="25968" y="51389"/>
                </a:lnTo>
                <a:lnTo>
                  <a:pt x="761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 txBox="1"/>
          <p:nvPr/>
        </p:nvSpPr>
        <p:spPr>
          <a:xfrm>
            <a:off x="3490056" y="2384154"/>
            <a:ext cx="213995" cy="624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 marR="5080" indent="95250">
              <a:lnSpc>
                <a:spcPct val="118000"/>
              </a:lnSpc>
            </a:pPr>
            <a:r>
              <a:rPr sz="750" b="1" spc="10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  <a:p>
            <a:pPr marL="12700" marR="100330" indent="15240">
              <a:lnSpc>
                <a:spcPct val="125600"/>
              </a:lnSpc>
              <a:spcBef>
                <a:spcPts val="400"/>
              </a:spcBef>
            </a:pPr>
            <a:r>
              <a:rPr sz="750" b="1" spc="15" dirty="0">
                <a:solidFill>
                  <a:srgbClr val="0000FF"/>
                </a:solidFill>
                <a:latin typeface="Arial"/>
                <a:cs typeface="Arial"/>
              </a:rPr>
              <a:t>O  O</a:t>
            </a:r>
            <a:endParaRPr sz="750">
              <a:latin typeface="Arial"/>
              <a:cs typeface="Arial"/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3436254" y="3662263"/>
            <a:ext cx="25400" cy="35560"/>
          </a:xfrm>
          <a:custGeom>
            <a:avLst/>
            <a:gdLst/>
            <a:ahLst/>
            <a:cxnLst/>
            <a:rect l="l" t="t" r="r" b="b"/>
            <a:pathLst>
              <a:path w="25400" h="35560">
                <a:moveTo>
                  <a:pt x="4754" y="0"/>
                </a:moveTo>
                <a:lnTo>
                  <a:pt x="0" y="2834"/>
                </a:lnTo>
                <a:lnTo>
                  <a:pt x="20269" y="35356"/>
                </a:lnTo>
                <a:lnTo>
                  <a:pt x="25024" y="31577"/>
                </a:lnTo>
                <a:lnTo>
                  <a:pt x="47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432443" y="3681496"/>
            <a:ext cx="17780" cy="23495"/>
          </a:xfrm>
          <a:custGeom>
            <a:avLst/>
            <a:gdLst/>
            <a:ahLst/>
            <a:cxnLst/>
            <a:rect l="l" t="t" r="r" b="b"/>
            <a:pathLst>
              <a:path w="17779" h="23495">
                <a:moveTo>
                  <a:pt x="3809" y="0"/>
                </a:moveTo>
                <a:lnTo>
                  <a:pt x="0" y="2865"/>
                </a:lnTo>
                <a:lnTo>
                  <a:pt x="12679" y="23073"/>
                </a:lnTo>
                <a:lnTo>
                  <a:pt x="17434" y="20238"/>
                </a:lnTo>
                <a:lnTo>
                  <a:pt x="38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320674" y="367488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30723" y="0"/>
                </a:moveTo>
                <a:lnTo>
                  <a:pt x="0" y="31577"/>
                </a:lnTo>
                <a:lnTo>
                  <a:pt x="4724" y="35356"/>
                </a:lnTo>
                <a:lnTo>
                  <a:pt x="35448" y="3779"/>
                </a:lnTo>
                <a:lnTo>
                  <a:pt x="3072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310828" y="3655618"/>
            <a:ext cx="43815" cy="45720"/>
          </a:xfrm>
          <a:custGeom>
            <a:avLst/>
            <a:gdLst/>
            <a:ahLst/>
            <a:cxnLst/>
            <a:rect l="l" t="t" r="r" b="b"/>
            <a:pathLst>
              <a:path w="43814" h="45720">
                <a:moveTo>
                  <a:pt x="38648" y="0"/>
                </a:moveTo>
                <a:lnTo>
                  <a:pt x="0" y="41056"/>
                </a:lnTo>
                <a:lnTo>
                  <a:pt x="4754" y="45140"/>
                </a:lnTo>
                <a:lnTo>
                  <a:pt x="43403" y="3779"/>
                </a:lnTo>
                <a:lnTo>
                  <a:pt x="3864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395715" y="2954578"/>
            <a:ext cx="14604" cy="19685"/>
          </a:xfrm>
          <a:custGeom>
            <a:avLst/>
            <a:gdLst/>
            <a:ahLst/>
            <a:cxnLst/>
            <a:rect l="l" t="t" r="r" b="b"/>
            <a:pathLst>
              <a:path w="14604" h="19685">
                <a:moveTo>
                  <a:pt x="4754" y="0"/>
                </a:moveTo>
                <a:lnTo>
                  <a:pt x="0" y="3809"/>
                </a:lnTo>
                <a:lnTo>
                  <a:pt x="9814" y="19354"/>
                </a:lnTo>
                <a:lnTo>
                  <a:pt x="14569" y="16398"/>
                </a:lnTo>
                <a:lnTo>
                  <a:pt x="47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3384316" y="2962229"/>
            <a:ext cx="21590" cy="29845"/>
          </a:xfrm>
          <a:custGeom>
            <a:avLst/>
            <a:gdLst/>
            <a:ahLst/>
            <a:cxnLst/>
            <a:rect l="l" t="t" r="r" b="b"/>
            <a:pathLst>
              <a:path w="21589" h="29844">
                <a:moveTo>
                  <a:pt x="3809" y="0"/>
                </a:moveTo>
                <a:lnTo>
                  <a:pt x="0" y="3169"/>
                </a:lnTo>
                <a:lnTo>
                  <a:pt x="16154" y="29626"/>
                </a:lnTo>
                <a:lnTo>
                  <a:pt x="21214" y="26822"/>
                </a:lnTo>
                <a:lnTo>
                  <a:pt x="38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3485662" y="2963478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4">
                <a:moveTo>
                  <a:pt x="13289" y="0"/>
                </a:moveTo>
                <a:lnTo>
                  <a:pt x="0" y="13228"/>
                </a:lnTo>
                <a:lnTo>
                  <a:pt x="4754" y="17038"/>
                </a:lnTo>
                <a:lnTo>
                  <a:pt x="17099" y="2804"/>
                </a:lnTo>
                <a:lnTo>
                  <a:pt x="1328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3488496" y="2972013"/>
            <a:ext cx="24130" cy="27305"/>
          </a:xfrm>
          <a:custGeom>
            <a:avLst/>
            <a:gdLst/>
            <a:ahLst/>
            <a:cxnLst/>
            <a:rect l="l" t="t" r="r" b="b"/>
            <a:pathLst>
              <a:path w="24129" h="27305">
                <a:moveTo>
                  <a:pt x="20269" y="0"/>
                </a:moveTo>
                <a:lnTo>
                  <a:pt x="0" y="23012"/>
                </a:lnTo>
                <a:lnTo>
                  <a:pt x="3809" y="26822"/>
                </a:lnTo>
                <a:lnTo>
                  <a:pt x="24079" y="3809"/>
                </a:lnTo>
                <a:lnTo>
                  <a:pt x="2026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 txBox="1"/>
          <p:nvPr/>
        </p:nvSpPr>
        <p:spPr>
          <a:xfrm>
            <a:off x="3534704" y="4357977"/>
            <a:ext cx="175895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0" dirty="0">
                <a:solidFill>
                  <a:srgbClr val="0000FF"/>
                </a:solidFill>
                <a:latin typeface="Arial"/>
                <a:cs typeface="Arial"/>
              </a:rPr>
              <a:t>OH</a:t>
            </a:r>
            <a:endParaRPr sz="750">
              <a:latin typeface="Arial"/>
              <a:cs typeface="Arial"/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3561648" y="4312395"/>
            <a:ext cx="22225" cy="57785"/>
          </a:xfrm>
          <a:custGeom>
            <a:avLst/>
            <a:gdLst/>
            <a:ahLst/>
            <a:cxnLst/>
            <a:rect l="l" t="t" r="r" b="b"/>
            <a:pathLst>
              <a:path w="22225" h="57785">
                <a:moveTo>
                  <a:pt x="5059" y="0"/>
                </a:moveTo>
                <a:lnTo>
                  <a:pt x="0" y="5071"/>
                </a:lnTo>
                <a:lnTo>
                  <a:pt x="17434" y="57473"/>
                </a:lnTo>
                <a:lnTo>
                  <a:pt x="22189" y="56531"/>
                </a:lnTo>
                <a:lnTo>
                  <a:pt x="50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500841" y="4310503"/>
            <a:ext cx="66040" cy="6985"/>
          </a:xfrm>
          <a:custGeom>
            <a:avLst/>
            <a:gdLst/>
            <a:ahLst/>
            <a:cxnLst/>
            <a:rect l="l" t="t" r="r" b="b"/>
            <a:pathLst>
              <a:path w="66039" h="6985">
                <a:moveTo>
                  <a:pt x="2865" y="0"/>
                </a:moveTo>
                <a:lnTo>
                  <a:pt x="0" y="6001"/>
                </a:lnTo>
                <a:lnTo>
                  <a:pt x="60807" y="6964"/>
                </a:lnTo>
                <a:lnTo>
                  <a:pt x="65867" y="1892"/>
                </a:lnTo>
                <a:lnTo>
                  <a:pt x="286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3481547" y="4261878"/>
            <a:ext cx="22225" cy="55244"/>
          </a:xfrm>
          <a:custGeom>
            <a:avLst/>
            <a:gdLst/>
            <a:ahLst/>
            <a:cxnLst/>
            <a:rect l="l" t="t" r="r" b="b"/>
            <a:pathLst>
              <a:path w="22225" h="55245">
                <a:moveTo>
                  <a:pt x="5059" y="0"/>
                </a:moveTo>
                <a:lnTo>
                  <a:pt x="0" y="950"/>
                </a:lnTo>
                <a:lnTo>
                  <a:pt x="19293" y="54626"/>
                </a:lnTo>
                <a:lnTo>
                  <a:pt x="22158" y="48624"/>
                </a:lnTo>
                <a:lnTo>
                  <a:pt x="50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3364991" y="4182319"/>
            <a:ext cx="62230" cy="23495"/>
          </a:xfrm>
          <a:custGeom>
            <a:avLst/>
            <a:gdLst/>
            <a:ahLst/>
            <a:cxnLst/>
            <a:rect l="l" t="t" r="r" b="b"/>
            <a:pathLst>
              <a:path w="62229" h="23495">
                <a:moveTo>
                  <a:pt x="4754" y="0"/>
                </a:moveTo>
                <a:lnTo>
                  <a:pt x="0" y="4727"/>
                </a:lnTo>
                <a:lnTo>
                  <a:pt x="59862" y="23039"/>
                </a:lnTo>
                <a:lnTo>
                  <a:pt x="61752" y="17361"/>
                </a:lnTo>
                <a:lnTo>
                  <a:pt x="47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3350422" y="4107478"/>
            <a:ext cx="19685" cy="80010"/>
          </a:xfrm>
          <a:custGeom>
            <a:avLst/>
            <a:gdLst/>
            <a:ahLst/>
            <a:cxnLst/>
            <a:rect l="l" t="t" r="r" b="b"/>
            <a:pathLst>
              <a:path w="19685" h="80010">
                <a:moveTo>
                  <a:pt x="0" y="0"/>
                </a:moveTo>
                <a:lnTo>
                  <a:pt x="14569" y="79568"/>
                </a:lnTo>
                <a:lnTo>
                  <a:pt x="19324" y="74840"/>
                </a:lnTo>
                <a:lnTo>
                  <a:pt x="5699" y="4105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350422" y="4083783"/>
            <a:ext cx="57150" cy="27940"/>
          </a:xfrm>
          <a:custGeom>
            <a:avLst/>
            <a:gdLst/>
            <a:ahLst/>
            <a:cxnLst/>
            <a:rect l="l" t="t" r="r" b="b"/>
            <a:pathLst>
              <a:path w="57150" h="27939">
                <a:moveTo>
                  <a:pt x="55107" y="0"/>
                </a:moveTo>
                <a:lnTo>
                  <a:pt x="0" y="23695"/>
                </a:lnTo>
                <a:lnTo>
                  <a:pt x="5699" y="27800"/>
                </a:lnTo>
                <a:lnTo>
                  <a:pt x="57028" y="4751"/>
                </a:lnTo>
                <a:lnTo>
                  <a:pt x="551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494196" y="4051279"/>
            <a:ext cx="48260" cy="20320"/>
          </a:xfrm>
          <a:custGeom>
            <a:avLst/>
            <a:gdLst/>
            <a:ahLst/>
            <a:cxnLst/>
            <a:rect l="l" t="t" r="r" b="b"/>
            <a:pathLst>
              <a:path w="48260" h="20320">
                <a:moveTo>
                  <a:pt x="43403" y="0"/>
                </a:moveTo>
                <a:lnTo>
                  <a:pt x="0" y="15145"/>
                </a:lnTo>
                <a:lnTo>
                  <a:pt x="1920" y="19872"/>
                </a:lnTo>
                <a:lnTo>
                  <a:pt x="48158" y="4727"/>
                </a:lnTo>
                <a:lnTo>
                  <a:pt x="4340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3537600" y="3997583"/>
            <a:ext cx="18415" cy="58419"/>
          </a:xfrm>
          <a:custGeom>
            <a:avLst/>
            <a:gdLst/>
            <a:ahLst/>
            <a:cxnLst/>
            <a:rect l="l" t="t" r="r" b="b"/>
            <a:pathLst>
              <a:path w="18414" h="58420">
                <a:moveTo>
                  <a:pt x="18348" y="0"/>
                </a:moveTo>
                <a:lnTo>
                  <a:pt x="12679" y="1892"/>
                </a:lnTo>
                <a:lnTo>
                  <a:pt x="0" y="53696"/>
                </a:lnTo>
                <a:lnTo>
                  <a:pt x="4754" y="58424"/>
                </a:lnTo>
                <a:lnTo>
                  <a:pt x="1834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 txBox="1"/>
          <p:nvPr/>
        </p:nvSpPr>
        <p:spPr>
          <a:xfrm>
            <a:off x="3236381" y="3681930"/>
            <a:ext cx="311785" cy="60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75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25" b="1" spc="89" baseline="-22222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750" b="1" spc="6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  <a:p>
            <a:pPr marL="175260" marR="5080" indent="45085">
              <a:lnSpc>
                <a:spcPct val="125099"/>
              </a:lnSpc>
              <a:spcBef>
                <a:spcPts val="360"/>
              </a:spcBef>
            </a:pPr>
            <a:r>
              <a:rPr sz="750" b="1" spc="10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  O</a:t>
            </a:r>
            <a:endParaRPr sz="750">
              <a:latin typeface="Arial"/>
              <a:cs typeface="Arial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3523975" y="3966017"/>
            <a:ext cx="32384" cy="33655"/>
          </a:xfrm>
          <a:custGeom>
            <a:avLst/>
            <a:gdLst/>
            <a:ahLst/>
            <a:cxnLst/>
            <a:rect l="l" t="t" r="r" b="b"/>
            <a:pathLst>
              <a:path w="32385" h="33654">
                <a:moveTo>
                  <a:pt x="4114" y="0"/>
                </a:moveTo>
                <a:lnTo>
                  <a:pt x="0" y="3788"/>
                </a:lnTo>
                <a:lnTo>
                  <a:pt x="26304" y="33457"/>
                </a:lnTo>
                <a:lnTo>
                  <a:pt x="31973" y="31565"/>
                </a:lnTo>
                <a:lnTo>
                  <a:pt x="411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403640" y="3919916"/>
            <a:ext cx="48260" cy="11430"/>
          </a:xfrm>
          <a:custGeom>
            <a:avLst/>
            <a:gdLst/>
            <a:ahLst/>
            <a:cxnLst/>
            <a:rect l="l" t="t" r="r" b="b"/>
            <a:pathLst>
              <a:path w="48260" h="11429">
                <a:moveTo>
                  <a:pt x="2834" y="0"/>
                </a:moveTo>
                <a:lnTo>
                  <a:pt x="0" y="4739"/>
                </a:lnTo>
                <a:lnTo>
                  <a:pt x="47183" y="11359"/>
                </a:lnTo>
                <a:lnTo>
                  <a:pt x="48127" y="5681"/>
                </a:lnTo>
                <a:lnTo>
                  <a:pt x="28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372611" y="3877912"/>
            <a:ext cx="34290" cy="46990"/>
          </a:xfrm>
          <a:custGeom>
            <a:avLst/>
            <a:gdLst/>
            <a:ahLst/>
            <a:cxnLst/>
            <a:rect l="l" t="t" r="r" b="b"/>
            <a:pathLst>
              <a:path w="34289" h="46989">
                <a:moveTo>
                  <a:pt x="5699" y="0"/>
                </a:moveTo>
                <a:lnTo>
                  <a:pt x="0" y="954"/>
                </a:lnTo>
                <a:lnTo>
                  <a:pt x="31028" y="46744"/>
                </a:lnTo>
                <a:lnTo>
                  <a:pt x="33863" y="42004"/>
                </a:lnTo>
                <a:lnTo>
                  <a:pt x="56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444178" y="2803337"/>
            <a:ext cx="10795" cy="45720"/>
          </a:xfrm>
          <a:custGeom>
            <a:avLst/>
            <a:gdLst/>
            <a:ahLst/>
            <a:cxnLst/>
            <a:rect l="l" t="t" r="r" b="b"/>
            <a:pathLst>
              <a:path w="10795" h="45719">
                <a:moveTo>
                  <a:pt x="0" y="0"/>
                </a:moveTo>
                <a:lnTo>
                  <a:pt x="4754" y="45171"/>
                </a:lnTo>
                <a:lnTo>
                  <a:pt x="10454" y="44256"/>
                </a:lnTo>
                <a:lnTo>
                  <a:pt x="5699" y="192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372611" y="3826133"/>
            <a:ext cx="17780" cy="53340"/>
          </a:xfrm>
          <a:custGeom>
            <a:avLst/>
            <a:gdLst/>
            <a:ahLst/>
            <a:cxnLst/>
            <a:rect l="l" t="t" r="r" b="b"/>
            <a:pathLst>
              <a:path w="17779" h="53339">
                <a:moveTo>
                  <a:pt x="11704" y="0"/>
                </a:moveTo>
                <a:lnTo>
                  <a:pt x="0" y="52733"/>
                </a:lnTo>
                <a:lnTo>
                  <a:pt x="5699" y="51779"/>
                </a:lnTo>
                <a:lnTo>
                  <a:pt x="17404" y="1904"/>
                </a:lnTo>
                <a:lnTo>
                  <a:pt x="1170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909602" y="3023768"/>
            <a:ext cx="41910" cy="95250"/>
          </a:xfrm>
          <a:custGeom>
            <a:avLst/>
            <a:gdLst/>
            <a:ahLst/>
            <a:cxnLst/>
            <a:rect l="l" t="t" r="r" b="b"/>
            <a:pathLst>
              <a:path w="41910" h="95250">
                <a:moveTo>
                  <a:pt x="0" y="0"/>
                </a:moveTo>
                <a:lnTo>
                  <a:pt x="21217" y="94762"/>
                </a:lnTo>
                <a:lnTo>
                  <a:pt x="41492" y="83057"/>
                </a:lnTo>
                <a:lnTo>
                  <a:pt x="24060" y="280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943163" y="3027578"/>
            <a:ext cx="20320" cy="74930"/>
          </a:xfrm>
          <a:custGeom>
            <a:avLst/>
            <a:gdLst/>
            <a:ahLst/>
            <a:cxnLst/>
            <a:rect l="l" t="t" r="r" b="b"/>
            <a:pathLst>
              <a:path w="20319" h="74930">
                <a:moveTo>
                  <a:pt x="4751" y="0"/>
                </a:moveTo>
                <a:lnTo>
                  <a:pt x="0" y="914"/>
                </a:lnTo>
                <a:lnTo>
                  <a:pt x="14575" y="74554"/>
                </a:lnTo>
                <a:lnTo>
                  <a:pt x="20278" y="72633"/>
                </a:lnTo>
                <a:lnTo>
                  <a:pt x="475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3036902" y="2940466"/>
            <a:ext cx="58419" cy="50800"/>
          </a:xfrm>
          <a:custGeom>
            <a:avLst/>
            <a:gdLst/>
            <a:ahLst/>
            <a:cxnLst/>
            <a:rect l="l" t="t" r="r" b="b"/>
            <a:pathLst>
              <a:path w="58419" h="50800">
                <a:moveTo>
                  <a:pt x="2846" y="0"/>
                </a:moveTo>
                <a:lnTo>
                  <a:pt x="0" y="883"/>
                </a:lnTo>
                <a:lnTo>
                  <a:pt x="966" y="5577"/>
                </a:lnTo>
                <a:lnTo>
                  <a:pt x="52885" y="50505"/>
                </a:lnTo>
                <a:lnTo>
                  <a:pt x="57976" y="46695"/>
                </a:lnTo>
                <a:lnTo>
                  <a:pt x="284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3039748" y="2962229"/>
            <a:ext cx="41910" cy="36830"/>
          </a:xfrm>
          <a:custGeom>
            <a:avLst/>
            <a:gdLst/>
            <a:ahLst/>
            <a:cxnLst/>
            <a:rect l="l" t="t" r="r" b="b"/>
            <a:pathLst>
              <a:path w="41910" h="36830">
                <a:moveTo>
                  <a:pt x="3809" y="0"/>
                </a:moveTo>
                <a:lnTo>
                  <a:pt x="0" y="4053"/>
                </a:lnTo>
                <a:lnTo>
                  <a:pt x="38639" y="36606"/>
                </a:lnTo>
                <a:lnTo>
                  <a:pt x="41504" y="32796"/>
                </a:lnTo>
                <a:lnTo>
                  <a:pt x="38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079363" y="3075279"/>
            <a:ext cx="34925" cy="69215"/>
          </a:xfrm>
          <a:custGeom>
            <a:avLst/>
            <a:gdLst/>
            <a:ahLst/>
            <a:cxnLst/>
            <a:rect l="l" t="t" r="r" b="b"/>
            <a:pathLst>
              <a:path w="34925" h="69214">
                <a:moveTo>
                  <a:pt x="28803" y="0"/>
                </a:moveTo>
                <a:lnTo>
                  <a:pt x="0" y="65379"/>
                </a:lnTo>
                <a:lnTo>
                  <a:pt x="914" y="69067"/>
                </a:lnTo>
                <a:lnTo>
                  <a:pt x="3779" y="69067"/>
                </a:lnTo>
                <a:lnTo>
                  <a:pt x="34808" y="914"/>
                </a:lnTo>
                <a:lnTo>
                  <a:pt x="288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3072688" y="3073389"/>
            <a:ext cx="26034" cy="50165"/>
          </a:xfrm>
          <a:custGeom>
            <a:avLst/>
            <a:gdLst/>
            <a:ahLst/>
            <a:cxnLst/>
            <a:rect l="l" t="t" r="r" b="b"/>
            <a:pathLst>
              <a:path w="26035" h="50164">
                <a:moveTo>
                  <a:pt x="21214" y="0"/>
                </a:moveTo>
                <a:lnTo>
                  <a:pt x="0" y="47945"/>
                </a:lnTo>
                <a:lnTo>
                  <a:pt x="5699" y="49865"/>
                </a:lnTo>
                <a:lnTo>
                  <a:pt x="25968" y="1889"/>
                </a:lnTo>
                <a:lnTo>
                  <a:pt x="212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3089787" y="2987162"/>
            <a:ext cx="24765" cy="89535"/>
          </a:xfrm>
          <a:custGeom>
            <a:avLst/>
            <a:gdLst/>
            <a:ahLst/>
            <a:cxnLst/>
            <a:rect l="l" t="t" r="r" b="b"/>
            <a:pathLst>
              <a:path w="24764" h="89535">
                <a:moveTo>
                  <a:pt x="5090" y="0"/>
                </a:moveTo>
                <a:lnTo>
                  <a:pt x="0" y="3809"/>
                </a:lnTo>
                <a:lnTo>
                  <a:pt x="18379" y="88117"/>
                </a:lnTo>
                <a:lnTo>
                  <a:pt x="24383" y="89032"/>
                </a:lnTo>
                <a:lnTo>
                  <a:pt x="50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003971" y="3008254"/>
            <a:ext cx="24130" cy="89535"/>
          </a:xfrm>
          <a:custGeom>
            <a:avLst/>
            <a:gdLst/>
            <a:ahLst/>
            <a:cxnLst/>
            <a:rect l="l" t="t" r="r" b="b"/>
            <a:pathLst>
              <a:path w="24130" h="89535">
                <a:moveTo>
                  <a:pt x="5702" y="0"/>
                </a:moveTo>
                <a:lnTo>
                  <a:pt x="0" y="0"/>
                </a:lnTo>
                <a:lnTo>
                  <a:pt x="18370" y="88148"/>
                </a:lnTo>
                <a:lnTo>
                  <a:pt x="21229" y="89032"/>
                </a:lnTo>
                <a:lnTo>
                  <a:pt x="24073" y="87264"/>
                </a:lnTo>
                <a:lnTo>
                  <a:pt x="570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973253" y="3318723"/>
            <a:ext cx="41910" cy="93980"/>
          </a:xfrm>
          <a:custGeom>
            <a:avLst/>
            <a:gdLst/>
            <a:ahLst/>
            <a:cxnLst/>
            <a:rect l="l" t="t" r="r" b="b"/>
            <a:pathLst>
              <a:path w="41910" h="93979">
                <a:moveTo>
                  <a:pt x="0" y="0"/>
                </a:moveTo>
                <a:lnTo>
                  <a:pt x="20263" y="93756"/>
                </a:lnTo>
                <a:lnTo>
                  <a:pt x="41480" y="82082"/>
                </a:lnTo>
                <a:lnTo>
                  <a:pt x="23122" y="188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005876" y="3320613"/>
            <a:ext cx="21590" cy="75565"/>
          </a:xfrm>
          <a:custGeom>
            <a:avLst/>
            <a:gdLst/>
            <a:ahLst/>
            <a:cxnLst/>
            <a:rect l="l" t="t" r="r" b="b"/>
            <a:pathLst>
              <a:path w="21589" h="75564">
                <a:moveTo>
                  <a:pt x="6010" y="0"/>
                </a:moveTo>
                <a:lnTo>
                  <a:pt x="0" y="1889"/>
                </a:lnTo>
                <a:lnTo>
                  <a:pt x="15523" y="75468"/>
                </a:lnTo>
                <a:lnTo>
                  <a:pt x="21217" y="74493"/>
                </a:lnTo>
                <a:lnTo>
                  <a:pt x="601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098657" y="3230605"/>
            <a:ext cx="60325" cy="57785"/>
          </a:xfrm>
          <a:custGeom>
            <a:avLst/>
            <a:gdLst/>
            <a:ahLst/>
            <a:cxnLst/>
            <a:rect l="l" t="t" r="r" b="b"/>
            <a:pathLst>
              <a:path w="60325" h="57785">
                <a:moveTo>
                  <a:pt x="2834" y="0"/>
                </a:moveTo>
                <a:lnTo>
                  <a:pt x="0" y="944"/>
                </a:lnTo>
                <a:lnTo>
                  <a:pt x="1920" y="5699"/>
                </a:lnTo>
                <a:lnTo>
                  <a:pt x="53858" y="57485"/>
                </a:lnTo>
                <a:lnTo>
                  <a:pt x="59862" y="54315"/>
                </a:lnTo>
                <a:lnTo>
                  <a:pt x="28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101492" y="3253343"/>
            <a:ext cx="43815" cy="42545"/>
          </a:xfrm>
          <a:custGeom>
            <a:avLst/>
            <a:gdLst/>
            <a:ahLst/>
            <a:cxnLst/>
            <a:rect l="l" t="t" r="r" b="b"/>
            <a:pathLst>
              <a:path w="43814" h="42545">
                <a:moveTo>
                  <a:pt x="3809" y="0"/>
                </a:moveTo>
                <a:lnTo>
                  <a:pt x="0" y="4114"/>
                </a:lnTo>
                <a:lnTo>
                  <a:pt x="39593" y="42306"/>
                </a:lnTo>
                <a:lnTo>
                  <a:pt x="43403" y="38526"/>
                </a:lnTo>
                <a:lnTo>
                  <a:pt x="38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143006" y="3373953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34838" y="0"/>
                </a:moveTo>
                <a:lnTo>
                  <a:pt x="28803" y="0"/>
                </a:lnTo>
                <a:lnTo>
                  <a:pt x="0" y="63489"/>
                </a:lnTo>
                <a:lnTo>
                  <a:pt x="1889" y="68214"/>
                </a:lnTo>
                <a:lnTo>
                  <a:pt x="3779" y="68214"/>
                </a:lnTo>
                <a:lnTo>
                  <a:pt x="348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137306" y="3372063"/>
            <a:ext cx="25400" cy="48260"/>
          </a:xfrm>
          <a:custGeom>
            <a:avLst/>
            <a:gdLst/>
            <a:ahLst/>
            <a:cxnLst/>
            <a:rect l="l" t="t" r="r" b="b"/>
            <a:pathLst>
              <a:path w="25400" h="48260">
                <a:moveTo>
                  <a:pt x="20269" y="0"/>
                </a:moveTo>
                <a:lnTo>
                  <a:pt x="0" y="46116"/>
                </a:lnTo>
                <a:lnTo>
                  <a:pt x="4754" y="48005"/>
                </a:lnTo>
                <a:lnTo>
                  <a:pt x="25024" y="1889"/>
                </a:lnTo>
                <a:lnTo>
                  <a:pt x="202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152515" y="3284921"/>
            <a:ext cx="25400" cy="89535"/>
          </a:xfrm>
          <a:custGeom>
            <a:avLst/>
            <a:gdLst/>
            <a:ahLst/>
            <a:cxnLst/>
            <a:rect l="l" t="t" r="r" b="b"/>
            <a:pathLst>
              <a:path w="25400" h="89535">
                <a:moveTo>
                  <a:pt x="6004" y="0"/>
                </a:moveTo>
                <a:lnTo>
                  <a:pt x="0" y="3169"/>
                </a:lnTo>
                <a:lnTo>
                  <a:pt x="19293" y="89032"/>
                </a:lnTo>
                <a:lnTo>
                  <a:pt x="25328" y="89032"/>
                </a:lnTo>
                <a:lnTo>
                  <a:pt x="600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066684" y="3299429"/>
            <a:ext cx="25400" cy="95885"/>
          </a:xfrm>
          <a:custGeom>
            <a:avLst/>
            <a:gdLst/>
            <a:ahLst/>
            <a:cxnLst/>
            <a:rect l="l" t="t" r="r" b="b"/>
            <a:pathLst>
              <a:path w="25400" h="95885">
                <a:moveTo>
                  <a:pt x="4754" y="0"/>
                </a:moveTo>
                <a:lnTo>
                  <a:pt x="1889" y="0"/>
                </a:lnTo>
                <a:lnTo>
                  <a:pt x="0" y="944"/>
                </a:lnTo>
                <a:lnTo>
                  <a:pt x="20269" y="94731"/>
                </a:lnTo>
                <a:lnTo>
                  <a:pt x="23103" y="95676"/>
                </a:lnTo>
                <a:lnTo>
                  <a:pt x="25024" y="93786"/>
                </a:lnTo>
                <a:lnTo>
                  <a:pt x="4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984659" y="3150077"/>
            <a:ext cx="42545" cy="108585"/>
          </a:xfrm>
          <a:custGeom>
            <a:avLst/>
            <a:gdLst/>
            <a:ahLst/>
            <a:cxnLst/>
            <a:rect l="l" t="t" r="r" b="b"/>
            <a:pathLst>
              <a:path w="42544" h="108585">
                <a:moveTo>
                  <a:pt x="19312" y="0"/>
                </a:moveTo>
                <a:lnTo>
                  <a:pt x="9820" y="12344"/>
                </a:lnTo>
                <a:lnTo>
                  <a:pt x="0" y="18074"/>
                </a:lnTo>
                <a:lnTo>
                  <a:pt x="17407" y="98541"/>
                </a:lnTo>
                <a:lnTo>
                  <a:pt x="29132" y="99456"/>
                </a:lnTo>
                <a:lnTo>
                  <a:pt x="42434" y="108325"/>
                </a:lnTo>
                <a:lnTo>
                  <a:pt x="193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078388" y="3144347"/>
            <a:ext cx="23495" cy="87630"/>
          </a:xfrm>
          <a:custGeom>
            <a:avLst/>
            <a:gdLst/>
            <a:ahLst/>
            <a:cxnLst/>
            <a:rect l="l" t="t" r="r" b="b"/>
            <a:pathLst>
              <a:path w="23494" h="87630">
                <a:moveTo>
                  <a:pt x="4754" y="0"/>
                </a:moveTo>
                <a:lnTo>
                  <a:pt x="1889" y="0"/>
                </a:lnTo>
                <a:lnTo>
                  <a:pt x="0" y="1920"/>
                </a:lnTo>
                <a:lnTo>
                  <a:pt x="18379" y="87203"/>
                </a:lnTo>
                <a:lnTo>
                  <a:pt x="20269" y="87203"/>
                </a:lnTo>
                <a:lnTo>
                  <a:pt x="23103" y="86258"/>
                </a:lnTo>
                <a:lnTo>
                  <a:pt x="4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994480" y="3096402"/>
            <a:ext cx="31750" cy="66040"/>
          </a:xfrm>
          <a:custGeom>
            <a:avLst/>
            <a:gdLst/>
            <a:ahLst/>
            <a:cxnLst/>
            <a:rect l="l" t="t" r="r" b="b"/>
            <a:pathLst>
              <a:path w="31750" h="66039">
                <a:moveTo>
                  <a:pt x="27861" y="0"/>
                </a:moveTo>
                <a:lnTo>
                  <a:pt x="3788" y="53675"/>
                </a:lnTo>
                <a:lnTo>
                  <a:pt x="0" y="66019"/>
                </a:lnTo>
                <a:lnTo>
                  <a:pt x="9491" y="53675"/>
                </a:lnTo>
                <a:lnTo>
                  <a:pt x="31659" y="5730"/>
                </a:lnTo>
                <a:lnTo>
                  <a:pt x="30720" y="883"/>
                </a:lnTo>
                <a:lnTo>
                  <a:pt x="2786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987503" y="3094482"/>
            <a:ext cx="26670" cy="46355"/>
          </a:xfrm>
          <a:custGeom>
            <a:avLst/>
            <a:gdLst/>
            <a:ahLst/>
            <a:cxnLst/>
            <a:rect l="l" t="t" r="r" b="b"/>
            <a:pathLst>
              <a:path w="26669" h="46355">
                <a:moveTo>
                  <a:pt x="20266" y="0"/>
                </a:moveTo>
                <a:lnTo>
                  <a:pt x="0" y="43891"/>
                </a:lnTo>
                <a:lnTo>
                  <a:pt x="5071" y="46177"/>
                </a:lnTo>
                <a:lnTo>
                  <a:pt x="26288" y="1920"/>
                </a:lnTo>
                <a:lnTo>
                  <a:pt x="2026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3025200" y="3095518"/>
            <a:ext cx="55244" cy="50800"/>
          </a:xfrm>
          <a:custGeom>
            <a:avLst/>
            <a:gdLst/>
            <a:ahLst/>
            <a:cxnLst/>
            <a:rect l="l" t="t" r="r" b="b"/>
            <a:pathLst>
              <a:path w="55244" h="50800">
                <a:moveTo>
                  <a:pt x="2843" y="0"/>
                </a:moveTo>
                <a:lnTo>
                  <a:pt x="0" y="1767"/>
                </a:lnTo>
                <a:lnTo>
                  <a:pt x="938" y="6614"/>
                </a:lnTo>
                <a:lnTo>
                  <a:pt x="53187" y="50749"/>
                </a:lnTo>
                <a:lnTo>
                  <a:pt x="55077" y="48828"/>
                </a:lnTo>
                <a:lnTo>
                  <a:pt x="54162" y="45140"/>
                </a:lnTo>
                <a:lnTo>
                  <a:pt x="284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013792" y="3249533"/>
            <a:ext cx="55244" cy="51435"/>
          </a:xfrm>
          <a:custGeom>
            <a:avLst/>
            <a:gdLst/>
            <a:ahLst/>
            <a:cxnLst/>
            <a:rect l="l" t="t" r="r" b="b"/>
            <a:pathLst>
              <a:path w="55244" h="51435">
                <a:moveTo>
                  <a:pt x="0" y="0"/>
                </a:moveTo>
                <a:lnTo>
                  <a:pt x="7607" y="11704"/>
                </a:lnTo>
                <a:lnTo>
                  <a:pt x="52891" y="50840"/>
                </a:lnTo>
                <a:lnTo>
                  <a:pt x="54781" y="49895"/>
                </a:lnTo>
                <a:lnTo>
                  <a:pt x="54781" y="45171"/>
                </a:lnTo>
                <a:lnTo>
                  <a:pt x="13301" y="886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017590" y="3270717"/>
            <a:ext cx="41910" cy="38735"/>
          </a:xfrm>
          <a:custGeom>
            <a:avLst/>
            <a:gdLst/>
            <a:ahLst/>
            <a:cxnLst/>
            <a:rect l="l" t="t" r="r" b="b"/>
            <a:pathLst>
              <a:path w="41910" h="38735">
                <a:moveTo>
                  <a:pt x="3809" y="0"/>
                </a:moveTo>
                <a:lnTo>
                  <a:pt x="0" y="4724"/>
                </a:lnTo>
                <a:lnTo>
                  <a:pt x="36719" y="38191"/>
                </a:lnTo>
                <a:lnTo>
                  <a:pt x="41504" y="33467"/>
                </a:lnTo>
                <a:lnTo>
                  <a:pt x="38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3068573" y="3231550"/>
            <a:ext cx="32384" cy="67945"/>
          </a:xfrm>
          <a:custGeom>
            <a:avLst/>
            <a:gdLst/>
            <a:ahLst/>
            <a:cxnLst/>
            <a:rect l="l" t="t" r="r" b="b"/>
            <a:pathLst>
              <a:path w="32385" h="67945">
                <a:moveTo>
                  <a:pt x="30083" y="0"/>
                </a:moveTo>
                <a:lnTo>
                  <a:pt x="28193" y="0"/>
                </a:lnTo>
                <a:lnTo>
                  <a:pt x="0" y="63154"/>
                </a:lnTo>
                <a:lnTo>
                  <a:pt x="0" y="67878"/>
                </a:lnTo>
                <a:lnTo>
                  <a:pt x="2865" y="67878"/>
                </a:lnTo>
                <a:lnTo>
                  <a:pt x="32003" y="4754"/>
                </a:lnTo>
                <a:lnTo>
                  <a:pt x="3008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930819" y="3106826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4" h="61594">
                <a:moveTo>
                  <a:pt x="20275" y="0"/>
                </a:moveTo>
                <a:lnTo>
                  <a:pt x="0" y="11704"/>
                </a:lnTo>
                <a:lnTo>
                  <a:pt x="53839" y="61325"/>
                </a:lnTo>
                <a:lnTo>
                  <a:pt x="63660" y="55595"/>
                </a:lnTo>
                <a:lnTo>
                  <a:pt x="67449" y="43251"/>
                </a:lnTo>
                <a:lnTo>
                  <a:pt x="202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973253" y="3248619"/>
            <a:ext cx="48260" cy="72390"/>
          </a:xfrm>
          <a:custGeom>
            <a:avLst/>
            <a:gdLst/>
            <a:ahLst/>
            <a:cxnLst/>
            <a:rect l="l" t="t" r="r" b="b"/>
            <a:pathLst>
              <a:path w="48260" h="72389">
                <a:moveTo>
                  <a:pt x="28812" y="0"/>
                </a:moveTo>
                <a:lnTo>
                  <a:pt x="0" y="70103"/>
                </a:lnTo>
                <a:lnTo>
                  <a:pt x="23122" y="71993"/>
                </a:lnTo>
                <a:lnTo>
                  <a:pt x="48146" y="12618"/>
                </a:lnTo>
                <a:lnTo>
                  <a:pt x="40538" y="914"/>
                </a:lnTo>
                <a:lnTo>
                  <a:pt x="288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069518" y="3520470"/>
            <a:ext cx="41910" cy="66675"/>
          </a:xfrm>
          <a:custGeom>
            <a:avLst/>
            <a:gdLst/>
            <a:ahLst/>
            <a:cxnLst/>
            <a:rect l="l" t="t" r="r" b="b"/>
            <a:pathLst>
              <a:path w="41910" h="66675">
                <a:moveTo>
                  <a:pt x="13624" y="0"/>
                </a:moveTo>
                <a:lnTo>
                  <a:pt x="0" y="41391"/>
                </a:lnTo>
                <a:lnTo>
                  <a:pt x="37703" y="66324"/>
                </a:lnTo>
                <a:lnTo>
                  <a:pt x="41513" y="62514"/>
                </a:lnTo>
                <a:lnTo>
                  <a:pt x="136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148705" y="3528364"/>
            <a:ext cx="17780" cy="53340"/>
          </a:xfrm>
          <a:custGeom>
            <a:avLst/>
            <a:gdLst/>
            <a:ahLst/>
            <a:cxnLst/>
            <a:rect l="l" t="t" r="r" b="b"/>
            <a:pathLst>
              <a:path w="17780" h="53339">
                <a:moveTo>
                  <a:pt x="11704" y="0"/>
                </a:moveTo>
                <a:lnTo>
                  <a:pt x="0" y="51480"/>
                </a:lnTo>
                <a:lnTo>
                  <a:pt x="6949" y="52730"/>
                </a:lnTo>
                <a:lnTo>
                  <a:pt x="17404" y="944"/>
                </a:lnTo>
                <a:lnTo>
                  <a:pt x="1170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142061" y="3442167"/>
            <a:ext cx="24130" cy="87630"/>
          </a:xfrm>
          <a:custGeom>
            <a:avLst/>
            <a:gdLst/>
            <a:ahLst/>
            <a:cxnLst/>
            <a:rect l="l" t="t" r="r" b="b"/>
            <a:pathLst>
              <a:path w="24130" h="87629">
                <a:moveTo>
                  <a:pt x="4724" y="0"/>
                </a:moveTo>
                <a:lnTo>
                  <a:pt x="2834" y="0"/>
                </a:lnTo>
                <a:lnTo>
                  <a:pt x="0" y="944"/>
                </a:lnTo>
                <a:lnTo>
                  <a:pt x="18348" y="87142"/>
                </a:lnTo>
                <a:lnTo>
                  <a:pt x="24048" y="87142"/>
                </a:lnTo>
                <a:lnTo>
                  <a:pt x="47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059094" y="3394161"/>
            <a:ext cx="31750" cy="66040"/>
          </a:xfrm>
          <a:custGeom>
            <a:avLst/>
            <a:gdLst/>
            <a:ahLst/>
            <a:cxnLst/>
            <a:rect l="l" t="t" r="r" b="b"/>
            <a:pathLst>
              <a:path w="31750" h="66039">
                <a:moveTo>
                  <a:pt x="27858" y="0"/>
                </a:moveTo>
                <a:lnTo>
                  <a:pt x="2834" y="52730"/>
                </a:lnTo>
                <a:lnTo>
                  <a:pt x="0" y="65989"/>
                </a:lnTo>
                <a:lnTo>
                  <a:pt x="9479" y="53675"/>
                </a:lnTo>
                <a:lnTo>
                  <a:pt x="31638" y="4724"/>
                </a:lnTo>
                <a:lnTo>
                  <a:pt x="30693" y="944"/>
                </a:lnTo>
                <a:lnTo>
                  <a:pt x="278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052419" y="3392271"/>
            <a:ext cx="26034" cy="45720"/>
          </a:xfrm>
          <a:custGeom>
            <a:avLst/>
            <a:gdLst/>
            <a:ahLst/>
            <a:cxnLst/>
            <a:rect l="l" t="t" r="r" b="b"/>
            <a:pathLst>
              <a:path w="26035" h="45720">
                <a:moveTo>
                  <a:pt x="20269" y="0"/>
                </a:moveTo>
                <a:lnTo>
                  <a:pt x="0" y="43251"/>
                </a:lnTo>
                <a:lnTo>
                  <a:pt x="4754" y="45171"/>
                </a:lnTo>
                <a:lnTo>
                  <a:pt x="25968" y="1889"/>
                </a:lnTo>
                <a:lnTo>
                  <a:pt x="202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089787" y="3393216"/>
            <a:ext cx="55244" cy="50165"/>
          </a:xfrm>
          <a:custGeom>
            <a:avLst/>
            <a:gdLst/>
            <a:ahLst/>
            <a:cxnLst/>
            <a:rect l="l" t="t" r="r" b="b"/>
            <a:pathLst>
              <a:path w="55244" h="50164">
                <a:moveTo>
                  <a:pt x="1920" y="0"/>
                </a:moveTo>
                <a:lnTo>
                  <a:pt x="0" y="1889"/>
                </a:lnTo>
                <a:lnTo>
                  <a:pt x="944" y="5669"/>
                </a:lnTo>
                <a:lnTo>
                  <a:pt x="52273" y="49895"/>
                </a:lnTo>
                <a:lnTo>
                  <a:pt x="55107" y="48950"/>
                </a:lnTo>
                <a:lnTo>
                  <a:pt x="53218" y="44226"/>
                </a:lnTo>
                <a:lnTo>
                  <a:pt x="19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993516" y="3400805"/>
            <a:ext cx="68580" cy="65405"/>
          </a:xfrm>
          <a:custGeom>
            <a:avLst/>
            <a:gdLst/>
            <a:ahLst/>
            <a:cxnLst/>
            <a:rect l="l" t="t" r="r" b="b"/>
            <a:pathLst>
              <a:path w="68580" h="65404">
                <a:moveTo>
                  <a:pt x="21217" y="0"/>
                </a:moveTo>
                <a:lnTo>
                  <a:pt x="0" y="11673"/>
                </a:lnTo>
                <a:lnTo>
                  <a:pt x="55732" y="65379"/>
                </a:lnTo>
                <a:lnTo>
                  <a:pt x="65577" y="59344"/>
                </a:lnTo>
                <a:lnTo>
                  <a:pt x="68412" y="46085"/>
                </a:lnTo>
                <a:lnTo>
                  <a:pt x="2121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992575" y="2815681"/>
            <a:ext cx="27940" cy="40005"/>
          </a:xfrm>
          <a:custGeom>
            <a:avLst/>
            <a:gdLst/>
            <a:ahLst/>
            <a:cxnLst/>
            <a:rect l="l" t="t" r="r" b="b"/>
            <a:pathLst>
              <a:path w="27939" h="40005">
                <a:moveTo>
                  <a:pt x="4751" y="0"/>
                </a:moveTo>
                <a:lnTo>
                  <a:pt x="0" y="3169"/>
                </a:lnTo>
                <a:lnTo>
                  <a:pt x="23122" y="39410"/>
                </a:lnTo>
                <a:lnTo>
                  <a:pt x="27861" y="37642"/>
                </a:lnTo>
                <a:lnTo>
                  <a:pt x="475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919103" y="2814797"/>
            <a:ext cx="33020" cy="76835"/>
          </a:xfrm>
          <a:custGeom>
            <a:avLst/>
            <a:gdLst/>
            <a:ahLst/>
            <a:cxnLst/>
            <a:rect l="l" t="t" r="r" b="b"/>
            <a:pathLst>
              <a:path w="33019" h="76835">
                <a:moveTo>
                  <a:pt x="26907" y="0"/>
                </a:moveTo>
                <a:lnTo>
                  <a:pt x="0" y="47945"/>
                </a:lnTo>
                <a:lnTo>
                  <a:pt x="28812" y="76687"/>
                </a:lnTo>
                <a:lnTo>
                  <a:pt x="32933" y="883"/>
                </a:lnTo>
                <a:lnTo>
                  <a:pt x="269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919103" y="2862742"/>
            <a:ext cx="44450" cy="99060"/>
          </a:xfrm>
          <a:custGeom>
            <a:avLst/>
            <a:gdLst/>
            <a:ahLst/>
            <a:cxnLst/>
            <a:rect l="l" t="t" r="r" b="b"/>
            <a:pathLst>
              <a:path w="44450" h="99060">
                <a:moveTo>
                  <a:pt x="0" y="0"/>
                </a:moveTo>
                <a:lnTo>
                  <a:pt x="20263" y="95646"/>
                </a:lnTo>
                <a:lnTo>
                  <a:pt x="44339" y="98572"/>
                </a:lnTo>
                <a:lnTo>
                  <a:pt x="28812" y="2874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015697" y="2853324"/>
            <a:ext cx="24130" cy="88265"/>
          </a:xfrm>
          <a:custGeom>
            <a:avLst/>
            <a:gdLst/>
            <a:ahLst/>
            <a:cxnLst/>
            <a:rect l="l" t="t" r="r" b="b"/>
            <a:pathLst>
              <a:path w="24130" h="88264">
                <a:moveTo>
                  <a:pt x="4739" y="0"/>
                </a:moveTo>
                <a:lnTo>
                  <a:pt x="0" y="1767"/>
                </a:lnTo>
                <a:lnTo>
                  <a:pt x="18361" y="88026"/>
                </a:lnTo>
                <a:lnTo>
                  <a:pt x="21204" y="88026"/>
                </a:lnTo>
                <a:lnTo>
                  <a:pt x="24051" y="87142"/>
                </a:lnTo>
                <a:lnTo>
                  <a:pt x="47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946973" y="2947080"/>
            <a:ext cx="65405" cy="57785"/>
          </a:xfrm>
          <a:custGeom>
            <a:avLst/>
            <a:gdLst/>
            <a:ahLst/>
            <a:cxnLst/>
            <a:rect l="l" t="t" r="r" b="b"/>
            <a:pathLst>
              <a:path w="65405" h="57785">
                <a:moveTo>
                  <a:pt x="3157" y="0"/>
                </a:moveTo>
                <a:lnTo>
                  <a:pt x="0" y="3809"/>
                </a:lnTo>
                <a:lnTo>
                  <a:pt x="60795" y="57485"/>
                </a:lnTo>
                <a:lnTo>
                  <a:pt x="64913" y="52638"/>
                </a:lnTo>
                <a:lnTo>
                  <a:pt x="315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946010" y="2964363"/>
            <a:ext cx="65405" cy="57785"/>
          </a:xfrm>
          <a:custGeom>
            <a:avLst/>
            <a:gdLst/>
            <a:ahLst/>
            <a:cxnLst/>
            <a:rect l="l" t="t" r="r" b="b"/>
            <a:pathLst>
              <a:path w="65405" h="57785">
                <a:moveTo>
                  <a:pt x="4120" y="0"/>
                </a:moveTo>
                <a:lnTo>
                  <a:pt x="0" y="3840"/>
                </a:lnTo>
                <a:lnTo>
                  <a:pt x="60816" y="57241"/>
                </a:lnTo>
                <a:lnTo>
                  <a:pt x="64925" y="53431"/>
                </a:lnTo>
                <a:lnTo>
                  <a:pt x="41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909602" y="2958388"/>
            <a:ext cx="53975" cy="68580"/>
          </a:xfrm>
          <a:custGeom>
            <a:avLst/>
            <a:gdLst/>
            <a:ahLst/>
            <a:cxnLst/>
            <a:rect l="l" t="t" r="r" b="b"/>
            <a:pathLst>
              <a:path w="53975" h="68580">
                <a:moveTo>
                  <a:pt x="29763" y="0"/>
                </a:moveTo>
                <a:lnTo>
                  <a:pt x="0" y="65379"/>
                </a:lnTo>
                <a:lnTo>
                  <a:pt x="24060" y="68183"/>
                </a:lnTo>
                <a:lnTo>
                  <a:pt x="53839" y="2926"/>
                </a:lnTo>
                <a:lnTo>
                  <a:pt x="2976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003971" y="2941350"/>
            <a:ext cx="34290" cy="67310"/>
          </a:xfrm>
          <a:custGeom>
            <a:avLst/>
            <a:gdLst/>
            <a:ahLst/>
            <a:cxnLst/>
            <a:rect l="l" t="t" r="r" b="b"/>
            <a:pathLst>
              <a:path w="34289" h="67310">
                <a:moveTo>
                  <a:pt x="32930" y="0"/>
                </a:moveTo>
                <a:lnTo>
                  <a:pt x="30086" y="0"/>
                </a:lnTo>
                <a:lnTo>
                  <a:pt x="0" y="66903"/>
                </a:lnTo>
                <a:lnTo>
                  <a:pt x="5702" y="66903"/>
                </a:lnTo>
                <a:lnTo>
                  <a:pt x="33896" y="4693"/>
                </a:lnTo>
                <a:lnTo>
                  <a:pt x="3293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049249" y="3447836"/>
            <a:ext cx="34290" cy="114300"/>
          </a:xfrm>
          <a:custGeom>
            <a:avLst/>
            <a:gdLst/>
            <a:ahLst/>
            <a:cxnLst/>
            <a:rect l="l" t="t" r="r" b="b"/>
            <a:pathLst>
              <a:path w="34289" h="114300">
                <a:moveTo>
                  <a:pt x="19324" y="0"/>
                </a:moveTo>
                <a:lnTo>
                  <a:pt x="9845" y="12313"/>
                </a:lnTo>
                <a:lnTo>
                  <a:pt x="0" y="18348"/>
                </a:lnTo>
                <a:lnTo>
                  <a:pt x="20269" y="114025"/>
                </a:lnTo>
                <a:lnTo>
                  <a:pt x="33893" y="72633"/>
                </a:lnTo>
                <a:lnTo>
                  <a:pt x="193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 txBox="1"/>
          <p:nvPr/>
        </p:nvSpPr>
        <p:spPr>
          <a:xfrm>
            <a:off x="3168935" y="3516481"/>
            <a:ext cx="10287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3010936" y="2825465"/>
            <a:ext cx="14604" cy="23495"/>
          </a:xfrm>
          <a:custGeom>
            <a:avLst/>
            <a:gdLst/>
            <a:ahLst/>
            <a:cxnLst/>
            <a:rect l="l" t="t" r="r" b="b"/>
            <a:pathLst>
              <a:path w="14605" h="23494">
                <a:moveTo>
                  <a:pt x="9500" y="0"/>
                </a:moveTo>
                <a:lnTo>
                  <a:pt x="0" y="20238"/>
                </a:lnTo>
                <a:lnTo>
                  <a:pt x="4760" y="23042"/>
                </a:lnTo>
                <a:lnTo>
                  <a:pt x="14264" y="2804"/>
                </a:lnTo>
                <a:lnTo>
                  <a:pt x="95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017590" y="2831195"/>
            <a:ext cx="20320" cy="35560"/>
          </a:xfrm>
          <a:custGeom>
            <a:avLst/>
            <a:gdLst/>
            <a:ahLst/>
            <a:cxnLst/>
            <a:rect l="l" t="t" r="r" b="b"/>
            <a:pathLst>
              <a:path w="20319" h="35560">
                <a:moveTo>
                  <a:pt x="15514" y="0"/>
                </a:moveTo>
                <a:lnTo>
                  <a:pt x="0" y="33467"/>
                </a:lnTo>
                <a:lnTo>
                  <a:pt x="4751" y="35356"/>
                </a:lnTo>
                <a:lnTo>
                  <a:pt x="20278" y="1920"/>
                </a:lnTo>
                <a:lnTo>
                  <a:pt x="155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901683" y="2853324"/>
            <a:ext cx="34925" cy="33020"/>
          </a:xfrm>
          <a:custGeom>
            <a:avLst/>
            <a:gdLst/>
            <a:ahLst/>
            <a:cxnLst/>
            <a:rect l="l" t="t" r="r" b="b"/>
            <a:pathLst>
              <a:path w="34925" h="33019">
                <a:moveTo>
                  <a:pt x="2846" y="0"/>
                </a:moveTo>
                <a:lnTo>
                  <a:pt x="0" y="3688"/>
                </a:lnTo>
                <a:lnTo>
                  <a:pt x="31040" y="32430"/>
                </a:lnTo>
                <a:lnTo>
                  <a:pt x="34838" y="28620"/>
                </a:lnTo>
                <a:lnTo>
                  <a:pt x="284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910553" y="2842534"/>
            <a:ext cx="26034" cy="24130"/>
          </a:xfrm>
          <a:custGeom>
            <a:avLst/>
            <a:gdLst/>
            <a:ahLst/>
            <a:cxnLst/>
            <a:rect l="l" t="t" r="r" b="b"/>
            <a:pathLst>
              <a:path w="26035" h="24130">
                <a:moveTo>
                  <a:pt x="3797" y="0"/>
                </a:moveTo>
                <a:lnTo>
                  <a:pt x="0" y="4053"/>
                </a:lnTo>
                <a:lnTo>
                  <a:pt x="22171" y="24018"/>
                </a:lnTo>
                <a:lnTo>
                  <a:pt x="25968" y="20208"/>
                </a:lnTo>
                <a:lnTo>
                  <a:pt x="379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046415" y="3537844"/>
            <a:ext cx="32384" cy="37465"/>
          </a:xfrm>
          <a:custGeom>
            <a:avLst/>
            <a:gdLst/>
            <a:ahLst/>
            <a:cxnLst/>
            <a:rect l="l" t="t" r="r" b="b"/>
            <a:pathLst>
              <a:path w="32385" h="37464">
                <a:moveTo>
                  <a:pt x="27218" y="0"/>
                </a:moveTo>
                <a:lnTo>
                  <a:pt x="0" y="33467"/>
                </a:lnTo>
                <a:lnTo>
                  <a:pt x="4754" y="37246"/>
                </a:lnTo>
                <a:lnTo>
                  <a:pt x="31973" y="2834"/>
                </a:lnTo>
                <a:lnTo>
                  <a:pt x="272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058119" y="3552383"/>
            <a:ext cx="27305" cy="31115"/>
          </a:xfrm>
          <a:custGeom>
            <a:avLst/>
            <a:gdLst/>
            <a:ahLst/>
            <a:cxnLst/>
            <a:rect l="l" t="t" r="r" b="b"/>
            <a:pathLst>
              <a:path w="27305" h="31114">
                <a:moveTo>
                  <a:pt x="22158" y="0"/>
                </a:moveTo>
                <a:lnTo>
                  <a:pt x="0" y="27462"/>
                </a:lnTo>
                <a:lnTo>
                  <a:pt x="3809" y="30601"/>
                </a:lnTo>
                <a:lnTo>
                  <a:pt x="26913" y="2834"/>
                </a:lnTo>
                <a:lnTo>
                  <a:pt x="221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158520" y="3515746"/>
            <a:ext cx="29845" cy="27305"/>
          </a:xfrm>
          <a:custGeom>
            <a:avLst/>
            <a:gdLst/>
            <a:ahLst/>
            <a:cxnLst/>
            <a:rect l="l" t="t" r="r" b="b"/>
            <a:pathLst>
              <a:path w="29844" h="27304">
                <a:moveTo>
                  <a:pt x="3809" y="0"/>
                </a:moveTo>
                <a:lnTo>
                  <a:pt x="0" y="3779"/>
                </a:lnTo>
                <a:lnTo>
                  <a:pt x="25968" y="26822"/>
                </a:lnTo>
                <a:lnTo>
                  <a:pt x="29748" y="22097"/>
                </a:lnTo>
                <a:lnTo>
                  <a:pt x="38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159465" y="3534979"/>
            <a:ext cx="20320" cy="17780"/>
          </a:xfrm>
          <a:custGeom>
            <a:avLst/>
            <a:gdLst/>
            <a:ahLst/>
            <a:cxnLst/>
            <a:rect l="l" t="t" r="r" b="b"/>
            <a:pathLst>
              <a:path w="20319" h="17779">
                <a:moveTo>
                  <a:pt x="3809" y="0"/>
                </a:moveTo>
                <a:lnTo>
                  <a:pt x="0" y="3809"/>
                </a:lnTo>
                <a:lnTo>
                  <a:pt x="16459" y="17404"/>
                </a:lnTo>
                <a:lnTo>
                  <a:pt x="20269" y="13289"/>
                </a:lnTo>
                <a:lnTo>
                  <a:pt x="38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 txBox="1"/>
          <p:nvPr/>
        </p:nvSpPr>
        <p:spPr>
          <a:xfrm>
            <a:off x="2657477" y="4302402"/>
            <a:ext cx="175895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0" dirty="0">
                <a:solidFill>
                  <a:srgbClr val="0000FF"/>
                </a:solidFill>
                <a:latin typeface="Arial"/>
                <a:cs typeface="Arial"/>
              </a:rPr>
              <a:t>HO</a:t>
            </a:r>
            <a:endParaRPr sz="750">
              <a:latin typeface="Arial"/>
              <a:cs typeface="Arial"/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2813005" y="4285558"/>
            <a:ext cx="50165" cy="43815"/>
          </a:xfrm>
          <a:custGeom>
            <a:avLst/>
            <a:gdLst/>
            <a:ahLst/>
            <a:cxnLst/>
            <a:rect l="l" t="t" r="r" b="b"/>
            <a:pathLst>
              <a:path w="50164" h="43814">
                <a:moveTo>
                  <a:pt x="50042" y="0"/>
                </a:moveTo>
                <a:lnTo>
                  <a:pt x="42446" y="0"/>
                </a:lnTo>
                <a:lnTo>
                  <a:pt x="0" y="38529"/>
                </a:lnTo>
                <a:lnTo>
                  <a:pt x="3809" y="43269"/>
                </a:lnTo>
                <a:lnTo>
                  <a:pt x="5004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805409" y="4243578"/>
            <a:ext cx="57785" cy="42545"/>
          </a:xfrm>
          <a:custGeom>
            <a:avLst/>
            <a:gdLst/>
            <a:ahLst/>
            <a:cxnLst/>
            <a:rect l="l" t="t" r="r" b="b"/>
            <a:pathLst>
              <a:path w="57785" h="42545">
                <a:moveTo>
                  <a:pt x="5702" y="0"/>
                </a:moveTo>
                <a:lnTo>
                  <a:pt x="0" y="2834"/>
                </a:lnTo>
                <a:lnTo>
                  <a:pt x="50042" y="41980"/>
                </a:lnTo>
                <a:lnTo>
                  <a:pt x="57637" y="41980"/>
                </a:lnTo>
                <a:lnTo>
                  <a:pt x="570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805409" y="4191774"/>
            <a:ext cx="11430" cy="55244"/>
          </a:xfrm>
          <a:custGeom>
            <a:avLst/>
            <a:gdLst/>
            <a:ahLst/>
            <a:cxnLst/>
            <a:rect l="l" t="t" r="r" b="b"/>
            <a:pathLst>
              <a:path w="11430" h="55245">
                <a:moveTo>
                  <a:pt x="5702" y="0"/>
                </a:moveTo>
                <a:lnTo>
                  <a:pt x="0" y="54638"/>
                </a:lnTo>
                <a:lnTo>
                  <a:pt x="5702" y="51803"/>
                </a:lnTo>
                <a:lnTo>
                  <a:pt x="11405" y="963"/>
                </a:lnTo>
                <a:lnTo>
                  <a:pt x="570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881408" y="4019370"/>
            <a:ext cx="40640" cy="33020"/>
          </a:xfrm>
          <a:custGeom>
            <a:avLst/>
            <a:gdLst/>
            <a:ahLst/>
            <a:cxnLst/>
            <a:rect l="l" t="t" r="r" b="b"/>
            <a:pathLst>
              <a:path w="40639" h="33020">
                <a:moveTo>
                  <a:pt x="2855" y="0"/>
                </a:moveTo>
                <a:lnTo>
                  <a:pt x="0" y="5050"/>
                </a:lnTo>
                <a:lnTo>
                  <a:pt x="34847" y="32851"/>
                </a:lnTo>
                <a:lnTo>
                  <a:pt x="40550" y="29696"/>
                </a:lnTo>
                <a:lnTo>
                  <a:pt x="285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777227" y="3958114"/>
            <a:ext cx="27305" cy="16510"/>
          </a:xfrm>
          <a:custGeom>
            <a:avLst/>
            <a:gdLst/>
            <a:ahLst/>
            <a:cxnLst/>
            <a:rect l="l" t="t" r="r" b="b"/>
            <a:pathLst>
              <a:path w="27305" h="16510">
                <a:moveTo>
                  <a:pt x="1904" y="0"/>
                </a:moveTo>
                <a:lnTo>
                  <a:pt x="0" y="5059"/>
                </a:lnTo>
                <a:lnTo>
                  <a:pt x="24076" y="16416"/>
                </a:lnTo>
                <a:lnTo>
                  <a:pt x="26919" y="11692"/>
                </a:lnTo>
                <a:lnTo>
                  <a:pt x="190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762655" y="3907597"/>
            <a:ext cx="17780" cy="54610"/>
          </a:xfrm>
          <a:custGeom>
            <a:avLst/>
            <a:gdLst/>
            <a:ahLst/>
            <a:cxnLst/>
            <a:rect l="l" t="t" r="r" b="b"/>
            <a:pathLst>
              <a:path w="17780" h="54610">
                <a:moveTo>
                  <a:pt x="0" y="0"/>
                </a:moveTo>
                <a:lnTo>
                  <a:pt x="13630" y="54315"/>
                </a:lnTo>
                <a:lnTo>
                  <a:pt x="17419" y="50517"/>
                </a:lnTo>
                <a:lnTo>
                  <a:pt x="6964" y="1892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762655" y="3882652"/>
            <a:ext cx="29209" cy="27305"/>
          </a:xfrm>
          <a:custGeom>
            <a:avLst/>
            <a:gdLst/>
            <a:ahLst/>
            <a:cxnLst/>
            <a:rect l="l" t="t" r="r" b="b"/>
            <a:pathLst>
              <a:path w="29210" h="27304">
                <a:moveTo>
                  <a:pt x="25334" y="0"/>
                </a:moveTo>
                <a:lnTo>
                  <a:pt x="0" y="24944"/>
                </a:lnTo>
                <a:lnTo>
                  <a:pt x="6964" y="26837"/>
                </a:lnTo>
                <a:lnTo>
                  <a:pt x="29132" y="3785"/>
                </a:lnTo>
                <a:lnTo>
                  <a:pt x="253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745568" y="3850123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30" h="12700">
                <a:moveTo>
                  <a:pt x="34506" y="0"/>
                </a:moveTo>
                <a:lnTo>
                  <a:pt x="0" y="6644"/>
                </a:lnTo>
                <a:lnTo>
                  <a:pt x="0" y="12310"/>
                </a:lnTo>
                <a:lnTo>
                  <a:pt x="36399" y="4751"/>
                </a:lnTo>
                <a:lnTo>
                  <a:pt x="3450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702182" y="3831823"/>
            <a:ext cx="43815" cy="31115"/>
          </a:xfrm>
          <a:custGeom>
            <a:avLst/>
            <a:gdLst/>
            <a:ahLst/>
            <a:cxnLst/>
            <a:rect l="l" t="t" r="r" b="b"/>
            <a:pathLst>
              <a:path w="43814" h="31114">
                <a:moveTo>
                  <a:pt x="5678" y="0"/>
                </a:moveTo>
                <a:lnTo>
                  <a:pt x="0" y="1880"/>
                </a:lnTo>
                <a:lnTo>
                  <a:pt x="43385" y="30611"/>
                </a:lnTo>
                <a:lnTo>
                  <a:pt x="43385" y="24944"/>
                </a:lnTo>
                <a:lnTo>
                  <a:pt x="567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 txBox="1"/>
          <p:nvPr/>
        </p:nvSpPr>
        <p:spPr>
          <a:xfrm>
            <a:off x="3038452" y="4302402"/>
            <a:ext cx="175895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0" dirty="0">
                <a:solidFill>
                  <a:srgbClr val="FF0000"/>
                </a:solidFill>
                <a:latin typeface="Arial"/>
                <a:cs typeface="Arial"/>
              </a:rPr>
              <a:t>OH</a:t>
            </a:r>
            <a:endParaRPr sz="750">
              <a:latin typeface="Arial"/>
              <a:cs typeface="Arial"/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3040712" y="4260936"/>
            <a:ext cx="29209" cy="57785"/>
          </a:xfrm>
          <a:custGeom>
            <a:avLst/>
            <a:gdLst/>
            <a:ahLst/>
            <a:cxnLst/>
            <a:rect l="l" t="t" r="r" b="b"/>
            <a:pathLst>
              <a:path w="29210" h="57785">
                <a:moveTo>
                  <a:pt x="0" y="0"/>
                </a:moveTo>
                <a:lnTo>
                  <a:pt x="24082" y="57473"/>
                </a:lnTo>
                <a:lnTo>
                  <a:pt x="28806" y="55568"/>
                </a:lnTo>
                <a:lnTo>
                  <a:pt x="8537" y="378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040712" y="4244519"/>
            <a:ext cx="85090" cy="20320"/>
          </a:xfrm>
          <a:custGeom>
            <a:avLst/>
            <a:gdLst/>
            <a:ahLst/>
            <a:cxnLst/>
            <a:rect l="l" t="t" r="r" b="b"/>
            <a:pathLst>
              <a:path w="85089" h="20320">
                <a:moveTo>
                  <a:pt x="78214" y="0"/>
                </a:moveTo>
                <a:lnTo>
                  <a:pt x="0" y="16416"/>
                </a:lnTo>
                <a:lnTo>
                  <a:pt x="8537" y="20202"/>
                </a:lnTo>
                <a:lnTo>
                  <a:pt x="84859" y="3785"/>
                </a:lnTo>
                <a:lnTo>
                  <a:pt x="782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 txBox="1"/>
          <p:nvPr/>
        </p:nvSpPr>
        <p:spPr>
          <a:xfrm>
            <a:off x="3068538" y="4076634"/>
            <a:ext cx="10287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388" name="object 388"/>
          <p:cNvSpPr/>
          <p:nvPr/>
        </p:nvSpPr>
        <p:spPr>
          <a:xfrm>
            <a:off x="3111947" y="4181356"/>
            <a:ext cx="13970" cy="67310"/>
          </a:xfrm>
          <a:custGeom>
            <a:avLst/>
            <a:gdLst/>
            <a:ahLst/>
            <a:cxnLst/>
            <a:rect l="l" t="t" r="r" b="b"/>
            <a:pathLst>
              <a:path w="13969" h="67310">
                <a:moveTo>
                  <a:pt x="6035" y="0"/>
                </a:moveTo>
                <a:lnTo>
                  <a:pt x="0" y="963"/>
                </a:lnTo>
                <a:lnTo>
                  <a:pt x="6979" y="63163"/>
                </a:lnTo>
                <a:lnTo>
                  <a:pt x="13624" y="66949"/>
                </a:lnTo>
                <a:lnTo>
                  <a:pt x="60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063818" y="4045265"/>
            <a:ext cx="32384" cy="50165"/>
          </a:xfrm>
          <a:custGeom>
            <a:avLst/>
            <a:gdLst/>
            <a:ahLst/>
            <a:cxnLst/>
            <a:rect l="l" t="t" r="r" b="b"/>
            <a:pathLst>
              <a:path w="32385" h="50164">
                <a:moveTo>
                  <a:pt x="0" y="0"/>
                </a:moveTo>
                <a:lnTo>
                  <a:pt x="26913" y="49889"/>
                </a:lnTo>
                <a:lnTo>
                  <a:pt x="31973" y="47055"/>
                </a:lnTo>
                <a:lnTo>
                  <a:pt x="7619" y="284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063818" y="4009918"/>
            <a:ext cx="92075" cy="38735"/>
          </a:xfrm>
          <a:custGeom>
            <a:avLst/>
            <a:gdLst/>
            <a:ahLst/>
            <a:cxnLst/>
            <a:rect l="l" t="t" r="r" b="b"/>
            <a:pathLst>
              <a:path w="92075" h="38735">
                <a:moveTo>
                  <a:pt x="82966" y="0"/>
                </a:moveTo>
                <a:lnTo>
                  <a:pt x="0" y="35347"/>
                </a:lnTo>
                <a:lnTo>
                  <a:pt x="7619" y="38194"/>
                </a:lnTo>
                <a:lnTo>
                  <a:pt x="91836" y="1880"/>
                </a:lnTo>
                <a:lnTo>
                  <a:pt x="8296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117981" y="3958114"/>
            <a:ext cx="38100" cy="53975"/>
          </a:xfrm>
          <a:custGeom>
            <a:avLst/>
            <a:gdLst/>
            <a:ahLst/>
            <a:cxnLst/>
            <a:rect l="l" t="t" r="r" b="b"/>
            <a:pathLst>
              <a:path w="38100" h="53975">
                <a:moveTo>
                  <a:pt x="3809" y="0"/>
                </a:moveTo>
                <a:lnTo>
                  <a:pt x="0" y="1892"/>
                </a:lnTo>
                <a:lnTo>
                  <a:pt x="28803" y="51803"/>
                </a:lnTo>
                <a:lnTo>
                  <a:pt x="37673" y="53684"/>
                </a:lnTo>
                <a:lnTo>
                  <a:pt x="38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139196" y="3883603"/>
            <a:ext cx="31750" cy="15240"/>
          </a:xfrm>
          <a:custGeom>
            <a:avLst/>
            <a:gdLst/>
            <a:ahLst/>
            <a:cxnLst/>
            <a:rect l="l" t="t" r="r" b="b"/>
            <a:pathLst>
              <a:path w="31750" h="15239">
                <a:moveTo>
                  <a:pt x="26913" y="0"/>
                </a:moveTo>
                <a:lnTo>
                  <a:pt x="0" y="10418"/>
                </a:lnTo>
                <a:lnTo>
                  <a:pt x="1889" y="15145"/>
                </a:lnTo>
                <a:lnTo>
                  <a:pt x="31668" y="3788"/>
                </a:lnTo>
                <a:lnTo>
                  <a:pt x="2691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168959" y="3820454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6937"/>
                </a:lnTo>
              </a:path>
            </a:pathLst>
          </a:custGeom>
          <a:ln w="56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 txBox="1"/>
          <p:nvPr/>
        </p:nvSpPr>
        <p:spPr>
          <a:xfrm>
            <a:off x="2975764" y="3546142"/>
            <a:ext cx="223520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 marR="5080" indent="-50800">
              <a:lnSpc>
                <a:spcPct val="116599"/>
              </a:lnSpc>
            </a:pPr>
            <a:r>
              <a:rPr sz="1125" b="1" spc="37" baseline="370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750" b="1" spc="20" dirty="0">
                <a:solidFill>
                  <a:srgbClr val="FF0000"/>
                </a:solidFill>
                <a:latin typeface="Arial"/>
                <a:cs typeface="Arial"/>
              </a:rPr>
              <a:t>N  </a:t>
            </a:r>
            <a:r>
              <a:rPr sz="7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  <a:p>
            <a:pPr marL="83185">
              <a:lnSpc>
                <a:spcPct val="100000"/>
              </a:lnSpc>
              <a:spcBef>
                <a:spcPts val="350"/>
              </a:spcBef>
            </a:pPr>
            <a:r>
              <a:rPr sz="7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3114171" y="3783817"/>
            <a:ext cx="57785" cy="40005"/>
          </a:xfrm>
          <a:custGeom>
            <a:avLst/>
            <a:gdLst/>
            <a:ahLst/>
            <a:cxnLst/>
            <a:rect l="l" t="t" r="r" b="b"/>
            <a:pathLst>
              <a:path w="57785" h="40004">
                <a:moveTo>
                  <a:pt x="2865" y="0"/>
                </a:moveTo>
                <a:lnTo>
                  <a:pt x="0" y="4114"/>
                </a:lnTo>
                <a:lnTo>
                  <a:pt x="51937" y="39468"/>
                </a:lnTo>
                <a:lnTo>
                  <a:pt x="57637" y="36636"/>
                </a:lnTo>
                <a:lnTo>
                  <a:pt x="28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121792" y="3753185"/>
            <a:ext cx="34290" cy="10160"/>
          </a:xfrm>
          <a:custGeom>
            <a:avLst/>
            <a:gdLst/>
            <a:ahLst/>
            <a:cxnLst/>
            <a:rect l="l" t="t" r="r" b="b"/>
            <a:pathLst>
              <a:path w="34289" h="10160">
                <a:moveTo>
                  <a:pt x="944" y="0"/>
                </a:moveTo>
                <a:lnTo>
                  <a:pt x="0" y="6004"/>
                </a:lnTo>
                <a:lnTo>
                  <a:pt x="33863" y="9784"/>
                </a:lnTo>
                <a:lnTo>
                  <a:pt x="30723" y="4114"/>
                </a:lnTo>
                <a:lnTo>
                  <a:pt x="9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152515" y="3714963"/>
            <a:ext cx="27305" cy="48260"/>
          </a:xfrm>
          <a:custGeom>
            <a:avLst/>
            <a:gdLst/>
            <a:ahLst/>
            <a:cxnLst/>
            <a:rect l="l" t="t" r="r" b="b"/>
            <a:pathLst>
              <a:path w="27305" h="48260">
                <a:moveTo>
                  <a:pt x="27218" y="0"/>
                </a:moveTo>
                <a:lnTo>
                  <a:pt x="22158" y="0"/>
                </a:lnTo>
                <a:lnTo>
                  <a:pt x="0" y="42336"/>
                </a:lnTo>
                <a:lnTo>
                  <a:pt x="3139" y="48005"/>
                </a:lnTo>
                <a:lnTo>
                  <a:pt x="272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632496" y="3106826"/>
            <a:ext cx="27305" cy="97155"/>
          </a:xfrm>
          <a:custGeom>
            <a:avLst/>
            <a:gdLst/>
            <a:ahLst/>
            <a:cxnLst/>
            <a:rect l="l" t="t" r="r" b="b"/>
            <a:pathLst>
              <a:path w="27305" h="97155">
                <a:moveTo>
                  <a:pt x="5702" y="0"/>
                </a:moveTo>
                <a:lnTo>
                  <a:pt x="0" y="96956"/>
                </a:lnTo>
                <a:lnTo>
                  <a:pt x="23122" y="90952"/>
                </a:lnTo>
                <a:lnTo>
                  <a:pt x="26919" y="8778"/>
                </a:lnTo>
                <a:lnTo>
                  <a:pt x="570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664476" y="3119414"/>
            <a:ext cx="9525" cy="74930"/>
          </a:xfrm>
          <a:custGeom>
            <a:avLst/>
            <a:gdLst/>
            <a:ahLst/>
            <a:cxnLst/>
            <a:rect l="l" t="t" r="r" b="b"/>
            <a:pathLst>
              <a:path w="9525" h="74930">
                <a:moveTo>
                  <a:pt x="3809" y="0"/>
                </a:moveTo>
                <a:lnTo>
                  <a:pt x="0" y="74554"/>
                </a:lnTo>
                <a:lnTo>
                  <a:pt x="5702" y="74554"/>
                </a:lnTo>
                <a:lnTo>
                  <a:pt x="9512" y="1036"/>
                </a:lnTo>
                <a:lnTo>
                  <a:pt x="38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780074" y="3060161"/>
            <a:ext cx="43815" cy="62230"/>
          </a:xfrm>
          <a:custGeom>
            <a:avLst/>
            <a:gdLst/>
            <a:ahLst/>
            <a:cxnLst/>
            <a:rect l="l" t="t" r="r" b="b"/>
            <a:pathLst>
              <a:path w="43814" h="62230">
                <a:moveTo>
                  <a:pt x="4117" y="0"/>
                </a:moveTo>
                <a:lnTo>
                  <a:pt x="950" y="0"/>
                </a:lnTo>
                <a:lnTo>
                  <a:pt x="0" y="4693"/>
                </a:lnTo>
                <a:lnTo>
                  <a:pt x="37694" y="62179"/>
                </a:lnTo>
                <a:lnTo>
                  <a:pt x="43385" y="61173"/>
                </a:lnTo>
                <a:lnTo>
                  <a:pt x="411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777227" y="3083174"/>
            <a:ext cx="32384" cy="44450"/>
          </a:xfrm>
          <a:custGeom>
            <a:avLst/>
            <a:gdLst/>
            <a:ahLst/>
            <a:cxnLst/>
            <a:rect l="l" t="t" r="r" b="b"/>
            <a:pathLst>
              <a:path w="32385" h="44450">
                <a:moveTo>
                  <a:pt x="4739" y="0"/>
                </a:moveTo>
                <a:lnTo>
                  <a:pt x="0" y="1920"/>
                </a:lnTo>
                <a:lnTo>
                  <a:pt x="26919" y="43891"/>
                </a:lnTo>
                <a:lnTo>
                  <a:pt x="31979" y="40081"/>
                </a:lnTo>
                <a:lnTo>
                  <a:pt x="473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770583" y="3208507"/>
            <a:ext cx="48260" cy="60325"/>
          </a:xfrm>
          <a:custGeom>
            <a:avLst/>
            <a:gdLst/>
            <a:ahLst/>
            <a:cxnLst/>
            <a:rect l="l" t="t" r="r" b="b"/>
            <a:pathLst>
              <a:path w="48260" h="60325">
                <a:moveTo>
                  <a:pt x="43388" y="0"/>
                </a:moveTo>
                <a:lnTo>
                  <a:pt x="0" y="54620"/>
                </a:lnTo>
                <a:lnTo>
                  <a:pt x="0" y="58430"/>
                </a:lnTo>
                <a:lnTo>
                  <a:pt x="2846" y="60319"/>
                </a:lnTo>
                <a:lnTo>
                  <a:pt x="48124" y="1889"/>
                </a:lnTo>
                <a:lnTo>
                  <a:pt x="4338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2768678" y="3202869"/>
            <a:ext cx="36830" cy="43180"/>
          </a:xfrm>
          <a:custGeom>
            <a:avLst/>
            <a:gdLst/>
            <a:ahLst/>
            <a:cxnLst/>
            <a:rect l="l" t="t" r="r" b="b"/>
            <a:pathLst>
              <a:path w="36830" h="43180">
                <a:moveTo>
                  <a:pt x="31659" y="0"/>
                </a:moveTo>
                <a:lnTo>
                  <a:pt x="0" y="39105"/>
                </a:lnTo>
                <a:lnTo>
                  <a:pt x="4751" y="42885"/>
                </a:lnTo>
                <a:lnTo>
                  <a:pt x="36731" y="2804"/>
                </a:lnTo>
                <a:lnTo>
                  <a:pt x="316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2813971" y="3121335"/>
            <a:ext cx="9525" cy="89535"/>
          </a:xfrm>
          <a:custGeom>
            <a:avLst/>
            <a:gdLst/>
            <a:ahLst/>
            <a:cxnLst/>
            <a:rect l="l" t="t" r="r" b="b"/>
            <a:pathLst>
              <a:path w="9525" h="89535">
                <a:moveTo>
                  <a:pt x="9488" y="0"/>
                </a:moveTo>
                <a:lnTo>
                  <a:pt x="3797" y="1005"/>
                </a:lnTo>
                <a:lnTo>
                  <a:pt x="0" y="87172"/>
                </a:lnTo>
                <a:lnTo>
                  <a:pt x="4736" y="89062"/>
                </a:lnTo>
                <a:lnTo>
                  <a:pt x="948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2728139" y="3115604"/>
            <a:ext cx="9525" cy="92075"/>
          </a:xfrm>
          <a:custGeom>
            <a:avLst/>
            <a:gdLst/>
            <a:ahLst/>
            <a:cxnLst/>
            <a:rect l="l" t="t" r="r" b="b"/>
            <a:pathLst>
              <a:path w="9525" h="92075">
                <a:moveTo>
                  <a:pt x="3797" y="0"/>
                </a:moveTo>
                <a:lnTo>
                  <a:pt x="0" y="91013"/>
                </a:lnTo>
                <a:lnTo>
                  <a:pt x="1904" y="91958"/>
                </a:lnTo>
                <a:lnTo>
                  <a:pt x="4760" y="91013"/>
                </a:lnTo>
                <a:lnTo>
                  <a:pt x="9500" y="2926"/>
                </a:lnTo>
                <a:lnTo>
                  <a:pt x="379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2616982" y="3407755"/>
            <a:ext cx="27305" cy="97155"/>
          </a:xfrm>
          <a:custGeom>
            <a:avLst/>
            <a:gdLst/>
            <a:ahLst/>
            <a:cxnLst/>
            <a:rect l="l" t="t" r="r" b="b"/>
            <a:pathLst>
              <a:path w="27305" h="97154">
                <a:moveTo>
                  <a:pt x="6022" y="0"/>
                </a:moveTo>
                <a:lnTo>
                  <a:pt x="0" y="96621"/>
                </a:lnTo>
                <a:lnTo>
                  <a:pt x="23429" y="90921"/>
                </a:lnTo>
                <a:lnTo>
                  <a:pt x="27239" y="8503"/>
                </a:lnTo>
                <a:lnTo>
                  <a:pt x="602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648974" y="3420069"/>
            <a:ext cx="9525" cy="76200"/>
          </a:xfrm>
          <a:custGeom>
            <a:avLst/>
            <a:gdLst/>
            <a:ahLst/>
            <a:cxnLst/>
            <a:rect l="l" t="t" r="r" b="b"/>
            <a:pathLst>
              <a:path w="9525" h="76200">
                <a:moveTo>
                  <a:pt x="9500" y="0"/>
                </a:moveTo>
                <a:lnTo>
                  <a:pt x="3797" y="0"/>
                </a:lnTo>
                <a:lnTo>
                  <a:pt x="0" y="75773"/>
                </a:lnTo>
                <a:lnTo>
                  <a:pt x="4739" y="75773"/>
                </a:lnTo>
                <a:lnTo>
                  <a:pt x="95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765822" y="3355025"/>
            <a:ext cx="43815" cy="61594"/>
          </a:xfrm>
          <a:custGeom>
            <a:avLst/>
            <a:gdLst/>
            <a:ahLst/>
            <a:cxnLst/>
            <a:rect l="l" t="t" r="r" b="b"/>
            <a:pathLst>
              <a:path w="43814" h="61595">
                <a:moveTo>
                  <a:pt x="2855" y="0"/>
                </a:moveTo>
                <a:lnTo>
                  <a:pt x="0" y="1889"/>
                </a:lnTo>
                <a:lnTo>
                  <a:pt x="0" y="5669"/>
                </a:lnTo>
                <a:lnTo>
                  <a:pt x="37374" y="61234"/>
                </a:lnTo>
                <a:lnTo>
                  <a:pt x="43385" y="59375"/>
                </a:lnTo>
                <a:lnTo>
                  <a:pt x="285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762655" y="3378067"/>
            <a:ext cx="31115" cy="43180"/>
          </a:xfrm>
          <a:custGeom>
            <a:avLst/>
            <a:gdLst/>
            <a:ahLst/>
            <a:cxnLst/>
            <a:rect l="l" t="t" r="r" b="b"/>
            <a:pathLst>
              <a:path w="31114" h="43179">
                <a:moveTo>
                  <a:pt x="4117" y="0"/>
                </a:moveTo>
                <a:lnTo>
                  <a:pt x="0" y="3809"/>
                </a:lnTo>
                <a:lnTo>
                  <a:pt x="27239" y="42946"/>
                </a:lnTo>
                <a:lnTo>
                  <a:pt x="31037" y="40111"/>
                </a:lnTo>
                <a:lnTo>
                  <a:pt x="411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755059" y="3504377"/>
            <a:ext cx="48260" cy="67310"/>
          </a:xfrm>
          <a:custGeom>
            <a:avLst/>
            <a:gdLst/>
            <a:ahLst/>
            <a:cxnLst/>
            <a:rect l="l" t="t" r="r" b="b"/>
            <a:pathLst>
              <a:path w="48260" h="67310">
                <a:moveTo>
                  <a:pt x="43385" y="0"/>
                </a:moveTo>
                <a:lnTo>
                  <a:pt x="0" y="61234"/>
                </a:lnTo>
                <a:lnTo>
                  <a:pt x="0" y="66934"/>
                </a:lnTo>
                <a:lnTo>
                  <a:pt x="1892" y="66934"/>
                </a:lnTo>
                <a:lnTo>
                  <a:pt x="48137" y="1889"/>
                </a:lnTo>
                <a:lnTo>
                  <a:pt x="4338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753154" y="3498677"/>
            <a:ext cx="36830" cy="50165"/>
          </a:xfrm>
          <a:custGeom>
            <a:avLst/>
            <a:gdLst/>
            <a:ahLst/>
            <a:cxnLst/>
            <a:rect l="l" t="t" r="r" b="b"/>
            <a:pathLst>
              <a:path w="36830" h="50164">
                <a:moveTo>
                  <a:pt x="31991" y="0"/>
                </a:moveTo>
                <a:lnTo>
                  <a:pt x="0" y="45780"/>
                </a:lnTo>
                <a:lnTo>
                  <a:pt x="3797" y="49590"/>
                </a:lnTo>
                <a:lnTo>
                  <a:pt x="36740" y="3809"/>
                </a:lnTo>
                <a:lnTo>
                  <a:pt x="3199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798444" y="3414400"/>
            <a:ext cx="10795" cy="92075"/>
          </a:xfrm>
          <a:custGeom>
            <a:avLst/>
            <a:gdLst/>
            <a:ahLst/>
            <a:cxnLst/>
            <a:rect l="l" t="t" r="r" b="b"/>
            <a:pathLst>
              <a:path w="10794" h="92075">
                <a:moveTo>
                  <a:pt x="10762" y="0"/>
                </a:moveTo>
                <a:lnTo>
                  <a:pt x="4751" y="1859"/>
                </a:lnTo>
                <a:lnTo>
                  <a:pt x="0" y="89976"/>
                </a:lnTo>
                <a:lnTo>
                  <a:pt x="4751" y="91866"/>
                </a:lnTo>
                <a:lnTo>
                  <a:pt x="107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2712625" y="3414400"/>
            <a:ext cx="10160" cy="97790"/>
          </a:xfrm>
          <a:custGeom>
            <a:avLst/>
            <a:gdLst/>
            <a:ahLst/>
            <a:cxnLst/>
            <a:rect l="l" t="t" r="r" b="b"/>
            <a:pathLst>
              <a:path w="10160" h="97789">
                <a:moveTo>
                  <a:pt x="9811" y="0"/>
                </a:moveTo>
                <a:lnTo>
                  <a:pt x="3797" y="0"/>
                </a:lnTo>
                <a:lnTo>
                  <a:pt x="0" y="95646"/>
                </a:lnTo>
                <a:lnTo>
                  <a:pt x="1904" y="97535"/>
                </a:lnTo>
                <a:lnTo>
                  <a:pt x="4748" y="96621"/>
                </a:lnTo>
                <a:lnTo>
                  <a:pt x="981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2668286" y="3253343"/>
            <a:ext cx="27940" cy="110489"/>
          </a:xfrm>
          <a:custGeom>
            <a:avLst/>
            <a:gdLst/>
            <a:ahLst/>
            <a:cxnLst/>
            <a:rect l="l" t="t" r="r" b="b"/>
            <a:pathLst>
              <a:path w="27939" h="110489">
                <a:moveTo>
                  <a:pt x="27870" y="0"/>
                </a:moveTo>
                <a:lnTo>
                  <a:pt x="15526" y="9784"/>
                </a:lnTo>
                <a:lnTo>
                  <a:pt x="3797" y="12618"/>
                </a:lnTo>
                <a:lnTo>
                  <a:pt x="0" y="95036"/>
                </a:lnTo>
                <a:lnTo>
                  <a:pt x="11405" y="98816"/>
                </a:lnTo>
                <a:lnTo>
                  <a:pt x="22168" y="110215"/>
                </a:lnTo>
                <a:lnTo>
                  <a:pt x="2787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2762655" y="3266937"/>
            <a:ext cx="10795" cy="90170"/>
          </a:xfrm>
          <a:custGeom>
            <a:avLst/>
            <a:gdLst/>
            <a:ahLst/>
            <a:cxnLst/>
            <a:rect l="l" t="t" r="r" b="b"/>
            <a:pathLst>
              <a:path w="10794" h="90170">
                <a:moveTo>
                  <a:pt x="7927" y="0"/>
                </a:moveTo>
                <a:lnTo>
                  <a:pt x="5071" y="944"/>
                </a:lnTo>
                <a:lnTo>
                  <a:pt x="0" y="88087"/>
                </a:lnTo>
                <a:lnTo>
                  <a:pt x="3166" y="89976"/>
                </a:lnTo>
                <a:lnTo>
                  <a:pt x="6022" y="88087"/>
                </a:lnTo>
                <a:lnTo>
                  <a:pt x="10774" y="1889"/>
                </a:lnTo>
                <a:lnTo>
                  <a:pt x="79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683812" y="3206618"/>
            <a:ext cx="46355" cy="56515"/>
          </a:xfrm>
          <a:custGeom>
            <a:avLst/>
            <a:gdLst/>
            <a:ahLst/>
            <a:cxnLst/>
            <a:rect l="l" t="t" r="r" b="b"/>
            <a:pathLst>
              <a:path w="46355" h="56514">
                <a:moveTo>
                  <a:pt x="44327" y="0"/>
                </a:moveTo>
                <a:lnTo>
                  <a:pt x="6641" y="44836"/>
                </a:lnTo>
                <a:lnTo>
                  <a:pt x="0" y="56509"/>
                </a:lnTo>
                <a:lnTo>
                  <a:pt x="12344" y="46725"/>
                </a:lnTo>
                <a:lnTo>
                  <a:pt x="46232" y="5669"/>
                </a:lnTo>
                <a:lnTo>
                  <a:pt x="46232" y="944"/>
                </a:lnTo>
                <a:lnTo>
                  <a:pt x="443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2683812" y="3200948"/>
            <a:ext cx="34925" cy="41275"/>
          </a:xfrm>
          <a:custGeom>
            <a:avLst/>
            <a:gdLst/>
            <a:ahLst/>
            <a:cxnLst/>
            <a:rect l="l" t="t" r="r" b="b"/>
            <a:pathLst>
              <a:path w="34925" h="41275">
                <a:moveTo>
                  <a:pt x="30717" y="0"/>
                </a:moveTo>
                <a:lnTo>
                  <a:pt x="0" y="37216"/>
                </a:lnTo>
                <a:lnTo>
                  <a:pt x="3797" y="41026"/>
                </a:lnTo>
                <a:lnTo>
                  <a:pt x="34515" y="2834"/>
                </a:lnTo>
                <a:lnTo>
                  <a:pt x="3071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2730044" y="3206618"/>
            <a:ext cx="40640" cy="61594"/>
          </a:xfrm>
          <a:custGeom>
            <a:avLst/>
            <a:gdLst/>
            <a:ahLst/>
            <a:cxnLst/>
            <a:rect l="l" t="t" r="r" b="b"/>
            <a:pathLst>
              <a:path w="40639" h="61595">
                <a:moveTo>
                  <a:pt x="2855" y="0"/>
                </a:moveTo>
                <a:lnTo>
                  <a:pt x="0" y="944"/>
                </a:lnTo>
                <a:lnTo>
                  <a:pt x="0" y="5669"/>
                </a:lnTo>
                <a:lnTo>
                  <a:pt x="37682" y="61264"/>
                </a:lnTo>
                <a:lnTo>
                  <a:pt x="40538" y="60319"/>
                </a:lnTo>
                <a:lnTo>
                  <a:pt x="40538" y="56509"/>
                </a:lnTo>
                <a:lnTo>
                  <a:pt x="285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679691" y="3352160"/>
            <a:ext cx="40640" cy="62230"/>
          </a:xfrm>
          <a:custGeom>
            <a:avLst/>
            <a:gdLst/>
            <a:ahLst/>
            <a:cxnLst/>
            <a:rect l="l" t="t" r="r" b="b"/>
            <a:pathLst>
              <a:path w="40639" h="62229">
                <a:moveTo>
                  <a:pt x="0" y="0"/>
                </a:moveTo>
                <a:lnTo>
                  <a:pt x="4120" y="12344"/>
                </a:lnTo>
                <a:lnTo>
                  <a:pt x="36731" y="62240"/>
                </a:lnTo>
                <a:lnTo>
                  <a:pt x="40541" y="62240"/>
                </a:lnTo>
                <a:lnTo>
                  <a:pt x="40541" y="56540"/>
                </a:lnTo>
                <a:lnTo>
                  <a:pt x="10762" y="11399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2675881" y="3373953"/>
            <a:ext cx="32384" cy="45720"/>
          </a:xfrm>
          <a:custGeom>
            <a:avLst/>
            <a:gdLst/>
            <a:ahLst/>
            <a:cxnLst/>
            <a:rect l="l" t="t" r="r" b="b"/>
            <a:pathLst>
              <a:path w="32385" h="45720">
                <a:moveTo>
                  <a:pt x="4764" y="0"/>
                </a:moveTo>
                <a:lnTo>
                  <a:pt x="0" y="4114"/>
                </a:lnTo>
                <a:lnTo>
                  <a:pt x="27243" y="45171"/>
                </a:lnTo>
                <a:lnTo>
                  <a:pt x="31979" y="42306"/>
                </a:lnTo>
                <a:lnTo>
                  <a:pt x="476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2720233" y="3355025"/>
            <a:ext cx="45720" cy="59690"/>
          </a:xfrm>
          <a:custGeom>
            <a:avLst/>
            <a:gdLst/>
            <a:ahLst/>
            <a:cxnLst/>
            <a:rect l="l" t="t" r="r" b="b"/>
            <a:pathLst>
              <a:path w="45719" h="59689">
                <a:moveTo>
                  <a:pt x="42422" y="0"/>
                </a:moveTo>
                <a:lnTo>
                  <a:pt x="0" y="53675"/>
                </a:lnTo>
                <a:lnTo>
                  <a:pt x="0" y="59375"/>
                </a:lnTo>
                <a:lnTo>
                  <a:pt x="2203" y="59375"/>
                </a:lnTo>
                <a:lnTo>
                  <a:pt x="45588" y="5669"/>
                </a:lnTo>
                <a:lnTo>
                  <a:pt x="45588" y="1889"/>
                </a:lnTo>
                <a:lnTo>
                  <a:pt x="4242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2632496" y="3197778"/>
            <a:ext cx="58419" cy="68580"/>
          </a:xfrm>
          <a:custGeom>
            <a:avLst/>
            <a:gdLst/>
            <a:ahLst/>
            <a:cxnLst/>
            <a:rect l="l" t="t" r="r" b="b"/>
            <a:pathLst>
              <a:path w="58419" h="68579">
                <a:moveTo>
                  <a:pt x="23122" y="0"/>
                </a:moveTo>
                <a:lnTo>
                  <a:pt x="0" y="6004"/>
                </a:lnTo>
                <a:lnTo>
                  <a:pt x="39587" y="68183"/>
                </a:lnTo>
                <a:lnTo>
                  <a:pt x="51316" y="65349"/>
                </a:lnTo>
                <a:lnTo>
                  <a:pt x="57957" y="53675"/>
                </a:lnTo>
                <a:lnTo>
                  <a:pt x="2312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2623005" y="3348380"/>
            <a:ext cx="60960" cy="67945"/>
          </a:xfrm>
          <a:custGeom>
            <a:avLst/>
            <a:gdLst/>
            <a:ahLst/>
            <a:cxnLst/>
            <a:rect l="l" t="t" r="r" b="b"/>
            <a:pathLst>
              <a:path w="60960" h="67945">
                <a:moveTo>
                  <a:pt x="45281" y="0"/>
                </a:moveTo>
                <a:lnTo>
                  <a:pt x="0" y="59375"/>
                </a:lnTo>
                <a:lnTo>
                  <a:pt x="21217" y="67878"/>
                </a:lnTo>
                <a:lnTo>
                  <a:pt x="60807" y="16123"/>
                </a:lnTo>
                <a:lnTo>
                  <a:pt x="56686" y="3779"/>
                </a:lnTo>
                <a:lnTo>
                  <a:pt x="4528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2651820" y="3631631"/>
            <a:ext cx="36195" cy="68580"/>
          </a:xfrm>
          <a:custGeom>
            <a:avLst/>
            <a:gdLst/>
            <a:ahLst/>
            <a:cxnLst/>
            <a:rect l="l" t="t" r="r" b="b"/>
            <a:pathLst>
              <a:path w="36194" h="68579">
                <a:moveTo>
                  <a:pt x="24060" y="0"/>
                </a:moveTo>
                <a:lnTo>
                  <a:pt x="0" y="35356"/>
                </a:lnTo>
                <a:lnTo>
                  <a:pt x="30086" y="68214"/>
                </a:lnTo>
                <a:lnTo>
                  <a:pt x="35789" y="65044"/>
                </a:lnTo>
                <a:lnTo>
                  <a:pt x="2406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2730995" y="3659398"/>
            <a:ext cx="22225" cy="35560"/>
          </a:xfrm>
          <a:custGeom>
            <a:avLst/>
            <a:gdLst/>
            <a:ahLst/>
            <a:cxnLst/>
            <a:rect l="l" t="t" r="r" b="b"/>
            <a:pathLst>
              <a:path w="22225" h="35560">
                <a:moveTo>
                  <a:pt x="16456" y="0"/>
                </a:moveTo>
                <a:lnTo>
                  <a:pt x="0" y="32522"/>
                </a:lnTo>
                <a:lnTo>
                  <a:pt x="4751" y="35387"/>
                </a:lnTo>
                <a:lnTo>
                  <a:pt x="22158" y="1889"/>
                </a:lnTo>
                <a:lnTo>
                  <a:pt x="1645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2747451" y="3571311"/>
            <a:ext cx="9525" cy="90170"/>
          </a:xfrm>
          <a:custGeom>
            <a:avLst/>
            <a:gdLst/>
            <a:ahLst/>
            <a:cxnLst/>
            <a:rect l="l" t="t" r="r" b="b"/>
            <a:pathLst>
              <a:path w="9525" h="90170">
                <a:moveTo>
                  <a:pt x="9500" y="0"/>
                </a:moveTo>
                <a:lnTo>
                  <a:pt x="4760" y="0"/>
                </a:lnTo>
                <a:lnTo>
                  <a:pt x="0" y="88087"/>
                </a:lnTo>
                <a:lnTo>
                  <a:pt x="5702" y="89976"/>
                </a:lnTo>
                <a:lnTo>
                  <a:pt x="95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2668286" y="3510046"/>
            <a:ext cx="46355" cy="57150"/>
          </a:xfrm>
          <a:custGeom>
            <a:avLst/>
            <a:gdLst/>
            <a:ahLst/>
            <a:cxnLst/>
            <a:rect l="l" t="t" r="r" b="b"/>
            <a:pathLst>
              <a:path w="46355" h="57150">
                <a:moveTo>
                  <a:pt x="44339" y="0"/>
                </a:moveTo>
                <a:lnTo>
                  <a:pt x="5702" y="45171"/>
                </a:lnTo>
                <a:lnTo>
                  <a:pt x="0" y="56540"/>
                </a:lnTo>
                <a:lnTo>
                  <a:pt x="11405" y="47061"/>
                </a:lnTo>
                <a:lnTo>
                  <a:pt x="46244" y="5699"/>
                </a:lnTo>
                <a:lnTo>
                  <a:pt x="46244" y="1889"/>
                </a:lnTo>
                <a:lnTo>
                  <a:pt x="4433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2668286" y="3504377"/>
            <a:ext cx="34925" cy="40640"/>
          </a:xfrm>
          <a:custGeom>
            <a:avLst/>
            <a:gdLst/>
            <a:ahLst/>
            <a:cxnLst/>
            <a:rect l="l" t="t" r="r" b="b"/>
            <a:pathLst>
              <a:path w="34925" h="40639">
                <a:moveTo>
                  <a:pt x="30717" y="0"/>
                </a:moveTo>
                <a:lnTo>
                  <a:pt x="0" y="36301"/>
                </a:lnTo>
                <a:lnTo>
                  <a:pt x="3797" y="40081"/>
                </a:lnTo>
                <a:lnTo>
                  <a:pt x="34838" y="3779"/>
                </a:lnTo>
                <a:lnTo>
                  <a:pt x="3071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2714530" y="3511021"/>
            <a:ext cx="40640" cy="60325"/>
          </a:xfrm>
          <a:custGeom>
            <a:avLst/>
            <a:gdLst/>
            <a:ahLst/>
            <a:cxnLst/>
            <a:rect l="l" t="t" r="r" b="b"/>
            <a:pathLst>
              <a:path w="40639" h="60325">
                <a:moveTo>
                  <a:pt x="2843" y="0"/>
                </a:moveTo>
                <a:lnTo>
                  <a:pt x="0" y="914"/>
                </a:lnTo>
                <a:lnTo>
                  <a:pt x="0" y="4724"/>
                </a:lnTo>
                <a:lnTo>
                  <a:pt x="37682" y="60289"/>
                </a:lnTo>
                <a:lnTo>
                  <a:pt x="40529" y="60289"/>
                </a:lnTo>
                <a:lnTo>
                  <a:pt x="40529" y="54589"/>
                </a:lnTo>
                <a:lnTo>
                  <a:pt x="284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2616982" y="3498677"/>
            <a:ext cx="57150" cy="71120"/>
          </a:xfrm>
          <a:custGeom>
            <a:avLst/>
            <a:gdLst/>
            <a:ahLst/>
            <a:cxnLst/>
            <a:rect l="l" t="t" r="r" b="b"/>
            <a:pathLst>
              <a:path w="57150" h="71120">
                <a:moveTo>
                  <a:pt x="23429" y="0"/>
                </a:moveTo>
                <a:lnTo>
                  <a:pt x="0" y="5699"/>
                </a:lnTo>
                <a:lnTo>
                  <a:pt x="39587" y="70744"/>
                </a:lnTo>
                <a:lnTo>
                  <a:pt x="51303" y="67909"/>
                </a:lnTo>
                <a:lnTo>
                  <a:pt x="57006" y="56540"/>
                </a:lnTo>
                <a:lnTo>
                  <a:pt x="234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 txBox="1"/>
          <p:nvPr/>
        </p:nvSpPr>
        <p:spPr>
          <a:xfrm>
            <a:off x="2704683" y="2757052"/>
            <a:ext cx="22161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25" b="1" spc="30" baseline="-33333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125" b="1" spc="89" baseline="-333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7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432" name="object 432"/>
          <p:cNvSpPr/>
          <p:nvPr/>
        </p:nvSpPr>
        <p:spPr>
          <a:xfrm>
            <a:off x="2763917" y="2922148"/>
            <a:ext cx="24130" cy="50165"/>
          </a:xfrm>
          <a:custGeom>
            <a:avLst/>
            <a:gdLst/>
            <a:ahLst/>
            <a:cxnLst/>
            <a:rect l="l" t="t" r="r" b="b"/>
            <a:pathLst>
              <a:path w="24130" h="50164">
                <a:moveTo>
                  <a:pt x="4760" y="0"/>
                </a:moveTo>
                <a:lnTo>
                  <a:pt x="0" y="1920"/>
                </a:lnTo>
                <a:lnTo>
                  <a:pt x="19013" y="49865"/>
                </a:lnTo>
                <a:lnTo>
                  <a:pt x="24073" y="47945"/>
                </a:lnTo>
                <a:lnTo>
                  <a:pt x="476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2688549" y="2918338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30" h="86360">
                <a:moveTo>
                  <a:pt x="31683" y="0"/>
                </a:moveTo>
                <a:lnTo>
                  <a:pt x="0" y="35356"/>
                </a:lnTo>
                <a:lnTo>
                  <a:pt x="20278" y="86227"/>
                </a:lnTo>
                <a:lnTo>
                  <a:pt x="36743" y="1889"/>
                </a:lnTo>
                <a:lnTo>
                  <a:pt x="3168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2683812" y="2953694"/>
            <a:ext cx="25400" cy="106680"/>
          </a:xfrm>
          <a:custGeom>
            <a:avLst/>
            <a:gdLst/>
            <a:ahLst/>
            <a:cxnLst/>
            <a:rect l="l" t="t" r="r" b="b"/>
            <a:pathLst>
              <a:path w="25400" h="106680">
                <a:moveTo>
                  <a:pt x="4736" y="0"/>
                </a:moveTo>
                <a:lnTo>
                  <a:pt x="0" y="98816"/>
                </a:lnTo>
                <a:lnTo>
                  <a:pt x="22155" y="106466"/>
                </a:lnTo>
                <a:lnTo>
                  <a:pt x="25014" y="50871"/>
                </a:lnTo>
                <a:lnTo>
                  <a:pt x="473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2778169" y="2970093"/>
            <a:ext cx="10160" cy="90170"/>
          </a:xfrm>
          <a:custGeom>
            <a:avLst/>
            <a:gdLst/>
            <a:ahLst/>
            <a:cxnLst/>
            <a:rect l="l" t="t" r="r" b="b"/>
            <a:pathLst>
              <a:path w="10160" h="90169">
                <a:moveTo>
                  <a:pt x="9820" y="0"/>
                </a:moveTo>
                <a:lnTo>
                  <a:pt x="4760" y="883"/>
                </a:lnTo>
                <a:lnTo>
                  <a:pt x="0" y="89032"/>
                </a:lnTo>
                <a:lnTo>
                  <a:pt x="2855" y="90068"/>
                </a:lnTo>
                <a:lnTo>
                  <a:pt x="6022" y="90068"/>
                </a:lnTo>
                <a:lnTo>
                  <a:pt x="982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2693313" y="3042727"/>
            <a:ext cx="48260" cy="70485"/>
          </a:xfrm>
          <a:custGeom>
            <a:avLst/>
            <a:gdLst/>
            <a:ahLst/>
            <a:cxnLst/>
            <a:rect l="l" t="t" r="r" b="b"/>
            <a:pathLst>
              <a:path w="48260" h="70485">
                <a:moveTo>
                  <a:pt x="3785" y="0"/>
                </a:moveTo>
                <a:lnTo>
                  <a:pt x="0" y="2804"/>
                </a:lnTo>
                <a:lnTo>
                  <a:pt x="44327" y="70103"/>
                </a:lnTo>
                <a:lnTo>
                  <a:pt x="48124" y="66903"/>
                </a:lnTo>
                <a:lnTo>
                  <a:pt x="378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2687610" y="3060161"/>
            <a:ext cx="49530" cy="71120"/>
          </a:xfrm>
          <a:custGeom>
            <a:avLst/>
            <a:gdLst/>
            <a:ahLst/>
            <a:cxnLst/>
            <a:rect l="l" t="t" r="r" b="b"/>
            <a:pathLst>
              <a:path w="49530" h="71119">
                <a:moveTo>
                  <a:pt x="4736" y="0"/>
                </a:moveTo>
                <a:lnTo>
                  <a:pt x="0" y="2804"/>
                </a:lnTo>
                <a:lnTo>
                  <a:pt x="44327" y="70713"/>
                </a:lnTo>
                <a:lnTo>
                  <a:pt x="49075" y="66903"/>
                </a:lnTo>
                <a:lnTo>
                  <a:pt x="473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2638199" y="3052511"/>
            <a:ext cx="67945" cy="63500"/>
          </a:xfrm>
          <a:custGeom>
            <a:avLst/>
            <a:gdLst/>
            <a:ahLst/>
            <a:cxnLst/>
            <a:rect l="l" t="t" r="r" b="b"/>
            <a:pathLst>
              <a:path w="67944" h="63500">
                <a:moveTo>
                  <a:pt x="45613" y="0"/>
                </a:moveTo>
                <a:lnTo>
                  <a:pt x="0" y="54315"/>
                </a:lnTo>
                <a:lnTo>
                  <a:pt x="21217" y="63093"/>
                </a:lnTo>
                <a:lnTo>
                  <a:pt x="67769" y="7650"/>
                </a:lnTo>
                <a:lnTo>
                  <a:pt x="4561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2731937" y="3059125"/>
            <a:ext cx="49530" cy="59690"/>
          </a:xfrm>
          <a:custGeom>
            <a:avLst/>
            <a:gdLst/>
            <a:ahLst/>
            <a:cxnLst/>
            <a:rect l="l" t="t" r="r" b="b"/>
            <a:pathLst>
              <a:path w="49530" h="59689">
                <a:moveTo>
                  <a:pt x="46232" y="0"/>
                </a:moveTo>
                <a:lnTo>
                  <a:pt x="0" y="56479"/>
                </a:lnTo>
                <a:lnTo>
                  <a:pt x="5702" y="59405"/>
                </a:lnTo>
                <a:lnTo>
                  <a:pt x="48137" y="5730"/>
                </a:lnTo>
                <a:lnTo>
                  <a:pt x="49088" y="1036"/>
                </a:lnTo>
                <a:lnTo>
                  <a:pt x="4623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2651820" y="3557107"/>
            <a:ext cx="27940" cy="110489"/>
          </a:xfrm>
          <a:custGeom>
            <a:avLst/>
            <a:gdLst/>
            <a:ahLst/>
            <a:cxnLst/>
            <a:rect l="l" t="t" r="r" b="b"/>
            <a:pathLst>
              <a:path w="27939" h="110489">
                <a:moveTo>
                  <a:pt x="27870" y="0"/>
                </a:moveTo>
                <a:lnTo>
                  <a:pt x="16465" y="9479"/>
                </a:lnTo>
                <a:lnTo>
                  <a:pt x="4748" y="12313"/>
                </a:lnTo>
                <a:lnTo>
                  <a:pt x="0" y="109880"/>
                </a:lnTo>
                <a:lnTo>
                  <a:pt x="24060" y="74523"/>
                </a:lnTo>
                <a:lnTo>
                  <a:pt x="2787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 txBox="1"/>
          <p:nvPr/>
        </p:nvSpPr>
        <p:spPr>
          <a:xfrm>
            <a:off x="2599539" y="2843298"/>
            <a:ext cx="10287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442" name="object 442"/>
          <p:cNvSpPr txBox="1"/>
          <p:nvPr/>
        </p:nvSpPr>
        <p:spPr>
          <a:xfrm>
            <a:off x="2787647" y="2854610"/>
            <a:ext cx="10287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443" name="object 443"/>
          <p:cNvSpPr/>
          <p:nvPr/>
        </p:nvSpPr>
        <p:spPr>
          <a:xfrm>
            <a:off x="2780074" y="2942356"/>
            <a:ext cx="21590" cy="23495"/>
          </a:xfrm>
          <a:custGeom>
            <a:avLst/>
            <a:gdLst/>
            <a:ahLst/>
            <a:cxnLst/>
            <a:rect l="l" t="t" r="r" b="b"/>
            <a:pathLst>
              <a:path w="21589" h="23494">
                <a:moveTo>
                  <a:pt x="17419" y="0"/>
                </a:moveTo>
                <a:lnTo>
                  <a:pt x="0" y="18958"/>
                </a:lnTo>
                <a:lnTo>
                  <a:pt x="5071" y="23042"/>
                </a:lnTo>
                <a:lnTo>
                  <a:pt x="21229" y="3688"/>
                </a:lnTo>
                <a:lnTo>
                  <a:pt x="1741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2782930" y="2950890"/>
            <a:ext cx="29209" cy="33020"/>
          </a:xfrm>
          <a:custGeom>
            <a:avLst/>
            <a:gdLst/>
            <a:ahLst/>
            <a:cxnLst/>
            <a:rect l="l" t="t" r="r" b="b"/>
            <a:pathLst>
              <a:path w="29210" h="33019">
                <a:moveTo>
                  <a:pt x="24371" y="0"/>
                </a:moveTo>
                <a:lnTo>
                  <a:pt x="0" y="29626"/>
                </a:lnTo>
                <a:lnTo>
                  <a:pt x="4120" y="32430"/>
                </a:lnTo>
                <a:lnTo>
                  <a:pt x="29135" y="3688"/>
                </a:lnTo>
                <a:lnTo>
                  <a:pt x="2437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2671142" y="2943270"/>
            <a:ext cx="29845" cy="35560"/>
          </a:xfrm>
          <a:custGeom>
            <a:avLst/>
            <a:gdLst/>
            <a:ahLst/>
            <a:cxnLst/>
            <a:rect l="l" t="t" r="r" b="b"/>
            <a:pathLst>
              <a:path w="29844" h="35560">
                <a:moveTo>
                  <a:pt x="4739" y="0"/>
                </a:moveTo>
                <a:lnTo>
                  <a:pt x="0" y="3809"/>
                </a:lnTo>
                <a:lnTo>
                  <a:pt x="25956" y="35356"/>
                </a:lnTo>
                <a:lnTo>
                  <a:pt x="29754" y="31516"/>
                </a:lnTo>
                <a:lnTo>
                  <a:pt x="473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2681907" y="2935620"/>
            <a:ext cx="23495" cy="26034"/>
          </a:xfrm>
          <a:custGeom>
            <a:avLst/>
            <a:gdLst/>
            <a:ahLst/>
            <a:cxnLst/>
            <a:rect l="l" t="t" r="r" b="b"/>
            <a:pathLst>
              <a:path w="23494" h="26035">
                <a:moveTo>
                  <a:pt x="4748" y="0"/>
                </a:moveTo>
                <a:lnTo>
                  <a:pt x="0" y="2926"/>
                </a:lnTo>
                <a:lnTo>
                  <a:pt x="18989" y="25694"/>
                </a:lnTo>
                <a:lnTo>
                  <a:pt x="23109" y="21884"/>
                </a:lnTo>
                <a:lnTo>
                  <a:pt x="474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2627744" y="3644249"/>
            <a:ext cx="38735" cy="31750"/>
          </a:xfrm>
          <a:custGeom>
            <a:avLst/>
            <a:gdLst/>
            <a:ahLst/>
            <a:cxnLst/>
            <a:rect l="l" t="t" r="r" b="b"/>
            <a:pathLst>
              <a:path w="38735" h="31750">
                <a:moveTo>
                  <a:pt x="34850" y="0"/>
                </a:moveTo>
                <a:lnTo>
                  <a:pt x="0" y="27797"/>
                </a:lnTo>
                <a:lnTo>
                  <a:pt x="3809" y="31577"/>
                </a:lnTo>
                <a:lnTo>
                  <a:pt x="38636" y="4754"/>
                </a:lnTo>
                <a:lnTo>
                  <a:pt x="3485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2636306" y="3659398"/>
            <a:ext cx="32384" cy="27305"/>
          </a:xfrm>
          <a:custGeom>
            <a:avLst/>
            <a:gdLst/>
            <a:ahLst/>
            <a:cxnLst/>
            <a:rect l="l" t="t" r="r" b="b"/>
            <a:pathLst>
              <a:path w="32385" h="27304">
                <a:moveTo>
                  <a:pt x="29132" y="0"/>
                </a:moveTo>
                <a:lnTo>
                  <a:pt x="0" y="23073"/>
                </a:lnTo>
                <a:lnTo>
                  <a:pt x="4105" y="26852"/>
                </a:lnTo>
                <a:lnTo>
                  <a:pt x="31979" y="4754"/>
                </a:lnTo>
                <a:lnTo>
                  <a:pt x="2913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2748402" y="3647084"/>
            <a:ext cx="24130" cy="31750"/>
          </a:xfrm>
          <a:custGeom>
            <a:avLst/>
            <a:gdLst/>
            <a:ahLst/>
            <a:cxnLst/>
            <a:rect l="l" t="t" r="r" b="b"/>
            <a:pathLst>
              <a:path w="24130" h="31750">
                <a:moveTo>
                  <a:pt x="4751" y="0"/>
                </a:moveTo>
                <a:lnTo>
                  <a:pt x="0" y="2865"/>
                </a:lnTo>
                <a:lnTo>
                  <a:pt x="19324" y="31577"/>
                </a:lnTo>
                <a:lnTo>
                  <a:pt x="24073" y="28742"/>
                </a:lnTo>
                <a:lnTo>
                  <a:pt x="475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2744605" y="3665097"/>
            <a:ext cx="16510" cy="21590"/>
          </a:xfrm>
          <a:custGeom>
            <a:avLst/>
            <a:gdLst/>
            <a:ahLst/>
            <a:cxnLst/>
            <a:rect l="l" t="t" r="r" b="b"/>
            <a:pathLst>
              <a:path w="16510" h="21589">
                <a:moveTo>
                  <a:pt x="4751" y="0"/>
                </a:moveTo>
                <a:lnTo>
                  <a:pt x="0" y="4084"/>
                </a:lnTo>
                <a:lnTo>
                  <a:pt x="11405" y="21153"/>
                </a:lnTo>
                <a:lnTo>
                  <a:pt x="16157" y="18318"/>
                </a:lnTo>
                <a:lnTo>
                  <a:pt x="475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 txBox="1"/>
          <p:nvPr/>
        </p:nvSpPr>
        <p:spPr>
          <a:xfrm>
            <a:off x="2920024" y="1970845"/>
            <a:ext cx="175895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0" dirty="0">
                <a:solidFill>
                  <a:srgbClr val="FF0000"/>
                </a:solidFill>
                <a:latin typeface="Arial"/>
                <a:cs typeface="Arial"/>
              </a:rPr>
              <a:t>HO</a:t>
            </a:r>
            <a:endParaRPr sz="750">
              <a:latin typeface="Arial"/>
              <a:cs typeface="Arial"/>
            </a:endParaRPr>
          </a:p>
        </p:txBody>
      </p:sp>
      <p:sp>
        <p:nvSpPr>
          <p:cNvPr id="452" name="object 452"/>
          <p:cNvSpPr/>
          <p:nvPr/>
        </p:nvSpPr>
        <p:spPr>
          <a:xfrm>
            <a:off x="3079363" y="2057582"/>
            <a:ext cx="53975" cy="41275"/>
          </a:xfrm>
          <a:custGeom>
            <a:avLst/>
            <a:gdLst/>
            <a:ahLst/>
            <a:cxnLst/>
            <a:rect l="l" t="t" r="r" b="b"/>
            <a:pathLst>
              <a:path w="53975" h="41275">
                <a:moveTo>
                  <a:pt x="3779" y="0"/>
                </a:moveTo>
                <a:lnTo>
                  <a:pt x="0" y="4724"/>
                </a:lnTo>
                <a:lnTo>
                  <a:pt x="48127" y="40965"/>
                </a:lnTo>
                <a:lnTo>
                  <a:pt x="53827" y="38160"/>
                </a:lnTo>
                <a:lnTo>
                  <a:pt x="37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3125571" y="2095743"/>
            <a:ext cx="7620" cy="76200"/>
          </a:xfrm>
          <a:custGeom>
            <a:avLst/>
            <a:gdLst/>
            <a:ahLst/>
            <a:cxnLst/>
            <a:rect l="l" t="t" r="r" b="b"/>
            <a:pathLst>
              <a:path w="7619" h="76200">
                <a:moveTo>
                  <a:pt x="7619" y="0"/>
                </a:moveTo>
                <a:lnTo>
                  <a:pt x="1920" y="2804"/>
                </a:lnTo>
                <a:lnTo>
                  <a:pt x="0" y="73883"/>
                </a:lnTo>
                <a:lnTo>
                  <a:pt x="5699" y="75803"/>
                </a:lnTo>
                <a:lnTo>
                  <a:pt x="76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 txBox="1"/>
          <p:nvPr/>
        </p:nvSpPr>
        <p:spPr>
          <a:xfrm>
            <a:off x="3001101" y="2187088"/>
            <a:ext cx="10287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455" name="object 455"/>
          <p:cNvSpPr/>
          <p:nvPr/>
        </p:nvSpPr>
        <p:spPr>
          <a:xfrm>
            <a:off x="3083143" y="2169627"/>
            <a:ext cx="48260" cy="43180"/>
          </a:xfrm>
          <a:custGeom>
            <a:avLst/>
            <a:gdLst/>
            <a:ahLst/>
            <a:cxnLst/>
            <a:rect l="l" t="t" r="r" b="b"/>
            <a:pathLst>
              <a:path w="48260" h="43180">
                <a:moveTo>
                  <a:pt x="42428" y="0"/>
                </a:moveTo>
                <a:lnTo>
                  <a:pt x="0" y="39197"/>
                </a:lnTo>
                <a:lnTo>
                  <a:pt x="3809" y="43007"/>
                </a:lnTo>
                <a:lnTo>
                  <a:pt x="48127" y="1920"/>
                </a:lnTo>
                <a:lnTo>
                  <a:pt x="424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2929865" y="2253599"/>
            <a:ext cx="77470" cy="23495"/>
          </a:xfrm>
          <a:custGeom>
            <a:avLst/>
            <a:gdLst/>
            <a:ahLst/>
            <a:cxnLst/>
            <a:rect l="l" t="t" r="r" b="b"/>
            <a:pathLst>
              <a:path w="77469" h="23494">
                <a:moveTo>
                  <a:pt x="76011" y="0"/>
                </a:moveTo>
                <a:lnTo>
                  <a:pt x="0" y="18318"/>
                </a:lnTo>
                <a:lnTo>
                  <a:pt x="4751" y="23134"/>
                </a:lnTo>
                <a:lnTo>
                  <a:pt x="76961" y="5090"/>
                </a:lnTo>
                <a:lnTo>
                  <a:pt x="7601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 txBox="1"/>
          <p:nvPr/>
        </p:nvSpPr>
        <p:spPr>
          <a:xfrm>
            <a:off x="2912099" y="2374070"/>
            <a:ext cx="10287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458" name="object 458"/>
          <p:cNvSpPr/>
          <p:nvPr/>
        </p:nvSpPr>
        <p:spPr>
          <a:xfrm>
            <a:off x="2909602" y="2331323"/>
            <a:ext cx="33655" cy="59690"/>
          </a:xfrm>
          <a:custGeom>
            <a:avLst/>
            <a:gdLst/>
            <a:ahLst/>
            <a:cxnLst/>
            <a:rect l="l" t="t" r="r" b="b"/>
            <a:pathLst>
              <a:path w="33655" h="59689">
                <a:moveTo>
                  <a:pt x="5690" y="0"/>
                </a:moveTo>
                <a:lnTo>
                  <a:pt x="0" y="0"/>
                </a:lnTo>
                <a:lnTo>
                  <a:pt x="27858" y="59405"/>
                </a:lnTo>
                <a:lnTo>
                  <a:pt x="33561" y="57485"/>
                </a:lnTo>
                <a:lnTo>
                  <a:pt x="56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3008732" y="2428859"/>
            <a:ext cx="51435" cy="7620"/>
          </a:xfrm>
          <a:custGeom>
            <a:avLst/>
            <a:gdLst/>
            <a:ahLst/>
            <a:cxnLst/>
            <a:rect l="l" t="t" r="r" b="b"/>
            <a:pathLst>
              <a:path w="51435" h="7619">
                <a:moveTo>
                  <a:pt x="941" y="0"/>
                </a:moveTo>
                <a:lnTo>
                  <a:pt x="0" y="6004"/>
                </a:lnTo>
                <a:lnTo>
                  <a:pt x="47496" y="7010"/>
                </a:lnTo>
                <a:lnTo>
                  <a:pt x="51306" y="1036"/>
                </a:lnTo>
                <a:lnTo>
                  <a:pt x="94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3056229" y="2429896"/>
            <a:ext cx="50165" cy="78740"/>
          </a:xfrm>
          <a:custGeom>
            <a:avLst/>
            <a:gdLst/>
            <a:ahLst/>
            <a:cxnLst/>
            <a:rect l="l" t="t" r="r" b="b"/>
            <a:pathLst>
              <a:path w="50164" h="78739">
                <a:moveTo>
                  <a:pt x="3809" y="0"/>
                </a:moveTo>
                <a:lnTo>
                  <a:pt x="0" y="5974"/>
                </a:lnTo>
                <a:lnTo>
                  <a:pt x="43373" y="78607"/>
                </a:lnTo>
                <a:lnTo>
                  <a:pt x="50048" y="78607"/>
                </a:lnTo>
                <a:lnTo>
                  <a:pt x="38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 txBox="1"/>
          <p:nvPr/>
        </p:nvSpPr>
        <p:spPr>
          <a:xfrm>
            <a:off x="2921916" y="2467149"/>
            <a:ext cx="189865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6360">
              <a:lnSpc>
                <a:spcPct val="155000"/>
              </a:lnSpc>
            </a:pPr>
            <a:r>
              <a:rPr sz="750" b="1" spc="10" dirty="0">
                <a:solidFill>
                  <a:srgbClr val="FF0000"/>
                </a:solidFill>
                <a:latin typeface="Arial"/>
                <a:cs typeface="Arial"/>
              </a:rPr>
              <a:t>O  </a:t>
            </a:r>
            <a:r>
              <a:rPr sz="750" b="1" spc="8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125" b="1" spc="37" baseline="-1111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125" baseline="-11111">
              <a:latin typeface="Arial"/>
              <a:cs typeface="Arial"/>
            </a:endParaRPr>
          </a:p>
        </p:txBody>
      </p:sp>
      <p:sp>
        <p:nvSpPr>
          <p:cNvPr id="462" name="object 462"/>
          <p:cNvSpPr/>
          <p:nvPr/>
        </p:nvSpPr>
        <p:spPr>
          <a:xfrm>
            <a:off x="3079363" y="2508504"/>
            <a:ext cx="27305" cy="37465"/>
          </a:xfrm>
          <a:custGeom>
            <a:avLst/>
            <a:gdLst/>
            <a:ahLst/>
            <a:cxnLst/>
            <a:rect l="l" t="t" r="r" b="b"/>
            <a:pathLst>
              <a:path w="27305" h="37464">
                <a:moveTo>
                  <a:pt x="26913" y="0"/>
                </a:moveTo>
                <a:lnTo>
                  <a:pt x="20238" y="0"/>
                </a:lnTo>
                <a:lnTo>
                  <a:pt x="0" y="34350"/>
                </a:lnTo>
                <a:lnTo>
                  <a:pt x="4724" y="37277"/>
                </a:lnTo>
                <a:lnTo>
                  <a:pt x="2691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2963442" y="2585191"/>
            <a:ext cx="52705" cy="15240"/>
          </a:xfrm>
          <a:custGeom>
            <a:avLst/>
            <a:gdLst/>
            <a:ahLst/>
            <a:cxnLst/>
            <a:rect l="l" t="t" r="r" b="b"/>
            <a:pathLst>
              <a:path w="52705" h="15239">
                <a:moveTo>
                  <a:pt x="51291" y="0"/>
                </a:moveTo>
                <a:lnTo>
                  <a:pt x="0" y="11308"/>
                </a:lnTo>
                <a:lnTo>
                  <a:pt x="4739" y="15148"/>
                </a:lnTo>
                <a:lnTo>
                  <a:pt x="52254" y="5730"/>
                </a:lnTo>
                <a:lnTo>
                  <a:pt x="512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2943163" y="2596499"/>
            <a:ext cx="25400" cy="71755"/>
          </a:xfrm>
          <a:custGeom>
            <a:avLst/>
            <a:gdLst/>
            <a:ahLst/>
            <a:cxnLst/>
            <a:rect l="l" t="t" r="r" b="b"/>
            <a:pathLst>
              <a:path w="25400" h="71755">
                <a:moveTo>
                  <a:pt x="20278" y="0"/>
                </a:moveTo>
                <a:lnTo>
                  <a:pt x="0" y="71749"/>
                </a:lnTo>
                <a:lnTo>
                  <a:pt x="6025" y="71749"/>
                </a:lnTo>
                <a:lnTo>
                  <a:pt x="25017" y="3840"/>
                </a:lnTo>
                <a:lnTo>
                  <a:pt x="2027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 txBox="1"/>
          <p:nvPr/>
        </p:nvSpPr>
        <p:spPr>
          <a:xfrm>
            <a:off x="2738553" y="2106951"/>
            <a:ext cx="175895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0" dirty="0">
                <a:solidFill>
                  <a:srgbClr val="0000FF"/>
                </a:solidFill>
                <a:latin typeface="Arial"/>
                <a:cs typeface="Arial"/>
              </a:rPr>
              <a:t>OH</a:t>
            </a:r>
            <a:endParaRPr sz="750">
              <a:latin typeface="Arial"/>
              <a:cs typeface="Arial"/>
            </a:endParaRPr>
          </a:p>
        </p:txBody>
      </p:sp>
      <p:sp>
        <p:nvSpPr>
          <p:cNvPr id="466" name="object 466"/>
          <p:cNvSpPr/>
          <p:nvPr/>
        </p:nvSpPr>
        <p:spPr>
          <a:xfrm>
            <a:off x="2782930" y="2212634"/>
            <a:ext cx="6985" cy="54610"/>
          </a:xfrm>
          <a:custGeom>
            <a:avLst/>
            <a:gdLst/>
            <a:ahLst/>
            <a:cxnLst/>
            <a:rect l="l" t="t" r="r" b="b"/>
            <a:pathLst>
              <a:path w="6985" h="54610">
                <a:moveTo>
                  <a:pt x="6001" y="0"/>
                </a:moveTo>
                <a:lnTo>
                  <a:pt x="0" y="883"/>
                </a:lnTo>
                <a:lnTo>
                  <a:pt x="1261" y="50749"/>
                </a:lnTo>
                <a:lnTo>
                  <a:pt x="6964" y="54559"/>
                </a:lnTo>
                <a:lnTo>
                  <a:pt x="600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707861" y="2263383"/>
            <a:ext cx="82550" cy="41275"/>
          </a:xfrm>
          <a:custGeom>
            <a:avLst/>
            <a:gdLst/>
            <a:ahLst/>
            <a:cxnLst/>
            <a:rect l="l" t="t" r="r" b="b"/>
            <a:pathLst>
              <a:path w="82550" h="41275">
                <a:moveTo>
                  <a:pt x="76331" y="0"/>
                </a:moveTo>
                <a:lnTo>
                  <a:pt x="0" y="38282"/>
                </a:lnTo>
                <a:lnTo>
                  <a:pt x="4764" y="41087"/>
                </a:lnTo>
                <a:lnTo>
                  <a:pt x="82033" y="3809"/>
                </a:lnTo>
                <a:lnTo>
                  <a:pt x="7633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2704075" y="2301666"/>
            <a:ext cx="8890" cy="47625"/>
          </a:xfrm>
          <a:custGeom>
            <a:avLst/>
            <a:gdLst/>
            <a:ahLst/>
            <a:cxnLst/>
            <a:rect l="l" t="t" r="r" b="b"/>
            <a:pathLst>
              <a:path w="8889" h="47625">
                <a:moveTo>
                  <a:pt x="3785" y="0"/>
                </a:moveTo>
                <a:lnTo>
                  <a:pt x="0" y="46055"/>
                </a:lnTo>
                <a:lnTo>
                  <a:pt x="4751" y="47061"/>
                </a:lnTo>
                <a:lnTo>
                  <a:pt x="8549" y="2804"/>
                </a:lnTo>
                <a:lnTo>
                  <a:pt x="378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624901" y="2428859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19">
                <a:moveTo>
                  <a:pt x="49088" y="0"/>
                </a:moveTo>
                <a:lnTo>
                  <a:pt x="0" y="57515"/>
                </a:lnTo>
                <a:lnTo>
                  <a:pt x="6653" y="58399"/>
                </a:lnTo>
                <a:lnTo>
                  <a:pt x="52885" y="2804"/>
                </a:lnTo>
                <a:lnTo>
                  <a:pt x="4908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2671142" y="2547670"/>
            <a:ext cx="64769" cy="16510"/>
          </a:xfrm>
          <a:custGeom>
            <a:avLst/>
            <a:gdLst/>
            <a:ahLst/>
            <a:cxnLst/>
            <a:rect l="l" t="t" r="r" b="b"/>
            <a:pathLst>
              <a:path w="64769" h="16510">
                <a:moveTo>
                  <a:pt x="64605" y="0"/>
                </a:moveTo>
                <a:lnTo>
                  <a:pt x="2846" y="9662"/>
                </a:lnTo>
                <a:lnTo>
                  <a:pt x="0" y="16398"/>
                </a:lnTo>
                <a:lnTo>
                  <a:pt x="64605" y="4968"/>
                </a:lnTo>
                <a:lnTo>
                  <a:pt x="6460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2802242" y="2591805"/>
            <a:ext cx="24765" cy="29845"/>
          </a:xfrm>
          <a:custGeom>
            <a:avLst/>
            <a:gdLst/>
            <a:ahLst/>
            <a:cxnLst/>
            <a:rect l="l" t="t" r="r" b="b"/>
            <a:pathLst>
              <a:path w="24764" h="29844">
                <a:moveTo>
                  <a:pt x="5059" y="0"/>
                </a:moveTo>
                <a:lnTo>
                  <a:pt x="0" y="2804"/>
                </a:lnTo>
                <a:lnTo>
                  <a:pt x="17419" y="29626"/>
                </a:lnTo>
                <a:lnTo>
                  <a:pt x="24396" y="29626"/>
                </a:lnTo>
                <a:lnTo>
                  <a:pt x="50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2787051" y="2621432"/>
            <a:ext cx="40005" cy="69215"/>
          </a:xfrm>
          <a:custGeom>
            <a:avLst/>
            <a:gdLst/>
            <a:ahLst/>
            <a:cxnLst/>
            <a:rect l="l" t="t" r="r" b="b"/>
            <a:pathLst>
              <a:path w="40005" h="69214">
                <a:moveTo>
                  <a:pt x="39587" y="0"/>
                </a:moveTo>
                <a:lnTo>
                  <a:pt x="32610" y="0"/>
                </a:lnTo>
                <a:lnTo>
                  <a:pt x="0" y="63245"/>
                </a:lnTo>
                <a:lnTo>
                  <a:pt x="2843" y="68976"/>
                </a:lnTo>
                <a:lnTo>
                  <a:pt x="3958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 txBox="1"/>
          <p:nvPr/>
        </p:nvSpPr>
        <p:spPr>
          <a:xfrm>
            <a:off x="2602384" y="2337431"/>
            <a:ext cx="230504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>
              <a:lnSpc>
                <a:spcPct val="100000"/>
              </a:lnSpc>
            </a:pP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320"/>
              </a:spcBef>
            </a:pP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474" name="object 474"/>
          <p:cNvSpPr/>
          <p:nvPr/>
        </p:nvSpPr>
        <p:spPr>
          <a:xfrm>
            <a:off x="2698052" y="2675138"/>
            <a:ext cx="92075" cy="15875"/>
          </a:xfrm>
          <a:custGeom>
            <a:avLst/>
            <a:gdLst/>
            <a:ahLst/>
            <a:cxnLst/>
            <a:rect l="l" t="t" r="r" b="b"/>
            <a:pathLst>
              <a:path w="92075" h="15875">
                <a:moveTo>
                  <a:pt x="950" y="0"/>
                </a:moveTo>
                <a:lnTo>
                  <a:pt x="0" y="4815"/>
                </a:lnTo>
                <a:lnTo>
                  <a:pt x="91842" y="15270"/>
                </a:lnTo>
                <a:lnTo>
                  <a:pt x="88998" y="9540"/>
                </a:lnTo>
                <a:lnTo>
                  <a:pt x="95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2693313" y="2696992"/>
            <a:ext cx="60325" cy="32384"/>
          </a:xfrm>
          <a:custGeom>
            <a:avLst/>
            <a:gdLst/>
            <a:ahLst/>
            <a:cxnLst/>
            <a:rect l="l" t="t" r="r" b="b"/>
            <a:pathLst>
              <a:path w="60325" h="32385">
                <a:moveTo>
                  <a:pt x="2843" y="0"/>
                </a:moveTo>
                <a:lnTo>
                  <a:pt x="0" y="4968"/>
                </a:lnTo>
                <a:lnTo>
                  <a:pt x="54138" y="31821"/>
                </a:lnTo>
                <a:lnTo>
                  <a:pt x="59841" y="27736"/>
                </a:lnTo>
                <a:lnTo>
                  <a:pt x="284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2747451" y="2724729"/>
            <a:ext cx="19685" cy="53340"/>
          </a:xfrm>
          <a:custGeom>
            <a:avLst/>
            <a:gdLst/>
            <a:ahLst/>
            <a:cxnLst/>
            <a:rect l="l" t="t" r="r" b="b"/>
            <a:pathLst>
              <a:path w="19685" h="53339">
                <a:moveTo>
                  <a:pt x="5702" y="0"/>
                </a:moveTo>
                <a:lnTo>
                  <a:pt x="0" y="4084"/>
                </a:lnTo>
                <a:lnTo>
                  <a:pt x="13310" y="52791"/>
                </a:lnTo>
                <a:lnTo>
                  <a:pt x="19321" y="52791"/>
                </a:lnTo>
                <a:lnTo>
                  <a:pt x="570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3159465" y="3673937"/>
            <a:ext cx="20320" cy="41275"/>
          </a:xfrm>
          <a:custGeom>
            <a:avLst/>
            <a:gdLst/>
            <a:ahLst/>
            <a:cxnLst/>
            <a:rect l="l" t="t" r="r" b="b"/>
            <a:pathLst>
              <a:path w="20319" h="41275">
                <a:moveTo>
                  <a:pt x="5699" y="0"/>
                </a:moveTo>
                <a:lnTo>
                  <a:pt x="0" y="1889"/>
                </a:lnTo>
                <a:lnTo>
                  <a:pt x="15209" y="41026"/>
                </a:lnTo>
                <a:lnTo>
                  <a:pt x="20269" y="41026"/>
                </a:lnTo>
                <a:lnTo>
                  <a:pt x="56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2702182" y="3791711"/>
            <a:ext cx="8890" cy="42545"/>
          </a:xfrm>
          <a:custGeom>
            <a:avLst/>
            <a:gdLst/>
            <a:ahLst/>
            <a:cxnLst/>
            <a:rect l="l" t="t" r="r" b="b"/>
            <a:pathLst>
              <a:path w="8889" h="42545">
                <a:moveTo>
                  <a:pt x="8537" y="0"/>
                </a:moveTo>
                <a:lnTo>
                  <a:pt x="2834" y="0"/>
                </a:lnTo>
                <a:lnTo>
                  <a:pt x="0" y="41992"/>
                </a:lnTo>
                <a:lnTo>
                  <a:pt x="5678" y="40111"/>
                </a:lnTo>
                <a:lnTo>
                  <a:pt x="853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2943163" y="2668249"/>
            <a:ext cx="18415" cy="49530"/>
          </a:xfrm>
          <a:custGeom>
            <a:avLst/>
            <a:gdLst/>
            <a:ahLst/>
            <a:cxnLst/>
            <a:rect l="l" t="t" r="r" b="b"/>
            <a:pathLst>
              <a:path w="18414" h="49530">
                <a:moveTo>
                  <a:pt x="6025" y="0"/>
                </a:moveTo>
                <a:lnTo>
                  <a:pt x="0" y="0"/>
                </a:lnTo>
                <a:lnTo>
                  <a:pt x="12670" y="48981"/>
                </a:lnTo>
                <a:lnTo>
                  <a:pt x="18373" y="47945"/>
                </a:lnTo>
                <a:lnTo>
                  <a:pt x="60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2750307" y="2776514"/>
            <a:ext cx="16510" cy="50165"/>
          </a:xfrm>
          <a:custGeom>
            <a:avLst/>
            <a:gdLst/>
            <a:ahLst/>
            <a:cxnLst/>
            <a:rect l="l" t="t" r="r" b="b"/>
            <a:pathLst>
              <a:path w="16510" h="50164">
                <a:moveTo>
                  <a:pt x="10454" y="0"/>
                </a:moveTo>
                <a:lnTo>
                  <a:pt x="0" y="48950"/>
                </a:lnTo>
                <a:lnTo>
                  <a:pt x="5702" y="49987"/>
                </a:lnTo>
                <a:lnTo>
                  <a:pt x="16465" y="1889"/>
                </a:lnTo>
                <a:lnTo>
                  <a:pt x="104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2861142" y="4113477"/>
            <a:ext cx="55244" cy="20320"/>
          </a:xfrm>
          <a:custGeom>
            <a:avLst/>
            <a:gdLst/>
            <a:ahLst/>
            <a:cxnLst/>
            <a:rect l="l" t="t" r="r" b="b"/>
            <a:pathLst>
              <a:path w="55244" h="20320">
                <a:moveTo>
                  <a:pt x="50365" y="0"/>
                </a:moveTo>
                <a:lnTo>
                  <a:pt x="0" y="14206"/>
                </a:lnTo>
                <a:lnTo>
                  <a:pt x="1904" y="19897"/>
                </a:lnTo>
                <a:lnTo>
                  <a:pt x="55113" y="3788"/>
                </a:lnTo>
                <a:lnTo>
                  <a:pt x="5036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 txBox="1"/>
          <p:nvPr/>
        </p:nvSpPr>
        <p:spPr>
          <a:xfrm>
            <a:off x="2546644" y="3660782"/>
            <a:ext cx="351790" cy="55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25" b="1" spc="37" baseline="3703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125" b="1" spc="44" baseline="370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25" b="1" spc="60" baseline="-14814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750" b="1" spc="4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  <a:p>
            <a:pPr marL="233045" marR="5080" indent="7620">
              <a:lnSpc>
                <a:spcPts val="1090"/>
              </a:lnSpc>
              <a:spcBef>
                <a:spcPts val="25"/>
              </a:spcBef>
            </a:pP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  O</a:t>
            </a:r>
            <a:endParaRPr sz="750">
              <a:latin typeface="Arial"/>
              <a:cs typeface="Arial"/>
            </a:endParaRPr>
          </a:p>
          <a:p>
            <a:pPr marL="233045">
              <a:lnSpc>
                <a:spcPct val="100000"/>
              </a:lnSpc>
              <a:spcBef>
                <a:spcPts val="245"/>
              </a:spcBef>
            </a:pP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483" name="object 483"/>
          <p:cNvSpPr/>
          <p:nvPr/>
        </p:nvSpPr>
        <p:spPr>
          <a:xfrm>
            <a:off x="2911507" y="4049066"/>
            <a:ext cx="10795" cy="68580"/>
          </a:xfrm>
          <a:custGeom>
            <a:avLst/>
            <a:gdLst/>
            <a:ahLst/>
            <a:cxnLst/>
            <a:rect l="l" t="t" r="r" b="b"/>
            <a:pathLst>
              <a:path w="10794" h="68579">
                <a:moveTo>
                  <a:pt x="10451" y="0"/>
                </a:moveTo>
                <a:lnTo>
                  <a:pt x="4748" y="3154"/>
                </a:lnTo>
                <a:lnTo>
                  <a:pt x="0" y="64410"/>
                </a:lnTo>
                <a:lnTo>
                  <a:pt x="4748" y="68198"/>
                </a:lnTo>
                <a:lnTo>
                  <a:pt x="1045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2909602" y="2271918"/>
            <a:ext cx="25400" cy="59690"/>
          </a:xfrm>
          <a:custGeom>
            <a:avLst/>
            <a:gdLst/>
            <a:ahLst/>
            <a:cxnLst/>
            <a:rect l="l" t="t" r="r" b="b"/>
            <a:pathLst>
              <a:path w="25400" h="59689">
                <a:moveTo>
                  <a:pt x="20263" y="0"/>
                </a:moveTo>
                <a:lnTo>
                  <a:pt x="0" y="59405"/>
                </a:lnTo>
                <a:lnTo>
                  <a:pt x="5690" y="59405"/>
                </a:lnTo>
                <a:lnTo>
                  <a:pt x="25014" y="4815"/>
                </a:lnTo>
                <a:lnTo>
                  <a:pt x="2026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2624901" y="2486375"/>
            <a:ext cx="49530" cy="78105"/>
          </a:xfrm>
          <a:custGeom>
            <a:avLst/>
            <a:gdLst/>
            <a:ahLst/>
            <a:cxnLst/>
            <a:rect l="l" t="t" r="r" b="b"/>
            <a:pathLst>
              <a:path w="49530" h="78105">
                <a:moveTo>
                  <a:pt x="0" y="0"/>
                </a:moveTo>
                <a:lnTo>
                  <a:pt x="46241" y="77693"/>
                </a:lnTo>
                <a:lnTo>
                  <a:pt x="49088" y="70957"/>
                </a:lnTo>
                <a:lnTo>
                  <a:pt x="6653" y="883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 txBox="1"/>
          <p:nvPr/>
        </p:nvSpPr>
        <p:spPr>
          <a:xfrm>
            <a:off x="4858668" y="2028948"/>
            <a:ext cx="17526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0" dirty="0">
                <a:solidFill>
                  <a:srgbClr val="0000FF"/>
                </a:solidFill>
                <a:latin typeface="Arial"/>
                <a:cs typeface="Arial"/>
              </a:rPr>
              <a:t>HO</a:t>
            </a:r>
            <a:endParaRPr sz="750">
              <a:latin typeface="Arial"/>
              <a:cs typeface="Arial"/>
            </a:endParaRPr>
          </a:p>
        </p:txBody>
      </p:sp>
      <p:sp>
        <p:nvSpPr>
          <p:cNvPr id="487" name="object 487"/>
          <p:cNvSpPr/>
          <p:nvPr/>
        </p:nvSpPr>
        <p:spPr>
          <a:xfrm>
            <a:off x="5011094" y="2123206"/>
            <a:ext cx="41910" cy="40640"/>
          </a:xfrm>
          <a:custGeom>
            <a:avLst/>
            <a:gdLst/>
            <a:ahLst/>
            <a:cxnLst/>
            <a:rect l="l" t="t" r="r" b="b"/>
            <a:pathLst>
              <a:path w="41910" h="40639">
                <a:moveTo>
                  <a:pt x="3779" y="0"/>
                </a:moveTo>
                <a:lnTo>
                  <a:pt x="0" y="3809"/>
                </a:lnTo>
                <a:lnTo>
                  <a:pt x="33893" y="40050"/>
                </a:lnTo>
                <a:lnTo>
                  <a:pt x="41483" y="39166"/>
                </a:lnTo>
                <a:lnTo>
                  <a:pt x="3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5002529" y="2162373"/>
            <a:ext cx="50165" cy="52705"/>
          </a:xfrm>
          <a:custGeom>
            <a:avLst/>
            <a:gdLst/>
            <a:ahLst/>
            <a:cxnLst/>
            <a:rect l="l" t="t" r="r" b="b"/>
            <a:pathLst>
              <a:path w="50164" h="52705">
                <a:moveTo>
                  <a:pt x="50048" y="0"/>
                </a:moveTo>
                <a:lnTo>
                  <a:pt x="42458" y="883"/>
                </a:lnTo>
                <a:lnTo>
                  <a:pt x="0" y="52638"/>
                </a:lnTo>
                <a:lnTo>
                  <a:pt x="6644" y="52638"/>
                </a:lnTo>
                <a:lnTo>
                  <a:pt x="5004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5002529" y="2215012"/>
            <a:ext cx="43815" cy="49530"/>
          </a:xfrm>
          <a:custGeom>
            <a:avLst/>
            <a:gdLst/>
            <a:ahLst/>
            <a:cxnLst/>
            <a:rect l="l" t="t" r="r" b="b"/>
            <a:pathLst>
              <a:path w="43814" h="49530">
                <a:moveTo>
                  <a:pt x="6644" y="0"/>
                </a:moveTo>
                <a:lnTo>
                  <a:pt x="0" y="0"/>
                </a:lnTo>
                <a:lnTo>
                  <a:pt x="39593" y="48981"/>
                </a:lnTo>
                <a:lnTo>
                  <a:pt x="43403" y="45171"/>
                </a:lnTo>
                <a:lnTo>
                  <a:pt x="664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4986070" y="2294656"/>
            <a:ext cx="45720" cy="8890"/>
          </a:xfrm>
          <a:custGeom>
            <a:avLst/>
            <a:gdLst/>
            <a:ahLst/>
            <a:cxnLst/>
            <a:rect l="l" t="t" r="r" b="b"/>
            <a:pathLst>
              <a:path w="45720" h="8889">
                <a:moveTo>
                  <a:pt x="45293" y="0"/>
                </a:moveTo>
                <a:lnTo>
                  <a:pt x="0" y="3809"/>
                </a:lnTo>
                <a:lnTo>
                  <a:pt x="2834" y="8503"/>
                </a:lnTo>
                <a:lnTo>
                  <a:pt x="45293" y="5699"/>
                </a:lnTo>
                <a:lnTo>
                  <a:pt x="4529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4952481" y="2298466"/>
            <a:ext cx="36830" cy="46355"/>
          </a:xfrm>
          <a:custGeom>
            <a:avLst/>
            <a:gdLst/>
            <a:ahLst/>
            <a:cxnLst/>
            <a:rect l="l" t="t" r="r" b="b"/>
            <a:pathLst>
              <a:path w="36829" h="46355">
                <a:moveTo>
                  <a:pt x="33588" y="0"/>
                </a:moveTo>
                <a:lnTo>
                  <a:pt x="0" y="46055"/>
                </a:lnTo>
                <a:lnTo>
                  <a:pt x="6644" y="46055"/>
                </a:lnTo>
                <a:lnTo>
                  <a:pt x="36423" y="4693"/>
                </a:lnTo>
                <a:lnTo>
                  <a:pt x="3358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 txBox="1"/>
          <p:nvPr/>
        </p:nvSpPr>
        <p:spPr>
          <a:xfrm>
            <a:off x="4960052" y="2219575"/>
            <a:ext cx="16827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4769">
              <a:lnSpc>
                <a:spcPct val="117400"/>
              </a:lnSpc>
            </a:pPr>
            <a:r>
              <a:rPr sz="750" b="1" spc="10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493" name="object 493"/>
          <p:cNvSpPr/>
          <p:nvPr/>
        </p:nvSpPr>
        <p:spPr>
          <a:xfrm>
            <a:off x="4952481" y="2344521"/>
            <a:ext cx="33655" cy="48895"/>
          </a:xfrm>
          <a:custGeom>
            <a:avLst/>
            <a:gdLst/>
            <a:ahLst/>
            <a:cxnLst/>
            <a:rect l="l" t="t" r="r" b="b"/>
            <a:pathLst>
              <a:path w="33654" h="48894">
                <a:moveTo>
                  <a:pt x="6644" y="0"/>
                </a:moveTo>
                <a:lnTo>
                  <a:pt x="0" y="0"/>
                </a:lnTo>
                <a:lnTo>
                  <a:pt x="28834" y="48707"/>
                </a:lnTo>
                <a:lnTo>
                  <a:pt x="33588" y="46786"/>
                </a:lnTo>
                <a:lnTo>
                  <a:pt x="664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4943612" y="2466106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5" h="40639">
                <a:moveTo>
                  <a:pt x="32948" y="0"/>
                </a:moveTo>
                <a:lnTo>
                  <a:pt x="0" y="40081"/>
                </a:lnTo>
                <a:lnTo>
                  <a:pt x="7924" y="39197"/>
                </a:lnTo>
                <a:lnTo>
                  <a:pt x="35783" y="3809"/>
                </a:lnTo>
                <a:lnTo>
                  <a:pt x="3294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4943612" y="2505303"/>
            <a:ext cx="70485" cy="39370"/>
          </a:xfrm>
          <a:custGeom>
            <a:avLst/>
            <a:gdLst/>
            <a:ahLst/>
            <a:cxnLst/>
            <a:rect l="l" t="t" r="r" b="b"/>
            <a:pathLst>
              <a:path w="70485" h="39369">
                <a:moveTo>
                  <a:pt x="7924" y="0"/>
                </a:moveTo>
                <a:lnTo>
                  <a:pt x="0" y="883"/>
                </a:lnTo>
                <a:lnTo>
                  <a:pt x="61752" y="39166"/>
                </a:lnTo>
                <a:lnTo>
                  <a:pt x="70317" y="38130"/>
                </a:lnTo>
                <a:lnTo>
                  <a:pt x="79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 txBox="1"/>
          <p:nvPr/>
        </p:nvSpPr>
        <p:spPr>
          <a:xfrm>
            <a:off x="4877997" y="2574896"/>
            <a:ext cx="10287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497" name="object 497"/>
          <p:cNvSpPr/>
          <p:nvPr/>
        </p:nvSpPr>
        <p:spPr>
          <a:xfrm>
            <a:off x="4958181" y="2543434"/>
            <a:ext cx="55880" cy="55244"/>
          </a:xfrm>
          <a:custGeom>
            <a:avLst/>
            <a:gdLst/>
            <a:ahLst/>
            <a:cxnLst/>
            <a:rect l="l" t="t" r="r" b="b"/>
            <a:pathLst>
              <a:path w="55879" h="55244">
                <a:moveTo>
                  <a:pt x="55747" y="0"/>
                </a:moveTo>
                <a:lnTo>
                  <a:pt x="47183" y="1036"/>
                </a:lnTo>
                <a:lnTo>
                  <a:pt x="0" y="50901"/>
                </a:lnTo>
                <a:lnTo>
                  <a:pt x="3809" y="54711"/>
                </a:lnTo>
                <a:lnTo>
                  <a:pt x="5574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4971806" y="2648011"/>
            <a:ext cx="92710" cy="35560"/>
          </a:xfrm>
          <a:custGeom>
            <a:avLst/>
            <a:gdLst/>
            <a:ahLst/>
            <a:cxnLst/>
            <a:rect l="l" t="t" r="r" b="b"/>
            <a:pathLst>
              <a:path w="92710" h="35560">
                <a:moveTo>
                  <a:pt x="2865" y="0"/>
                </a:moveTo>
                <a:lnTo>
                  <a:pt x="0" y="4693"/>
                </a:lnTo>
                <a:lnTo>
                  <a:pt x="84581" y="35356"/>
                </a:lnTo>
                <a:lnTo>
                  <a:pt x="92171" y="32552"/>
                </a:lnTo>
                <a:lnTo>
                  <a:pt x="286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028498" y="2680563"/>
            <a:ext cx="35560" cy="61594"/>
          </a:xfrm>
          <a:custGeom>
            <a:avLst/>
            <a:gdLst/>
            <a:ahLst/>
            <a:cxnLst/>
            <a:rect l="l" t="t" r="r" b="b"/>
            <a:pathLst>
              <a:path w="35560" h="61594">
                <a:moveTo>
                  <a:pt x="35478" y="0"/>
                </a:moveTo>
                <a:lnTo>
                  <a:pt x="27889" y="2804"/>
                </a:lnTo>
                <a:lnTo>
                  <a:pt x="0" y="60289"/>
                </a:lnTo>
                <a:lnTo>
                  <a:pt x="5699" y="61173"/>
                </a:lnTo>
                <a:lnTo>
                  <a:pt x="3547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4893563" y="3363193"/>
            <a:ext cx="29209" cy="95250"/>
          </a:xfrm>
          <a:custGeom>
            <a:avLst/>
            <a:gdLst/>
            <a:ahLst/>
            <a:cxnLst/>
            <a:rect l="l" t="t" r="r" b="b"/>
            <a:pathLst>
              <a:path w="29210" h="95250">
                <a:moveTo>
                  <a:pt x="6644" y="0"/>
                </a:moveTo>
                <a:lnTo>
                  <a:pt x="0" y="94731"/>
                </a:lnTo>
                <a:lnTo>
                  <a:pt x="23103" y="89032"/>
                </a:lnTo>
                <a:lnTo>
                  <a:pt x="28803" y="8839"/>
                </a:lnTo>
                <a:lnTo>
                  <a:pt x="664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4924592" y="3375812"/>
            <a:ext cx="11430" cy="73660"/>
          </a:xfrm>
          <a:custGeom>
            <a:avLst/>
            <a:gdLst/>
            <a:ahLst/>
            <a:cxnLst/>
            <a:rect l="l" t="t" r="r" b="b"/>
            <a:pathLst>
              <a:path w="11429" h="73660">
                <a:moveTo>
                  <a:pt x="5699" y="0"/>
                </a:moveTo>
                <a:lnTo>
                  <a:pt x="0" y="72633"/>
                </a:lnTo>
                <a:lnTo>
                  <a:pt x="5699" y="73578"/>
                </a:lnTo>
                <a:lnTo>
                  <a:pt x="11399" y="944"/>
                </a:lnTo>
                <a:lnTo>
                  <a:pt x="56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029474" y="3466764"/>
            <a:ext cx="49530" cy="57785"/>
          </a:xfrm>
          <a:custGeom>
            <a:avLst/>
            <a:gdLst/>
            <a:ahLst/>
            <a:cxnLst/>
            <a:rect l="l" t="t" r="r" b="b"/>
            <a:pathLst>
              <a:path w="49529" h="57785">
                <a:moveTo>
                  <a:pt x="43373" y="0"/>
                </a:moveTo>
                <a:lnTo>
                  <a:pt x="0" y="51785"/>
                </a:lnTo>
                <a:lnTo>
                  <a:pt x="0" y="56509"/>
                </a:lnTo>
                <a:lnTo>
                  <a:pt x="2834" y="57454"/>
                </a:lnTo>
                <a:lnTo>
                  <a:pt x="49072" y="1889"/>
                </a:lnTo>
                <a:lnTo>
                  <a:pt x="4337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029474" y="3460120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30723" y="0"/>
                </a:moveTo>
                <a:lnTo>
                  <a:pt x="0" y="37277"/>
                </a:lnTo>
                <a:lnTo>
                  <a:pt x="3779" y="41056"/>
                </a:lnTo>
                <a:lnTo>
                  <a:pt x="35783" y="3809"/>
                </a:lnTo>
                <a:lnTo>
                  <a:pt x="3072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044988" y="3316468"/>
            <a:ext cx="40640" cy="65405"/>
          </a:xfrm>
          <a:custGeom>
            <a:avLst/>
            <a:gdLst/>
            <a:ahLst/>
            <a:cxnLst/>
            <a:rect l="l" t="t" r="r" b="b"/>
            <a:pathLst>
              <a:path w="40639" h="65404">
                <a:moveTo>
                  <a:pt x="2834" y="0"/>
                </a:moveTo>
                <a:lnTo>
                  <a:pt x="944" y="0"/>
                </a:lnTo>
                <a:lnTo>
                  <a:pt x="0" y="5699"/>
                </a:lnTo>
                <a:lnTo>
                  <a:pt x="35478" y="65044"/>
                </a:lnTo>
                <a:lnTo>
                  <a:pt x="40233" y="63154"/>
                </a:lnTo>
                <a:lnTo>
                  <a:pt x="28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041178" y="3339205"/>
            <a:ext cx="29845" cy="46355"/>
          </a:xfrm>
          <a:custGeom>
            <a:avLst/>
            <a:gdLst/>
            <a:ahLst/>
            <a:cxnLst/>
            <a:rect l="l" t="t" r="r" b="b"/>
            <a:pathLst>
              <a:path w="29845" h="46354">
                <a:moveTo>
                  <a:pt x="4754" y="0"/>
                </a:moveTo>
                <a:lnTo>
                  <a:pt x="0" y="3139"/>
                </a:lnTo>
                <a:lnTo>
                  <a:pt x="25024" y="46085"/>
                </a:lnTo>
                <a:lnTo>
                  <a:pt x="29778" y="43251"/>
                </a:lnTo>
                <a:lnTo>
                  <a:pt x="47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072847" y="3379622"/>
            <a:ext cx="12700" cy="89535"/>
          </a:xfrm>
          <a:custGeom>
            <a:avLst/>
            <a:gdLst/>
            <a:ahLst/>
            <a:cxnLst/>
            <a:rect l="l" t="t" r="r" b="b"/>
            <a:pathLst>
              <a:path w="12700" h="89535">
                <a:moveTo>
                  <a:pt x="12374" y="0"/>
                </a:moveTo>
                <a:lnTo>
                  <a:pt x="7619" y="1889"/>
                </a:lnTo>
                <a:lnTo>
                  <a:pt x="0" y="87142"/>
                </a:lnTo>
                <a:lnTo>
                  <a:pt x="5699" y="89032"/>
                </a:lnTo>
                <a:lnTo>
                  <a:pt x="1237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4987960" y="3373922"/>
            <a:ext cx="12700" cy="86360"/>
          </a:xfrm>
          <a:custGeom>
            <a:avLst/>
            <a:gdLst/>
            <a:ahLst/>
            <a:cxnLst/>
            <a:rect l="l" t="t" r="r" b="b"/>
            <a:pathLst>
              <a:path w="12700" h="86360">
                <a:moveTo>
                  <a:pt x="12679" y="0"/>
                </a:moveTo>
                <a:lnTo>
                  <a:pt x="6979" y="0"/>
                </a:lnTo>
                <a:lnTo>
                  <a:pt x="0" y="85252"/>
                </a:lnTo>
                <a:lnTo>
                  <a:pt x="2834" y="86197"/>
                </a:lnTo>
                <a:lnTo>
                  <a:pt x="5699" y="86197"/>
                </a:lnTo>
                <a:lnTo>
                  <a:pt x="126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4916667" y="3061655"/>
            <a:ext cx="29209" cy="95885"/>
          </a:xfrm>
          <a:custGeom>
            <a:avLst/>
            <a:gdLst/>
            <a:ahLst/>
            <a:cxnLst/>
            <a:rect l="l" t="t" r="r" b="b"/>
            <a:pathLst>
              <a:path w="29210" h="95885">
                <a:moveTo>
                  <a:pt x="6675" y="0"/>
                </a:moveTo>
                <a:lnTo>
                  <a:pt x="0" y="95646"/>
                </a:lnTo>
                <a:lnTo>
                  <a:pt x="23134" y="90921"/>
                </a:lnTo>
                <a:lnTo>
                  <a:pt x="28834" y="8503"/>
                </a:lnTo>
                <a:lnTo>
                  <a:pt x="667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4947391" y="3073999"/>
            <a:ext cx="12065" cy="76200"/>
          </a:xfrm>
          <a:custGeom>
            <a:avLst/>
            <a:gdLst/>
            <a:ahLst/>
            <a:cxnLst/>
            <a:rect l="l" t="t" r="r" b="b"/>
            <a:pathLst>
              <a:path w="12064" h="76200">
                <a:moveTo>
                  <a:pt x="6035" y="0"/>
                </a:moveTo>
                <a:lnTo>
                  <a:pt x="0" y="75742"/>
                </a:lnTo>
                <a:lnTo>
                  <a:pt x="6035" y="75742"/>
                </a:lnTo>
                <a:lnTo>
                  <a:pt x="11734" y="883"/>
                </a:lnTo>
                <a:lnTo>
                  <a:pt x="603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5053522" y="3162056"/>
            <a:ext cx="50165" cy="56515"/>
          </a:xfrm>
          <a:custGeom>
            <a:avLst/>
            <a:gdLst/>
            <a:ahLst/>
            <a:cxnLst/>
            <a:rect l="l" t="t" r="r" b="b"/>
            <a:pathLst>
              <a:path w="50164" h="56514">
                <a:moveTo>
                  <a:pt x="44378" y="0"/>
                </a:moveTo>
                <a:lnTo>
                  <a:pt x="0" y="50840"/>
                </a:lnTo>
                <a:lnTo>
                  <a:pt x="0" y="54620"/>
                </a:lnTo>
                <a:lnTo>
                  <a:pt x="1920" y="56509"/>
                </a:lnTo>
                <a:lnTo>
                  <a:pt x="50078" y="3169"/>
                </a:lnTo>
                <a:lnTo>
                  <a:pt x="4437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053522" y="3156356"/>
            <a:ext cx="36830" cy="40005"/>
          </a:xfrm>
          <a:custGeom>
            <a:avLst/>
            <a:gdLst/>
            <a:ahLst/>
            <a:cxnLst/>
            <a:rect l="l" t="t" r="r" b="b"/>
            <a:pathLst>
              <a:path w="36829" h="40005">
                <a:moveTo>
                  <a:pt x="31699" y="0"/>
                </a:moveTo>
                <a:lnTo>
                  <a:pt x="0" y="36301"/>
                </a:lnTo>
                <a:lnTo>
                  <a:pt x="2865" y="39471"/>
                </a:lnTo>
                <a:lnTo>
                  <a:pt x="36758" y="2865"/>
                </a:lnTo>
                <a:lnTo>
                  <a:pt x="316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068092" y="3010784"/>
            <a:ext cx="43815" cy="64135"/>
          </a:xfrm>
          <a:custGeom>
            <a:avLst/>
            <a:gdLst/>
            <a:ahLst/>
            <a:cxnLst/>
            <a:rect l="l" t="t" r="r" b="b"/>
            <a:pathLst>
              <a:path w="43814" h="64135">
                <a:moveTo>
                  <a:pt x="3809" y="0"/>
                </a:moveTo>
                <a:lnTo>
                  <a:pt x="975" y="1005"/>
                </a:lnTo>
                <a:lnTo>
                  <a:pt x="0" y="5699"/>
                </a:lnTo>
                <a:lnTo>
                  <a:pt x="36454" y="64099"/>
                </a:lnTo>
                <a:lnTo>
                  <a:pt x="43403" y="62179"/>
                </a:lnTo>
                <a:lnTo>
                  <a:pt x="38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065257" y="3033796"/>
            <a:ext cx="31115" cy="45720"/>
          </a:xfrm>
          <a:custGeom>
            <a:avLst/>
            <a:gdLst/>
            <a:ahLst/>
            <a:cxnLst/>
            <a:rect l="l" t="t" r="r" b="b"/>
            <a:pathLst>
              <a:path w="31114" h="45719">
                <a:moveTo>
                  <a:pt x="3809" y="0"/>
                </a:moveTo>
                <a:lnTo>
                  <a:pt x="0" y="2926"/>
                </a:lnTo>
                <a:lnTo>
                  <a:pt x="25968" y="45171"/>
                </a:lnTo>
                <a:lnTo>
                  <a:pt x="30723" y="43373"/>
                </a:lnTo>
                <a:lnTo>
                  <a:pt x="38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097901" y="3072963"/>
            <a:ext cx="13970" cy="92710"/>
          </a:xfrm>
          <a:custGeom>
            <a:avLst/>
            <a:gdLst/>
            <a:ahLst/>
            <a:cxnLst/>
            <a:rect l="l" t="t" r="r" b="b"/>
            <a:pathLst>
              <a:path w="13970" h="92710">
                <a:moveTo>
                  <a:pt x="13594" y="0"/>
                </a:moveTo>
                <a:lnTo>
                  <a:pt x="6644" y="1920"/>
                </a:lnTo>
                <a:lnTo>
                  <a:pt x="0" y="89093"/>
                </a:lnTo>
                <a:lnTo>
                  <a:pt x="5699" y="92262"/>
                </a:lnTo>
                <a:lnTo>
                  <a:pt x="1359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011094" y="3066349"/>
            <a:ext cx="12700" cy="89535"/>
          </a:xfrm>
          <a:custGeom>
            <a:avLst/>
            <a:gdLst/>
            <a:ahLst/>
            <a:cxnLst/>
            <a:rect l="l" t="t" r="r" b="b"/>
            <a:pathLst>
              <a:path w="12700" h="89535">
                <a:moveTo>
                  <a:pt x="9814" y="0"/>
                </a:moveTo>
                <a:lnTo>
                  <a:pt x="6949" y="1036"/>
                </a:lnTo>
                <a:lnTo>
                  <a:pt x="0" y="88117"/>
                </a:lnTo>
                <a:lnTo>
                  <a:pt x="2834" y="89062"/>
                </a:lnTo>
                <a:lnTo>
                  <a:pt x="5699" y="89062"/>
                </a:lnTo>
                <a:lnTo>
                  <a:pt x="12649" y="1036"/>
                </a:lnTo>
                <a:lnTo>
                  <a:pt x="981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4947391" y="3207197"/>
            <a:ext cx="31115" cy="115570"/>
          </a:xfrm>
          <a:custGeom>
            <a:avLst/>
            <a:gdLst/>
            <a:ahLst/>
            <a:cxnLst/>
            <a:rect l="l" t="t" r="r" b="b"/>
            <a:pathLst>
              <a:path w="31114" h="115570">
                <a:moveTo>
                  <a:pt x="31059" y="0"/>
                </a:moveTo>
                <a:lnTo>
                  <a:pt x="18409" y="12344"/>
                </a:lnTo>
                <a:lnTo>
                  <a:pt x="6979" y="15179"/>
                </a:lnTo>
                <a:lnTo>
                  <a:pt x="0" y="98541"/>
                </a:lnTo>
                <a:lnTo>
                  <a:pt x="11734" y="103266"/>
                </a:lnTo>
                <a:lnTo>
                  <a:pt x="22189" y="114970"/>
                </a:lnTo>
                <a:lnTo>
                  <a:pt x="310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5043068" y="3216676"/>
            <a:ext cx="12700" cy="100330"/>
          </a:xfrm>
          <a:custGeom>
            <a:avLst/>
            <a:gdLst/>
            <a:ahLst/>
            <a:cxnLst/>
            <a:rect l="l" t="t" r="r" b="b"/>
            <a:pathLst>
              <a:path w="12700" h="100329">
                <a:moveTo>
                  <a:pt x="10454" y="0"/>
                </a:moveTo>
                <a:lnTo>
                  <a:pt x="7619" y="944"/>
                </a:lnTo>
                <a:lnTo>
                  <a:pt x="0" y="98846"/>
                </a:lnTo>
                <a:lnTo>
                  <a:pt x="2865" y="99791"/>
                </a:lnTo>
                <a:lnTo>
                  <a:pt x="4754" y="99791"/>
                </a:lnTo>
                <a:lnTo>
                  <a:pt x="12374" y="1889"/>
                </a:lnTo>
                <a:lnTo>
                  <a:pt x="104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959126" y="3310463"/>
            <a:ext cx="38735" cy="63500"/>
          </a:xfrm>
          <a:custGeom>
            <a:avLst/>
            <a:gdLst/>
            <a:ahLst/>
            <a:cxnLst/>
            <a:rect l="l" t="t" r="r" b="b"/>
            <a:pathLst>
              <a:path w="38735" h="63500">
                <a:moveTo>
                  <a:pt x="0" y="0"/>
                </a:moveTo>
                <a:lnTo>
                  <a:pt x="3809" y="11704"/>
                </a:lnTo>
                <a:lnTo>
                  <a:pt x="35813" y="63459"/>
                </a:lnTo>
                <a:lnTo>
                  <a:pt x="38648" y="63459"/>
                </a:lnTo>
                <a:lnTo>
                  <a:pt x="38648" y="57454"/>
                </a:lnTo>
                <a:lnTo>
                  <a:pt x="10454" y="11704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955346" y="3332561"/>
            <a:ext cx="31115" cy="45720"/>
          </a:xfrm>
          <a:custGeom>
            <a:avLst/>
            <a:gdLst/>
            <a:ahLst/>
            <a:cxnLst/>
            <a:rect l="l" t="t" r="r" b="b"/>
            <a:pathLst>
              <a:path w="31114" h="45720">
                <a:moveTo>
                  <a:pt x="3779" y="0"/>
                </a:moveTo>
                <a:lnTo>
                  <a:pt x="0" y="2834"/>
                </a:lnTo>
                <a:lnTo>
                  <a:pt x="25968" y="45171"/>
                </a:lnTo>
                <a:lnTo>
                  <a:pt x="30723" y="43251"/>
                </a:lnTo>
                <a:lnTo>
                  <a:pt x="3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997775" y="3315523"/>
            <a:ext cx="48260" cy="58419"/>
          </a:xfrm>
          <a:custGeom>
            <a:avLst/>
            <a:gdLst/>
            <a:ahLst/>
            <a:cxnLst/>
            <a:rect l="l" t="t" r="r" b="b"/>
            <a:pathLst>
              <a:path w="48260" h="58420">
                <a:moveTo>
                  <a:pt x="45293" y="0"/>
                </a:moveTo>
                <a:lnTo>
                  <a:pt x="0" y="52395"/>
                </a:lnTo>
                <a:lnTo>
                  <a:pt x="0" y="58399"/>
                </a:lnTo>
                <a:lnTo>
                  <a:pt x="2865" y="58399"/>
                </a:lnTo>
                <a:lnTo>
                  <a:pt x="47213" y="6644"/>
                </a:lnTo>
                <a:lnTo>
                  <a:pt x="48158" y="944"/>
                </a:lnTo>
                <a:lnTo>
                  <a:pt x="4529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4965801" y="3154466"/>
            <a:ext cx="48260" cy="65405"/>
          </a:xfrm>
          <a:custGeom>
            <a:avLst/>
            <a:gdLst/>
            <a:ahLst/>
            <a:cxnLst/>
            <a:rect l="l" t="t" r="r" b="b"/>
            <a:pathLst>
              <a:path w="48260" h="65405">
                <a:moveTo>
                  <a:pt x="45293" y="0"/>
                </a:moveTo>
                <a:lnTo>
                  <a:pt x="6004" y="52730"/>
                </a:lnTo>
                <a:lnTo>
                  <a:pt x="0" y="65074"/>
                </a:lnTo>
                <a:lnTo>
                  <a:pt x="12649" y="52730"/>
                </a:lnTo>
                <a:lnTo>
                  <a:pt x="48127" y="6644"/>
                </a:lnTo>
                <a:lnTo>
                  <a:pt x="48127" y="944"/>
                </a:lnTo>
                <a:lnTo>
                  <a:pt x="4529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964826" y="3148797"/>
            <a:ext cx="38735" cy="47625"/>
          </a:xfrm>
          <a:custGeom>
            <a:avLst/>
            <a:gdLst/>
            <a:ahLst/>
            <a:cxnLst/>
            <a:rect l="l" t="t" r="r" b="b"/>
            <a:pathLst>
              <a:path w="38735" h="47625">
                <a:moveTo>
                  <a:pt x="33893" y="0"/>
                </a:moveTo>
                <a:lnTo>
                  <a:pt x="0" y="43860"/>
                </a:lnTo>
                <a:lnTo>
                  <a:pt x="4754" y="47030"/>
                </a:lnTo>
                <a:lnTo>
                  <a:pt x="38648" y="3779"/>
                </a:lnTo>
                <a:lnTo>
                  <a:pt x="3389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5013929" y="3155411"/>
            <a:ext cx="40005" cy="62230"/>
          </a:xfrm>
          <a:custGeom>
            <a:avLst/>
            <a:gdLst/>
            <a:ahLst/>
            <a:cxnLst/>
            <a:rect l="l" t="t" r="r" b="b"/>
            <a:pathLst>
              <a:path w="40004" h="62230">
                <a:moveTo>
                  <a:pt x="2865" y="0"/>
                </a:moveTo>
                <a:lnTo>
                  <a:pt x="0" y="0"/>
                </a:lnTo>
                <a:lnTo>
                  <a:pt x="0" y="5699"/>
                </a:lnTo>
                <a:lnTo>
                  <a:pt x="36758" y="62209"/>
                </a:lnTo>
                <a:lnTo>
                  <a:pt x="39593" y="61264"/>
                </a:lnTo>
                <a:lnTo>
                  <a:pt x="39593" y="57485"/>
                </a:lnTo>
                <a:lnTo>
                  <a:pt x="286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4900208" y="3305738"/>
            <a:ext cx="62865" cy="66675"/>
          </a:xfrm>
          <a:custGeom>
            <a:avLst/>
            <a:gdLst/>
            <a:ahLst/>
            <a:cxnLst/>
            <a:rect l="l" t="t" r="r" b="b"/>
            <a:pathLst>
              <a:path w="62864" h="66675">
                <a:moveTo>
                  <a:pt x="47183" y="0"/>
                </a:moveTo>
                <a:lnTo>
                  <a:pt x="0" y="57454"/>
                </a:lnTo>
                <a:lnTo>
                  <a:pt x="22158" y="66293"/>
                </a:lnTo>
                <a:lnTo>
                  <a:pt x="62727" y="16428"/>
                </a:lnTo>
                <a:lnTo>
                  <a:pt x="58917" y="4724"/>
                </a:lnTo>
                <a:lnTo>
                  <a:pt x="4718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4916667" y="3152576"/>
            <a:ext cx="55244" cy="69850"/>
          </a:xfrm>
          <a:custGeom>
            <a:avLst/>
            <a:gdLst/>
            <a:ahLst/>
            <a:cxnLst/>
            <a:rect l="l" t="t" r="r" b="b"/>
            <a:pathLst>
              <a:path w="55245" h="69850">
                <a:moveTo>
                  <a:pt x="23134" y="0"/>
                </a:moveTo>
                <a:lnTo>
                  <a:pt x="0" y="4724"/>
                </a:lnTo>
                <a:lnTo>
                  <a:pt x="37703" y="69799"/>
                </a:lnTo>
                <a:lnTo>
                  <a:pt x="49133" y="66964"/>
                </a:lnTo>
                <a:lnTo>
                  <a:pt x="55138" y="54620"/>
                </a:lnTo>
                <a:lnTo>
                  <a:pt x="231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978450" y="2875940"/>
            <a:ext cx="34925" cy="79375"/>
          </a:xfrm>
          <a:custGeom>
            <a:avLst/>
            <a:gdLst/>
            <a:ahLst/>
            <a:cxnLst/>
            <a:rect l="l" t="t" r="r" b="b"/>
            <a:pathLst>
              <a:path w="34925" h="79375">
                <a:moveTo>
                  <a:pt x="29778" y="0"/>
                </a:moveTo>
                <a:lnTo>
                  <a:pt x="0" y="27858"/>
                </a:lnTo>
                <a:lnTo>
                  <a:pt x="19324" y="79247"/>
                </a:lnTo>
                <a:lnTo>
                  <a:pt x="34533" y="1920"/>
                </a:lnTo>
                <a:lnTo>
                  <a:pt x="2977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5056387" y="2881670"/>
            <a:ext cx="21590" cy="41275"/>
          </a:xfrm>
          <a:custGeom>
            <a:avLst/>
            <a:gdLst/>
            <a:ahLst/>
            <a:cxnLst/>
            <a:rect l="l" t="t" r="r" b="b"/>
            <a:pathLst>
              <a:path w="21589" h="41275">
                <a:moveTo>
                  <a:pt x="4754" y="0"/>
                </a:moveTo>
                <a:lnTo>
                  <a:pt x="0" y="1889"/>
                </a:lnTo>
                <a:lnTo>
                  <a:pt x="16459" y="41087"/>
                </a:lnTo>
                <a:lnTo>
                  <a:pt x="21214" y="39166"/>
                </a:lnTo>
                <a:lnTo>
                  <a:pt x="47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5066202" y="2921721"/>
            <a:ext cx="12700" cy="90170"/>
          </a:xfrm>
          <a:custGeom>
            <a:avLst/>
            <a:gdLst/>
            <a:ahLst/>
            <a:cxnLst/>
            <a:rect l="l" t="t" r="r" b="b"/>
            <a:pathLst>
              <a:path w="12700" h="90169">
                <a:moveTo>
                  <a:pt x="12344" y="0"/>
                </a:moveTo>
                <a:lnTo>
                  <a:pt x="6644" y="0"/>
                </a:lnTo>
                <a:lnTo>
                  <a:pt x="0" y="89062"/>
                </a:lnTo>
                <a:lnTo>
                  <a:pt x="2865" y="90068"/>
                </a:lnTo>
                <a:lnTo>
                  <a:pt x="5699" y="89062"/>
                </a:lnTo>
                <a:lnTo>
                  <a:pt x="1234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982260" y="3005175"/>
            <a:ext cx="40005" cy="62230"/>
          </a:xfrm>
          <a:custGeom>
            <a:avLst/>
            <a:gdLst/>
            <a:ahLst/>
            <a:cxnLst/>
            <a:rect l="l" t="t" r="r" b="b"/>
            <a:pathLst>
              <a:path w="40004" h="62230">
                <a:moveTo>
                  <a:pt x="0" y="0"/>
                </a:moveTo>
                <a:lnTo>
                  <a:pt x="4754" y="12588"/>
                </a:lnTo>
                <a:lnTo>
                  <a:pt x="35783" y="62209"/>
                </a:lnTo>
                <a:lnTo>
                  <a:pt x="38648" y="61173"/>
                </a:lnTo>
                <a:lnTo>
                  <a:pt x="39593" y="56479"/>
                </a:lnTo>
                <a:lnTo>
                  <a:pt x="10454" y="11308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978450" y="3028188"/>
            <a:ext cx="31115" cy="43180"/>
          </a:xfrm>
          <a:custGeom>
            <a:avLst/>
            <a:gdLst/>
            <a:ahLst/>
            <a:cxnLst/>
            <a:rect l="l" t="t" r="r" b="b"/>
            <a:pathLst>
              <a:path w="31114" h="43180">
                <a:moveTo>
                  <a:pt x="5699" y="0"/>
                </a:moveTo>
                <a:lnTo>
                  <a:pt x="0" y="2804"/>
                </a:lnTo>
                <a:lnTo>
                  <a:pt x="25968" y="42885"/>
                </a:lnTo>
                <a:lnTo>
                  <a:pt x="30723" y="40081"/>
                </a:lnTo>
                <a:lnTo>
                  <a:pt x="56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5020909" y="3010784"/>
            <a:ext cx="48260" cy="57150"/>
          </a:xfrm>
          <a:custGeom>
            <a:avLst/>
            <a:gdLst/>
            <a:ahLst/>
            <a:cxnLst/>
            <a:rect l="l" t="t" r="r" b="b"/>
            <a:pathLst>
              <a:path w="48260" h="57150">
                <a:moveTo>
                  <a:pt x="45293" y="0"/>
                </a:moveTo>
                <a:lnTo>
                  <a:pt x="944" y="50871"/>
                </a:lnTo>
                <a:lnTo>
                  <a:pt x="0" y="55565"/>
                </a:lnTo>
                <a:lnTo>
                  <a:pt x="2834" y="56601"/>
                </a:lnTo>
                <a:lnTo>
                  <a:pt x="47183" y="5699"/>
                </a:lnTo>
                <a:lnTo>
                  <a:pt x="48158" y="1005"/>
                </a:lnTo>
                <a:lnTo>
                  <a:pt x="4529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923342" y="3001365"/>
            <a:ext cx="64135" cy="69215"/>
          </a:xfrm>
          <a:custGeom>
            <a:avLst/>
            <a:gdLst/>
            <a:ahLst/>
            <a:cxnLst/>
            <a:rect l="l" t="t" r="r" b="b"/>
            <a:pathLst>
              <a:path w="64135" h="69214">
                <a:moveTo>
                  <a:pt x="48463" y="0"/>
                </a:moveTo>
                <a:lnTo>
                  <a:pt x="0" y="60289"/>
                </a:lnTo>
                <a:lnTo>
                  <a:pt x="22158" y="68793"/>
                </a:lnTo>
                <a:lnTo>
                  <a:pt x="63672" y="16398"/>
                </a:lnTo>
                <a:lnTo>
                  <a:pt x="58917" y="3809"/>
                </a:lnTo>
                <a:lnTo>
                  <a:pt x="484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 txBox="1"/>
          <p:nvPr/>
        </p:nvSpPr>
        <p:spPr>
          <a:xfrm>
            <a:off x="4933763" y="3654752"/>
            <a:ext cx="9779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750">
              <a:latin typeface="Arial"/>
              <a:cs typeface="Arial"/>
            </a:endParaRPr>
          </a:p>
        </p:txBody>
      </p:sp>
      <p:sp>
        <p:nvSpPr>
          <p:cNvPr id="534" name="object 534"/>
          <p:cNvSpPr/>
          <p:nvPr/>
        </p:nvSpPr>
        <p:spPr>
          <a:xfrm>
            <a:off x="4996830" y="3611392"/>
            <a:ext cx="29209" cy="52705"/>
          </a:xfrm>
          <a:custGeom>
            <a:avLst/>
            <a:gdLst/>
            <a:ahLst/>
            <a:cxnLst/>
            <a:rect l="l" t="t" r="r" b="b"/>
            <a:pathLst>
              <a:path w="29210" h="52704">
                <a:moveTo>
                  <a:pt x="23103" y="0"/>
                </a:moveTo>
                <a:lnTo>
                  <a:pt x="0" y="49560"/>
                </a:lnTo>
                <a:lnTo>
                  <a:pt x="4754" y="52425"/>
                </a:lnTo>
                <a:lnTo>
                  <a:pt x="28834" y="1889"/>
                </a:lnTo>
                <a:lnTo>
                  <a:pt x="2310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4924592" y="3578870"/>
            <a:ext cx="35560" cy="88265"/>
          </a:xfrm>
          <a:custGeom>
            <a:avLst/>
            <a:gdLst/>
            <a:ahLst/>
            <a:cxnLst/>
            <a:rect l="l" t="t" r="r" b="b"/>
            <a:pathLst>
              <a:path w="35560" h="88264">
                <a:moveTo>
                  <a:pt x="25024" y="0"/>
                </a:moveTo>
                <a:lnTo>
                  <a:pt x="0" y="38191"/>
                </a:lnTo>
                <a:lnTo>
                  <a:pt x="30754" y="88087"/>
                </a:lnTo>
                <a:lnTo>
                  <a:pt x="35478" y="86197"/>
                </a:lnTo>
                <a:lnTo>
                  <a:pt x="250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924592" y="3505901"/>
            <a:ext cx="31115" cy="111760"/>
          </a:xfrm>
          <a:custGeom>
            <a:avLst/>
            <a:gdLst/>
            <a:ahLst/>
            <a:cxnLst/>
            <a:rect l="l" t="t" r="r" b="b"/>
            <a:pathLst>
              <a:path w="31114" h="111760">
                <a:moveTo>
                  <a:pt x="30754" y="0"/>
                </a:moveTo>
                <a:lnTo>
                  <a:pt x="18074" y="10454"/>
                </a:lnTo>
                <a:lnTo>
                  <a:pt x="7619" y="13594"/>
                </a:lnTo>
                <a:lnTo>
                  <a:pt x="0" y="111160"/>
                </a:lnTo>
                <a:lnTo>
                  <a:pt x="25024" y="72969"/>
                </a:lnTo>
                <a:lnTo>
                  <a:pt x="307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5019933" y="3523274"/>
            <a:ext cx="12700" cy="90170"/>
          </a:xfrm>
          <a:custGeom>
            <a:avLst/>
            <a:gdLst/>
            <a:ahLst/>
            <a:cxnLst/>
            <a:rect l="l" t="t" r="r" b="b"/>
            <a:pathLst>
              <a:path w="12700" h="90170">
                <a:moveTo>
                  <a:pt x="9540" y="0"/>
                </a:moveTo>
                <a:lnTo>
                  <a:pt x="6675" y="0"/>
                </a:lnTo>
                <a:lnTo>
                  <a:pt x="0" y="88117"/>
                </a:lnTo>
                <a:lnTo>
                  <a:pt x="5730" y="90007"/>
                </a:lnTo>
                <a:lnTo>
                  <a:pt x="12374" y="944"/>
                </a:lnTo>
                <a:lnTo>
                  <a:pt x="954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4942667" y="3459175"/>
            <a:ext cx="48260" cy="57785"/>
          </a:xfrm>
          <a:custGeom>
            <a:avLst/>
            <a:gdLst/>
            <a:ahLst/>
            <a:cxnLst/>
            <a:rect l="l" t="t" r="r" b="b"/>
            <a:pathLst>
              <a:path w="48260" h="57785">
                <a:moveTo>
                  <a:pt x="45293" y="0"/>
                </a:moveTo>
                <a:lnTo>
                  <a:pt x="6949" y="45811"/>
                </a:lnTo>
                <a:lnTo>
                  <a:pt x="0" y="57180"/>
                </a:lnTo>
                <a:lnTo>
                  <a:pt x="12679" y="46725"/>
                </a:lnTo>
                <a:lnTo>
                  <a:pt x="47183" y="5699"/>
                </a:lnTo>
                <a:lnTo>
                  <a:pt x="48127" y="944"/>
                </a:lnTo>
                <a:lnTo>
                  <a:pt x="4529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942667" y="3453201"/>
            <a:ext cx="36830" cy="41910"/>
          </a:xfrm>
          <a:custGeom>
            <a:avLst/>
            <a:gdLst/>
            <a:ahLst/>
            <a:cxnLst/>
            <a:rect l="l" t="t" r="r" b="b"/>
            <a:pathLst>
              <a:path w="36829" h="41910">
                <a:moveTo>
                  <a:pt x="32918" y="0"/>
                </a:moveTo>
                <a:lnTo>
                  <a:pt x="0" y="37581"/>
                </a:lnTo>
                <a:lnTo>
                  <a:pt x="4724" y="41361"/>
                </a:lnTo>
                <a:lnTo>
                  <a:pt x="36728" y="2834"/>
                </a:lnTo>
                <a:lnTo>
                  <a:pt x="3291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893563" y="3452225"/>
            <a:ext cx="56515" cy="67310"/>
          </a:xfrm>
          <a:custGeom>
            <a:avLst/>
            <a:gdLst/>
            <a:ahLst/>
            <a:cxnLst/>
            <a:rect l="l" t="t" r="r" b="b"/>
            <a:pathLst>
              <a:path w="56514" h="67310">
                <a:moveTo>
                  <a:pt x="23103" y="0"/>
                </a:moveTo>
                <a:lnTo>
                  <a:pt x="0" y="5699"/>
                </a:lnTo>
                <a:lnTo>
                  <a:pt x="38648" y="67269"/>
                </a:lnTo>
                <a:lnTo>
                  <a:pt x="49103" y="64129"/>
                </a:lnTo>
                <a:lnTo>
                  <a:pt x="56052" y="52760"/>
                </a:lnTo>
                <a:lnTo>
                  <a:pt x="2310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989850" y="3460120"/>
            <a:ext cx="40005" cy="63500"/>
          </a:xfrm>
          <a:custGeom>
            <a:avLst/>
            <a:gdLst/>
            <a:ahLst/>
            <a:cxnLst/>
            <a:rect l="l" t="t" r="r" b="b"/>
            <a:pathLst>
              <a:path w="40004" h="63500">
                <a:moveTo>
                  <a:pt x="3809" y="0"/>
                </a:moveTo>
                <a:lnTo>
                  <a:pt x="944" y="0"/>
                </a:lnTo>
                <a:lnTo>
                  <a:pt x="0" y="4754"/>
                </a:lnTo>
                <a:lnTo>
                  <a:pt x="36758" y="63154"/>
                </a:lnTo>
                <a:lnTo>
                  <a:pt x="39623" y="63154"/>
                </a:lnTo>
                <a:lnTo>
                  <a:pt x="39623" y="58430"/>
                </a:lnTo>
                <a:lnTo>
                  <a:pt x="38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971806" y="2903799"/>
            <a:ext cx="26034" cy="113030"/>
          </a:xfrm>
          <a:custGeom>
            <a:avLst/>
            <a:gdLst/>
            <a:ahLst/>
            <a:cxnLst/>
            <a:rect l="l" t="t" r="r" b="b"/>
            <a:pathLst>
              <a:path w="26035" h="113030">
                <a:moveTo>
                  <a:pt x="6644" y="0"/>
                </a:moveTo>
                <a:lnTo>
                  <a:pt x="0" y="97566"/>
                </a:lnTo>
                <a:lnTo>
                  <a:pt x="10454" y="101376"/>
                </a:lnTo>
                <a:lnTo>
                  <a:pt x="20909" y="112684"/>
                </a:lnTo>
                <a:lnTo>
                  <a:pt x="25968" y="51389"/>
                </a:lnTo>
                <a:lnTo>
                  <a:pt x="664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 txBox="1"/>
          <p:nvPr/>
        </p:nvSpPr>
        <p:spPr>
          <a:xfrm>
            <a:off x="4903042" y="2771911"/>
            <a:ext cx="27432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25" b="1" spc="37" baseline="-14814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125" b="1" spc="-135" baseline="-1481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750" b="1" spc="7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125" b="1" spc="37" baseline="-259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1125" baseline="-25925">
              <a:latin typeface="Arial"/>
              <a:cs typeface="Arial"/>
            </a:endParaRPr>
          </a:p>
        </p:txBody>
      </p:sp>
      <p:sp>
        <p:nvSpPr>
          <p:cNvPr id="544" name="object 544"/>
          <p:cNvSpPr txBox="1"/>
          <p:nvPr/>
        </p:nvSpPr>
        <p:spPr>
          <a:xfrm>
            <a:off x="4821304" y="3618443"/>
            <a:ext cx="297815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750" b="1" spc="1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545" name="object 545"/>
          <p:cNvSpPr/>
          <p:nvPr/>
        </p:nvSpPr>
        <p:spPr>
          <a:xfrm>
            <a:off x="5020909" y="3598773"/>
            <a:ext cx="25400" cy="35560"/>
          </a:xfrm>
          <a:custGeom>
            <a:avLst/>
            <a:gdLst/>
            <a:ahLst/>
            <a:cxnLst/>
            <a:rect l="l" t="t" r="r" b="b"/>
            <a:pathLst>
              <a:path w="25400" h="35560">
                <a:moveTo>
                  <a:pt x="5699" y="0"/>
                </a:moveTo>
                <a:lnTo>
                  <a:pt x="0" y="2804"/>
                </a:lnTo>
                <a:lnTo>
                  <a:pt x="21214" y="35356"/>
                </a:lnTo>
                <a:lnTo>
                  <a:pt x="25024" y="31546"/>
                </a:lnTo>
                <a:lnTo>
                  <a:pt x="56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5016794" y="3618006"/>
            <a:ext cx="17780" cy="23495"/>
          </a:xfrm>
          <a:custGeom>
            <a:avLst/>
            <a:gdLst/>
            <a:ahLst/>
            <a:cxnLst/>
            <a:rect l="l" t="t" r="r" b="b"/>
            <a:pathLst>
              <a:path w="17779" h="23495">
                <a:moveTo>
                  <a:pt x="5059" y="0"/>
                </a:moveTo>
                <a:lnTo>
                  <a:pt x="0" y="2834"/>
                </a:lnTo>
                <a:lnTo>
                  <a:pt x="12679" y="23042"/>
                </a:lnTo>
                <a:lnTo>
                  <a:pt x="17404" y="20208"/>
                </a:lnTo>
                <a:lnTo>
                  <a:pt x="50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906212" y="3611392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30723" y="0"/>
                </a:moveTo>
                <a:lnTo>
                  <a:pt x="0" y="31577"/>
                </a:lnTo>
                <a:lnTo>
                  <a:pt x="3809" y="35356"/>
                </a:lnTo>
                <a:lnTo>
                  <a:pt x="34533" y="3779"/>
                </a:lnTo>
                <a:lnTo>
                  <a:pt x="3072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895453" y="3592129"/>
            <a:ext cx="43815" cy="45720"/>
          </a:xfrm>
          <a:custGeom>
            <a:avLst/>
            <a:gdLst/>
            <a:ahLst/>
            <a:cxnLst/>
            <a:rect l="l" t="t" r="r" b="b"/>
            <a:pathLst>
              <a:path w="43814" h="45720">
                <a:moveTo>
                  <a:pt x="39593" y="0"/>
                </a:moveTo>
                <a:lnTo>
                  <a:pt x="0" y="41056"/>
                </a:lnTo>
                <a:lnTo>
                  <a:pt x="4754" y="45140"/>
                </a:lnTo>
                <a:lnTo>
                  <a:pt x="43403" y="3779"/>
                </a:lnTo>
                <a:lnTo>
                  <a:pt x="3959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981315" y="2891089"/>
            <a:ext cx="14604" cy="19685"/>
          </a:xfrm>
          <a:custGeom>
            <a:avLst/>
            <a:gdLst/>
            <a:ahLst/>
            <a:cxnLst/>
            <a:rect l="l" t="t" r="r" b="b"/>
            <a:pathLst>
              <a:path w="14604" h="19685">
                <a:moveTo>
                  <a:pt x="4754" y="0"/>
                </a:moveTo>
                <a:lnTo>
                  <a:pt x="0" y="3809"/>
                </a:lnTo>
                <a:lnTo>
                  <a:pt x="9479" y="19324"/>
                </a:lnTo>
                <a:lnTo>
                  <a:pt x="14569" y="16398"/>
                </a:lnTo>
                <a:lnTo>
                  <a:pt x="47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968636" y="2898709"/>
            <a:ext cx="22225" cy="29845"/>
          </a:xfrm>
          <a:custGeom>
            <a:avLst/>
            <a:gdLst/>
            <a:ahLst/>
            <a:cxnLst/>
            <a:rect l="l" t="t" r="r" b="b"/>
            <a:pathLst>
              <a:path w="22225" h="29844">
                <a:moveTo>
                  <a:pt x="5059" y="0"/>
                </a:moveTo>
                <a:lnTo>
                  <a:pt x="0" y="3169"/>
                </a:lnTo>
                <a:lnTo>
                  <a:pt x="17434" y="29657"/>
                </a:lnTo>
                <a:lnTo>
                  <a:pt x="22158" y="26852"/>
                </a:lnTo>
                <a:lnTo>
                  <a:pt x="50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5070957" y="2899989"/>
            <a:ext cx="16510" cy="17145"/>
          </a:xfrm>
          <a:custGeom>
            <a:avLst/>
            <a:gdLst/>
            <a:ahLst/>
            <a:cxnLst/>
            <a:rect l="l" t="t" r="r" b="b"/>
            <a:pathLst>
              <a:path w="16510" h="17144">
                <a:moveTo>
                  <a:pt x="12344" y="0"/>
                </a:moveTo>
                <a:lnTo>
                  <a:pt x="0" y="13228"/>
                </a:lnTo>
                <a:lnTo>
                  <a:pt x="3809" y="17038"/>
                </a:lnTo>
                <a:lnTo>
                  <a:pt x="16154" y="2804"/>
                </a:lnTo>
                <a:lnTo>
                  <a:pt x="1234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5072847" y="2908493"/>
            <a:ext cx="24130" cy="27305"/>
          </a:xfrm>
          <a:custGeom>
            <a:avLst/>
            <a:gdLst/>
            <a:ahLst/>
            <a:cxnLst/>
            <a:rect l="l" t="t" r="r" b="b"/>
            <a:pathLst>
              <a:path w="24129" h="27305">
                <a:moveTo>
                  <a:pt x="21244" y="0"/>
                </a:moveTo>
                <a:lnTo>
                  <a:pt x="0" y="23042"/>
                </a:lnTo>
                <a:lnTo>
                  <a:pt x="3809" y="26852"/>
                </a:lnTo>
                <a:lnTo>
                  <a:pt x="24079" y="3809"/>
                </a:lnTo>
                <a:lnTo>
                  <a:pt x="2124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5146974" y="4248899"/>
            <a:ext cx="22225" cy="57785"/>
          </a:xfrm>
          <a:custGeom>
            <a:avLst/>
            <a:gdLst/>
            <a:ahLst/>
            <a:cxnLst/>
            <a:rect l="l" t="t" r="r" b="b"/>
            <a:pathLst>
              <a:path w="22225" h="57785">
                <a:moveTo>
                  <a:pt x="4754" y="0"/>
                </a:moveTo>
                <a:lnTo>
                  <a:pt x="0" y="5059"/>
                </a:lnTo>
                <a:lnTo>
                  <a:pt x="16489" y="57473"/>
                </a:lnTo>
                <a:lnTo>
                  <a:pt x="22189" y="56531"/>
                </a:lnTo>
                <a:lnTo>
                  <a:pt x="47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5085222" y="4247007"/>
            <a:ext cx="66675" cy="6985"/>
          </a:xfrm>
          <a:custGeom>
            <a:avLst/>
            <a:gdLst/>
            <a:ahLst/>
            <a:cxnLst/>
            <a:rect l="l" t="t" r="r" b="b"/>
            <a:pathLst>
              <a:path w="66675" h="6985">
                <a:moveTo>
                  <a:pt x="4114" y="0"/>
                </a:moveTo>
                <a:lnTo>
                  <a:pt x="0" y="6001"/>
                </a:lnTo>
                <a:lnTo>
                  <a:pt x="61752" y="6952"/>
                </a:lnTo>
                <a:lnTo>
                  <a:pt x="66507" y="1892"/>
                </a:lnTo>
                <a:lnTo>
                  <a:pt x="411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5066202" y="4198382"/>
            <a:ext cx="23495" cy="55244"/>
          </a:xfrm>
          <a:custGeom>
            <a:avLst/>
            <a:gdLst/>
            <a:ahLst/>
            <a:cxnLst/>
            <a:rect l="l" t="t" r="r" b="b"/>
            <a:pathLst>
              <a:path w="23495" h="55245">
                <a:moveTo>
                  <a:pt x="4754" y="0"/>
                </a:moveTo>
                <a:lnTo>
                  <a:pt x="0" y="950"/>
                </a:lnTo>
                <a:lnTo>
                  <a:pt x="19019" y="54626"/>
                </a:lnTo>
                <a:lnTo>
                  <a:pt x="23134" y="48624"/>
                </a:lnTo>
                <a:lnTo>
                  <a:pt x="47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949616" y="4118811"/>
            <a:ext cx="62865" cy="23495"/>
          </a:xfrm>
          <a:custGeom>
            <a:avLst/>
            <a:gdLst/>
            <a:ahLst/>
            <a:cxnLst/>
            <a:rect l="l" t="t" r="r" b="b"/>
            <a:pathLst>
              <a:path w="62864" h="23495">
                <a:moveTo>
                  <a:pt x="5730" y="0"/>
                </a:moveTo>
                <a:lnTo>
                  <a:pt x="0" y="4739"/>
                </a:lnTo>
                <a:lnTo>
                  <a:pt x="60502" y="23052"/>
                </a:lnTo>
                <a:lnTo>
                  <a:pt x="62423" y="17361"/>
                </a:lnTo>
                <a:lnTo>
                  <a:pt x="573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935992" y="4043970"/>
            <a:ext cx="19685" cy="80010"/>
          </a:xfrm>
          <a:custGeom>
            <a:avLst/>
            <a:gdLst/>
            <a:ahLst/>
            <a:cxnLst/>
            <a:rect l="l" t="t" r="r" b="b"/>
            <a:pathLst>
              <a:path w="19685" h="80010">
                <a:moveTo>
                  <a:pt x="0" y="0"/>
                </a:moveTo>
                <a:lnTo>
                  <a:pt x="13624" y="79580"/>
                </a:lnTo>
                <a:lnTo>
                  <a:pt x="19354" y="74840"/>
                </a:lnTo>
                <a:lnTo>
                  <a:pt x="4754" y="4105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935992" y="4020287"/>
            <a:ext cx="55880" cy="27940"/>
          </a:xfrm>
          <a:custGeom>
            <a:avLst/>
            <a:gdLst/>
            <a:ahLst/>
            <a:cxnLst/>
            <a:rect l="l" t="t" r="r" b="b"/>
            <a:pathLst>
              <a:path w="55879" h="27939">
                <a:moveTo>
                  <a:pt x="53858" y="0"/>
                </a:moveTo>
                <a:lnTo>
                  <a:pt x="0" y="23682"/>
                </a:lnTo>
                <a:lnTo>
                  <a:pt x="4754" y="27788"/>
                </a:lnTo>
                <a:lnTo>
                  <a:pt x="55747" y="4739"/>
                </a:lnTo>
                <a:lnTo>
                  <a:pt x="5385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5078546" y="3987771"/>
            <a:ext cx="49530" cy="20320"/>
          </a:xfrm>
          <a:custGeom>
            <a:avLst/>
            <a:gdLst/>
            <a:ahLst/>
            <a:cxnLst/>
            <a:rect l="l" t="t" r="r" b="b"/>
            <a:pathLst>
              <a:path w="49529" h="20320">
                <a:moveTo>
                  <a:pt x="44378" y="0"/>
                </a:moveTo>
                <a:lnTo>
                  <a:pt x="0" y="15157"/>
                </a:lnTo>
                <a:lnTo>
                  <a:pt x="1920" y="19885"/>
                </a:lnTo>
                <a:lnTo>
                  <a:pt x="49103" y="4739"/>
                </a:lnTo>
                <a:lnTo>
                  <a:pt x="4437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5122926" y="3934087"/>
            <a:ext cx="17780" cy="58419"/>
          </a:xfrm>
          <a:custGeom>
            <a:avLst/>
            <a:gdLst/>
            <a:ahLst/>
            <a:cxnLst/>
            <a:rect l="l" t="t" r="r" b="b"/>
            <a:pathLst>
              <a:path w="17779" h="58420">
                <a:moveTo>
                  <a:pt x="17404" y="0"/>
                </a:moveTo>
                <a:lnTo>
                  <a:pt x="11704" y="1892"/>
                </a:lnTo>
                <a:lnTo>
                  <a:pt x="0" y="53684"/>
                </a:lnTo>
                <a:lnTo>
                  <a:pt x="4724" y="58424"/>
                </a:lnTo>
                <a:lnTo>
                  <a:pt x="1740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 txBox="1"/>
          <p:nvPr/>
        </p:nvSpPr>
        <p:spPr>
          <a:xfrm>
            <a:off x="4984131" y="3778450"/>
            <a:ext cx="149225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5720">
              <a:lnSpc>
                <a:spcPct val="125200"/>
              </a:lnSpc>
            </a:pPr>
            <a:r>
              <a:rPr sz="750" b="1" spc="10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  O</a:t>
            </a:r>
            <a:endParaRPr sz="750">
              <a:latin typeface="Arial"/>
              <a:cs typeface="Arial"/>
            </a:endParaRPr>
          </a:p>
        </p:txBody>
      </p:sp>
      <p:sp>
        <p:nvSpPr>
          <p:cNvPr id="562" name="object 562"/>
          <p:cNvSpPr/>
          <p:nvPr/>
        </p:nvSpPr>
        <p:spPr>
          <a:xfrm>
            <a:off x="5109270" y="3902512"/>
            <a:ext cx="31115" cy="33655"/>
          </a:xfrm>
          <a:custGeom>
            <a:avLst/>
            <a:gdLst/>
            <a:ahLst/>
            <a:cxnLst/>
            <a:rect l="l" t="t" r="r" b="b"/>
            <a:pathLst>
              <a:path w="31114" h="33654">
                <a:moveTo>
                  <a:pt x="4145" y="0"/>
                </a:moveTo>
                <a:lnTo>
                  <a:pt x="0" y="3797"/>
                </a:lnTo>
                <a:lnTo>
                  <a:pt x="25359" y="33467"/>
                </a:lnTo>
                <a:lnTo>
                  <a:pt x="31059" y="31574"/>
                </a:lnTo>
                <a:lnTo>
                  <a:pt x="414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987960" y="3856421"/>
            <a:ext cx="48260" cy="11430"/>
          </a:xfrm>
          <a:custGeom>
            <a:avLst/>
            <a:gdLst/>
            <a:ahLst/>
            <a:cxnLst/>
            <a:rect l="l" t="t" r="r" b="b"/>
            <a:pathLst>
              <a:path w="48260" h="11429">
                <a:moveTo>
                  <a:pt x="2834" y="0"/>
                </a:moveTo>
                <a:lnTo>
                  <a:pt x="0" y="4727"/>
                </a:lnTo>
                <a:lnTo>
                  <a:pt x="48158" y="11359"/>
                </a:lnTo>
                <a:lnTo>
                  <a:pt x="48158" y="5669"/>
                </a:lnTo>
                <a:lnTo>
                  <a:pt x="28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4957236" y="3814416"/>
            <a:ext cx="33655" cy="46990"/>
          </a:xfrm>
          <a:custGeom>
            <a:avLst/>
            <a:gdLst/>
            <a:ahLst/>
            <a:cxnLst/>
            <a:rect l="l" t="t" r="r" b="b"/>
            <a:pathLst>
              <a:path w="33654" h="46989">
                <a:moveTo>
                  <a:pt x="6644" y="0"/>
                </a:moveTo>
                <a:lnTo>
                  <a:pt x="0" y="941"/>
                </a:lnTo>
                <a:lnTo>
                  <a:pt x="30723" y="46731"/>
                </a:lnTo>
                <a:lnTo>
                  <a:pt x="33558" y="42004"/>
                </a:lnTo>
                <a:lnTo>
                  <a:pt x="664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5028498" y="2740853"/>
            <a:ext cx="10795" cy="44450"/>
          </a:xfrm>
          <a:custGeom>
            <a:avLst/>
            <a:gdLst/>
            <a:ahLst/>
            <a:cxnLst/>
            <a:rect l="l" t="t" r="r" b="b"/>
            <a:pathLst>
              <a:path w="10795" h="44450">
                <a:moveTo>
                  <a:pt x="5699" y="0"/>
                </a:moveTo>
                <a:lnTo>
                  <a:pt x="0" y="883"/>
                </a:lnTo>
                <a:lnTo>
                  <a:pt x="5699" y="44135"/>
                </a:lnTo>
                <a:lnTo>
                  <a:pt x="10454" y="43251"/>
                </a:lnTo>
                <a:lnTo>
                  <a:pt x="56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957236" y="3762634"/>
            <a:ext cx="17780" cy="53340"/>
          </a:xfrm>
          <a:custGeom>
            <a:avLst/>
            <a:gdLst/>
            <a:ahLst/>
            <a:cxnLst/>
            <a:rect l="l" t="t" r="r" b="b"/>
            <a:pathLst>
              <a:path w="17779" h="53339">
                <a:moveTo>
                  <a:pt x="11399" y="0"/>
                </a:moveTo>
                <a:lnTo>
                  <a:pt x="0" y="52724"/>
                </a:lnTo>
                <a:lnTo>
                  <a:pt x="6644" y="51782"/>
                </a:lnTo>
                <a:lnTo>
                  <a:pt x="17434" y="1889"/>
                </a:lnTo>
                <a:lnTo>
                  <a:pt x="113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495647" y="2960278"/>
            <a:ext cx="41910" cy="95250"/>
          </a:xfrm>
          <a:custGeom>
            <a:avLst/>
            <a:gdLst/>
            <a:ahLst/>
            <a:cxnLst/>
            <a:rect l="l" t="t" r="r" b="b"/>
            <a:pathLst>
              <a:path w="41910" h="95250">
                <a:moveTo>
                  <a:pt x="0" y="0"/>
                </a:moveTo>
                <a:lnTo>
                  <a:pt x="20299" y="94762"/>
                </a:lnTo>
                <a:lnTo>
                  <a:pt x="41513" y="83057"/>
                </a:lnTo>
                <a:lnTo>
                  <a:pt x="24079" y="280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528596" y="2964088"/>
            <a:ext cx="20955" cy="74930"/>
          </a:xfrm>
          <a:custGeom>
            <a:avLst/>
            <a:gdLst/>
            <a:ahLst/>
            <a:cxnLst/>
            <a:rect l="l" t="t" r="r" b="b"/>
            <a:pathLst>
              <a:path w="20954" h="74930">
                <a:moveTo>
                  <a:pt x="4754" y="0"/>
                </a:moveTo>
                <a:lnTo>
                  <a:pt x="0" y="883"/>
                </a:lnTo>
                <a:lnTo>
                  <a:pt x="15209" y="74554"/>
                </a:lnTo>
                <a:lnTo>
                  <a:pt x="20909" y="72633"/>
                </a:lnTo>
                <a:lnTo>
                  <a:pt x="4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622048" y="2876976"/>
            <a:ext cx="59055" cy="50800"/>
          </a:xfrm>
          <a:custGeom>
            <a:avLst/>
            <a:gdLst/>
            <a:ahLst/>
            <a:cxnLst/>
            <a:rect l="l" t="t" r="r" b="b"/>
            <a:pathLst>
              <a:path w="59054" h="50800">
                <a:moveTo>
                  <a:pt x="2865" y="0"/>
                </a:moveTo>
                <a:lnTo>
                  <a:pt x="0" y="883"/>
                </a:lnTo>
                <a:lnTo>
                  <a:pt x="1920" y="5577"/>
                </a:lnTo>
                <a:lnTo>
                  <a:pt x="53858" y="50474"/>
                </a:lnTo>
                <a:lnTo>
                  <a:pt x="58613" y="46664"/>
                </a:lnTo>
                <a:lnTo>
                  <a:pt x="28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624913" y="2898709"/>
            <a:ext cx="42545" cy="36830"/>
          </a:xfrm>
          <a:custGeom>
            <a:avLst/>
            <a:gdLst/>
            <a:ahLst/>
            <a:cxnLst/>
            <a:rect l="l" t="t" r="r" b="b"/>
            <a:pathLst>
              <a:path w="42545" h="36830">
                <a:moveTo>
                  <a:pt x="4754" y="0"/>
                </a:moveTo>
                <a:lnTo>
                  <a:pt x="0" y="4084"/>
                </a:lnTo>
                <a:lnTo>
                  <a:pt x="38313" y="36636"/>
                </a:lnTo>
                <a:lnTo>
                  <a:pt x="42123" y="32826"/>
                </a:lnTo>
                <a:lnTo>
                  <a:pt x="4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664201" y="3011789"/>
            <a:ext cx="36195" cy="69215"/>
          </a:xfrm>
          <a:custGeom>
            <a:avLst/>
            <a:gdLst/>
            <a:ahLst/>
            <a:cxnLst/>
            <a:rect l="l" t="t" r="r" b="b"/>
            <a:pathLst>
              <a:path w="36195" h="69214">
                <a:moveTo>
                  <a:pt x="30083" y="0"/>
                </a:moveTo>
                <a:lnTo>
                  <a:pt x="0" y="65379"/>
                </a:lnTo>
                <a:lnTo>
                  <a:pt x="1889" y="69067"/>
                </a:lnTo>
                <a:lnTo>
                  <a:pt x="5059" y="69067"/>
                </a:lnTo>
                <a:lnTo>
                  <a:pt x="35783" y="883"/>
                </a:lnTo>
                <a:lnTo>
                  <a:pt x="3008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658502" y="3009900"/>
            <a:ext cx="26034" cy="50165"/>
          </a:xfrm>
          <a:custGeom>
            <a:avLst/>
            <a:gdLst/>
            <a:ahLst/>
            <a:cxnLst/>
            <a:rect l="l" t="t" r="r" b="b"/>
            <a:pathLst>
              <a:path w="26035" h="50164">
                <a:moveTo>
                  <a:pt x="21214" y="0"/>
                </a:moveTo>
                <a:lnTo>
                  <a:pt x="0" y="47945"/>
                </a:lnTo>
                <a:lnTo>
                  <a:pt x="4724" y="49834"/>
                </a:lnTo>
                <a:lnTo>
                  <a:pt x="25968" y="1889"/>
                </a:lnTo>
                <a:lnTo>
                  <a:pt x="212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675906" y="2923641"/>
            <a:ext cx="24130" cy="89535"/>
          </a:xfrm>
          <a:custGeom>
            <a:avLst/>
            <a:gdLst/>
            <a:ahLst/>
            <a:cxnLst/>
            <a:rect l="l" t="t" r="r" b="b"/>
            <a:pathLst>
              <a:path w="24129" h="89535">
                <a:moveTo>
                  <a:pt x="4754" y="0"/>
                </a:moveTo>
                <a:lnTo>
                  <a:pt x="0" y="3809"/>
                </a:lnTo>
                <a:lnTo>
                  <a:pt x="18379" y="88148"/>
                </a:lnTo>
                <a:lnTo>
                  <a:pt x="24079" y="89032"/>
                </a:lnTo>
                <a:lnTo>
                  <a:pt x="4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589129" y="2944764"/>
            <a:ext cx="25400" cy="89535"/>
          </a:xfrm>
          <a:custGeom>
            <a:avLst/>
            <a:gdLst/>
            <a:ahLst/>
            <a:cxnLst/>
            <a:rect l="l" t="t" r="r" b="b"/>
            <a:pathLst>
              <a:path w="25400" h="89535">
                <a:moveTo>
                  <a:pt x="5669" y="0"/>
                </a:moveTo>
                <a:lnTo>
                  <a:pt x="0" y="0"/>
                </a:lnTo>
                <a:lnTo>
                  <a:pt x="19324" y="88148"/>
                </a:lnTo>
                <a:lnTo>
                  <a:pt x="22158" y="89032"/>
                </a:lnTo>
                <a:lnTo>
                  <a:pt x="25024" y="87233"/>
                </a:lnTo>
                <a:lnTo>
                  <a:pt x="56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559320" y="3255203"/>
            <a:ext cx="41910" cy="93980"/>
          </a:xfrm>
          <a:custGeom>
            <a:avLst/>
            <a:gdLst/>
            <a:ahLst/>
            <a:cxnLst/>
            <a:rect l="l" t="t" r="r" b="b"/>
            <a:pathLst>
              <a:path w="41910" h="93979">
                <a:moveTo>
                  <a:pt x="0" y="0"/>
                </a:moveTo>
                <a:lnTo>
                  <a:pt x="20299" y="93786"/>
                </a:lnTo>
                <a:lnTo>
                  <a:pt x="41513" y="82082"/>
                </a:lnTo>
                <a:lnTo>
                  <a:pt x="23134" y="188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590988" y="3257093"/>
            <a:ext cx="22225" cy="75565"/>
          </a:xfrm>
          <a:custGeom>
            <a:avLst/>
            <a:gdLst/>
            <a:ahLst/>
            <a:cxnLst/>
            <a:rect l="l" t="t" r="r" b="b"/>
            <a:pathLst>
              <a:path w="22225" h="75564">
                <a:moveTo>
                  <a:pt x="5730" y="0"/>
                </a:moveTo>
                <a:lnTo>
                  <a:pt x="0" y="1920"/>
                </a:lnTo>
                <a:lnTo>
                  <a:pt x="16489" y="75468"/>
                </a:lnTo>
                <a:lnTo>
                  <a:pt x="22189" y="74523"/>
                </a:lnTo>
                <a:lnTo>
                  <a:pt x="573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684471" y="3167115"/>
            <a:ext cx="59055" cy="57785"/>
          </a:xfrm>
          <a:custGeom>
            <a:avLst/>
            <a:gdLst/>
            <a:ahLst/>
            <a:cxnLst/>
            <a:rect l="l" t="t" r="r" b="b"/>
            <a:pathLst>
              <a:path w="59054" h="57785">
                <a:moveTo>
                  <a:pt x="2834" y="0"/>
                </a:moveTo>
                <a:lnTo>
                  <a:pt x="0" y="944"/>
                </a:lnTo>
                <a:lnTo>
                  <a:pt x="944" y="5699"/>
                </a:lnTo>
                <a:lnTo>
                  <a:pt x="54162" y="57454"/>
                </a:lnTo>
                <a:lnTo>
                  <a:pt x="58917" y="54284"/>
                </a:lnTo>
                <a:lnTo>
                  <a:pt x="28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687305" y="3189853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4">
                <a:moveTo>
                  <a:pt x="4145" y="0"/>
                </a:moveTo>
                <a:lnTo>
                  <a:pt x="0" y="4084"/>
                </a:lnTo>
                <a:lnTo>
                  <a:pt x="38679" y="42306"/>
                </a:lnTo>
                <a:lnTo>
                  <a:pt x="42458" y="38526"/>
                </a:lnTo>
                <a:lnTo>
                  <a:pt x="414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728819" y="3310463"/>
            <a:ext cx="34290" cy="68580"/>
          </a:xfrm>
          <a:custGeom>
            <a:avLst/>
            <a:gdLst/>
            <a:ahLst/>
            <a:cxnLst/>
            <a:rect l="l" t="t" r="r" b="b"/>
            <a:pathLst>
              <a:path w="34289" h="68579">
                <a:moveTo>
                  <a:pt x="33893" y="0"/>
                </a:moveTo>
                <a:lnTo>
                  <a:pt x="27889" y="0"/>
                </a:lnTo>
                <a:lnTo>
                  <a:pt x="0" y="63459"/>
                </a:lnTo>
                <a:lnTo>
                  <a:pt x="944" y="68183"/>
                </a:lnTo>
                <a:lnTo>
                  <a:pt x="3809" y="68183"/>
                </a:lnTo>
                <a:lnTo>
                  <a:pt x="3389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4722174" y="3308573"/>
            <a:ext cx="26034" cy="48260"/>
          </a:xfrm>
          <a:custGeom>
            <a:avLst/>
            <a:gdLst/>
            <a:ahLst/>
            <a:cxnLst/>
            <a:rect l="l" t="t" r="r" b="b"/>
            <a:pathLst>
              <a:path w="26035" h="48260">
                <a:moveTo>
                  <a:pt x="21214" y="0"/>
                </a:moveTo>
                <a:lnTo>
                  <a:pt x="0" y="46085"/>
                </a:lnTo>
                <a:lnTo>
                  <a:pt x="5699" y="47975"/>
                </a:lnTo>
                <a:lnTo>
                  <a:pt x="25968" y="1889"/>
                </a:lnTo>
                <a:lnTo>
                  <a:pt x="212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4738634" y="3221400"/>
            <a:ext cx="24130" cy="89535"/>
          </a:xfrm>
          <a:custGeom>
            <a:avLst/>
            <a:gdLst/>
            <a:ahLst/>
            <a:cxnLst/>
            <a:rect l="l" t="t" r="r" b="b"/>
            <a:pathLst>
              <a:path w="24129" h="89535">
                <a:moveTo>
                  <a:pt x="4754" y="0"/>
                </a:moveTo>
                <a:lnTo>
                  <a:pt x="0" y="3169"/>
                </a:lnTo>
                <a:lnTo>
                  <a:pt x="18074" y="89062"/>
                </a:lnTo>
                <a:lnTo>
                  <a:pt x="24079" y="89062"/>
                </a:lnTo>
                <a:lnTo>
                  <a:pt x="4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652771" y="3235939"/>
            <a:ext cx="25400" cy="95885"/>
          </a:xfrm>
          <a:custGeom>
            <a:avLst/>
            <a:gdLst/>
            <a:ahLst/>
            <a:cxnLst/>
            <a:rect l="l" t="t" r="r" b="b"/>
            <a:pathLst>
              <a:path w="25400" h="95885">
                <a:moveTo>
                  <a:pt x="4785" y="0"/>
                </a:moveTo>
                <a:lnTo>
                  <a:pt x="975" y="0"/>
                </a:lnTo>
                <a:lnTo>
                  <a:pt x="0" y="944"/>
                </a:lnTo>
                <a:lnTo>
                  <a:pt x="19354" y="94731"/>
                </a:lnTo>
                <a:lnTo>
                  <a:pt x="23134" y="95676"/>
                </a:lnTo>
                <a:lnTo>
                  <a:pt x="25024" y="93786"/>
                </a:lnTo>
                <a:lnTo>
                  <a:pt x="47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4569774" y="3086587"/>
            <a:ext cx="42545" cy="108585"/>
          </a:xfrm>
          <a:custGeom>
            <a:avLst/>
            <a:gdLst/>
            <a:ahLst/>
            <a:cxnLst/>
            <a:rect l="l" t="t" r="r" b="b"/>
            <a:pathLst>
              <a:path w="42545" h="108585">
                <a:moveTo>
                  <a:pt x="19354" y="0"/>
                </a:moveTo>
                <a:lnTo>
                  <a:pt x="10789" y="12344"/>
                </a:lnTo>
                <a:lnTo>
                  <a:pt x="0" y="18074"/>
                </a:lnTo>
                <a:lnTo>
                  <a:pt x="17434" y="98511"/>
                </a:lnTo>
                <a:lnTo>
                  <a:pt x="30114" y="99456"/>
                </a:lnTo>
                <a:lnTo>
                  <a:pt x="42458" y="108295"/>
                </a:lnTo>
                <a:lnTo>
                  <a:pt x="193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663226" y="3080857"/>
            <a:ext cx="24130" cy="87630"/>
          </a:xfrm>
          <a:custGeom>
            <a:avLst/>
            <a:gdLst/>
            <a:ahLst/>
            <a:cxnLst/>
            <a:rect l="l" t="t" r="r" b="b"/>
            <a:pathLst>
              <a:path w="24129" h="87630">
                <a:moveTo>
                  <a:pt x="6035" y="0"/>
                </a:moveTo>
                <a:lnTo>
                  <a:pt x="2865" y="0"/>
                </a:lnTo>
                <a:lnTo>
                  <a:pt x="0" y="1920"/>
                </a:lnTo>
                <a:lnTo>
                  <a:pt x="18379" y="87203"/>
                </a:lnTo>
                <a:lnTo>
                  <a:pt x="21244" y="87203"/>
                </a:lnTo>
                <a:lnTo>
                  <a:pt x="24079" y="86258"/>
                </a:lnTo>
                <a:lnTo>
                  <a:pt x="60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580564" y="3032912"/>
            <a:ext cx="31750" cy="66040"/>
          </a:xfrm>
          <a:custGeom>
            <a:avLst/>
            <a:gdLst/>
            <a:ahLst/>
            <a:cxnLst/>
            <a:rect l="l" t="t" r="r" b="b"/>
            <a:pathLst>
              <a:path w="31750" h="66039">
                <a:moveTo>
                  <a:pt x="27889" y="0"/>
                </a:moveTo>
                <a:lnTo>
                  <a:pt x="2865" y="53675"/>
                </a:lnTo>
                <a:lnTo>
                  <a:pt x="0" y="66019"/>
                </a:lnTo>
                <a:lnTo>
                  <a:pt x="8564" y="53675"/>
                </a:lnTo>
                <a:lnTo>
                  <a:pt x="31668" y="5730"/>
                </a:lnTo>
                <a:lnTo>
                  <a:pt x="30723" y="883"/>
                </a:lnTo>
                <a:lnTo>
                  <a:pt x="278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573584" y="3030992"/>
            <a:ext cx="25400" cy="46355"/>
          </a:xfrm>
          <a:custGeom>
            <a:avLst/>
            <a:gdLst/>
            <a:ahLst/>
            <a:cxnLst/>
            <a:rect l="l" t="t" r="r" b="b"/>
            <a:pathLst>
              <a:path w="25400" h="46355">
                <a:moveTo>
                  <a:pt x="20299" y="0"/>
                </a:moveTo>
                <a:lnTo>
                  <a:pt x="0" y="43891"/>
                </a:lnTo>
                <a:lnTo>
                  <a:pt x="5059" y="46177"/>
                </a:lnTo>
                <a:lnTo>
                  <a:pt x="25359" y="1920"/>
                </a:lnTo>
                <a:lnTo>
                  <a:pt x="202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4611288" y="3031998"/>
            <a:ext cx="55244" cy="50800"/>
          </a:xfrm>
          <a:custGeom>
            <a:avLst/>
            <a:gdLst/>
            <a:ahLst/>
            <a:cxnLst/>
            <a:rect l="l" t="t" r="r" b="b"/>
            <a:pathLst>
              <a:path w="55245" h="50800">
                <a:moveTo>
                  <a:pt x="2865" y="0"/>
                </a:moveTo>
                <a:lnTo>
                  <a:pt x="0" y="1798"/>
                </a:lnTo>
                <a:lnTo>
                  <a:pt x="944" y="6644"/>
                </a:lnTo>
                <a:lnTo>
                  <a:pt x="51937" y="50779"/>
                </a:lnTo>
                <a:lnTo>
                  <a:pt x="54803" y="48859"/>
                </a:lnTo>
                <a:lnTo>
                  <a:pt x="52913" y="45171"/>
                </a:lnTo>
                <a:lnTo>
                  <a:pt x="28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599888" y="3186044"/>
            <a:ext cx="53975" cy="51435"/>
          </a:xfrm>
          <a:custGeom>
            <a:avLst/>
            <a:gdLst/>
            <a:ahLst/>
            <a:cxnLst/>
            <a:rect l="l" t="t" r="r" b="b"/>
            <a:pathLst>
              <a:path w="53975" h="51435">
                <a:moveTo>
                  <a:pt x="0" y="0"/>
                </a:moveTo>
                <a:lnTo>
                  <a:pt x="7589" y="11704"/>
                </a:lnTo>
                <a:lnTo>
                  <a:pt x="52882" y="50840"/>
                </a:lnTo>
                <a:lnTo>
                  <a:pt x="53858" y="49895"/>
                </a:lnTo>
                <a:lnTo>
                  <a:pt x="53858" y="45171"/>
                </a:lnTo>
                <a:lnTo>
                  <a:pt x="12344" y="88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602723" y="3207197"/>
            <a:ext cx="41275" cy="38735"/>
          </a:xfrm>
          <a:custGeom>
            <a:avLst/>
            <a:gdLst/>
            <a:ahLst/>
            <a:cxnLst/>
            <a:rect l="l" t="t" r="r" b="b"/>
            <a:pathLst>
              <a:path w="41275" h="38735">
                <a:moveTo>
                  <a:pt x="3809" y="0"/>
                </a:moveTo>
                <a:lnTo>
                  <a:pt x="0" y="4754"/>
                </a:lnTo>
                <a:lnTo>
                  <a:pt x="37398" y="38221"/>
                </a:lnTo>
                <a:lnTo>
                  <a:pt x="41178" y="33467"/>
                </a:lnTo>
                <a:lnTo>
                  <a:pt x="38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653747" y="3168060"/>
            <a:ext cx="31750" cy="67945"/>
          </a:xfrm>
          <a:custGeom>
            <a:avLst/>
            <a:gdLst/>
            <a:ahLst/>
            <a:cxnLst/>
            <a:rect l="l" t="t" r="r" b="b"/>
            <a:pathLst>
              <a:path w="31750" h="67944">
                <a:moveTo>
                  <a:pt x="30723" y="0"/>
                </a:moveTo>
                <a:lnTo>
                  <a:pt x="27858" y="0"/>
                </a:lnTo>
                <a:lnTo>
                  <a:pt x="0" y="63154"/>
                </a:lnTo>
                <a:lnTo>
                  <a:pt x="0" y="67878"/>
                </a:lnTo>
                <a:lnTo>
                  <a:pt x="3809" y="67878"/>
                </a:lnTo>
                <a:lnTo>
                  <a:pt x="31668" y="4754"/>
                </a:lnTo>
                <a:lnTo>
                  <a:pt x="307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515947" y="3043336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4">
                <a:moveTo>
                  <a:pt x="21214" y="0"/>
                </a:moveTo>
                <a:lnTo>
                  <a:pt x="0" y="11704"/>
                </a:lnTo>
                <a:lnTo>
                  <a:pt x="53827" y="61325"/>
                </a:lnTo>
                <a:lnTo>
                  <a:pt x="64617" y="55595"/>
                </a:lnTo>
                <a:lnTo>
                  <a:pt x="67482" y="43251"/>
                </a:lnTo>
                <a:lnTo>
                  <a:pt x="212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559320" y="3185099"/>
            <a:ext cx="48260" cy="72390"/>
          </a:xfrm>
          <a:custGeom>
            <a:avLst/>
            <a:gdLst/>
            <a:ahLst/>
            <a:cxnLst/>
            <a:rect l="l" t="t" r="r" b="b"/>
            <a:pathLst>
              <a:path w="48260" h="72389">
                <a:moveTo>
                  <a:pt x="27889" y="0"/>
                </a:moveTo>
                <a:lnTo>
                  <a:pt x="0" y="70103"/>
                </a:lnTo>
                <a:lnTo>
                  <a:pt x="23134" y="71993"/>
                </a:lnTo>
                <a:lnTo>
                  <a:pt x="48158" y="12649"/>
                </a:lnTo>
                <a:lnTo>
                  <a:pt x="40568" y="944"/>
                </a:lnTo>
                <a:lnTo>
                  <a:pt x="278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654692" y="3456980"/>
            <a:ext cx="42545" cy="66675"/>
          </a:xfrm>
          <a:custGeom>
            <a:avLst/>
            <a:gdLst/>
            <a:ahLst/>
            <a:cxnLst/>
            <a:rect l="l" t="t" r="r" b="b"/>
            <a:pathLst>
              <a:path w="42545" h="66675">
                <a:moveTo>
                  <a:pt x="14569" y="0"/>
                </a:moveTo>
                <a:lnTo>
                  <a:pt x="0" y="41361"/>
                </a:lnTo>
                <a:lnTo>
                  <a:pt x="37703" y="66293"/>
                </a:lnTo>
                <a:lnTo>
                  <a:pt x="42458" y="62514"/>
                </a:lnTo>
                <a:lnTo>
                  <a:pt x="145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734519" y="3464874"/>
            <a:ext cx="16510" cy="53340"/>
          </a:xfrm>
          <a:custGeom>
            <a:avLst/>
            <a:gdLst/>
            <a:ahLst/>
            <a:cxnLst/>
            <a:rect l="l" t="t" r="r" b="b"/>
            <a:pathLst>
              <a:path w="16510" h="53339">
                <a:moveTo>
                  <a:pt x="11704" y="0"/>
                </a:moveTo>
                <a:lnTo>
                  <a:pt x="0" y="51480"/>
                </a:lnTo>
                <a:lnTo>
                  <a:pt x="6035" y="52730"/>
                </a:lnTo>
                <a:lnTo>
                  <a:pt x="16489" y="944"/>
                </a:lnTo>
                <a:lnTo>
                  <a:pt x="1170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727874" y="3378647"/>
            <a:ext cx="23495" cy="87630"/>
          </a:xfrm>
          <a:custGeom>
            <a:avLst/>
            <a:gdLst/>
            <a:ahLst/>
            <a:cxnLst/>
            <a:rect l="l" t="t" r="r" b="b"/>
            <a:pathLst>
              <a:path w="23495" h="87629">
                <a:moveTo>
                  <a:pt x="4754" y="0"/>
                </a:moveTo>
                <a:lnTo>
                  <a:pt x="1889" y="0"/>
                </a:lnTo>
                <a:lnTo>
                  <a:pt x="0" y="975"/>
                </a:lnTo>
                <a:lnTo>
                  <a:pt x="17434" y="87172"/>
                </a:lnTo>
                <a:lnTo>
                  <a:pt x="23134" y="87172"/>
                </a:lnTo>
                <a:lnTo>
                  <a:pt x="4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643902" y="3330671"/>
            <a:ext cx="32384" cy="66040"/>
          </a:xfrm>
          <a:custGeom>
            <a:avLst/>
            <a:gdLst/>
            <a:ahLst/>
            <a:cxnLst/>
            <a:rect l="l" t="t" r="r" b="b"/>
            <a:pathLst>
              <a:path w="32385" h="66039">
                <a:moveTo>
                  <a:pt x="28224" y="0"/>
                </a:moveTo>
                <a:lnTo>
                  <a:pt x="4145" y="52730"/>
                </a:lnTo>
                <a:lnTo>
                  <a:pt x="0" y="65989"/>
                </a:lnTo>
                <a:lnTo>
                  <a:pt x="9845" y="53675"/>
                </a:lnTo>
                <a:lnTo>
                  <a:pt x="32003" y="4724"/>
                </a:lnTo>
                <a:lnTo>
                  <a:pt x="32003" y="944"/>
                </a:lnTo>
                <a:lnTo>
                  <a:pt x="282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4637257" y="3328781"/>
            <a:ext cx="26034" cy="45720"/>
          </a:xfrm>
          <a:custGeom>
            <a:avLst/>
            <a:gdLst/>
            <a:ahLst/>
            <a:cxnLst/>
            <a:rect l="l" t="t" r="r" b="b"/>
            <a:pathLst>
              <a:path w="26035" h="45720">
                <a:moveTo>
                  <a:pt x="21244" y="0"/>
                </a:moveTo>
                <a:lnTo>
                  <a:pt x="0" y="43251"/>
                </a:lnTo>
                <a:lnTo>
                  <a:pt x="5730" y="45140"/>
                </a:lnTo>
                <a:lnTo>
                  <a:pt x="25968" y="1889"/>
                </a:lnTo>
                <a:lnTo>
                  <a:pt x="212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675906" y="3329726"/>
            <a:ext cx="53975" cy="50165"/>
          </a:xfrm>
          <a:custGeom>
            <a:avLst/>
            <a:gdLst/>
            <a:ahLst/>
            <a:cxnLst/>
            <a:rect l="l" t="t" r="r" b="b"/>
            <a:pathLst>
              <a:path w="53975" h="50164">
                <a:moveTo>
                  <a:pt x="1889" y="0"/>
                </a:moveTo>
                <a:lnTo>
                  <a:pt x="0" y="1889"/>
                </a:lnTo>
                <a:lnTo>
                  <a:pt x="0" y="5669"/>
                </a:lnTo>
                <a:lnTo>
                  <a:pt x="51968" y="49895"/>
                </a:lnTo>
                <a:lnTo>
                  <a:pt x="53858" y="48920"/>
                </a:lnTo>
                <a:lnTo>
                  <a:pt x="52913" y="44195"/>
                </a:lnTo>
                <a:lnTo>
                  <a:pt x="18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579620" y="3337285"/>
            <a:ext cx="68580" cy="65405"/>
          </a:xfrm>
          <a:custGeom>
            <a:avLst/>
            <a:gdLst/>
            <a:ahLst/>
            <a:cxnLst/>
            <a:rect l="l" t="t" r="r" b="b"/>
            <a:pathLst>
              <a:path w="68579" h="65404">
                <a:moveTo>
                  <a:pt x="21214" y="0"/>
                </a:moveTo>
                <a:lnTo>
                  <a:pt x="0" y="11704"/>
                </a:lnTo>
                <a:lnTo>
                  <a:pt x="54803" y="65379"/>
                </a:lnTo>
                <a:lnTo>
                  <a:pt x="64282" y="59375"/>
                </a:lnTo>
                <a:lnTo>
                  <a:pt x="68427" y="46116"/>
                </a:lnTo>
                <a:lnTo>
                  <a:pt x="212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578644" y="2752191"/>
            <a:ext cx="27305" cy="40005"/>
          </a:xfrm>
          <a:custGeom>
            <a:avLst/>
            <a:gdLst/>
            <a:ahLst/>
            <a:cxnLst/>
            <a:rect l="l" t="t" r="r" b="b"/>
            <a:pathLst>
              <a:path w="27304" h="40005">
                <a:moveTo>
                  <a:pt x="4785" y="0"/>
                </a:moveTo>
                <a:lnTo>
                  <a:pt x="0" y="3169"/>
                </a:lnTo>
                <a:lnTo>
                  <a:pt x="22189" y="39410"/>
                </a:lnTo>
                <a:lnTo>
                  <a:pt x="26944" y="37642"/>
                </a:lnTo>
                <a:lnTo>
                  <a:pt x="47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504517" y="2751277"/>
            <a:ext cx="33020" cy="76835"/>
          </a:xfrm>
          <a:custGeom>
            <a:avLst/>
            <a:gdLst/>
            <a:ahLst/>
            <a:cxnLst/>
            <a:rect l="l" t="t" r="r" b="b"/>
            <a:pathLst>
              <a:path w="33020" h="76835">
                <a:moveTo>
                  <a:pt x="26944" y="0"/>
                </a:moveTo>
                <a:lnTo>
                  <a:pt x="0" y="47975"/>
                </a:lnTo>
                <a:lnTo>
                  <a:pt x="28834" y="76718"/>
                </a:lnTo>
                <a:lnTo>
                  <a:pt x="32644" y="914"/>
                </a:lnTo>
                <a:lnTo>
                  <a:pt x="269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504517" y="2799252"/>
            <a:ext cx="44450" cy="99060"/>
          </a:xfrm>
          <a:custGeom>
            <a:avLst/>
            <a:gdLst/>
            <a:ahLst/>
            <a:cxnLst/>
            <a:rect l="l" t="t" r="r" b="b"/>
            <a:pathLst>
              <a:path w="44450" h="99060">
                <a:moveTo>
                  <a:pt x="0" y="0"/>
                </a:moveTo>
                <a:lnTo>
                  <a:pt x="20909" y="95646"/>
                </a:lnTo>
                <a:lnTo>
                  <a:pt x="44043" y="98572"/>
                </a:lnTo>
                <a:lnTo>
                  <a:pt x="28834" y="2874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600833" y="2789834"/>
            <a:ext cx="24130" cy="88265"/>
          </a:xfrm>
          <a:custGeom>
            <a:avLst/>
            <a:gdLst/>
            <a:ahLst/>
            <a:cxnLst/>
            <a:rect l="l" t="t" r="r" b="b"/>
            <a:pathLst>
              <a:path w="24129" h="88264">
                <a:moveTo>
                  <a:pt x="4754" y="0"/>
                </a:moveTo>
                <a:lnTo>
                  <a:pt x="0" y="1767"/>
                </a:lnTo>
                <a:lnTo>
                  <a:pt x="19019" y="88026"/>
                </a:lnTo>
                <a:lnTo>
                  <a:pt x="21214" y="88026"/>
                </a:lnTo>
                <a:lnTo>
                  <a:pt x="24079" y="87142"/>
                </a:lnTo>
                <a:lnTo>
                  <a:pt x="4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533351" y="2883560"/>
            <a:ext cx="63500" cy="57785"/>
          </a:xfrm>
          <a:custGeom>
            <a:avLst/>
            <a:gdLst/>
            <a:ahLst/>
            <a:cxnLst/>
            <a:rect l="l" t="t" r="r" b="b"/>
            <a:pathLst>
              <a:path w="63500" h="57785">
                <a:moveTo>
                  <a:pt x="2865" y="0"/>
                </a:moveTo>
                <a:lnTo>
                  <a:pt x="0" y="3840"/>
                </a:lnTo>
                <a:lnTo>
                  <a:pt x="59557" y="57515"/>
                </a:lnTo>
                <a:lnTo>
                  <a:pt x="63367" y="52669"/>
                </a:lnTo>
                <a:lnTo>
                  <a:pt x="28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532406" y="2900873"/>
            <a:ext cx="63500" cy="57785"/>
          </a:xfrm>
          <a:custGeom>
            <a:avLst/>
            <a:gdLst/>
            <a:ahLst/>
            <a:cxnLst/>
            <a:rect l="l" t="t" r="r" b="b"/>
            <a:pathLst>
              <a:path w="63500" h="57785">
                <a:moveTo>
                  <a:pt x="3809" y="0"/>
                </a:moveTo>
                <a:lnTo>
                  <a:pt x="0" y="3809"/>
                </a:lnTo>
                <a:lnTo>
                  <a:pt x="60502" y="57241"/>
                </a:lnTo>
                <a:lnTo>
                  <a:pt x="63367" y="53431"/>
                </a:lnTo>
                <a:lnTo>
                  <a:pt x="38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495647" y="2894899"/>
            <a:ext cx="53340" cy="68580"/>
          </a:xfrm>
          <a:custGeom>
            <a:avLst/>
            <a:gdLst/>
            <a:ahLst/>
            <a:cxnLst/>
            <a:rect l="l" t="t" r="r" b="b"/>
            <a:pathLst>
              <a:path w="53339" h="68580">
                <a:moveTo>
                  <a:pt x="29778" y="0"/>
                </a:moveTo>
                <a:lnTo>
                  <a:pt x="0" y="65379"/>
                </a:lnTo>
                <a:lnTo>
                  <a:pt x="24079" y="68183"/>
                </a:lnTo>
                <a:lnTo>
                  <a:pt x="52913" y="2926"/>
                </a:lnTo>
                <a:lnTo>
                  <a:pt x="2977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4589129" y="2877860"/>
            <a:ext cx="34925" cy="67310"/>
          </a:xfrm>
          <a:custGeom>
            <a:avLst/>
            <a:gdLst/>
            <a:ahLst/>
            <a:cxnLst/>
            <a:rect l="l" t="t" r="r" b="b"/>
            <a:pathLst>
              <a:path w="34925" h="67310">
                <a:moveTo>
                  <a:pt x="32918" y="0"/>
                </a:moveTo>
                <a:lnTo>
                  <a:pt x="30723" y="0"/>
                </a:lnTo>
                <a:lnTo>
                  <a:pt x="0" y="66903"/>
                </a:lnTo>
                <a:lnTo>
                  <a:pt x="5669" y="66903"/>
                </a:lnTo>
                <a:lnTo>
                  <a:pt x="34838" y="4693"/>
                </a:lnTo>
                <a:lnTo>
                  <a:pt x="329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4634422" y="3384346"/>
            <a:ext cx="34925" cy="114300"/>
          </a:xfrm>
          <a:custGeom>
            <a:avLst/>
            <a:gdLst/>
            <a:ahLst/>
            <a:cxnLst/>
            <a:rect l="l" t="t" r="r" b="b"/>
            <a:pathLst>
              <a:path w="34925" h="114300">
                <a:moveTo>
                  <a:pt x="19324" y="0"/>
                </a:moveTo>
                <a:lnTo>
                  <a:pt x="9479" y="12313"/>
                </a:lnTo>
                <a:lnTo>
                  <a:pt x="0" y="18318"/>
                </a:lnTo>
                <a:lnTo>
                  <a:pt x="20269" y="113995"/>
                </a:lnTo>
                <a:lnTo>
                  <a:pt x="34838" y="72633"/>
                </a:lnTo>
                <a:lnTo>
                  <a:pt x="193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 txBox="1"/>
          <p:nvPr/>
        </p:nvSpPr>
        <p:spPr>
          <a:xfrm>
            <a:off x="4560890" y="3501616"/>
            <a:ext cx="29718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25" b="1" spc="37" baseline="3703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125" b="1" spc="112" baseline="370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50" b="1" spc="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125" b="1" spc="7" baseline="2962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125" baseline="29629">
              <a:latin typeface="Arial"/>
              <a:cs typeface="Arial"/>
            </a:endParaRPr>
          </a:p>
        </p:txBody>
      </p:sp>
      <p:sp>
        <p:nvSpPr>
          <p:cNvPr id="610" name="object 610"/>
          <p:cNvSpPr/>
          <p:nvPr/>
        </p:nvSpPr>
        <p:spPr>
          <a:xfrm>
            <a:off x="4595774" y="2761975"/>
            <a:ext cx="14604" cy="23495"/>
          </a:xfrm>
          <a:custGeom>
            <a:avLst/>
            <a:gdLst/>
            <a:ahLst/>
            <a:cxnLst/>
            <a:rect l="l" t="t" r="r" b="b"/>
            <a:pathLst>
              <a:path w="14604" h="23494">
                <a:moveTo>
                  <a:pt x="9814" y="0"/>
                </a:moveTo>
                <a:lnTo>
                  <a:pt x="0" y="20238"/>
                </a:lnTo>
                <a:lnTo>
                  <a:pt x="6004" y="23012"/>
                </a:lnTo>
                <a:lnTo>
                  <a:pt x="14569" y="2804"/>
                </a:lnTo>
                <a:lnTo>
                  <a:pt x="98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4603668" y="2767706"/>
            <a:ext cx="20320" cy="35560"/>
          </a:xfrm>
          <a:custGeom>
            <a:avLst/>
            <a:gdLst/>
            <a:ahLst/>
            <a:cxnLst/>
            <a:rect l="l" t="t" r="r" b="b"/>
            <a:pathLst>
              <a:path w="20320" h="35560">
                <a:moveTo>
                  <a:pt x="14264" y="0"/>
                </a:moveTo>
                <a:lnTo>
                  <a:pt x="0" y="33436"/>
                </a:lnTo>
                <a:lnTo>
                  <a:pt x="4785" y="35356"/>
                </a:lnTo>
                <a:lnTo>
                  <a:pt x="20299" y="1889"/>
                </a:lnTo>
                <a:lnTo>
                  <a:pt x="1426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4487112" y="2789834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60" h="33019">
                <a:moveTo>
                  <a:pt x="3779" y="0"/>
                </a:moveTo>
                <a:lnTo>
                  <a:pt x="0" y="3688"/>
                </a:lnTo>
                <a:lnTo>
                  <a:pt x="31668" y="32430"/>
                </a:lnTo>
                <a:lnTo>
                  <a:pt x="35478" y="28620"/>
                </a:lnTo>
                <a:lnTo>
                  <a:pt x="37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496622" y="2779014"/>
            <a:ext cx="25400" cy="24130"/>
          </a:xfrm>
          <a:custGeom>
            <a:avLst/>
            <a:gdLst/>
            <a:ahLst/>
            <a:cxnLst/>
            <a:rect l="l" t="t" r="r" b="b"/>
            <a:pathLst>
              <a:path w="25400" h="24130">
                <a:moveTo>
                  <a:pt x="3809" y="0"/>
                </a:moveTo>
                <a:lnTo>
                  <a:pt x="0" y="4084"/>
                </a:lnTo>
                <a:lnTo>
                  <a:pt x="21214" y="24048"/>
                </a:lnTo>
                <a:lnTo>
                  <a:pt x="25024" y="20238"/>
                </a:lnTo>
                <a:lnTo>
                  <a:pt x="38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632502" y="3474323"/>
            <a:ext cx="31115" cy="37465"/>
          </a:xfrm>
          <a:custGeom>
            <a:avLst/>
            <a:gdLst/>
            <a:ahLst/>
            <a:cxnLst/>
            <a:rect l="l" t="t" r="r" b="b"/>
            <a:pathLst>
              <a:path w="31114" h="37464">
                <a:moveTo>
                  <a:pt x="26944" y="0"/>
                </a:moveTo>
                <a:lnTo>
                  <a:pt x="0" y="33497"/>
                </a:lnTo>
                <a:lnTo>
                  <a:pt x="4754" y="37277"/>
                </a:lnTo>
                <a:lnTo>
                  <a:pt x="30723" y="2865"/>
                </a:lnTo>
                <a:lnTo>
                  <a:pt x="269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642987" y="3488862"/>
            <a:ext cx="27305" cy="31115"/>
          </a:xfrm>
          <a:custGeom>
            <a:avLst/>
            <a:gdLst/>
            <a:ahLst/>
            <a:cxnLst/>
            <a:rect l="l" t="t" r="r" b="b"/>
            <a:pathLst>
              <a:path w="27304" h="31114">
                <a:moveTo>
                  <a:pt x="23103" y="0"/>
                </a:moveTo>
                <a:lnTo>
                  <a:pt x="0" y="27492"/>
                </a:lnTo>
                <a:lnTo>
                  <a:pt x="5059" y="30632"/>
                </a:lnTo>
                <a:lnTo>
                  <a:pt x="27218" y="2834"/>
                </a:lnTo>
                <a:lnTo>
                  <a:pt x="231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744333" y="3452225"/>
            <a:ext cx="29845" cy="27305"/>
          </a:xfrm>
          <a:custGeom>
            <a:avLst/>
            <a:gdLst/>
            <a:ahLst/>
            <a:cxnLst/>
            <a:rect l="l" t="t" r="r" b="b"/>
            <a:pathLst>
              <a:path w="29845" h="27304">
                <a:moveTo>
                  <a:pt x="3809" y="0"/>
                </a:moveTo>
                <a:lnTo>
                  <a:pt x="0" y="3809"/>
                </a:lnTo>
                <a:lnTo>
                  <a:pt x="25024" y="26852"/>
                </a:lnTo>
                <a:lnTo>
                  <a:pt x="29778" y="22097"/>
                </a:lnTo>
                <a:lnTo>
                  <a:pt x="38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4745309" y="3471489"/>
            <a:ext cx="19685" cy="17780"/>
          </a:xfrm>
          <a:custGeom>
            <a:avLst/>
            <a:gdLst/>
            <a:ahLst/>
            <a:cxnLst/>
            <a:rect l="l" t="t" r="r" b="b"/>
            <a:pathLst>
              <a:path w="19685" h="17779">
                <a:moveTo>
                  <a:pt x="3779" y="0"/>
                </a:moveTo>
                <a:lnTo>
                  <a:pt x="0" y="3779"/>
                </a:lnTo>
                <a:lnTo>
                  <a:pt x="15179" y="17373"/>
                </a:lnTo>
                <a:lnTo>
                  <a:pt x="19293" y="13258"/>
                </a:lnTo>
                <a:lnTo>
                  <a:pt x="37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 txBox="1"/>
          <p:nvPr/>
        </p:nvSpPr>
        <p:spPr>
          <a:xfrm>
            <a:off x="4244114" y="4238914"/>
            <a:ext cx="17526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0" dirty="0">
                <a:solidFill>
                  <a:srgbClr val="0000FF"/>
                </a:solidFill>
                <a:latin typeface="Arial"/>
                <a:cs typeface="Arial"/>
              </a:rPr>
              <a:t>HO</a:t>
            </a:r>
            <a:endParaRPr sz="750">
              <a:latin typeface="Arial"/>
              <a:cs typeface="Arial"/>
            </a:endParaRPr>
          </a:p>
        </p:txBody>
      </p:sp>
      <p:sp>
        <p:nvSpPr>
          <p:cNvPr id="619" name="object 619"/>
          <p:cNvSpPr/>
          <p:nvPr/>
        </p:nvSpPr>
        <p:spPr>
          <a:xfrm>
            <a:off x="4399361" y="4222062"/>
            <a:ext cx="50165" cy="43815"/>
          </a:xfrm>
          <a:custGeom>
            <a:avLst/>
            <a:gdLst/>
            <a:ahLst/>
            <a:cxnLst/>
            <a:rect l="l" t="t" r="r" b="b"/>
            <a:pathLst>
              <a:path w="50164" h="43814">
                <a:moveTo>
                  <a:pt x="50048" y="0"/>
                </a:moveTo>
                <a:lnTo>
                  <a:pt x="41483" y="0"/>
                </a:lnTo>
                <a:lnTo>
                  <a:pt x="0" y="38529"/>
                </a:lnTo>
                <a:lnTo>
                  <a:pt x="3809" y="43257"/>
                </a:lnTo>
                <a:lnTo>
                  <a:pt x="5004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391741" y="4180070"/>
            <a:ext cx="57785" cy="42545"/>
          </a:xfrm>
          <a:custGeom>
            <a:avLst/>
            <a:gdLst/>
            <a:ahLst/>
            <a:cxnLst/>
            <a:rect l="l" t="t" r="r" b="b"/>
            <a:pathLst>
              <a:path w="57785" h="42545">
                <a:moveTo>
                  <a:pt x="5699" y="0"/>
                </a:moveTo>
                <a:lnTo>
                  <a:pt x="0" y="2846"/>
                </a:lnTo>
                <a:lnTo>
                  <a:pt x="49103" y="41992"/>
                </a:lnTo>
                <a:lnTo>
                  <a:pt x="57668" y="41992"/>
                </a:lnTo>
                <a:lnTo>
                  <a:pt x="56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391741" y="4128278"/>
            <a:ext cx="11430" cy="55244"/>
          </a:xfrm>
          <a:custGeom>
            <a:avLst/>
            <a:gdLst/>
            <a:ahLst/>
            <a:cxnLst/>
            <a:rect l="l" t="t" r="r" b="b"/>
            <a:pathLst>
              <a:path w="11429" h="55245">
                <a:moveTo>
                  <a:pt x="5699" y="0"/>
                </a:moveTo>
                <a:lnTo>
                  <a:pt x="0" y="54638"/>
                </a:lnTo>
                <a:lnTo>
                  <a:pt x="5699" y="51791"/>
                </a:lnTo>
                <a:lnTo>
                  <a:pt x="11429" y="950"/>
                </a:lnTo>
                <a:lnTo>
                  <a:pt x="56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4467788" y="3955874"/>
            <a:ext cx="40640" cy="33020"/>
          </a:xfrm>
          <a:custGeom>
            <a:avLst/>
            <a:gdLst/>
            <a:ahLst/>
            <a:cxnLst/>
            <a:rect l="l" t="t" r="r" b="b"/>
            <a:pathLst>
              <a:path w="40639" h="33020">
                <a:moveTo>
                  <a:pt x="2834" y="0"/>
                </a:moveTo>
                <a:lnTo>
                  <a:pt x="0" y="5050"/>
                </a:lnTo>
                <a:lnTo>
                  <a:pt x="34533" y="32839"/>
                </a:lnTo>
                <a:lnTo>
                  <a:pt x="40538" y="29684"/>
                </a:lnTo>
                <a:lnTo>
                  <a:pt x="28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4362602" y="3894618"/>
            <a:ext cx="28575" cy="16510"/>
          </a:xfrm>
          <a:custGeom>
            <a:avLst/>
            <a:gdLst/>
            <a:ahLst/>
            <a:cxnLst/>
            <a:rect l="l" t="t" r="r" b="b"/>
            <a:pathLst>
              <a:path w="28575" h="16510">
                <a:moveTo>
                  <a:pt x="3169" y="0"/>
                </a:moveTo>
                <a:lnTo>
                  <a:pt x="0" y="5059"/>
                </a:lnTo>
                <a:lnTo>
                  <a:pt x="25359" y="16416"/>
                </a:lnTo>
                <a:lnTo>
                  <a:pt x="28193" y="11692"/>
                </a:lnTo>
                <a:lnTo>
                  <a:pt x="316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4349282" y="3844097"/>
            <a:ext cx="17780" cy="54610"/>
          </a:xfrm>
          <a:custGeom>
            <a:avLst/>
            <a:gdLst/>
            <a:ahLst/>
            <a:cxnLst/>
            <a:rect l="l" t="t" r="r" b="b"/>
            <a:pathLst>
              <a:path w="17779" h="54610">
                <a:moveTo>
                  <a:pt x="0" y="0"/>
                </a:moveTo>
                <a:lnTo>
                  <a:pt x="12374" y="54306"/>
                </a:lnTo>
                <a:lnTo>
                  <a:pt x="17434" y="50520"/>
                </a:lnTo>
                <a:lnTo>
                  <a:pt x="6675" y="1895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4349282" y="3819156"/>
            <a:ext cx="29209" cy="27305"/>
          </a:xfrm>
          <a:custGeom>
            <a:avLst/>
            <a:gdLst/>
            <a:ahLst/>
            <a:cxnLst/>
            <a:rect l="l" t="t" r="r" b="b"/>
            <a:pathLst>
              <a:path w="29210" h="27304">
                <a:moveTo>
                  <a:pt x="25054" y="0"/>
                </a:moveTo>
                <a:lnTo>
                  <a:pt x="0" y="24941"/>
                </a:lnTo>
                <a:lnTo>
                  <a:pt x="6675" y="26837"/>
                </a:lnTo>
                <a:lnTo>
                  <a:pt x="28834" y="3785"/>
                </a:lnTo>
                <a:lnTo>
                  <a:pt x="250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330933" y="3786621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5783" y="0"/>
                </a:moveTo>
                <a:lnTo>
                  <a:pt x="944" y="6644"/>
                </a:lnTo>
                <a:lnTo>
                  <a:pt x="0" y="12313"/>
                </a:lnTo>
                <a:lnTo>
                  <a:pt x="36728" y="4754"/>
                </a:lnTo>
                <a:lnTo>
                  <a:pt x="3578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4288475" y="3768333"/>
            <a:ext cx="43815" cy="31115"/>
          </a:xfrm>
          <a:custGeom>
            <a:avLst/>
            <a:gdLst/>
            <a:ahLst/>
            <a:cxnLst/>
            <a:rect l="l" t="t" r="r" b="b"/>
            <a:pathLst>
              <a:path w="43814" h="31114">
                <a:moveTo>
                  <a:pt x="6035" y="0"/>
                </a:moveTo>
                <a:lnTo>
                  <a:pt x="0" y="1889"/>
                </a:lnTo>
                <a:lnTo>
                  <a:pt x="42458" y="30601"/>
                </a:lnTo>
                <a:lnTo>
                  <a:pt x="43403" y="24932"/>
                </a:lnTo>
                <a:lnTo>
                  <a:pt x="603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 txBox="1"/>
          <p:nvPr/>
        </p:nvSpPr>
        <p:spPr>
          <a:xfrm>
            <a:off x="4623603" y="4238914"/>
            <a:ext cx="17526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0" dirty="0">
                <a:solidFill>
                  <a:srgbClr val="FF0000"/>
                </a:solidFill>
                <a:latin typeface="Arial"/>
                <a:cs typeface="Arial"/>
              </a:rPr>
              <a:t>OH</a:t>
            </a:r>
            <a:endParaRPr sz="750">
              <a:latin typeface="Arial"/>
              <a:cs typeface="Arial"/>
            </a:endParaRPr>
          </a:p>
        </p:txBody>
      </p:sp>
      <p:sp>
        <p:nvSpPr>
          <p:cNvPr id="629" name="object 629"/>
          <p:cNvSpPr/>
          <p:nvPr/>
        </p:nvSpPr>
        <p:spPr>
          <a:xfrm>
            <a:off x="4626802" y="4197440"/>
            <a:ext cx="29209" cy="57785"/>
          </a:xfrm>
          <a:custGeom>
            <a:avLst/>
            <a:gdLst/>
            <a:ahLst/>
            <a:cxnLst/>
            <a:rect l="l" t="t" r="r" b="b"/>
            <a:pathLst>
              <a:path w="29210" h="57785">
                <a:moveTo>
                  <a:pt x="0" y="0"/>
                </a:moveTo>
                <a:lnTo>
                  <a:pt x="24079" y="57460"/>
                </a:lnTo>
                <a:lnTo>
                  <a:pt x="28834" y="55568"/>
                </a:lnTo>
                <a:lnTo>
                  <a:pt x="7619" y="378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4626802" y="4181011"/>
            <a:ext cx="83820" cy="20320"/>
          </a:xfrm>
          <a:custGeom>
            <a:avLst/>
            <a:gdLst/>
            <a:ahLst/>
            <a:cxnLst/>
            <a:rect l="l" t="t" r="r" b="b"/>
            <a:pathLst>
              <a:path w="83820" h="20320">
                <a:moveTo>
                  <a:pt x="77937" y="0"/>
                </a:moveTo>
                <a:lnTo>
                  <a:pt x="0" y="16428"/>
                </a:lnTo>
                <a:lnTo>
                  <a:pt x="7619" y="20214"/>
                </a:lnTo>
                <a:lnTo>
                  <a:pt x="83637" y="3797"/>
                </a:lnTo>
                <a:lnTo>
                  <a:pt x="7793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 txBox="1"/>
          <p:nvPr/>
        </p:nvSpPr>
        <p:spPr>
          <a:xfrm>
            <a:off x="4653398" y="4013134"/>
            <a:ext cx="10287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632" name="object 632"/>
          <p:cNvSpPr/>
          <p:nvPr/>
        </p:nvSpPr>
        <p:spPr>
          <a:xfrm>
            <a:off x="4698095" y="4117860"/>
            <a:ext cx="12700" cy="67310"/>
          </a:xfrm>
          <a:custGeom>
            <a:avLst/>
            <a:gdLst/>
            <a:ahLst/>
            <a:cxnLst/>
            <a:rect l="l" t="t" r="r" b="b"/>
            <a:pathLst>
              <a:path w="12700" h="67310">
                <a:moveTo>
                  <a:pt x="5699" y="0"/>
                </a:moveTo>
                <a:lnTo>
                  <a:pt x="0" y="950"/>
                </a:lnTo>
                <a:lnTo>
                  <a:pt x="6644" y="63151"/>
                </a:lnTo>
                <a:lnTo>
                  <a:pt x="12344" y="66949"/>
                </a:lnTo>
                <a:lnTo>
                  <a:pt x="56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4648992" y="3981770"/>
            <a:ext cx="33020" cy="50165"/>
          </a:xfrm>
          <a:custGeom>
            <a:avLst/>
            <a:gdLst/>
            <a:ahLst/>
            <a:cxnLst/>
            <a:rect l="l" t="t" r="r" b="b"/>
            <a:pathLst>
              <a:path w="33020" h="50164">
                <a:moveTo>
                  <a:pt x="0" y="0"/>
                </a:moveTo>
                <a:lnTo>
                  <a:pt x="26913" y="49889"/>
                </a:lnTo>
                <a:lnTo>
                  <a:pt x="32613" y="47055"/>
                </a:lnTo>
                <a:lnTo>
                  <a:pt x="7589" y="283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4648992" y="3946410"/>
            <a:ext cx="92075" cy="38735"/>
          </a:xfrm>
          <a:custGeom>
            <a:avLst/>
            <a:gdLst/>
            <a:ahLst/>
            <a:cxnLst/>
            <a:rect l="l" t="t" r="r" b="b"/>
            <a:pathLst>
              <a:path w="92075" h="38735">
                <a:moveTo>
                  <a:pt x="82692" y="0"/>
                </a:moveTo>
                <a:lnTo>
                  <a:pt x="0" y="35359"/>
                </a:lnTo>
                <a:lnTo>
                  <a:pt x="7589" y="38194"/>
                </a:lnTo>
                <a:lnTo>
                  <a:pt x="91561" y="1880"/>
                </a:lnTo>
                <a:lnTo>
                  <a:pt x="826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4702850" y="3894618"/>
            <a:ext cx="38100" cy="53975"/>
          </a:xfrm>
          <a:custGeom>
            <a:avLst/>
            <a:gdLst/>
            <a:ahLst/>
            <a:cxnLst/>
            <a:rect l="l" t="t" r="r" b="b"/>
            <a:pathLst>
              <a:path w="38100" h="53975">
                <a:moveTo>
                  <a:pt x="4754" y="0"/>
                </a:moveTo>
                <a:lnTo>
                  <a:pt x="0" y="1892"/>
                </a:lnTo>
                <a:lnTo>
                  <a:pt x="28834" y="51791"/>
                </a:lnTo>
                <a:lnTo>
                  <a:pt x="37703" y="53672"/>
                </a:lnTo>
                <a:lnTo>
                  <a:pt x="4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4725009" y="3820107"/>
            <a:ext cx="31750" cy="15240"/>
          </a:xfrm>
          <a:custGeom>
            <a:avLst/>
            <a:gdLst/>
            <a:ahLst/>
            <a:cxnLst/>
            <a:rect l="l" t="t" r="r" b="b"/>
            <a:pathLst>
              <a:path w="31750" h="15239">
                <a:moveTo>
                  <a:pt x="25999" y="0"/>
                </a:moveTo>
                <a:lnTo>
                  <a:pt x="0" y="10418"/>
                </a:lnTo>
                <a:lnTo>
                  <a:pt x="1889" y="15145"/>
                </a:lnTo>
                <a:lnTo>
                  <a:pt x="31699" y="3788"/>
                </a:lnTo>
                <a:lnTo>
                  <a:pt x="259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4753858" y="3756934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6961"/>
                </a:lnTo>
              </a:path>
            </a:pathLst>
          </a:custGeom>
          <a:ln w="56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 txBox="1"/>
          <p:nvPr/>
        </p:nvSpPr>
        <p:spPr>
          <a:xfrm>
            <a:off x="4612211" y="3590274"/>
            <a:ext cx="121920" cy="334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" marR="5080" indent="-19050">
              <a:lnSpc>
                <a:spcPct val="139000"/>
              </a:lnSpc>
            </a:pPr>
            <a:r>
              <a:rPr sz="750" b="1" spc="25" dirty="0">
                <a:solidFill>
                  <a:srgbClr val="FF0000"/>
                </a:solidFill>
                <a:latin typeface="Arial"/>
                <a:cs typeface="Arial"/>
              </a:rPr>
              <a:t>O  O</a:t>
            </a:r>
            <a:endParaRPr sz="750">
              <a:latin typeface="Arial"/>
              <a:cs typeface="Arial"/>
            </a:endParaRPr>
          </a:p>
        </p:txBody>
      </p:sp>
      <p:sp>
        <p:nvSpPr>
          <p:cNvPr id="639" name="object 639"/>
          <p:cNvSpPr/>
          <p:nvPr/>
        </p:nvSpPr>
        <p:spPr>
          <a:xfrm>
            <a:off x="4699040" y="3720327"/>
            <a:ext cx="57785" cy="40005"/>
          </a:xfrm>
          <a:custGeom>
            <a:avLst/>
            <a:gdLst/>
            <a:ahLst/>
            <a:cxnLst/>
            <a:rect l="l" t="t" r="r" b="b"/>
            <a:pathLst>
              <a:path w="57785" h="40004">
                <a:moveTo>
                  <a:pt x="2834" y="0"/>
                </a:moveTo>
                <a:lnTo>
                  <a:pt x="0" y="4114"/>
                </a:lnTo>
                <a:lnTo>
                  <a:pt x="51968" y="39471"/>
                </a:lnTo>
                <a:lnTo>
                  <a:pt x="57668" y="36606"/>
                </a:lnTo>
                <a:lnTo>
                  <a:pt x="28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4707605" y="3689695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944" y="0"/>
                </a:moveTo>
                <a:lnTo>
                  <a:pt x="0" y="6004"/>
                </a:lnTo>
                <a:lnTo>
                  <a:pt x="32948" y="9784"/>
                </a:lnTo>
                <a:lnTo>
                  <a:pt x="30083" y="4084"/>
                </a:lnTo>
                <a:lnTo>
                  <a:pt x="9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4737689" y="3651473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39" h="48260">
                <a:moveTo>
                  <a:pt x="27889" y="0"/>
                </a:moveTo>
                <a:lnTo>
                  <a:pt x="21854" y="0"/>
                </a:lnTo>
                <a:lnTo>
                  <a:pt x="0" y="42306"/>
                </a:lnTo>
                <a:lnTo>
                  <a:pt x="2865" y="48005"/>
                </a:lnTo>
                <a:lnTo>
                  <a:pt x="278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4219102" y="3043336"/>
            <a:ext cx="27305" cy="97155"/>
          </a:xfrm>
          <a:custGeom>
            <a:avLst/>
            <a:gdLst/>
            <a:ahLst/>
            <a:cxnLst/>
            <a:rect l="l" t="t" r="r" b="b"/>
            <a:pathLst>
              <a:path w="27304" h="97155">
                <a:moveTo>
                  <a:pt x="4754" y="0"/>
                </a:moveTo>
                <a:lnTo>
                  <a:pt x="0" y="96926"/>
                </a:lnTo>
                <a:lnTo>
                  <a:pt x="23103" y="90952"/>
                </a:lnTo>
                <a:lnTo>
                  <a:pt x="26913" y="8778"/>
                </a:lnTo>
                <a:lnTo>
                  <a:pt x="47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4250131" y="3055924"/>
            <a:ext cx="9525" cy="74930"/>
          </a:xfrm>
          <a:custGeom>
            <a:avLst/>
            <a:gdLst/>
            <a:ahLst/>
            <a:cxnLst/>
            <a:rect l="l" t="t" r="r" b="b"/>
            <a:pathLst>
              <a:path w="9525" h="74930">
                <a:moveTo>
                  <a:pt x="3809" y="0"/>
                </a:moveTo>
                <a:lnTo>
                  <a:pt x="0" y="74523"/>
                </a:lnTo>
                <a:lnTo>
                  <a:pt x="5699" y="74523"/>
                </a:lnTo>
                <a:lnTo>
                  <a:pt x="9509" y="1005"/>
                </a:lnTo>
                <a:lnTo>
                  <a:pt x="38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4366717" y="2996641"/>
            <a:ext cx="43180" cy="62230"/>
          </a:xfrm>
          <a:custGeom>
            <a:avLst/>
            <a:gdLst/>
            <a:ahLst/>
            <a:cxnLst/>
            <a:rect l="l" t="t" r="r" b="b"/>
            <a:pathLst>
              <a:path w="43179" h="62230">
                <a:moveTo>
                  <a:pt x="2865" y="0"/>
                </a:moveTo>
                <a:lnTo>
                  <a:pt x="944" y="0"/>
                </a:lnTo>
                <a:lnTo>
                  <a:pt x="0" y="4724"/>
                </a:lnTo>
                <a:lnTo>
                  <a:pt x="37398" y="62209"/>
                </a:lnTo>
                <a:lnTo>
                  <a:pt x="43098" y="61203"/>
                </a:lnTo>
                <a:lnTo>
                  <a:pt x="286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4362602" y="3019684"/>
            <a:ext cx="33020" cy="44450"/>
          </a:xfrm>
          <a:custGeom>
            <a:avLst/>
            <a:gdLst/>
            <a:ahLst/>
            <a:cxnLst/>
            <a:rect l="l" t="t" r="r" b="b"/>
            <a:pathLst>
              <a:path w="33020" h="44450">
                <a:moveTo>
                  <a:pt x="6035" y="0"/>
                </a:moveTo>
                <a:lnTo>
                  <a:pt x="0" y="1889"/>
                </a:lnTo>
                <a:lnTo>
                  <a:pt x="28193" y="43891"/>
                </a:lnTo>
                <a:lnTo>
                  <a:pt x="32948" y="40050"/>
                </a:lnTo>
                <a:lnTo>
                  <a:pt x="603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4355957" y="3144987"/>
            <a:ext cx="49530" cy="60325"/>
          </a:xfrm>
          <a:custGeom>
            <a:avLst/>
            <a:gdLst/>
            <a:ahLst/>
            <a:cxnLst/>
            <a:rect l="l" t="t" r="r" b="b"/>
            <a:pathLst>
              <a:path w="49529" h="60325">
                <a:moveTo>
                  <a:pt x="44348" y="0"/>
                </a:moveTo>
                <a:lnTo>
                  <a:pt x="944" y="54650"/>
                </a:lnTo>
                <a:lnTo>
                  <a:pt x="0" y="58430"/>
                </a:lnTo>
                <a:lnTo>
                  <a:pt x="3809" y="60319"/>
                </a:lnTo>
                <a:lnTo>
                  <a:pt x="49103" y="1920"/>
                </a:lnTo>
                <a:lnTo>
                  <a:pt x="4434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4354982" y="3139379"/>
            <a:ext cx="36195" cy="43180"/>
          </a:xfrm>
          <a:custGeom>
            <a:avLst/>
            <a:gdLst/>
            <a:ahLst/>
            <a:cxnLst/>
            <a:rect l="l" t="t" r="r" b="b"/>
            <a:pathLst>
              <a:path w="36195" h="43180">
                <a:moveTo>
                  <a:pt x="31699" y="0"/>
                </a:moveTo>
                <a:lnTo>
                  <a:pt x="0" y="39075"/>
                </a:lnTo>
                <a:lnTo>
                  <a:pt x="4785" y="42885"/>
                </a:lnTo>
                <a:lnTo>
                  <a:pt x="35813" y="2773"/>
                </a:lnTo>
                <a:lnTo>
                  <a:pt x="316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4400306" y="3057845"/>
            <a:ext cx="9525" cy="89535"/>
          </a:xfrm>
          <a:custGeom>
            <a:avLst/>
            <a:gdLst/>
            <a:ahLst/>
            <a:cxnLst/>
            <a:rect l="l" t="t" r="r" b="b"/>
            <a:pathLst>
              <a:path w="9525" h="89535">
                <a:moveTo>
                  <a:pt x="9509" y="0"/>
                </a:moveTo>
                <a:lnTo>
                  <a:pt x="3809" y="1005"/>
                </a:lnTo>
                <a:lnTo>
                  <a:pt x="0" y="87142"/>
                </a:lnTo>
                <a:lnTo>
                  <a:pt x="4754" y="89062"/>
                </a:lnTo>
                <a:lnTo>
                  <a:pt x="95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4313499" y="3052114"/>
            <a:ext cx="10795" cy="92075"/>
          </a:xfrm>
          <a:custGeom>
            <a:avLst/>
            <a:gdLst/>
            <a:ahLst/>
            <a:cxnLst/>
            <a:rect l="l" t="t" r="r" b="b"/>
            <a:pathLst>
              <a:path w="10795" h="92075">
                <a:moveTo>
                  <a:pt x="5059" y="0"/>
                </a:moveTo>
                <a:lnTo>
                  <a:pt x="0" y="90982"/>
                </a:lnTo>
                <a:lnTo>
                  <a:pt x="2865" y="91927"/>
                </a:lnTo>
                <a:lnTo>
                  <a:pt x="6035" y="90982"/>
                </a:lnTo>
                <a:lnTo>
                  <a:pt x="10759" y="2926"/>
                </a:lnTo>
                <a:lnTo>
                  <a:pt x="50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4203893" y="3344265"/>
            <a:ext cx="27305" cy="97155"/>
          </a:xfrm>
          <a:custGeom>
            <a:avLst/>
            <a:gdLst/>
            <a:ahLst/>
            <a:cxnLst/>
            <a:rect l="l" t="t" r="r" b="b"/>
            <a:pathLst>
              <a:path w="27304" h="97154">
                <a:moveTo>
                  <a:pt x="4754" y="0"/>
                </a:moveTo>
                <a:lnTo>
                  <a:pt x="0" y="96621"/>
                </a:lnTo>
                <a:lnTo>
                  <a:pt x="23134" y="90921"/>
                </a:lnTo>
                <a:lnTo>
                  <a:pt x="26913" y="8503"/>
                </a:lnTo>
                <a:lnTo>
                  <a:pt x="47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4234616" y="3356548"/>
            <a:ext cx="9525" cy="76200"/>
          </a:xfrm>
          <a:custGeom>
            <a:avLst/>
            <a:gdLst/>
            <a:ahLst/>
            <a:cxnLst/>
            <a:rect l="l" t="t" r="r" b="b"/>
            <a:pathLst>
              <a:path w="9525" h="76200">
                <a:moveTo>
                  <a:pt x="9509" y="0"/>
                </a:moveTo>
                <a:lnTo>
                  <a:pt x="3809" y="0"/>
                </a:lnTo>
                <a:lnTo>
                  <a:pt x="0" y="75803"/>
                </a:lnTo>
                <a:lnTo>
                  <a:pt x="5699" y="75803"/>
                </a:lnTo>
                <a:lnTo>
                  <a:pt x="95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4352147" y="3291504"/>
            <a:ext cx="42545" cy="61594"/>
          </a:xfrm>
          <a:custGeom>
            <a:avLst/>
            <a:gdLst/>
            <a:ahLst/>
            <a:cxnLst/>
            <a:rect l="l" t="t" r="r" b="b"/>
            <a:pathLst>
              <a:path w="42545" h="61595">
                <a:moveTo>
                  <a:pt x="2834" y="0"/>
                </a:moveTo>
                <a:lnTo>
                  <a:pt x="0" y="1889"/>
                </a:lnTo>
                <a:lnTo>
                  <a:pt x="0" y="5699"/>
                </a:lnTo>
                <a:lnTo>
                  <a:pt x="36758" y="61264"/>
                </a:lnTo>
                <a:lnTo>
                  <a:pt x="42458" y="59375"/>
                </a:lnTo>
                <a:lnTo>
                  <a:pt x="28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4348368" y="3314578"/>
            <a:ext cx="31750" cy="43180"/>
          </a:xfrm>
          <a:custGeom>
            <a:avLst/>
            <a:gdLst/>
            <a:ahLst/>
            <a:cxnLst/>
            <a:rect l="l" t="t" r="r" b="b"/>
            <a:pathLst>
              <a:path w="31750" h="43179">
                <a:moveTo>
                  <a:pt x="4724" y="0"/>
                </a:moveTo>
                <a:lnTo>
                  <a:pt x="0" y="3779"/>
                </a:lnTo>
                <a:lnTo>
                  <a:pt x="26913" y="42946"/>
                </a:lnTo>
                <a:lnTo>
                  <a:pt x="31668" y="40081"/>
                </a:lnTo>
                <a:lnTo>
                  <a:pt x="47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4340412" y="3440887"/>
            <a:ext cx="49530" cy="67310"/>
          </a:xfrm>
          <a:custGeom>
            <a:avLst/>
            <a:gdLst/>
            <a:ahLst/>
            <a:cxnLst/>
            <a:rect l="l" t="t" r="r" b="b"/>
            <a:pathLst>
              <a:path w="49529" h="67310">
                <a:moveTo>
                  <a:pt x="44378" y="0"/>
                </a:moveTo>
                <a:lnTo>
                  <a:pt x="0" y="61234"/>
                </a:lnTo>
                <a:lnTo>
                  <a:pt x="0" y="66934"/>
                </a:lnTo>
                <a:lnTo>
                  <a:pt x="3200" y="66934"/>
                </a:lnTo>
                <a:lnTo>
                  <a:pt x="49438" y="1889"/>
                </a:lnTo>
                <a:lnTo>
                  <a:pt x="4437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4338523" y="3435187"/>
            <a:ext cx="36830" cy="50165"/>
          </a:xfrm>
          <a:custGeom>
            <a:avLst/>
            <a:gdLst/>
            <a:ahLst/>
            <a:cxnLst/>
            <a:rect l="l" t="t" r="r" b="b"/>
            <a:pathLst>
              <a:path w="36829" h="50164">
                <a:moveTo>
                  <a:pt x="32948" y="0"/>
                </a:moveTo>
                <a:lnTo>
                  <a:pt x="0" y="45780"/>
                </a:lnTo>
                <a:lnTo>
                  <a:pt x="5090" y="49560"/>
                </a:lnTo>
                <a:lnTo>
                  <a:pt x="36758" y="3779"/>
                </a:lnTo>
                <a:lnTo>
                  <a:pt x="3294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4384791" y="3350879"/>
            <a:ext cx="10160" cy="92075"/>
          </a:xfrm>
          <a:custGeom>
            <a:avLst/>
            <a:gdLst/>
            <a:ahLst/>
            <a:cxnLst/>
            <a:rect l="l" t="t" r="r" b="b"/>
            <a:pathLst>
              <a:path w="10160" h="92075">
                <a:moveTo>
                  <a:pt x="9814" y="0"/>
                </a:moveTo>
                <a:lnTo>
                  <a:pt x="4114" y="1889"/>
                </a:lnTo>
                <a:lnTo>
                  <a:pt x="0" y="90007"/>
                </a:lnTo>
                <a:lnTo>
                  <a:pt x="5059" y="91897"/>
                </a:lnTo>
                <a:lnTo>
                  <a:pt x="981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4298289" y="3350879"/>
            <a:ext cx="10795" cy="97790"/>
          </a:xfrm>
          <a:custGeom>
            <a:avLst/>
            <a:gdLst/>
            <a:ahLst/>
            <a:cxnLst/>
            <a:rect l="l" t="t" r="r" b="b"/>
            <a:pathLst>
              <a:path w="10795" h="97789">
                <a:moveTo>
                  <a:pt x="10454" y="0"/>
                </a:moveTo>
                <a:lnTo>
                  <a:pt x="4754" y="0"/>
                </a:lnTo>
                <a:lnTo>
                  <a:pt x="0" y="95676"/>
                </a:lnTo>
                <a:lnTo>
                  <a:pt x="2865" y="97566"/>
                </a:lnTo>
                <a:lnTo>
                  <a:pt x="5699" y="96621"/>
                </a:lnTo>
                <a:lnTo>
                  <a:pt x="104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4254886" y="3189853"/>
            <a:ext cx="27940" cy="110489"/>
          </a:xfrm>
          <a:custGeom>
            <a:avLst/>
            <a:gdLst/>
            <a:ahLst/>
            <a:cxnLst/>
            <a:rect l="l" t="t" r="r" b="b"/>
            <a:pathLst>
              <a:path w="27939" h="110489">
                <a:moveTo>
                  <a:pt x="27889" y="0"/>
                </a:moveTo>
                <a:lnTo>
                  <a:pt x="15209" y="9784"/>
                </a:lnTo>
                <a:lnTo>
                  <a:pt x="3809" y="12618"/>
                </a:lnTo>
                <a:lnTo>
                  <a:pt x="0" y="95036"/>
                </a:lnTo>
                <a:lnTo>
                  <a:pt x="10454" y="98816"/>
                </a:lnTo>
                <a:lnTo>
                  <a:pt x="22189" y="110185"/>
                </a:lnTo>
                <a:lnTo>
                  <a:pt x="2788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4349282" y="3203417"/>
            <a:ext cx="10795" cy="90170"/>
          </a:xfrm>
          <a:custGeom>
            <a:avLst/>
            <a:gdLst/>
            <a:ahLst/>
            <a:cxnLst/>
            <a:rect l="l" t="t" r="r" b="b"/>
            <a:pathLst>
              <a:path w="10795" h="90170">
                <a:moveTo>
                  <a:pt x="6675" y="0"/>
                </a:moveTo>
                <a:lnTo>
                  <a:pt x="3809" y="944"/>
                </a:lnTo>
                <a:lnTo>
                  <a:pt x="0" y="88087"/>
                </a:lnTo>
                <a:lnTo>
                  <a:pt x="2865" y="89976"/>
                </a:lnTo>
                <a:lnTo>
                  <a:pt x="5699" y="88087"/>
                </a:lnTo>
                <a:lnTo>
                  <a:pt x="10485" y="1889"/>
                </a:lnTo>
                <a:lnTo>
                  <a:pt x="667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4270095" y="3143097"/>
            <a:ext cx="46355" cy="57150"/>
          </a:xfrm>
          <a:custGeom>
            <a:avLst/>
            <a:gdLst/>
            <a:ahLst/>
            <a:cxnLst/>
            <a:rect l="l" t="t" r="r" b="b"/>
            <a:pathLst>
              <a:path w="46354" h="57150">
                <a:moveTo>
                  <a:pt x="43403" y="0"/>
                </a:moveTo>
                <a:lnTo>
                  <a:pt x="6979" y="44836"/>
                </a:lnTo>
                <a:lnTo>
                  <a:pt x="0" y="56540"/>
                </a:lnTo>
                <a:lnTo>
                  <a:pt x="12679" y="46756"/>
                </a:lnTo>
                <a:lnTo>
                  <a:pt x="46268" y="5699"/>
                </a:lnTo>
                <a:lnTo>
                  <a:pt x="46268" y="944"/>
                </a:lnTo>
                <a:lnTo>
                  <a:pt x="4340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4269150" y="3137458"/>
            <a:ext cx="36195" cy="41275"/>
          </a:xfrm>
          <a:custGeom>
            <a:avLst/>
            <a:gdLst/>
            <a:ahLst/>
            <a:cxnLst/>
            <a:rect l="l" t="t" r="r" b="b"/>
            <a:pathLst>
              <a:path w="36195" h="41275">
                <a:moveTo>
                  <a:pt x="32003" y="0"/>
                </a:moveTo>
                <a:lnTo>
                  <a:pt x="0" y="37216"/>
                </a:lnTo>
                <a:lnTo>
                  <a:pt x="5059" y="40995"/>
                </a:lnTo>
                <a:lnTo>
                  <a:pt x="35813" y="2804"/>
                </a:lnTo>
                <a:lnTo>
                  <a:pt x="3200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4316364" y="3143097"/>
            <a:ext cx="40640" cy="61594"/>
          </a:xfrm>
          <a:custGeom>
            <a:avLst/>
            <a:gdLst/>
            <a:ahLst/>
            <a:cxnLst/>
            <a:rect l="l" t="t" r="r" b="b"/>
            <a:pathLst>
              <a:path w="40639" h="61594">
                <a:moveTo>
                  <a:pt x="3169" y="0"/>
                </a:moveTo>
                <a:lnTo>
                  <a:pt x="0" y="944"/>
                </a:lnTo>
                <a:lnTo>
                  <a:pt x="0" y="5699"/>
                </a:lnTo>
                <a:lnTo>
                  <a:pt x="36728" y="61264"/>
                </a:lnTo>
                <a:lnTo>
                  <a:pt x="39593" y="60319"/>
                </a:lnTo>
                <a:lnTo>
                  <a:pt x="40538" y="56540"/>
                </a:lnTo>
                <a:lnTo>
                  <a:pt x="316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4265340" y="3288670"/>
            <a:ext cx="40640" cy="62230"/>
          </a:xfrm>
          <a:custGeom>
            <a:avLst/>
            <a:gdLst/>
            <a:ahLst/>
            <a:cxnLst/>
            <a:rect l="l" t="t" r="r" b="b"/>
            <a:pathLst>
              <a:path w="40639" h="62229">
                <a:moveTo>
                  <a:pt x="0" y="0"/>
                </a:moveTo>
                <a:lnTo>
                  <a:pt x="4754" y="12313"/>
                </a:lnTo>
                <a:lnTo>
                  <a:pt x="37703" y="62209"/>
                </a:lnTo>
                <a:lnTo>
                  <a:pt x="40568" y="62209"/>
                </a:lnTo>
                <a:lnTo>
                  <a:pt x="40568" y="56540"/>
                </a:lnTo>
                <a:lnTo>
                  <a:pt x="11734" y="11369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4262506" y="3310463"/>
            <a:ext cx="32384" cy="45720"/>
          </a:xfrm>
          <a:custGeom>
            <a:avLst/>
            <a:gdLst/>
            <a:ahLst/>
            <a:cxnLst/>
            <a:rect l="l" t="t" r="r" b="b"/>
            <a:pathLst>
              <a:path w="32385" h="45720">
                <a:moveTo>
                  <a:pt x="4754" y="0"/>
                </a:moveTo>
                <a:lnTo>
                  <a:pt x="0" y="4114"/>
                </a:lnTo>
                <a:lnTo>
                  <a:pt x="26913" y="45171"/>
                </a:lnTo>
                <a:lnTo>
                  <a:pt x="32003" y="42306"/>
                </a:lnTo>
                <a:lnTo>
                  <a:pt x="47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4305909" y="3291504"/>
            <a:ext cx="46355" cy="59690"/>
          </a:xfrm>
          <a:custGeom>
            <a:avLst/>
            <a:gdLst/>
            <a:ahLst/>
            <a:cxnLst/>
            <a:rect l="l" t="t" r="r" b="b"/>
            <a:pathLst>
              <a:path w="46354" h="59689">
                <a:moveTo>
                  <a:pt x="43373" y="0"/>
                </a:moveTo>
                <a:lnTo>
                  <a:pt x="0" y="53705"/>
                </a:lnTo>
                <a:lnTo>
                  <a:pt x="0" y="59375"/>
                </a:lnTo>
                <a:lnTo>
                  <a:pt x="2834" y="59375"/>
                </a:lnTo>
                <a:lnTo>
                  <a:pt x="46238" y="5699"/>
                </a:lnTo>
                <a:lnTo>
                  <a:pt x="46238" y="1889"/>
                </a:lnTo>
                <a:lnTo>
                  <a:pt x="4337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4219102" y="3134288"/>
            <a:ext cx="58419" cy="68580"/>
          </a:xfrm>
          <a:custGeom>
            <a:avLst/>
            <a:gdLst/>
            <a:ahLst/>
            <a:cxnLst/>
            <a:rect l="l" t="t" r="r" b="b"/>
            <a:pathLst>
              <a:path w="58420" h="68580">
                <a:moveTo>
                  <a:pt x="23103" y="0"/>
                </a:moveTo>
                <a:lnTo>
                  <a:pt x="0" y="5974"/>
                </a:lnTo>
                <a:lnTo>
                  <a:pt x="39593" y="68183"/>
                </a:lnTo>
                <a:lnTo>
                  <a:pt x="50993" y="65349"/>
                </a:lnTo>
                <a:lnTo>
                  <a:pt x="57972" y="53644"/>
                </a:lnTo>
                <a:lnTo>
                  <a:pt x="2310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4208647" y="3284890"/>
            <a:ext cx="61594" cy="67945"/>
          </a:xfrm>
          <a:custGeom>
            <a:avLst/>
            <a:gdLst/>
            <a:ahLst/>
            <a:cxnLst/>
            <a:rect l="l" t="t" r="r" b="b"/>
            <a:pathLst>
              <a:path w="61595" h="67945">
                <a:moveTo>
                  <a:pt x="46238" y="0"/>
                </a:moveTo>
                <a:lnTo>
                  <a:pt x="0" y="59375"/>
                </a:lnTo>
                <a:lnTo>
                  <a:pt x="22158" y="67878"/>
                </a:lnTo>
                <a:lnTo>
                  <a:pt x="61447" y="16093"/>
                </a:lnTo>
                <a:lnTo>
                  <a:pt x="56692" y="3779"/>
                </a:lnTo>
                <a:lnTo>
                  <a:pt x="4623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4238426" y="3568110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24079" y="0"/>
                </a:moveTo>
                <a:lnTo>
                  <a:pt x="0" y="35387"/>
                </a:lnTo>
                <a:lnTo>
                  <a:pt x="29778" y="68214"/>
                </a:lnTo>
                <a:lnTo>
                  <a:pt x="34838" y="65074"/>
                </a:lnTo>
                <a:lnTo>
                  <a:pt x="240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4317613" y="3595908"/>
            <a:ext cx="20955" cy="35560"/>
          </a:xfrm>
          <a:custGeom>
            <a:avLst/>
            <a:gdLst/>
            <a:ahLst/>
            <a:cxnLst/>
            <a:rect l="l" t="t" r="r" b="b"/>
            <a:pathLst>
              <a:path w="20954" h="35560">
                <a:moveTo>
                  <a:pt x="16154" y="0"/>
                </a:moveTo>
                <a:lnTo>
                  <a:pt x="0" y="32522"/>
                </a:lnTo>
                <a:lnTo>
                  <a:pt x="3809" y="35356"/>
                </a:lnTo>
                <a:lnTo>
                  <a:pt x="20909" y="1889"/>
                </a:lnTo>
                <a:lnTo>
                  <a:pt x="161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4333768" y="3507821"/>
            <a:ext cx="10160" cy="90170"/>
          </a:xfrm>
          <a:custGeom>
            <a:avLst/>
            <a:gdLst/>
            <a:ahLst/>
            <a:cxnLst/>
            <a:rect l="l" t="t" r="r" b="b"/>
            <a:pathLst>
              <a:path w="10160" h="90170">
                <a:moveTo>
                  <a:pt x="9845" y="0"/>
                </a:moveTo>
                <a:lnTo>
                  <a:pt x="4754" y="0"/>
                </a:lnTo>
                <a:lnTo>
                  <a:pt x="0" y="88087"/>
                </a:lnTo>
                <a:lnTo>
                  <a:pt x="4754" y="89976"/>
                </a:lnTo>
                <a:lnTo>
                  <a:pt x="984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4254886" y="3446556"/>
            <a:ext cx="46355" cy="56515"/>
          </a:xfrm>
          <a:custGeom>
            <a:avLst/>
            <a:gdLst/>
            <a:ahLst/>
            <a:cxnLst/>
            <a:rect l="l" t="t" r="r" b="b"/>
            <a:pathLst>
              <a:path w="46354" h="56514">
                <a:moveTo>
                  <a:pt x="43403" y="0"/>
                </a:moveTo>
                <a:lnTo>
                  <a:pt x="5730" y="45140"/>
                </a:lnTo>
                <a:lnTo>
                  <a:pt x="0" y="56509"/>
                </a:lnTo>
                <a:lnTo>
                  <a:pt x="11399" y="47061"/>
                </a:lnTo>
                <a:lnTo>
                  <a:pt x="45323" y="5669"/>
                </a:lnTo>
                <a:lnTo>
                  <a:pt x="46268" y="1889"/>
                </a:lnTo>
                <a:lnTo>
                  <a:pt x="4340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4253941" y="3440887"/>
            <a:ext cx="35560" cy="40640"/>
          </a:xfrm>
          <a:custGeom>
            <a:avLst/>
            <a:gdLst/>
            <a:ahLst/>
            <a:cxnLst/>
            <a:rect l="l" t="t" r="r" b="b"/>
            <a:pathLst>
              <a:path w="35560" h="40639">
                <a:moveTo>
                  <a:pt x="30723" y="0"/>
                </a:moveTo>
                <a:lnTo>
                  <a:pt x="0" y="36301"/>
                </a:lnTo>
                <a:lnTo>
                  <a:pt x="4754" y="40081"/>
                </a:lnTo>
                <a:lnTo>
                  <a:pt x="35478" y="3779"/>
                </a:lnTo>
                <a:lnTo>
                  <a:pt x="3072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4300209" y="3447501"/>
            <a:ext cx="40640" cy="60325"/>
          </a:xfrm>
          <a:custGeom>
            <a:avLst/>
            <a:gdLst/>
            <a:ahLst/>
            <a:cxnLst/>
            <a:rect l="l" t="t" r="r" b="b"/>
            <a:pathLst>
              <a:path w="40639" h="60325">
                <a:moveTo>
                  <a:pt x="3779" y="0"/>
                </a:moveTo>
                <a:lnTo>
                  <a:pt x="944" y="944"/>
                </a:lnTo>
                <a:lnTo>
                  <a:pt x="0" y="4724"/>
                </a:lnTo>
                <a:lnTo>
                  <a:pt x="38313" y="60319"/>
                </a:lnTo>
                <a:lnTo>
                  <a:pt x="40203" y="60319"/>
                </a:lnTo>
                <a:lnTo>
                  <a:pt x="40203" y="54620"/>
                </a:lnTo>
                <a:lnTo>
                  <a:pt x="3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4203893" y="3435187"/>
            <a:ext cx="57150" cy="71120"/>
          </a:xfrm>
          <a:custGeom>
            <a:avLst/>
            <a:gdLst/>
            <a:ahLst/>
            <a:cxnLst/>
            <a:rect l="l" t="t" r="r" b="b"/>
            <a:pathLst>
              <a:path w="57150" h="71120">
                <a:moveTo>
                  <a:pt x="23134" y="0"/>
                </a:moveTo>
                <a:lnTo>
                  <a:pt x="0" y="5699"/>
                </a:lnTo>
                <a:lnTo>
                  <a:pt x="39288" y="70713"/>
                </a:lnTo>
                <a:lnTo>
                  <a:pt x="50993" y="67878"/>
                </a:lnTo>
                <a:lnTo>
                  <a:pt x="56723" y="56509"/>
                </a:lnTo>
                <a:lnTo>
                  <a:pt x="231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4350257" y="2858627"/>
            <a:ext cx="24130" cy="50165"/>
          </a:xfrm>
          <a:custGeom>
            <a:avLst/>
            <a:gdLst/>
            <a:ahLst/>
            <a:cxnLst/>
            <a:rect l="l" t="t" r="r" b="b"/>
            <a:pathLst>
              <a:path w="24129" h="50164">
                <a:moveTo>
                  <a:pt x="4724" y="0"/>
                </a:moveTo>
                <a:lnTo>
                  <a:pt x="0" y="1920"/>
                </a:lnTo>
                <a:lnTo>
                  <a:pt x="19324" y="49865"/>
                </a:lnTo>
                <a:lnTo>
                  <a:pt x="24079" y="47975"/>
                </a:lnTo>
                <a:lnTo>
                  <a:pt x="47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4275155" y="2854817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30754" y="0"/>
                </a:moveTo>
                <a:lnTo>
                  <a:pt x="0" y="35387"/>
                </a:lnTo>
                <a:lnTo>
                  <a:pt x="20299" y="86258"/>
                </a:lnTo>
                <a:lnTo>
                  <a:pt x="36454" y="1920"/>
                </a:lnTo>
                <a:lnTo>
                  <a:pt x="307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4270095" y="2890205"/>
            <a:ext cx="25400" cy="106680"/>
          </a:xfrm>
          <a:custGeom>
            <a:avLst/>
            <a:gdLst/>
            <a:ahLst/>
            <a:cxnLst/>
            <a:rect l="l" t="t" r="r" b="b"/>
            <a:pathLst>
              <a:path w="25400" h="106680">
                <a:moveTo>
                  <a:pt x="5059" y="0"/>
                </a:moveTo>
                <a:lnTo>
                  <a:pt x="0" y="98816"/>
                </a:lnTo>
                <a:lnTo>
                  <a:pt x="22189" y="106436"/>
                </a:lnTo>
                <a:lnTo>
                  <a:pt x="25359" y="50871"/>
                </a:lnTo>
                <a:lnTo>
                  <a:pt x="50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4364827" y="2906603"/>
            <a:ext cx="9525" cy="90170"/>
          </a:xfrm>
          <a:custGeom>
            <a:avLst/>
            <a:gdLst/>
            <a:ahLst/>
            <a:cxnLst/>
            <a:rect l="l" t="t" r="r" b="b"/>
            <a:pathLst>
              <a:path w="9525" h="90169">
                <a:moveTo>
                  <a:pt x="9509" y="0"/>
                </a:moveTo>
                <a:lnTo>
                  <a:pt x="4754" y="883"/>
                </a:lnTo>
                <a:lnTo>
                  <a:pt x="0" y="89032"/>
                </a:lnTo>
                <a:lnTo>
                  <a:pt x="2834" y="90037"/>
                </a:lnTo>
                <a:lnTo>
                  <a:pt x="4754" y="90037"/>
                </a:lnTo>
                <a:lnTo>
                  <a:pt x="95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4278965" y="2979237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4754" y="0"/>
                </a:moveTo>
                <a:lnTo>
                  <a:pt x="0" y="2804"/>
                </a:lnTo>
                <a:lnTo>
                  <a:pt x="44348" y="70073"/>
                </a:lnTo>
                <a:lnTo>
                  <a:pt x="49103" y="66903"/>
                </a:lnTo>
                <a:lnTo>
                  <a:pt x="47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4274210" y="2996641"/>
            <a:ext cx="49530" cy="71120"/>
          </a:xfrm>
          <a:custGeom>
            <a:avLst/>
            <a:gdLst/>
            <a:ahLst/>
            <a:cxnLst/>
            <a:rect l="l" t="t" r="r" b="b"/>
            <a:pathLst>
              <a:path w="49529" h="71119">
                <a:moveTo>
                  <a:pt x="4754" y="0"/>
                </a:moveTo>
                <a:lnTo>
                  <a:pt x="0" y="2804"/>
                </a:lnTo>
                <a:lnTo>
                  <a:pt x="44348" y="70744"/>
                </a:lnTo>
                <a:lnTo>
                  <a:pt x="49103" y="66934"/>
                </a:lnTo>
                <a:lnTo>
                  <a:pt x="47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4223857" y="2989021"/>
            <a:ext cx="68580" cy="63500"/>
          </a:xfrm>
          <a:custGeom>
            <a:avLst/>
            <a:gdLst/>
            <a:ahLst/>
            <a:cxnLst/>
            <a:rect l="l" t="t" r="r" b="b"/>
            <a:pathLst>
              <a:path w="68579" h="63500">
                <a:moveTo>
                  <a:pt x="46238" y="0"/>
                </a:moveTo>
                <a:lnTo>
                  <a:pt x="0" y="54315"/>
                </a:lnTo>
                <a:lnTo>
                  <a:pt x="22158" y="63093"/>
                </a:lnTo>
                <a:lnTo>
                  <a:pt x="68427" y="7619"/>
                </a:lnTo>
                <a:lnTo>
                  <a:pt x="4623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4318558" y="2995635"/>
            <a:ext cx="49530" cy="59690"/>
          </a:xfrm>
          <a:custGeom>
            <a:avLst/>
            <a:gdLst/>
            <a:ahLst/>
            <a:cxnLst/>
            <a:rect l="l" t="t" r="r" b="b"/>
            <a:pathLst>
              <a:path w="49529" h="59689">
                <a:moveTo>
                  <a:pt x="46268" y="0"/>
                </a:moveTo>
                <a:lnTo>
                  <a:pt x="0" y="56479"/>
                </a:lnTo>
                <a:lnTo>
                  <a:pt x="5699" y="59405"/>
                </a:lnTo>
                <a:lnTo>
                  <a:pt x="48158" y="5730"/>
                </a:lnTo>
                <a:lnTo>
                  <a:pt x="49103" y="1005"/>
                </a:lnTo>
                <a:lnTo>
                  <a:pt x="4626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4238426" y="3493617"/>
            <a:ext cx="27940" cy="110489"/>
          </a:xfrm>
          <a:custGeom>
            <a:avLst/>
            <a:gdLst/>
            <a:ahLst/>
            <a:cxnLst/>
            <a:rect l="l" t="t" r="r" b="b"/>
            <a:pathLst>
              <a:path w="27939" h="110489">
                <a:moveTo>
                  <a:pt x="27858" y="0"/>
                </a:moveTo>
                <a:lnTo>
                  <a:pt x="16459" y="9448"/>
                </a:lnTo>
                <a:lnTo>
                  <a:pt x="4754" y="12283"/>
                </a:lnTo>
                <a:lnTo>
                  <a:pt x="0" y="109880"/>
                </a:lnTo>
                <a:lnTo>
                  <a:pt x="24079" y="74493"/>
                </a:lnTo>
                <a:lnTo>
                  <a:pt x="2785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 txBox="1"/>
          <p:nvPr/>
        </p:nvSpPr>
        <p:spPr>
          <a:xfrm>
            <a:off x="4186126" y="2791121"/>
            <a:ext cx="290195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25" b="1" spc="37" baseline="7407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125" b="1" spc="-142" baseline="740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25" b="1" spc="97" baseline="2592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750" b="1" spc="6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685" name="object 685"/>
          <p:cNvSpPr/>
          <p:nvPr/>
        </p:nvSpPr>
        <p:spPr>
          <a:xfrm>
            <a:off x="4366717" y="2878866"/>
            <a:ext cx="20320" cy="23495"/>
          </a:xfrm>
          <a:custGeom>
            <a:avLst/>
            <a:gdLst/>
            <a:ahLst/>
            <a:cxnLst/>
            <a:rect l="l" t="t" r="r" b="b"/>
            <a:pathLst>
              <a:path w="20320" h="23494">
                <a:moveTo>
                  <a:pt x="16154" y="0"/>
                </a:moveTo>
                <a:lnTo>
                  <a:pt x="0" y="18958"/>
                </a:lnTo>
                <a:lnTo>
                  <a:pt x="4754" y="23012"/>
                </a:lnTo>
                <a:lnTo>
                  <a:pt x="19964" y="3688"/>
                </a:lnTo>
                <a:lnTo>
                  <a:pt x="161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4369582" y="2887400"/>
            <a:ext cx="29209" cy="33020"/>
          </a:xfrm>
          <a:custGeom>
            <a:avLst/>
            <a:gdLst/>
            <a:ahLst/>
            <a:cxnLst/>
            <a:rect l="l" t="t" r="r" b="b"/>
            <a:pathLst>
              <a:path w="29210" h="33019">
                <a:moveTo>
                  <a:pt x="24079" y="0"/>
                </a:moveTo>
                <a:lnTo>
                  <a:pt x="0" y="29626"/>
                </a:lnTo>
                <a:lnTo>
                  <a:pt x="2834" y="32430"/>
                </a:lnTo>
                <a:lnTo>
                  <a:pt x="28803" y="3688"/>
                </a:lnTo>
                <a:lnTo>
                  <a:pt x="240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4257750" y="2879750"/>
            <a:ext cx="29845" cy="35560"/>
          </a:xfrm>
          <a:custGeom>
            <a:avLst/>
            <a:gdLst/>
            <a:ahLst/>
            <a:cxnLst/>
            <a:rect l="l" t="t" r="r" b="b"/>
            <a:pathLst>
              <a:path w="29845" h="35560">
                <a:moveTo>
                  <a:pt x="3779" y="0"/>
                </a:moveTo>
                <a:lnTo>
                  <a:pt x="0" y="3809"/>
                </a:lnTo>
                <a:lnTo>
                  <a:pt x="25024" y="35387"/>
                </a:lnTo>
                <a:lnTo>
                  <a:pt x="29778" y="31546"/>
                </a:lnTo>
                <a:lnTo>
                  <a:pt x="3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4268205" y="2872130"/>
            <a:ext cx="23495" cy="26034"/>
          </a:xfrm>
          <a:custGeom>
            <a:avLst/>
            <a:gdLst/>
            <a:ahLst/>
            <a:cxnLst/>
            <a:rect l="l" t="t" r="r" b="b"/>
            <a:pathLst>
              <a:path w="23495" h="26035">
                <a:moveTo>
                  <a:pt x="5059" y="0"/>
                </a:moveTo>
                <a:lnTo>
                  <a:pt x="0" y="2926"/>
                </a:lnTo>
                <a:lnTo>
                  <a:pt x="18379" y="25694"/>
                </a:lnTo>
                <a:lnTo>
                  <a:pt x="23134" y="21884"/>
                </a:lnTo>
                <a:lnTo>
                  <a:pt x="50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4213402" y="3580760"/>
            <a:ext cx="38735" cy="31750"/>
          </a:xfrm>
          <a:custGeom>
            <a:avLst/>
            <a:gdLst/>
            <a:ahLst/>
            <a:cxnLst/>
            <a:rect l="l" t="t" r="r" b="b"/>
            <a:pathLst>
              <a:path w="38735" h="31750">
                <a:moveTo>
                  <a:pt x="35783" y="0"/>
                </a:moveTo>
                <a:lnTo>
                  <a:pt x="0" y="27767"/>
                </a:lnTo>
                <a:lnTo>
                  <a:pt x="3779" y="31577"/>
                </a:lnTo>
                <a:lnTo>
                  <a:pt x="38648" y="4724"/>
                </a:lnTo>
                <a:lnTo>
                  <a:pt x="3578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4222882" y="3595908"/>
            <a:ext cx="32384" cy="27305"/>
          </a:xfrm>
          <a:custGeom>
            <a:avLst/>
            <a:gdLst/>
            <a:ahLst/>
            <a:cxnLst/>
            <a:rect l="l" t="t" r="r" b="b"/>
            <a:pathLst>
              <a:path w="32385" h="27304">
                <a:moveTo>
                  <a:pt x="29169" y="0"/>
                </a:moveTo>
                <a:lnTo>
                  <a:pt x="0" y="23042"/>
                </a:lnTo>
                <a:lnTo>
                  <a:pt x="3169" y="26852"/>
                </a:lnTo>
                <a:lnTo>
                  <a:pt x="32003" y="4754"/>
                </a:lnTo>
                <a:lnTo>
                  <a:pt x="2916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4333768" y="3583594"/>
            <a:ext cx="24130" cy="31750"/>
          </a:xfrm>
          <a:custGeom>
            <a:avLst/>
            <a:gdLst/>
            <a:ahLst/>
            <a:cxnLst/>
            <a:rect l="l" t="t" r="r" b="b"/>
            <a:pathLst>
              <a:path w="24129" h="31750">
                <a:moveTo>
                  <a:pt x="4754" y="0"/>
                </a:moveTo>
                <a:lnTo>
                  <a:pt x="0" y="2865"/>
                </a:lnTo>
                <a:lnTo>
                  <a:pt x="19324" y="31577"/>
                </a:lnTo>
                <a:lnTo>
                  <a:pt x="24079" y="28742"/>
                </a:lnTo>
                <a:lnTo>
                  <a:pt x="47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4330933" y="3601577"/>
            <a:ext cx="15875" cy="21590"/>
          </a:xfrm>
          <a:custGeom>
            <a:avLst/>
            <a:gdLst/>
            <a:ahLst/>
            <a:cxnLst/>
            <a:rect l="l" t="t" r="r" b="b"/>
            <a:pathLst>
              <a:path w="15875" h="21589">
                <a:moveTo>
                  <a:pt x="3779" y="0"/>
                </a:moveTo>
                <a:lnTo>
                  <a:pt x="0" y="4114"/>
                </a:lnTo>
                <a:lnTo>
                  <a:pt x="11704" y="21183"/>
                </a:lnTo>
                <a:lnTo>
                  <a:pt x="15514" y="18318"/>
                </a:lnTo>
                <a:lnTo>
                  <a:pt x="3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 txBox="1"/>
          <p:nvPr/>
        </p:nvSpPr>
        <p:spPr>
          <a:xfrm>
            <a:off x="4505138" y="1907358"/>
            <a:ext cx="17526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0" dirty="0">
                <a:solidFill>
                  <a:srgbClr val="FF0000"/>
                </a:solidFill>
                <a:latin typeface="Arial"/>
                <a:cs typeface="Arial"/>
              </a:rPr>
              <a:t>HO</a:t>
            </a:r>
            <a:endParaRPr sz="750">
              <a:latin typeface="Arial"/>
              <a:cs typeface="Arial"/>
            </a:endParaRPr>
          </a:p>
        </p:txBody>
      </p:sp>
      <p:sp>
        <p:nvSpPr>
          <p:cNvPr id="694" name="object 694"/>
          <p:cNvSpPr/>
          <p:nvPr/>
        </p:nvSpPr>
        <p:spPr>
          <a:xfrm>
            <a:off x="4664201" y="1994093"/>
            <a:ext cx="55244" cy="41275"/>
          </a:xfrm>
          <a:custGeom>
            <a:avLst/>
            <a:gdLst/>
            <a:ahLst/>
            <a:cxnLst/>
            <a:rect l="l" t="t" r="r" b="b"/>
            <a:pathLst>
              <a:path w="55245" h="41275">
                <a:moveTo>
                  <a:pt x="4114" y="0"/>
                </a:moveTo>
                <a:lnTo>
                  <a:pt x="0" y="4693"/>
                </a:lnTo>
                <a:lnTo>
                  <a:pt x="49103" y="40934"/>
                </a:lnTo>
                <a:lnTo>
                  <a:pt x="55107" y="38160"/>
                </a:lnTo>
                <a:lnTo>
                  <a:pt x="41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4710439" y="2032254"/>
            <a:ext cx="8890" cy="76200"/>
          </a:xfrm>
          <a:custGeom>
            <a:avLst/>
            <a:gdLst/>
            <a:ahLst/>
            <a:cxnLst/>
            <a:rect l="l" t="t" r="r" b="b"/>
            <a:pathLst>
              <a:path w="8889" h="76200">
                <a:moveTo>
                  <a:pt x="8869" y="0"/>
                </a:moveTo>
                <a:lnTo>
                  <a:pt x="2865" y="2773"/>
                </a:lnTo>
                <a:lnTo>
                  <a:pt x="0" y="73883"/>
                </a:lnTo>
                <a:lnTo>
                  <a:pt x="6004" y="75803"/>
                </a:lnTo>
                <a:lnTo>
                  <a:pt x="88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 txBox="1"/>
          <p:nvPr/>
        </p:nvSpPr>
        <p:spPr>
          <a:xfrm>
            <a:off x="4587192" y="2123588"/>
            <a:ext cx="10287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697" name="object 697"/>
          <p:cNvSpPr/>
          <p:nvPr/>
        </p:nvSpPr>
        <p:spPr>
          <a:xfrm>
            <a:off x="4668316" y="2106137"/>
            <a:ext cx="48260" cy="43180"/>
          </a:xfrm>
          <a:custGeom>
            <a:avLst/>
            <a:gdLst/>
            <a:ahLst/>
            <a:cxnLst/>
            <a:rect l="l" t="t" r="r" b="b"/>
            <a:pathLst>
              <a:path w="48260" h="43180">
                <a:moveTo>
                  <a:pt x="42123" y="0"/>
                </a:moveTo>
                <a:lnTo>
                  <a:pt x="0" y="39166"/>
                </a:lnTo>
                <a:lnTo>
                  <a:pt x="3809" y="43007"/>
                </a:lnTo>
                <a:lnTo>
                  <a:pt x="48127" y="1920"/>
                </a:lnTo>
                <a:lnTo>
                  <a:pt x="421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4515947" y="2190110"/>
            <a:ext cx="77470" cy="23495"/>
          </a:xfrm>
          <a:custGeom>
            <a:avLst/>
            <a:gdLst/>
            <a:ahLst/>
            <a:cxnLst/>
            <a:rect l="l" t="t" r="r" b="b"/>
            <a:pathLst>
              <a:path w="77470" h="23494">
                <a:moveTo>
                  <a:pt x="75041" y="0"/>
                </a:moveTo>
                <a:lnTo>
                  <a:pt x="0" y="18287"/>
                </a:lnTo>
                <a:lnTo>
                  <a:pt x="3779" y="23134"/>
                </a:lnTo>
                <a:lnTo>
                  <a:pt x="76961" y="5059"/>
                </a:lnTo>
                <a:lnTo>
                  <a:pt x="7504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 txBox="1"/>
          <p:nvPr/>
        </p:nvSpPr>
        <p:spPr>
          <a:xfrm>
            <a:off x="4498483" y="2310570"/>
            <a:ext cx="10287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700" name="object 700"/>
          <p:cNvSpPr/>
          <p:nvPr/>
        </p:nvSpPr>
        <p:spPr>
          <a:xfrm>
            <a:off x="4495647" y="2267803"/>
            <a:ext cx="33020" cy="59690"/>
          </a:xfrm>
          <a:custGeom>
            <a:avLst/>
            <a:gdLst/>
            <a:ahLst/>
            <a:cxnLst/>
            <a:rect l="l" t="t" r="r" b="b"/>
            <a:pathLst>
              <a:path w="33020" h="59689">
                <a:moveTo>
                  <a:pt x="5699" y="0"/>
                </a:moveTo>
                <a:lnTo>
                  <a:pt x="0" y="0"/>
                </a:lnTo>
                <a:lnTo>
                  <a:pt x="27889" y="59405"/>
                </a:lnTo>
                <a:lnTo>
                  <a:pt x="32948" y="57485"/>
                </a:lnTo>
                <a:lnTo>
                  <a:pt x="56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4594798" y="2365369"/>
            <a:ext cx="50800" cy="7620"/>
          </a:xfrm>
          <a:custGeom>
            <a:avLst/>
            <a:gdLst/>
            <a:ahLst/>
            <a:cxnLst/>
            <a:rect l="l" t="t" r="r" b="b"/>
            <a:pathLst>
              <a:path w="50800" h="7619">
                <a:moveTo>
                  <a:pt x="0" y="0"/>
                </a:moveTo>
                <a:lnTo>
                  <a:pt x="0" y="5974"/>
                </a:lnTo>
                <a:lnTo>
                  <a:pt x="47213" y="7010"/>
                </a:lnTo>
                <a:lnTo>
                  <a:pt x="50383" y="100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4642012" y="2366375"/>
            <a:ext cx="49530" cy="78740"/>
          </a:xfrm>
          <a:custGeom>
            <a:avLst/>
            <a:gdLst/>
            <a:ahLst/>
            <a:cxnLst/>
            <a:rect l="l" t="t" r="r" b="b"/>
            <a:pathLst>
              <a:path w="49529" h="78739">
                <a:moveTo>
                  <a:pt x="3169" y="0"/>
                </a:moveTo>
                <a:lnTo>
                  <a:pt x="0" y="6004"/>
                </a:lnTo>
                <a:lnTo>
                  <a:pt x="43403" y="78607"/>
                </a:lnTo>
                <a:lnTo>
                  <a:pt x="49438" y="78607"/>
                </a:lnTo>
                <a:lnTo>
                  <a:pt x="31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 txBox="1"/>
          <p:nvPr/>
        </p:nvSpPr>
        <p:spPr>
          <a:xfrm>
            <a:off x="4408833" y="2403636"/>
            <a:ext cx="288925" cy="42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5420">
              <a:lnSpc>
                <a:spcPct val="155000"/>
              </a:lnSpc>
            </a:pPr>
            <a:r>
              <a:rPr sz="750" b="1" spc="10" dirty="0">
                <a:solidFill>
                  <a:srgbClr val="FF0000"/>
                </a:solidFill>
                <a:latin typeface="Arial"/>
                <a:cs typeface="Arial"/>
              </a:rPr>
              <a:t>O  </a:t>
            </a:r>
            <a:r>
              <a:rPr sz="1125" b="1" spc="37" baseline="-2962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125" b="1" spc="-202" baseline="-296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50" b="1" spc="5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125" b="1" spc="75" baseline="-1111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125" baseline="-11111">
              <a:latin typeface="Arial"/>
              <a:cs typeface="Arial"/>
            </a:endParaRPr>
          </a:p>
        </p:txBody>
      </p:sp>
      <p:sp>
        <p:nvSpPr>
          <p:cNvPr id="704" name="object 704"/>
          <p:cNvSpPr/>
          <p:nvPr/>
        </p:nvSpPr>
        <p:spPr>
          <a:xfrm>
            <a:off x="4664201" y="2444983"/>
            <a:ext cx="27305" cy="37465"/>
          </a:xfrm>
          <a:custGeom>
            <a:avLst/>
            <a:gdLst/>
            <a:ahLst/>
            <a:cxnLst/>
            <a:rect l="l" t="t" r="r" b="b"/>
            <a:pathLst>
              <a:path w="27304" h="37464">
                <a:moveTo>
                  <a:pt x="27249" y="0"/>
                </a:moveTo>
                <a:lnTo>
                  <a:pt x="21214" y="0"/>
                </a:lnTo>
                <a:lnTo>
                  <a:pt x="0" y="34350"/>
                </a:lnTo>
                <a:lnTo>
                  <a:pt x="6004" y="37277"/>
                </a:lnTo>
                <a:lnTo>
                  <a:pt x="2724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4549505" y="2521701"/>
            <a:ext cx="52705" cy="15240"/>
          </a:xfrm>
          <a:custGeom>
            <a:avLst/>
            <a:gdLst/>
            <a:ahLst/>
            <a:cxnLst/>
            <a:rect l="l" t="t" r="r" b="b"/>
            <a:pathLst>
              <a:path w="52704" h="15239">
                <a:moveTo>
                  <a:pt x="51328" y="0"/>
                </a:moveTo>
                <a:lnTo>
                  <a:pt x="0" y="11308"/>
                </a:lnTo>
                <a:lnTo>
                  <a:pt x="5090" y="15148"/>
                </a:lnTo>
                <a:lnTo>
                  <a:pt x="52273" y="5730"/>
                </a:lnTo>
                <a:lnTo>
                  <a:pt x="513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4529571" y="2533009"/>
            <a:ext cx="25400" cy="71755"/>
          </a:xfrm>
          <a:custGeom>
            <a:avLst/>
            <a:gdLst/>
            <a:ahLst/>
            <a:cxnLst/>
            <a:rect l="l" t="t" r="r" b="b"/>
            <a:pathLst>
              <a:path w="25400" h="71755">
                <a:moveTo>
                  <a:pt x="19933" y="0"/>
                </a:moveTo>
                <a:lnTo>
                  <a:pt x="0" y="71749"/>
                </a:lnTo>
                <a:lnTo>
                  <a:pt x="5699" y="71749"/>
                </a:lnTo>
                <a:lnTo>
                  <a:pt x="25024" y="3840"/>
                </a:lnTo>
                <a:lnTo>
                  <a:pt x="199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 txBox="1"/>
          <p:nvPr/>
        </p:nvSpPr>
        <p:spPr>
          <a:xfrm>
            <a:off x="4324886" y="2043451"/>
            <a:ext cx="17526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0" dirty="0">
                <a:solidFill>
                  <a:srgbClr val="0000FF"/>
                </a:solidFill>
                <a:latin typeface="Arial"/>
                <a:cs typeface="Arial"/>
              </a:rPr>
              <a:t>OH</a:t>
            </a:r>
            <a:endParaRPr sz="750">
              <a:latin typeface="Arial"/>
              <a:cs typeface="Arial"/>
            </a:endParaRPr>
          </a:p>
        </p:txBody>
      </p:sp>
      <p:sp>
        <p:nvSpPr>
          <p:cNvPr id="708" name="object 708"/>
          <p:cNvSpPr/>
          <p:nvPr/>
        </p:nvSpPr>
        <p:spPr>
          <a:xfrm>
            <a:off x="4369582" y="2149144"/>
            <a:ext cx="6985" cy="54610"/>
          </a:xfrm>
          <a:custGeom>
            <a:avLst/>
            <a:gdLst/>
            <a:ahLst/>
            <a:cxnLst/>
            <a:rect l="l" t="t" r="r" b="b"/>
            <a:pathLst>
              <a:path w="6985" h="54610">
                <a:moveTo>
                  <a:pt x="5699" y="0"/>
                </a:moveTo>
                <a:lnTo>
                  <a:pt x="0" y="883"/>
                </a:lnTo>
                <a:lnTo>
                  <a:pt x="944" y="50749"/>
                </a:lnTo>
                <a:lnTo>
                  <a:pt x="6644" y="54559"/>
                </a:lnTo>
                <a:lnTo>
                  <a:pt x="56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4294509" y="2199894"/>
            <a:ext cx="81915" cy="41275"/>
          </a:xfrm>
          <a:custGeom>
            <a:avLst/>
            <a:gdLst/>
            <a:ahLst/>
            <a:cxnLst/>
            <a:rect l="l" t="t" r="r" b="b"/>
            <a:pathLst>
              <a:path w="81914" h="41275">
                <a:moveTo>
                  <a:pt x="76017" y="0"/>
                </a:moveTo>
                <a:lnTo>
                  <a:pt x="0" y="38282"/>
                </a:lnTo>
                <a:lnTo>
                  <a:pt x="4724" y="41087"/>
                </a:lnTo>
                <a:lnTo>
                  <a:pt x="81716" y="3809"/>
                </a:lnTo>
                <a:lnTo>
                  <a:pt x="7601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4290395" y="2238176"/>
            <a:ext cx="8890" cy="47625"/>
          </a:xfrm>
          <a:custGeom>
            <a:avLst/>
            <a:gdLst/>
            <a:ahLst/>
            <a:cxnLst/>
            <a:rect l="l" t="t" r="r" b="b"/>
            <a:pathLst>
              <a:path w="8889" h="47625">
                <a:moveTo>
                  <a:pt x="4114" y="0"/>
                </a:moveTo>
                <a:lnTo>
                  <a:pt x="0" y="46055"/>
                </a:lnTo>
                <a:lnTo>
                  <a:pt x="5059" y="47061"/>
                </a:lnTo>
                <a:lnTo>
                  <a:pt x="8839" y="2804"/>
                </a:lnTo>
                <a:lnTo>
                  <a:pt x="411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4210537" y="2365369"/>
            <a:ext cx="53975" cy="58419"/>
          </a:xfrm>
          <a:custGeom>
            <a:avLst/>
            <a:gdLst/>
            <a:ahLst/>
            <a:cxnLst/>
            <a:rect l="l" t="t" r="r" b="b"/>
            <a:pathLst>
              <a:path w="53975" h="58419">
                <a:moveTo>
                  <a:pt x="50078" y="0"/>
                </a:moveTo>
                <a:lnTo>
                  <a:pt x="0" y="57485"/>
                </a:lnTo>
                <a:lnTo>
                  <a:pt x="6644" y="58399"/>
                </a:lnTo>
                <a:lnTo>
                  <a:pt x="53858" y="2804"/>
                </a:lnTo>
                <a:lnTo>
                  <a:pt x="5007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4257750" y="2484181"/>
            <a:ext cx="64769" cy="16510"/>
          </a:xfrm>
          <a:custGeom>
            <a:avLst/>
            <a:gdLst/>
            <a:ahLst/>
            <a:cxnLst/>
            <a:rect l="l" t="t" r="r" b="b"/>
            <a:pathLst>
              <a:path w="64770" h="16510">
                <a:moveTo>
                  <a:pt x="63672" y="0"/>
                </a:moveTo>
                <a:lnTo>
                  <a:pt x="1889" y="9662"/>
                </a:lnTo>
                <a:lnTo>
                  <a:pt x="0" y="16398"/>
                </a:lnTo>
                <a:lnTo>
                  <a:pt x="64617" y="4937"/>
                </a:lnTo>
                <a:lnTo>
                  <a:pt x="6367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4388906" y="2528316"/>
            <a:ext cx="23495" cy="29845"/>
          </a:xfrm>
          <a:custGeom>
            <a:avLst/>
            <a:gdLst/>
            <a:ahLst/>
            <a:cxnLst/>
            <a:rect l="l" t="t" r="r" b="b"/>
            <a:pathLst>
              <a:path w="23495" h="29844">
                <a:moveTo>
                  <a:pt x="3779" y="0"/>
                </a:moveTo>
                <a:lnTo>
                  <a:pt x="0" y="2804"/>
                </a:lnTo>
                <a:lnTo>
                  <a:pt x="17099" y="29626"/>
                </a:lnTo>
                <a:lnTo>
                  <a:pt x="23134" y="29626"/>
                </a:lnTo>
                <a:lnTo>
                  <a:pt x="3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4372416" y="2557942"/>
            <a:ext cx="40005" cy="69215"/>
          </a:xfrm>
          <a:custGeom>
            <a:avLst/>
            <a:gdLst/>
            <a:ahLst/>
            <a:cxnLst/>
            <a:rect l="l" t="t" r="r" b="b"/>
            <a:pathLst>
              <a:path w="40004" h="69214">
                <a:moveTo>
                  <a:pt x="39623" y="0"/>
                </a:moveTo>
                <a:lnTo>
                  <a:pt x="33588" y="0"/>
                </a:lnTo>
                <a:lnTo>
                  <a:pt x="0" y="63215"/>
                </a:lnTo>
                <a:lnTo>
                  <a:pt x="3809" y="68945"/>
                </a:lnTo>
                <a:lnTo>
                  <a:pt x="3962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 txBox="1"/>
          <p:nvPr/>
        </p:nvSpPr>
        <p:spPr>
          <a:xfrm>
            <a:off x="4188336" y="2273931"/>
            <a:ext cx="229870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>
              <a:lnSpc>
                <a:spcPct val="100000"/>
              </a:lnSpc>
            </a:pP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320"/>
              </a:spcBef>
            </a:pP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716" name="object 716"/>
          <p:cNvSpPr/>
          <p:nvPr/>
        </p:nvSpPr>
        <p:spPr>
          <a:xfrm>
            <a:off x="4284664" y="2611617"/>
            <a:ext cx="92075" cy="15875"/>
          </a:xfrm>
          <a:custGeom>
            <a:avLst/>
            <a:gdLst/>
            <a:ahLst/>
            <a:cxnLst/>
            <a:rect l="l" t="t" r="r" b="b"/>
            <a:pathLst>
              <a:path w="92075" h="15875">
                <a:moveTo>
                  <a:pt x="0" y="0"/>
                </a:moveTo>
                <a:lnTo>
                  <a:pt x="0" y="4846"/>
                </a:lnTo>
                <a:lnTo>
                  <a:pt x="91561" y="15270"/>
                </a:lnTo>
                <a:lnTo>
                  <a:pt x="87751" y="954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4279940" y="2633502"/>
            <a:ext cx="59055" cy="32384"/>
          </a:xfrm>
          <a:custGeom>
            <a:avLst/>
            <a:gdLst/>
            <a:ahLst/>
            <a:cxnLst/>
            <a:rect l="l" t="t" r="r" b="b"/>
            <a:pathLst>
              <a:path w="59054" h="32385">
                <a:moveTo>
                  <a:pt x="2834" y="0"/>
                </a:moveTo>
                <a:lnTo>
                  <a:pt x="0" y="4968"/>
                </a:lnTo>
                <a:lnTo>
                  <a:pt x="53827" y="31821"/>
                </a:lnTo>
                <a:lnTo>
                  <a:pt x="58582" y="27736"/>
                </a:lnTo>
                <a:lnTo>
                  <a:pt x="28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4333768" y="2661239"/>
            <a:ext cx="18415" cy="53340"/>
          </a:xfrm>
          <a:custGeom>
            <a:avLst/>
            <a:gdLst/>
            <a:ahLst/>
            <a:cxnLst/>
            <a:rect l="l" t="t" r="r" b="b"/>
            <a:pathLst>
              <a:path w="18414" h="53339">
                <a:moveTo>
                  <a:pt x="4754" y="0"/>
                </a:moveTo>
                <a:lnTo>
                  <a:pt x="0" y="4084"/>
                </a:lnTo>
                <a:lnTo>
                  <a:pt x="12679" y="52791"/>
                </a:lnTo>
                <a:lnTo>
                  <a:pt x="18379" y="52791"/>
                </a:lnTo>
                <a:lnTo>
                  <a:pt x="47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4745309" y="3610417"/>
            <a:ext cx="20320" cy="41275"/>
          </a:xfrm>
          <a:custGeom>
            <a:avLst/>
            <a:gdLst/>
            <a:ahLst/>
            <a:cxnLst/>
            <a:rect l="l" t="t" r="r" b="b"/>
            <a:pathLst>
              <a:path w="20320" h="41275">
                <a:moveTo>
                  <a:pt x="4724" y="0"/>
                </a:moveTo>
                <a:lnTo>
                  <a:pt x="0" y="1920"/>
                </a:lnTo>
                <a:lnTo>
                  <a:pt x="14234" y="41056"/>
                </a:lnTo>
                <a:lnTo>
                  <a:pt x="20269" y="41056"/>
                </a:lnTo>
                <a:lnTo>
                  <a:pt x="47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4288475" y="3728222"/>
            <a:ext cx="8255" cy="42545"/>
          </a:xfrm>
          <a:custGeom>
            <a:avLst/>
            <a:gdLst/>
            <a:ahLst/>
            <a:cxnLst/>
            <a:rect l="l" t="t" r="r" b="b"/>
            <a:pathLst>
              <a:path w="8254" h="42545">
                <a:moveTo>
                  <a:pt x="7924" y="0"/>
                </a:moveTo>
                <a:lnTo>
                  <a:pt x="1920" y="0"/>
                </a:lnTo>
                <a:lnTo>
                  <a:pt x="0" y="42001"/>
                </a:lnTo>
                <a:lnTo>
                  <a:pt x="6035" y="40111"/>
                </a:lnTo>
                <a:lnTo>
                  <a:pt x="79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4529571" y="2604760"/>
            <a:ext cx="17145" cy="49530"/>
          </a:xfrm>
          <a:custGeom>
            <a:avLst/>
            <a:gdLst/>
            <a:ahLst/>
            <a:cxnLst/>
            <a:rect l="l" t="t" r="r" b="b"/>
            <a:pathLst>
              <a:path w="17145" h="49530">
                <a:moveTo>
                  <a:pt x="5699" y="0"/>
                </a:moveTo>
                <a:lnTo>
                  <a:pt x="0" y="0"/>
                </a:lnTo>
                <a:lnTo>
                  <a:pt x="11399" y="48950"/>
                </a:lnTo>
                <a:lnTo>
                  <a:pt x="17099" y="47945"/>
                </a:lnTo>
                <a:lnTo>
                  <a:pt x="56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4336633" y="2712994"/>
            <a:ext cx="15875" cy="50165"/>
          </a:xfrm>
          <a:custGeom>
            <a:avLst/>
            <a:gdLst/>
            <a:ahLst/>
            <a:cxnLst/>
            <a:rect l="l" t="t" r="r" b="b"/>
            <a:pathLst>
              <a:path w="15875" h="50164">
                <a:moveTo>
                  <a:pt x="10759" y="0"/>
                </a:moveTo>
                <a:lnTo>
                  <a:pt x="0" y="48981"/>
                </a:lnTo>
                <a:lnTo>
                  <a:pt x="6004" y="49987"/>
                </a:lnTo>
                <a:lnTo>
                  <a:pt x="15514" y="1920"/>
                </a:lnTo>
                <a:lnTo>
                  <a:pt x="107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4447519" y="4049969"/>
            <a:ext cx="55244" cy="20320"/>
          </a:xfrm>
          <a:custGeom>
            <a:avLst/>
            <a:gdLst/>
            <a:ahLst/>
            <a:cxnLst/>
            <a:rect l="l" t="t" r="r" b="b"/>
            <a:pathLst>
              <a:path w="55245" h="20320">
                <a:moveTo>
                  <a:pt x="49103" y="0"/>
                </a:moveTo>
                <a:lnTo>
                  <a:pt x="0" y="14218"/>
                </a:lnTo>
                <a:lnTo>
                  <a:pt x="1889" y="19897"/>
                </a:lnTo>
                <a:lnTo>
                  <a:pt x="54803" y="3800"/>
                </a:lnTo>
                <a:lnTo>
                  <a:pt x="4910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 txBox="1"/>
          <p:nvPr/>
        </p:nvSpPr>
        <p:spPr>
          <a:xfrm>
            <a:off x="4132278" y="3597282"/>
            <a:ext cx="351790" cy="55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25" b="1" spc="37" baseline="3703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125" b="1" spc="44" baseline="370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25" b="1" spc="60" baseline="-14814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750" b="1" spc="4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  <a:p>
            <a:pPr marL="233045" marR="5080" indent="8255">
              <a:lnSpc>
                <a:spcPts val="1090"/>
              </a:lnSpc>
              <a:spcBef>
                <a:spcPts val="25"/>
              </a:spcBef>
            </a:pP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  O</a:t>
            </a:r>
            <a:endParaRPr sz="750">
              <a:latin typeface="Arial"/>
              <a:cs typeface="Arial"/>
            </a:endParaRPr>
          </a:p>
          <a:p>
            <a:pPr marL="233045">
              <a:lnSpc>
                <a:spcPct val="100000"/>
              </a:lnSpc>
              <a:spcBef>
                <a:spcPts val="245"/>
              </a:spcBef>
            </a:pP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725" name="object 725"/>
          <p:cNvSpPr/>
          <p:nvPr/>
        </p:nvSpPr>
        <p:spPr>
          <a:xfrm>
            <a:off x="4496622" y="3985558"/>
            <a:ext cx="12065" cy="68580"/>
          </a:xfrm>
          <a:custGeom>
            <a:avLst/>
            <a:gdLst/>
            <a:ahLst/>
            <a:cxnLst/>
            <a:rect l="l" t="t" r="r" b="b"/>
            <a:pathLst>
              <a:path w="12064" h="68579">
                <a:moveTo>
                  <a:pt x="11704" y="0"/>
                </a:moveTo>
                <a:lnTo>
                  <a:pt x="5699" y="3154"/>
                </a:lnTo>
                <a:lnTo>
                  <a:pt x="0" y="64410"/>
                </a:lnTo>
                <a:lnTo>
                  <a:pt x="5699" y="68211"/>
                </a:lnTo>
                <a:lnTo>
                  <a:pt x="1170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4495647" y="2208397"/>
            <a:ext cx="24130" cy="59690"/>
          </a:xfrm>
          <a:custGeom>
            <a:avLst/>
            <a:gdLst/>
            <a:ahLst/>
            <a:cxnLst/>
            <a:rect l="l" t="t" r="r" b="b"/>
            <a:pathLst>
              <a:path w="24129" h="59689">
                <a:moveTo>
                  <a:pt x="20299" y="0"/>
                </a:moveTo>
                <a:lnTo>
                  <a:pt x="0" y="59405"/>
                </a:lnTo>
                <a:lnTo>
                  <a:pt x="5699" y="59405"/>
                </a:lnTo>
                <a:lnTo>
                  <a:pt x="24079" y="4846"/>
                </a:lnTo>
                <a:lnTo>
                  <a:pt x="202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4210537" y="2422855"/>
            <a:ext cx="49530" cy="78105"/>
          </a:xfrm>
          <a:custGeom>
            <a:avLst/>
            <a:gdLst/>
            <a:ahLst/>
            <a:cxnLst/>
            <a:rect l="l" t="t" r="r" b="b"/>
            <a:pathLst>
              <a:path w="49529" h="78105">
                <a:moveTo>
                  <a:pt x="0" y="0"/>
                </a:moveTo>
                <a:lnTo>
                  <a:pt x="47213" y="77723"/>
                </a:lnTo>
                <a:lnTo>
                  <a:pt x="49103" y="70987"/>
                </a:lnTo>
                <a:lnTo>
                  <a:pt x="6644" y="914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5215432" y="2985851"/>
            <a:ext cx="40640" cy="95250"/>
          </a:xfrm>
          <a:custGeom>
            <a:avLst/>
            <a:gdLst/>
            <a:ahLst/>
            <a:cxnLst/>
            <a:rect l="l" t="t" r="r" b="b"/>
            <a:pathLst>
              <a:path w="40639" h="95250">
                <a:moveTo>
                  <a:pt x="0" y="0"/>
                </a:moveTo>
                <a:lnTo>
                  <a:pt x="20269" y="95006"/>
                </a:lnTo>
                <a:lnTo>
                  <a:pt x="40538" y="83423"/>
                </a:lnTo>
                <a:lnTo>
                  <a:pt x="23103" y="316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5248046" y="2989021"/>
            <a:ext cx="21590" cy="74930"/>
          </a:xfrm>
          <a:custGeom>
            <a:avLst/>
            <a:gdLst/>
            <a:ahLst/>
            <a:cxnLst/>
            <a:rect l="l" t="t" r="r" b="b"/>
            <a:pathLst>
              <a:path w="21589" h="74930">
                <a:moveTo>
                  <a:pt x="5059" y="0"/>
                </a:moveTo>
                <a:lnTo>
                  <a:pt x="0" y="1920"/>
                </a:lnTo>
                <a:lnTo>
                  <a:pt x="15514" y="74554"/>
                </a:lnTo>
                <a:lnTo>
                  <a:pt x="21244" y="73517"/>
                </a:lnTo>
                <a:lnTo>
                  <a:pt x="50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5341497" y="2902793"/>
            <a:ext cx="59055" cy="50165"/>
          </a:xfrm>
          <a:custGeom>
            <a:avLst/>
            <a:gdLst/>
            <a:ahLst/>
            <a:cxnLst/>
            <a:rect l="l" t="t" r="r" b="b"/>
            <a:pathLst>
              <a:path w="59054" h="50164">
                <a:moveTo>
                  <a:pt x="3169" y="0"/>
                </a:moveTo>
                <a:lnTo>
                  <a:pt x="0" y="1005"/>
                </a:lnTo>
                <a:lnTo>
                  <a:pt x="944" y="5699"/>
                </a:lnTo>
                <a:lnTo>
                  <a:pt x="53218" y="49590"/>
                </a:lnTo>
                <a:lnTo>
                  <a:pt x="58978" y="46786"/>
                </a:lnTo>
                <a:lnTo>
                  <a:pt x="31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5344667" y="2923641"/>
            <a:ext cx="41275" cy="36830"/>
          </a:xfrm>
          <a:custGeom>
            <a:avLst/>
            <a:gdLst/>
            <a:ahLst/>
            <a:cxnLst/>
            <a:rect l="l" t="t" r="r" b="b"/>
            <a:pathLst>
              <a:path w="41275" h="36830">
                <a:moveTo>
                  <a:pt x="3809" y="0"/>
                </a:moveTo>
                <a:lnTo>
                  <a:pt x="0" y="4724"/>
                </a:lnTo>
                <a:lnTo>
                  <a:pt x="38343" y="36636"/>
                </a:lnTo>
                <a:lnTo>
                  <a:pt x="41178" y="32552"/>
                </a:lnTo>
                <a:lnTo>
                  <a:pt x="38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5383956" y="3037606"/>
            <a:ext cx="34925" cy="69215"/>
          </a:xfrm>
          <a:custGeom>
            <a:avLst/>
            <a:gdLst/>
            <a:ahLst/>
            <a:cxnLst/>
            <a:rect l="l" t="t" r="r" b="b"/>
            <a:pathLst>
              <a:path w="34925" h="69214">
                <a:moveTo>
                  <a:pt x="28773" y="0"/>
                </a:moveTo>
                <a:lnTo>
                  <a:pt x="0" y="64099"/>
                </a:lnTo>
                <a:lnTo>
                  <a:pt x="944" y="69189"/>
                </a:lnTo>
                <a:lnTo>
                  <a:pt x="4754" y="69189"/>
                </a:lnTo>
                <a:lnTo>
                  <a:pt x="34777" y="1036"/>
                </a:lnTo>
                <a:lnTo>
                  <a:pt x="2877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5377312" y="3035686"/>
            <a:ext cx="26034" cy="49530"/>
          </a:xfrm>
          <a:custGeom>
            <a:avLst/>
            <a:gdLst/>
            <a:ahLst/>
            <a:cxnLst/>
            <a:rect l="l" t="t" r="r" b="b"/>
            <a:pathLst>
              <a:path w="26035" h="49530">
                <a:moveTo>
                  <a:pt x="21244" y="0"/>
                </a:moveTo>
                <a:lnTo>
                  <a:pt x="0" y="47091"/>
                </a:lnTo>
                <a:lnTo>
                  <a:pt x="5699" y="48981"/>
                </a:lnTo>
                <a:lnTo>
                  <a:pt x="25968" y="1920"/>
                </a:lnTo>
                <a:lnTo>
                  <a:pt x="212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5394716" y="2949580"/>
            <a:ext cx="24130" cy="89535"/>
          </a:xfrm>
          <a:custGeom>
            <a:avLst/>
            <a:gdLst/>
            <a:ahLst/>
            <a:cxnLst/>
            <a:rect l="l" t="t" r="r" b="b"/>
            <a:pathLst>
              <a:path w="24129" h="89535">
                <a:moveTo>
                  <a:pt x="5760" y="0"/>
                </a:moveTo>
                <a:lnTo>
                  <a:pt x="0" y="2804"/>
                </a:lnTo>
                <a:lnTo>
                  <a:pt x="18013" y="88026"/>
                </a:lnTo>
                <a:lnTo>
                  <a:pt x="24018" y="89062"/>
                </a:lnTo>
                <a:lnTo>
                  <a:pt x="57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5308853" y="2970702"/>
            <a:ext cx="24130" cy="89535"/>
          </a:xfrm>
          <a:custGeom>
            <a:avLst/>
            <a:gdLst/>
            <a:ahLst/>
            <a:cxnLst/>
            <a:rect l="l" t="t" r="r" b="b"/>
            <a:pathLst>
              <a:path w="24129" h="89535">
                <a:moveTo>
                  <a:pt x="5730" y="0"/>
                </a:moveTo>
                <a:lnTo>
                  <a:pt x="0" y="0"/>
                </a:lnTo>
                <a:lnTo>
                  <a:pt x="18409" y="88148"/>
                </a:lnTo>
                <a:lnTo>
                  <a:pt x="22189" y="89032"/>
                </a:lnTo>
                <a:lnTo>
                  <a:pt x="24079" y="87142"/>
                </a:lnTo>
                <a:lnTo>
                  <a:pt x="573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5279075" y="3279830"/>
            <a:ext cx="40640" cy="95250"/>
          </a:xfrm>
          <a:custGeom>
            <a:avLst/>
            <a:gdLst/>
            <a:ahLst/>
            <a:cxnLst/>
            <a:rect l="l" t="t" r="r" b="b"/>
            <a:pathLst>
              <a:path w="40639" h="95250">
                <a:moveTo>
                  <a:pt x="0" y="0"/>
                </a:moveTo>
                <a:lnTo>
                  <a:pt x="19354" y="95036"/>
                </a:lnTo>
                <a:lnTo>
                  <a:pt x="40233" y="83362"/>
                </a:lnTo>
                <a:lnTo>
                  <a:pt x="23134" y="222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5310774" y="3283000"/>
            <a:ext cx="22225" cy="75565"/>
          </a:xfrm>
          <a:custGeom>
            <a:avLst/>
            <a:gdLst/>
            <a:ahLst/>
            <a:cxnLst/>
            <a:rect l="l" t="t" r="r" b="b"/>
            <a:pathLst>
              <a:path w="22225" h="75564">
                <a:moveTo>
                  <a:pt x="5699" y="0"/>
                </a:moveTo>
                <a:lnTo>
                  <a:pt x="0" y="944"/>
                </a:lnTo>
                <a:lnTo>
                  <a:pt x="16489" y="75468"/>
                </a:lnTo>
                <a:lnTo>
                  <a:pt x="22158" y="74523"/>
                </a:lnTo>
                <a:lnTo>
                  <a:pt x="56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5403281" y="3191743"/>
            <a:ext cx="60325" cy="57785"/>
          </a:xfrm>
          <a:custGeom>
            <a:avLst/>
            <a:gdLst/>
            <a:ahLst/>
            <a:cxnLst/>
            <a:rect l="l" t="t" r="r" b="b"/>
            <a:pathLst>
              <a:path w="60325" h="57785">
                <a:moveTo>
                  <a:pt x="2834" y="0"/>
                </a:moveTo>
                <a:lnTo>
                  <a:pt x="0" y="2194"/>
                </a:lnTo>
                <a:lnTo>
                  <a:pt x="1920" y="6949"/>
                </a:lnTo>
                <a:lnTo>
                  <a:pt x="53858" y="57454"/>
                </a:lnTo>
                <a:lnTo>
                  <a:pt x="59862" y="55565"/>
                </a:lnTo>
                <a:lnTo>
                  <a:pt x="28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5406115" y="3215731"/>
            <a:ext cx="43815" cy="41910"/>
          </a:xfrm>
          <a:custGeom>
            <a:avLst/>
            <a:gdLst/>
            <a:ahLst/>
            <a:cxnLst/>
            <a:rect l="l" t="t" r="r" b="b"/>
            <a:pathLst>
              <a:path w="43814" h="41910">
                <a:moveTo>
                  <a:pt x="3809" y="0"/>
                </a:moveTo>
                <a:lnTo>
                  <a:pt x="0" y="3809"/>
                </a:lnTo>
                <a:lnTo>
                  <a:pt x="39532" y="41361"/>
                </a:lnTo>
                <a:lnTo>
                  <a:pt x="43373" y="37581"/>
                </a:lnTo>
                <a:lnTo>
                  <a:pt x="38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5447568" y="3335396"/>
            <a:ext cx="34925" cy="69215"/>
          </a:xfrm>
          <a:custGeom>
            <a:avLst/>
            <a:gdLst/>
            <a:ahLst/>
            <a:cxnLst/>
            <a:rect l="l" t="t" r="r" b="b"/>
            <a:pathLst>
              <a:path w="34925" h="69214">
                <a:moveTo>
                  <a:pt x="28834" y="0"/>
                </a:moveTo>
                <a:lnTo>
                  <a:pt x="0" y="64434"/>
                </a:lnTo>
                <a:lnTo>
                  <a:pt x="1920" y="69159"/>
                </a:lnTo>
                <a:lnTo>
                  <a:pt x="3840" y="69159"/>
                </a:lnTo>
                <a:lnTo>
                  <a:pt x="34594" y="975"/>
                </a:lnTo>
                <a:lnTo>
                  <a:pt x="288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5441960" y="3333506"/>
            <a:ext cx="25400" cy="49530"/>
          </a:xfrm>
          <a:custGeom>
            <a:avLst/>
            <a:gdLst/>
            <a:ahLst/>
            <a:cxnLst/>
            <a:rect l="l" t="t" r="r" b="b"/>
            <a:pathLst>
              <a:path w="25400" h="49529">
                <a:moveTo>
                  <a:pt x="20299" y="0"/>
                </a:moveTo>
                <a:lnTo>
                  <a:pt x="0" y="46116"/>
                </a:lnTo>
                <a:lnTo>
                  <a:pt x="4724" y="48950"/>
                </a:lnTo>
                <a:lnTo>
                  <a:pt x="25024" y="1889"/>
                </a:lnTo>
                <a:lnTo>
                  <a:pt x="202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5457138" y="3247308"/>
            <a:ext cx="25400" cy="89535"/>
          </a:xfrm>
          <a:custGeom>
            <a:avLst/>
            <a:gdLst/>
            <a:ahLst/>
            <a:cxnLst/>
            <a:rect l="l" t="t" r="r" b="b"/>
            <a:pathLst>
              <a:path w="25400" h="89535">
                <a:moveTo>
                  <a:pt x="6004" y="0"/>
                </a:moveTo>
                <a:lnTo>
                  <a:pt x="0" y="1889"/>
                </a:lnTo>
                <a:lnTo>
                  <a:pt x="19263" y="88087"/>
                </a:lnTo>
                <a:lnTo>
                  <a:pt x="25024" y="89062"/>
                </a:lnTo>
                <a:lnTo>
                  <a:pt x="600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5371581" y="3260902"/>
            <a:ext cx="25400" cy="95885"/>
          </a:xfrm>
          <a:custGeom>
            <a:avLst/>
            <a:gdLst/>
            <a:ahLst/>
            <a:cxnLst/>
            <a:rect l="l" t="t" r="r" b="b"/>
            <a:pathLst>
              <a:path w="25400" h="95885">
                <a:moveTo>
                  <a:pt x="4754" y="0"/>
                </a:moveTo>
                <a:lnTo>
                  <a:pt x="1920" y="0"/>
                </a:lnTo>
                <a:lnTo>
                  <a:pt x="0" y="1889"/>
                </a:lnTo>
                <a:lnTo>
                  <a:pt x="20299" y="95646"/>
                </a:lnTo>
                <a:lnTo>
                  <a:pt x="23134" y="95646"/>
                </a:lnTo>
                <a:lnTo>
                  <a:pt x="25085" y="94731"/>
                </a:lnTo>
                <a:lnTo>
                  <a:pt x="4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5289529" y="3112526"/>
            <a:ext cx="42545" cy="107950"/>
          </a:xfrm>
          <a:custGeom>
            <a:avLst/>
            <a:gdLst/>
            <a:ahLst/>
            <a:cxnLst/>
            <a:rect l="l" t="t" r="r" b="b"/>
            <a:pathLst>
              <a:path w="42545" h="107950">
                <a:moveTo>
                  <a:pt x="19324" y="0"/>
                </a:moveTo>
                <a:lnTo>
                  <a:pt x="9845" y="12222"/>
                </a:lnTo>
                <a:lnTo>
                  <a:pt x="0" y="17922"/>
                </a:lnTo>
                <a:lnTo>
                  <a:pt x="17434" y="98480"/>
                </a:lnTo>
                <a:lnTo>
                  <a:pt x="28864" y="99425"/>
                </a:lnTo>
                <a:lnTo>
                  <a:pt x="42458" y="107960"/>
                </a:lnTo>
                <a:lnTo>
                  <a:pt x="193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5383011" y="3106796"/>
            <a:ext cx="23495" cy="87630"/>
          </a:xfrm>
          <a:custGeom>
            <a:avLst/>
            <a:gdLst/>
            <a:ahLst/>
            <a:cxnLst/>
            <a:rect l="l" t="t" r="r" b="b"/>
            <a:pathLst>
              <a:path w="23495" h="87630">
                <a:moveTo>
                  <a:pt x="5699" y="0"/>
                </a:moveTo>
                <a:lnTo>
                  <a:pt x="1889" y="0"/>
                </a:lnTo>
                <a:lnTo>
                  <a:pt x="0" y="914"/>
                </a:lnTo>
                <a:lnTo>
                  <a:pt x="18379" y="87142"/>
                </a:lnTo>
                <a:lnTo>
                  <a:pt x="20269" y="87142"/>
                </a:lnTo>
                <a:lnTo>
                  <a:pt x="23103" y="84947"/>
                </a:lnTo>
                <a:lnTo>
                  <a:pt x="56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5299374" y="3058850"/>
            <a:ext cx="31750" cy="66040"/>
          </a:xfrm>
          <a:custGeom>
            <a:avLst/>
            <a:gdLst/>
            <a:ahLst/>
            <a:cxnLst/>
            <a:rect l="l" t="t" r="r" b="b"/>
            <a:pathLst>
              <a:path w="31750" h="66039">
                <a:moveTo>
                  <a:pt x="27889" y="0"/>
                </a:moveTo>
                <a:lnTo>
                  <a:pt x="3779" y="52669"/>
                </a:lnTo>
                <a:lnTo>
                  <a:pt x="0" y="65897"/>
                </a:lnTo>
                <a:lnTo>
                  <a:pt x="9479" y="53675"/>
                </a:lnTo>
                <a:lnTo>
                  <a:pt x="31668" y="4724"/>
                </a:lnTo>
                <a:lnTo>
                  <a:pt x="31668" y="883"/>
                </a:lnTo>
                <a:lnTo>
                  <a:pt x="278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5292394" y="3055924"/>
            <a:ext cx="26034" cy="46990"/>
          </a:xfrm>
          <a:custGeom>
            <a:avLst/>
            <a:gdLst/>
            <a:ahLst/>
            <a:cxnLst/>
            <a:rect l="l" t="t" r="r" b="b"/>
            <a:pathLst>
              <a:path w="26035" h="46989">
                <a:moveTo>
                  <a:pt x="21214" y="0"/>
                </a:moveTo>
                <a:lnTo>
                  <a:pt x="0" y="43891"/>
                </a:lnTo>
                <a:lnTo>
                  <a:pt x="6035" y="46817"/>
                </a:lnTo>
                <a:lnTo>
                  <a:pt x="25999" y="2926"/>
                </a:lnTo>
                <a:lnTo>
                  <a:pt x="212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5331043" y="3057845"/>
            <a:ext cx="53975" cy="50165"/>
          </a:xfrm>
          <a:custGeom>
            <a:avLst/>
            <a:gdLst/>
            <a:ahLst/>
            <a:cxnLst/>
            <a:rect l="l" t="t" r="r" b="b"/>
            <a:pathLst>
              <a:path w="53975" h="50164">
                <a:moveTo>
                  <a:pt x="1889" y="0"/>
                </a:moveTo>
                <a:lnTo>
                  <a:pt x="0" y="1889"/>
                </a:lnTo>
                <a:lnTo>
                  <a:pt x="0" y="5730"/>
                </a:lnTo>
                <a:lnTo>
                  <a:pt x="51968" y="49865"/>
                </a:lnTo>
                <a:lnTo>
                  <a:pt x="53858" y="48950"/>
                </a:lnTo>
                <a:lnTo>
                  <a:pt x="52913" y="43860"/>
                </a:lnTo>
                <a:lnTo>
                  <a:pt x="18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5318393" y="3211952"/>
            <a:ext cx="55244" cy="51435"/>
          </a:xfrm>
          <a:custGeom>
            <a:avLst/>
            <a:gdLst/>
            <a:ahLst/>
            <a:cxnLst/>
            <a:rect l="l" t="t" r="r" b="b"/>
            <a:pathLst>
              <a:path w="55245" h="51435">
                <a:moveTo>
                  <a:pt x="0" y="0"/>
                </a:moveTo>
                <a:lnTo>
                  <a:pt x="8869" y="10424"/>
                </a:lnTo>
                <a:lnTo>
                  <a:pt x="53187" y="50840"/>
                </a:lnTo>
                <a:lnTo>
                  <a:pt x="55107" y="48950"/>
                </a:lnTo>
                <a:lnTo>
                  <a:pt x="55107" y="45140"/>
                </a:lnTo>
                <a:lnTo>
                  <a:pt x="13594" y="853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5322478" y="3233105"/>
            <a:ext cx="41275" cy="37465"/>
          </a:xfrm>
          <a:custGeom>
            <a:avLst/>
            <a:gdLst/>
            <a:ahLst/>
            <a:cxnLst/>
            <a:rect l="l" t="t" r="r" b="b"/>
            <a:pathLst>
              <a:path w="41275" h="37464">
                <a:moveTo>
                  <a:pt x="3809" y="0"/>
                </a:moveTo>
                <a:lnTo>
                  <a:pt x="0" y="4724"/>
                </a:lnTo>
                <a:lnTo>
                  <a:pt x="37398" y="37246"/>
                </a:lnTo>
                <a:lnTo>
                  <a:pt x="41178" y="33467"/>
                </a:lnTo>
                <a:lnTo>
                  <a:pt x="38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5373501" y="3193938"/>
            <a:ext cx="31750" cy="67310"/>
          </a:xfrm>
          <a:custGeom>
            <a:avLst/>
            <a:gdLst/>
            <a:ahLst/>
            <a:cxnLst/>
            <a:rect l="l" t="t" r="r" b="b"/>
            <a:pathLst>
              <a:path w="31750" h="67310">
                <a:moveTo>
                  <a:pt x="29778" y="0"/>
                </a:moveTo>
                <a:lnTo>
                  <a:pt x="27889" y="0"/>
                </a:lnTo>
                <a:lnTo>
                  <a:pt x="0" y="63154"/>
                </a:lnTo>
                <a:lnTo>
                  <a:pt x="0" y="66964"/>
                </a:lnTo>
                <a:lnTo>
                  <a:pt x="2834" y="66964"/>
                </a:lnTo>
                <a:lnTo>
                  <a:pt x="31699" y="4754"/>
                </a:lnTo>
                <a:lnTo>
                  <a:pt x="2977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5235701" y="3069275"/>
            <a:ext cx="67945" cy="61594"/>
          </a:xfrm>
          <a:custGeom>
            <a:avLst/>
            <a:gdLst/>
            <a:ahLst/>
            <a:cxnLst/>
            <a:rect l="l" t="t" r="r" b="b"/>
            <a:pathLst>
              <a:path w="67945" h="61594">
                <a:moveTo>
                  <a:pt x="20269" y="0"/>
                </a:moveTo>
                <a:lnTo>
                  <a:pt x="0" y="11582"/>
                </a:lnTo>
                <a:lnTo>
                  <a:pt x="53827" y="61173"/>
                </a:lnTo>
                <a:lnTo>
                  <a:pt x="63672" y="55473"/>
                </a:lnTo>
                <a:lnTo>
                  <a:pt x="67452" y="42245"/>
                </a:lnTo>
                <a:lnTo>
                  <a:pt x="202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5279075" y="3211007"/>
            <a:ext cx="48260" cy="71120"/>
          </a:xfrm>
          <a:custGeom>
            <a:avLst/>
            <a:gdLst/>
            <a:ahLst/>
            <a:cxnLst/>
            <a:rect l="l" t="t" r="r" b="b"/>
            <a:pathLst>
              <a:path w="48260" h="71120">
                <a:moveTo>
                  <a:pt x="27889" y="0"/>
                </a:moveTo>
                <a:lnTo>
                  <a:pt x="0" y="68823"/>
                </a:lnTo>
                <a:lnTo>
                  <a:pt x="23134" y="71048"/>
                </a:lnTo>
                <a:lnTo>
                  <a:pt x="48188" y="11369"/>
                </a:lnTo>
                <a:lnTo>
                  <a:pt x="39319" y="944"/>
                </a:lnTo>
                <a:lnTo>
                  <a:pt x="278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5374446" y="3482858"/>
            <a:ext cx="41910" cy="65405"/>
          </a:xfrm>
          <a:custGeom>
            <a:avLst/>
            <a:gdLst/>
            <a:ahLst/>
            <a:cxnLst/>
            <a:rect l="l" t="t" r="r" b="b"/>
            <a:pathLst>
              <a:path w="41910" h="65404">
                <a:moveTo>
                  <a:pt x="14264" y="0"/>
                </a:moveTo>
                <a:lnTo>
                  <a:pt x="0" y="41361"/>
                </a:lnTo>
                <a:lnTo>
                  <a:pt x="36362" y="65379"/>
                </a:lnTo>
                <a:lnTo>
                  <a:pt x="41483" y="62209"/>
                </a:lnTo>
                <a:lnTo>
                  <a:pt x="1426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5453298" y="3490783"/>
            <a:ext cx="17780" cy="52705"/>
          </a:xfrm>
          <a:custGeom>
            <a:avLst/>
            <a:gdLst/>
            <a:ahLst/>
            <a:cxnLst/>
            <a:rect l="l" t="t" r="r" b="b"/>
            <a:pathLst>
              <a:path w="17779" h="52704">
                <a:moveTo>
                  <a:pt x="11765" y="0"/>
                </a:moveTo>
                <a:lnTo>
                  <a:pt x="0" y="51450"/>
                </a:lnTo>
                <a:lnTo>
                  <a:pt x="5760" y="52395"/>
                </a:lnTo>
                <a:lnTo>
                  <a:pt x="17495" y="914"/>
                </a:lnTo>
                <a:lnTo>
                  <a:pt x="117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5446684" y="3404554"/>
            <a:ext cx="24130" cy="86360"/>
          </a:xfrm>
          <a:custGeom>
            <a:avLst/>
            <a:gdLst/>
            <a:ahLst/>
            <a:cxnLst/>
            <a:rect l="l" t="t" r="r" b="b"/>
            <a:pathLst>
              <a:path w="24129" h="86360">
                <a:moveTo>
                  <a:pt x="4724" y="0"/>
                </a:moveTo>
                <a:lnTo>
                  <a:pt x="2804" y="0"/>
                </a:lnTo>
                <a:lnTo>
                  <a:pt x="0" y="944"/>
                </a:lnTo>
                <a:lnTo>
                  <a:pt x="18379" y="86227"/>
                </a:lnTo>
                <a:lnTo>
                  <a:pt x="24109" y="86227"/>
                </a:lnTo>
                <a:lnTo>
                  <a:pt x="47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5363657" y="3356548"/>
            <a:ext cx="32384" cy="65405"/>
          </a:xfrm>
          <a:custGeom>
            <a:avLst/>
            <a:gdLst/>
            <a:ahLst/>
            <a:cxnLst/>
            <a:rect l="l" t="t" r="r" b="b"/>
            <a:pathLst>
              <a:path w="32385" h="65404">
                <a:moveTo>
                  <a:pt x="31059" y="0"/>
                </a:moveTo>
                <a:lnTo>
                  <a:pt x="28224" y="0"/>
                </a:lnTo>
                <a:lnTo>
                  <a:pt x="2865" y="52760"/>
                </a:lnTo>
                <a:lnTo>
                  <a:pt x="0" y="65044"/>
                </a:lnTo>
                <a:lnTo>
                  <a:pt x="9845" y="53705"/>
                </a:lnTo>
                <a:lnTo>
                  <a:pt x="31973" y="4754"/>
                </a:lnTo>
                <a:lnTo>
                  <a:pt x="310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5357012" y="3354659"/>
            <a:ext cx="26034" cy="45720"/>
          </a:xfrm>
          <a:custGeom>
            <a:avLst/>
            <a:gdLst/>
            <a:ahLst/>
            <a:cxnLst/>
            <a:rect l="l" t="t" r="r" b="b"/>
            <a:pathLst>
              <a:path w="26035" h="45720">
                <a:moveTo>
                  <a:pt x="20299" y="0"/>
                </a:moveTo>
                <a:lnTo>
                  <a:pt x="0" y="42946"/>
                </a:lnTo>
                <a:lnTo>
                  <a:pt x="4754" y="45171"/>
                </a:lnTo>
                <a:lnTo>
                  <a:pt x="25999" y="1889"/>
                </a:lnTo>
                <a:lnTo>
                  <a:pt x="202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5394716" y="3355634"/>
            <a:ext cx="55244" cy="50165"/>
          </a:xfrm>
          <a:custGeom>
            <a:avLst/>
            <a:gdLst/>
            <a:ahLst/>
            <a:cxnLst/>
            <a:rect l="l" t="t" r="r" b="b"/>
            <a:pathLst>
              <a:path w="55245" h="50164">
                <a:moveTo>
                  <a:pt x="1950" y="0"/>
                </a:moveTo>
                <a:lnTo>
                  <a:pt x="0" y="914"/>
                </a:lnTo>
                <a:lnTo>
                  <a:pt x="914" y="5669"/>
                </a:lnTo>
                <a:lnTo>
                  <a:pt x="51968" y="49865"/>
                </a:lnTo>
                <a:lnTo>
                  <a:pt x="54772" y="48920"/>
                </a:lnTo>
                <a:lnTo>
                  <a:pt x="52852" y="44195"/>
                </a:lnTo>
                <a:lnTo>
                  <a:pt x="19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5298429" y="3363193"/>
            <a:ext cx="68580" cy="64135"/>
          </a:xfrm>
          <a:custGeom>
            <a:avLst/>
            <a:gdLst/>
            <a:ahLst/>
            <a:cxnLst/>
            <a:rect l="l" t="t" r="r" b="b"/>
            <a:pathLst>
              <a:path w="68579" h="64135">
                <a:moveTo>
                  <a:pt x="20878" y="0"/>
                </a:moveTo>
                <a:lnTo>
                  <a:pt x="0" y="11673"/>
                </a:lnTo>
                <a:lnTo>
                  <a:pt x="55747" y="64099"/>
                </a:lnTo>
                <a:lnTo>
                  <a:pt x="65227" y="58399"/>
                </a:lnTo>
                <a:lnTo>
                  <a:pt x="68092" y="46116"/>
                </a:lnTo>
                <a:lnTo>
                  <a:pt x="2087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5298429" y="2778130"/>
            <a:ext cx="27305" cy="40005"/>
          </a:xfrm>
          <a:custGeom>
            <a:avLst/>
            <a:gdLst/>
            <a:ahLst/>
            <a:cxnLst/>
            <a:rect l="l" t="t" r="r" b="b"/>
            <a:pathLst>
              <a:path w="27304" h="40005">
                <a:moveTo>
                  <a:pt x="3779" y="0"/>
                </a:moveTo>
                <a:lnTo>
                  <a:pt x="0" y="2804"/>
                </a:lnTo>
                <a:lnTo>
                  <a:pt x="21854" y="39410"/>
                </a:lnTo>
                <a:lnTo>
                  <a:pt x="26913" y="36636"/>
                </a:lnTo>
                <a:lnTo>
                  <a:pt x="37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5223967" y="2776210"/>
            <a:ext cx="33020" cy="76835"/>
          </a:xfrm>
          <a:custGeom>
            <a:avLst/>
            <a:gdLst/>
            <a:ahLst/>
            <a:cxnLst/>
            <a:rect l="l" t="t" r="r" b="b"/>
            <a:pathLst>
              <a:path w="33020" h="76835">
                <a:moveTo>
                  <a:pt x="27249" y="0"/>
                </a:moveTo>
                <a:lnTo>
                  <a:pt x="0" y="47975"/>
                </a:lnTo>
                <a:lnTo>
                  <a:pt x="29138" y="76718"/>
                </a:lnTo>
                <a:lnTo>
                  <a:pt x="32948" y="1920"/>
                </a:lnTo>
                <a:lnTo>
                  <a:pt x="2724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5223967" y="2824185"/>
            <a:ext cx="44450" cy="99695"/>
          </a:xfrm>
          <a:custGeom>
            <a:avLst/>
            <a:gdLst/>
            <a:ahLst/>
            <a:cxnLst/>
            <a:rect l="l" t="t" r="r" b="b"/>
            <a:pathLst>
              <a:path w="44450" h="99694">
                <a:moveTo>
                  <a:pt x="0" y="0"/>
                </a:moveTo>
                <a:lnTo>
                  <a:pt x="20269" y="96652"/>
                </a:lnTo>
                <a:lnTo>
                  <a:pt x="44348" y="99456"/>
                </a:lnTo>
                <a:lnTo>
                  <a:pt x="29138" y="2874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5320283" y="2814767"/>
            <a:ext cx="24765" cy="89535"/>
          </a:xfrm>
          <a:custGeom>
            <a:avLst/>
            <a:gdLst/>
            <a:ahLst/>
            <a:cxnLst/>
            <a:rect l="l" t="t" r="r" b="b"/>
            <a:pathLst>
              <a:path w="24764" h="89535">
                <a:moveTo>
                  <a:pt x="5059" y="0"/>
                </a:moveTo>
                <a:lnTo>
                  <a:pt x="0" y="1920"/>
                </a:lnTo>
                <a:lnTo>
                  <a:pt x="18348" y="89032"/>
                </a:lnTo>
                <a:lnTo>
                  <a:pt x="21214" y="89032"/>
                </a:lnTo>
                <a:lnTo>
                  <a:pt x="24383" y="88026"/>
                </a:lnTo>
                <a:lnTo>
                  <a:pt x="50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5252161" y="2908493"/>
            <a:ext cx="64769" cy="57785"/>
          </a:xfrm>
          <a:custGeom>
            <a:avLst/>
            <a:gdLst/>
            <a:ahLst/>
            <a:cxnLst/>
            <a:rect l="l" t="t" r="r" b="b"/>
            <a:pathLst>
              <a:path w="64770" h="57785">
                <a:moveTo>
                  <a:pt x="3809" y="0"/>
                </a:moveTo>
                <a:lnTo>
                  <a:pt x="0" y="3809"/>
                </a:lnTo>
                <a:lnTo>
                  <a:pt x="60502" y="57515"/>
                </a:lnTo>
                <a:lnTo>
                  <a:pt x="64312" y="53675"/>
                </a:lnTo>
                <a:lnTo>
                  <a:pt x="38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5251216" y="2926445"/>
            <a:ext cx="64769" cy="57785"/>
          </a:xfrm>
          <a:custGeom>
            <a:avLst/>
            <a:gdLst/>
            <a:ahLst/>
            <a:cxnLst/>
            <a:rect l="l" t="t" r="r" b="b"/>
            <a:pathLst>
              <a:path w="64770" h="57785">
                <a:moveTo>
                  <a:pt x="4754" y="0"/>
                </a:moveTo>
                <a:lnTo>
                  <a:pt x="0" y="4206"/>
                </a:lnTo>
                <a:lnTo>
                  <a:pt x="60502" y="57485"/>
                </a:lnTo>
                <a:lnTo>
                  <a:pt x="64312" y="53675"/>
                </a:lnTo>
                <a:lnTo>
                  <a:pt x="4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5215432" y="2920837"/>
            <a:ext cx="53340" cy="68580"/>
          </a:xfrm>
          <a:custGeom>
            <a:avLst/>
            <a:gdLst/>
            <a:ahLst/>
            <a:cxnLst/>
            <a:rect l="l" t="t" r="r" b="b"/>
            <a:pathLst>
              <a:path w="53339" h="68580">
                <a:moveTo>
                  <a:pt x="28803" y="0"/>
                </a:moveTo>
                <a:lnTo>
                  <a:pt x="0" y="65013"/>
                </a:lnTo>
                <a:lnTo>
                  <a:pt x="23103" y="68183"/>
                </a:lnTo>
                <a:lnTo>
                  <a:pt x="52882" y="2804"/>
                </a:lnTo>
                <a:lnTo>
                  <a:pt x="288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5308853" y="2903799"/>
            <a:ext cx="33655" cy="67310"/>
          </a:xfrm>
          <a:custGeom>
            <a:avLst/>
            <a:gdLst/>
            <a:ahLst/>
            <a:cxnLst/>
            <a:rect l="l" t="t" r="r" b="b"/>
            <a:pathLst>
              <a:path w="33654" h="67310">
                <a:moveTo>
                  <a:pt x="32644" y="0"/>
                </a:moveTo>
                <a:lnTo>
                  <a:pt x="29778" y="0"/>
                </a:lnTo>
                <a:lnTo>
                  <a:pt x="0" y="66903"/>
                </a:lnTo>
                <a:lnTo>
                  <a:pt x="5730" y="66903"/>
                </a:lnTo>
                <a:lnTo>
                  <a:pt x="33588" y="4693"/>
                </a:lnTo>
                <a:lnTo>
                  <a:pt x="326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5354177" y="3410255"/>
            <a:ext cx="34925" cy="114300"/>
          </a:xfrm>
          <a:custGeom>
            <a:avLst/>
            <a:gdLst/>
            <a:ahLst/>
            <a:cxnLst/>
            <a:rect l="l" t="t" r="r" b="b"/>
            <a:pathLst>
              <a:path w="34925" h="114300">
                <a:moveTo>
                  <a:pt x="19324" y="0"/>
                </a:moveTo>
                <a:lnTo>
                  <a:pt x="9479" y="11338"/>
                </a:lnTo>
                <a:lnTo>
                  <a:pt x="0" y="17038"/>
                </a:lnTo>
                <a:lnTo>
                  <a:pt x="20269" y="113964"/>
                </a:lnTo>
                <a:lnTo>
                  <a:pt x="34533" y="72603"/>
                </a:lnTo>
                <a:lnTo>
                  <a:pt x="193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5315529" y="2787914"/>
            <a:ext cx="14604" cy="22860"/>
          </a:xfrm>
          <a:custGeom>
            <a:avLst/>
            <a:gdLst/>
            <a:ahLst/>
            <a:cxnLst/>
            <a:rect l="l" t="t" r="r" b="b"/>
            <a:pathLst>
              <a:path w="14604" h="22860">
                <a:moveTo>
                  <a:pt x="9814" y="0"/>
                </a:moveTo>
                <a:lnTo>
                  <a:pt x="0" y="19842"/>
                </a:lnTo>
                <a:lnTo>
                  <a:pt x="6004" y="22646"/>
                </a:lnTo>
                <a:lnTo>
                  <a:pt x="14569" y="1920"/>
                </a:lnTo>
                <a:lnTo>
                  <a:pt x="98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5323453" y="2793522"/>
            <a:ext cx="19050" cy="34925"/>
          </a:xfrm>
          <a:custGeom>
            <a:avLst/>
            <a:gdLst/>
            <a:ahLst/>
            <a:cxnLst/>
            <a:rect l="l" t="t" r="r" b="b"/>
            <a:pathLst>
              <a:path w="19050" h="34925">
                <a:moveTo>
                  <a:pt x="14234" y="0"/>
                </a:moveTo>
                <a:lnTo>
                  <a:pt x="0" y="32552"/>
                </a:lnTo>
                <a:lnTo>
                  <a:pt x="3809" y="34472"/>
                </a:lnTo>
                <a:lnTo>
                  <a:pt x="18989" y="1920"/>
                </a:lnTo>
                <a:lnTo>
                  <a:pt x="142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5206867" y="2814767"/>
            <a:ext cx="34925" cy="33655"/>
          </a:xfrm>
          <a:custGeom>
            <a:avLst/>
            <a:gdLst/>
            <a:ahLst/>
            <a:cxnLst/>
            <a:rect l="l" t="t" r="r" b="b"/>
            <a:pathLst>
              <a:path w="34925" h="33655">
                <a:moveTo>
                  <a:pt x="2834" y="0"/>
                </a:moveTo>
                <a:lnTo>
                  <a:pt x="0" y="3688"/>
                </a:lnTo>
                <a:lnTo>
                  <a:pt x="31668" y="33436"/>
                </a:lnTo>
                <a:lnTo>
                  <a:pt x="34533" y="28742"/>
                </a:lnTo>
                <a:lnTo>
                  <a:pt x="28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5215432" y="2804983"/>
            <a:ext cx="26034" cy="24130"/>
          </a:xfrm>
          <a:custGeom>
            <a:avLst/>
            <a:gdLst/>
            <a:ahLst/>
            <a:cxnLst/>
            <a:rect l="l" t="t" r="r" b="b"/>
            <a:pathLst>
              <a:path w="26035" h="24130">
                <a:moveTo>
                  <a:pt x="3779" y="0"/>
                </a:moveTo>
                <a:lnTo>
                  <a:pt x="0" y="3688"/>
                </a:lnTo>
                <a:lnTo>
                  <a:pt x="22158" y="23896"/>
                </a:lnTo>
                <a:lnTo>
                  <a:pt x="25968" y="19202"/>
                </a:lnTo>
                <a:lnTo>
                  <a:pt x="37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5352288" y="3500231"/>
            <a:ext cx="31115" cy="36830"/>
          </a:xfrm>
          <a:custGeom>
            <a:avLst/>
            <a:gdLst/>
            <a:ahLst/>
            <a:cxnLst/>
            <a:rect l="l" t="t" r="r" b="b"/>
            <a:pathLst>
              <a:path w="31114" h="36829">
                <a:moveTo>
                  <a:pt x="26913" y="0"/>
                </a:moveTo>
                <a:lnTo>
                  <a:pt x="0" y="32522"/>
                </a:lnTo>
                <a:lnTo>
                  <a:pt x="3779" y="36332"/>
                </a:lnTo>
                <a:lnTo>
                  <a:pt x="30723" y="2834"/>
                </a:lnTo>
                <a:lnTo>
                  <a:pt x="2691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5362742" y="3513490"/>
            <a:ext cx="27305" cy="31750"/>
          </a:xfrm>
          <a:custGeom>
            <a:avLst/>
            <a:gdLst/>
            <a:ahLst/>
            <a:cxnLst/>
            <a:rect l="l" t="t" r="r" b="b"/>
            <a:pathLst>
              <a:path w="27304" h="31750">
                <a:moveTo>
                  <a:pt x="22158" y="0"/>
                </a:moveTo>
                <a:lnTo>
                  <a:pt x="0" y="28742"/>
                </a:lnTo>
                <a:lnTo>
                  <a:pt x="3779" y="31577"/>
                </a:lnTo>
                <a:lnTo>
                  <a:pt x="26913" y="4114"/>
                </a:lnTo>
                <a:lnTo>
                  <a:pt x="221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5463143" y="3477188"/>
            <a:ext cx="29845" cy="27305"/>
          </a:xfrm>
          <a:custGeom>
            <a:avLst/>
            <a:gdLst/>
            <a:ahLst/>
            <a:cxnLst/>
            <a:rect l="l" t="t" r="r" b="b"/>
            <a:pathLst>
              <a:path w="29845" h="27304">
                <a:moveTo>
                  <a:pt x="3840" y="0"/>
                </a:moveTo>
                <a:lnTo>
                  <a:pt x="0" y="4724"/>
                </a:lnTo>
                <a:lnTo>
                  <a:pt x="26029" y="26822"/>
                </a:lnTo>
                <a:lnTo>
                  <a:pt x="29748" y="23042"/>
                </a:lnTo>
                <a:lnTo>
                  <a:pt x="38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5464027" y="3496452"/>
            <a:ext cx="20320" cy="18415"/>
          </a:xfrm>
          <a:custGeom>
            <a:avLst/>
            <a:gdLst/>
            <a:ahLst/>
            <a:cxnLst/>
            <a:rect l="l" t="t" r="r" b="b"/>
            <a:pathLst>
              <a:path w="20320" h="18414">
                <a:moveTo>
                  <a:pt x="3840" y="0"/>
                </a:moveTo>
                <a:lnTo>
                  <a:pt x="0" y="4724"/>
                </a:lnTo>
                <a:lnTo>
                  <a:pt x="16215" y="18013"/>
                </a:lnTo>
                <a:lnTo>
                  <a:pt x="20025" y="13258"/>
                </a:lnTo>
                <a:lnTo>
                  <a:pt x="38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 txBox="1"/>
          <p:nvPr/>
        </p:nvSpPr>
        <p:spPr>
          <a:xfrm>
            <a:off x="5118764" y="4264810"/>
            <a:ext cx="40005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25" b="1" spc="30" baseline="-18518" dirty="0">
                <a:solidFill>
                  <a:srgbClr val="0000FF"/>
                </a:solidFill>
                <a:latin typeface="Arial"/>
                <a:cs typeface="Arial"/>
              </a:rPr>
              <a:t>OH </a:t>
            </a:r>
            <a:r>
              <a:rPr sz="1125" b="1" spc="104" baseline="-1851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750" b="1" spc="20" dirty="0">
                <a:solidFill>
                  <a:srgbClr val="FF0000"/>
                </a:solidFill>
                <a:latin typeface="Arial"/>
                <a:cs typeface="Arial"/>
              </a:rPr>
              <a:t>OH</a:t>
            </a:r>
            <a:endParaRPr sz="750">
              <a:latin typeface="Arial"/>
              <a:cs typeface="Arial"/>
            </a:endParaRPr>
          </a:p>
        </p:txBody>
      </p:sp>
      <p:sp>
        <p:nvSpPr>
          <p:cNvPr id="779" name="object 779"/>
          <p:cNvSpPr/>
          <p:nvPr/>
        </p:nvSpPr>
        <p:spPr>
          <a:xfrm>
            <a:off x="5346587" y="4223336"/>
            <a:ext cx="29209" cy="57150"/>
          </a:xfrm>
          <a:custGeom>
            <a:avLst/>
            <a:gdLst/>
            <a:ahLst/>
            <a:cxnLst/>
            <a:rect l="l" t="t" r="r" b="b"/>
            <a:pathLst>
              <a:path w="29210" h="57150">
                <a:moveTo>
                  <a:pt x="0" y="0"/>
                </a:moveTo>
                <a:lnTo>
                  <a:pt x="23103" y="57149"/>
                </a:lnTo>
                <a:lnTo>
                  <a:pt x="28803" y="55244"/>
                </a:lnTo>
                <a:lnTo>
                  <a:pt x="7589" y="377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5346587" y="4206907"/>
            <a:ext cx="83820" cy="20320"/>
          </a:xfrm>
          <a:custGeom>
            <a:avLst/>
            <a:gdLst/>
            <a:ahLst/>
            <a:cxnLst/>
            <a:rect l="l" t="t" r="r" b="b"/>
            <a:pathLst>
              <a:path w="83820" h="20320">
                <a:moveTo>
                  <a:pt x="76992" y="0"/>
                </a:moveTo>
                <a:lnTo>
                  <a:pt x="0" y="16428"/>
                </a:lnTo>
                <a:lnTo>
                  <a:pt x="7589" y="20205"/>
                </a:lnTo>
                <a:lnTo>
                  <a:pt x="83637" y="3797"/>
                </a:lnTo>
                <a:lnTo>
                  <a:pt x="769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 txBox="1"/>
          <p:nvPr/>
        </p:nvSpPr>
        <p:spPr>
          <a:xfrm>
            <a:off x="5373158" y="4037772"/>
            <a:ext cx="10287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782" name="object 782"/>
          <p:cNvSpPr/>
          <p:nvPr/>
        </p:nvSpPr>
        <p:spPr>
          <a:xfrm>
            <a:off x="5416936" y="4143755"/>
            <a:ext cx="13335" cy="67310"/>
          </a:xfrm>
          <a:custGeom>
            <a:avLst/>
            <a:gdLst/>
            <a:ahLst/>
            <a:cxnLst/>
            <a:rect l="l" t="t" r="r" b="b"/>
            <a:pathLst>
              <a:path w="13335" h="67310">
                <a:moveTo>
                  <a:pt x="5608" y="0"/>
                </a:moveTo>
                <a:lnTo>
                  <a:pt x="0" y="0"/>
                </a:lnTo>
                <a:lnTo>
                  <a:pt x="6644" y="63151"/>
                </a:lnTo>
                <a:lnTo>
                  <a:pt x="13289" y="66949"/>
                </a:lnTo>
                <a:lnTo>
                  <a:pt x="56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5368747" y="4007656"/>
            <a:ext cx="31750" cy="50165"/>
          </a:xfrm>
          <a:custGeom>
            <a:avLst/>
            <a:gdLst/>
            <a:ahLst/>
            <a:cxnLst/>
            <a:rect l="l" t="t" r="r" b="b"/>
            <a:pathLst>
              <a:path w="31750" h="50164">
                <a:moveTo>
                  <a:pt x="0" y="0"/>
                </a:moveTo>
                <a:lnTo>
                  <a:pt x="26883" y="49898"/>
                </a:lnTo>
                <a:lnTo>
                  <a:pt x="31729" y="46113"/>
                </a:lnTo>
                <a:lnTo>
                  <a:pt x="7589" y="189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5368747" y="3971352"/>
            <a:ext cx="90805" cy="38735"/>
          </a:xfrm>
          <a:custGeom>
            <a:avLst/>
            <a:gdLst/>
            <a:ahLst/>
            <a:cxnLst/>
            <a:rect l="l" t="t" r="r" b="b"/>
            <a:pathLst>
              <a:path w="90804" h="38735">
                <a:moveTo>
                  <a:pt x="82661" y="0"/>
                </a:moveTo>
                <a:lnTo>
                  <a:pt x="0" y="36304"/>
                </a:lnTo>
                <a:lnTo>
                  <a:pt x="7589" y="38197"/>
                </a:lnTo>
                <a:lnTo>
                  <a:pt x="90312" y="2834"/>
                </a:lnTo>
                <a:lnTo>
                  <a:pt x="8266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5422544" y="3919560"/>
            <a:ext cx="36830" cy="55244"/>
          </a:xfrm>
          <a:custGeom>
            <a:avLst/>
            <a:gdLst/>
            <a:ahLst/>
            <a:cxnLst/>
            <a:rect l="l" t="t" r="r" b="b"/>
            <a:pathLst>
              <a:path w="36829" h="55245">
                <a:moveTo>
                  <a:pt x="3840" y="0"/>
                </a:moveTo>
                <a:lnTo>
                  <a:pt x="0" y="2846"/>
                </a:lnTo>
                <a:lnTo>
                  <a:pt x="28864" y="51791"/>
                </a:lnTo>
                <a:lnTo>
                  <a:pt x="36515" y="54626"/>
                </a:lnTo>
                <a:lnTo>
                  <a:pt x="38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5443880" y="3845993"/>
            <a:ext cx="31750" cy="15240"/>
          </a:xfrm>
          <a:custGeom>
            <a:avLst/>
            <a:gdLst/>
            <a:ahLst/>
            <a:cxnLst/>
            <a:rect l="l" t="t" r="r" b="b"/>
            <a:pathLst>
              <a:path w="31750" h="15239">
                <a:moveTo>
                  <a:pt x="26913" y="0"/>
                </a:moveTo>
                <a:lnTo>
                  <a:pt x="0" y="10427"/>
                </a:lnTo>
                <a:lnTo>
                  <a:pt x="1767" y="15154"/>
                </a:lnTo>
                <a:lnTo>
                  <a:pt x="31638" y="3785"/>
                </a:lnTo>
                <a:lnTo>
                  <a:pt x="2691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5473598" y="3782842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6937"/>
                </a:lnTo>
              </a:path>
            </a:pathLst>
          </a:custGeom>
          <a:ln w="56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 txBox="1"/>
          <p:nvPr/>
        </p:nvSpPr>
        <p:spPr>
          <a:xfrm>
            <a:off x="5280638" y="3506670"/>
            <a:ext cx="29591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" marR="5080" indent="-50165">
              <a:lnSpc>
                <a:spcPct val="117400"/>
              </a:lnSpc>
            </a:pPr>
            <a:r>
              <a:rPr sz="1125" b="1" spc="37" baseline="370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750" b="1" spc="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125" b="1" spc="7" baseline="29629" dirty="0">
                <a:solidFill>
                  <a:srgbClr val="FF0000"/>
                </a:solidFill>
                <a:latin typeface="Arial"/>
                <a:cs typeface="Arial"/>
              </a:rPr>
              <a:t>O  </a:t>
            </a:r>
            <a:r>
              <a:rPr sz="7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  <a:spcBef>
                <a:spcPts val="350"/>
              </a:spcBef>
            </a:pPr>
            <a:r>
              <a:rPr sz="7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789" name="object 789"/>
          <p:cNvSpPr/>
          <p:nvPr/>
        </p:nvSpPr>
        <p:spPr>
          <a:xfrm>
            <a:off x="5418734" y="3745260"/>
            <a:ext cx="57785" cy="40640"/>
          </a:xfrm>
          <a:custGeom>
            <a:avLst/>
            <a:gdLst/>
            <a:ahLst/>
            <a:cxnLst/>
            <a:rect l="l" t="t" r="r" b="b"/>
            <a:pathLst>
              <a:path w="57785" h="40639">
                <a:moveTo>
                  <a:pt x="2926" y="0"/>
                </a:moveTo>
                <a:lnTo>
                  <a:pt x="0" y="4754"/>
                </a:lnTo>
                <a:lnTo>
                  <a:pt x="52059" y="40416"/>
                </a:lnTo>
                <a:lnTo>
                  <a:pt x="57668" y="37581"/>
                </a:lnTo>
                <a:lnTo>
                  <a:pt x="292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5426384" y="3715573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89">
                <a:moveTo>
                  <a:pt x="1036" y="0"/>
                </a:moveTo>
                <a:lnTo>
                  <a:pt x="0" y="5699"/>
                </a:lnTo>
                <a:lnTo>
                  <a:pt x="33558" y="8869"/>
                </a:lnTo>
                <a:lnTo>
                  <a:pt x="30754" y="2834"/>
                </a:lnTo>
                <a:lnTo>
                  <a:pt x="10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5457138" y="3676436"/>
            <a:ext cx="27305" cy="48260"/>
          </a:xfrm>
          <a:custGeom>
            <a:avLst/>
            <a:gdLst/>
            <a:ahLst/>
            <a:cxnLst/>
            <a:rect l="l" t="t" r="r" b="b"/>
            <a:pathLst>
              <a:path w="27304" h="48260">
                <a:moveTo>
                  <a:pt x="26913" y="0"/>
                </a:moveTo>
                <a:lnTo>
                  <a:pt x="21183" y="0"/>
                </a:lnTo>
                <a:lnTo>
                  <a:pt x="0" y="41970"/>
                </a:lnTo>
                <a:lnTo>
                  <a:pt x="2804" y="48005"/>
                </a:lnTo>
                <a:lnTo>
                  <a:pt x="2691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 txBox="1"/>
          <p:nvPr/>
        </p:nvSpPr>
        <p:spPr>
          <a:xfrm>
            <a:off x="5224885" y="1933177"/>
            <a:ext cx="17526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0" dirty="0">
                <a:solidFill>
                  <a:srgbClr val="FF0000"/>
                </a:solidFill>
                <a:latin typeface="Arial"/>
                <a:cs typeface="Arial"/>
              </a:rPr>
              <a:t>HO</a:t>
            </a:r>
            <a:endParaRPr sz="750">
              <a:latin typeface="Arial"/>
              <a:cs typeface="Arial"/>
            </a:endParaRPr>
          </a:p>
        </p:txBody>
      </p:sp>
      <p:sp>
        <p:nvSpPr>
          <p:cNvPr id="793" name="object 793"/>
          <p:cNvSpPr/>
          <p:nvPr/>
        </p:nvSpPr>
        <p:spPr>
          <a:xfrm>
            <a:off x="5383956" y="2019909"/>
            <a:ext cx="54610" cy="40640"/>
          </a:xfrm>
          <a:custGeom>
            <a:avLst/>
            <a:gdLst/>
            <a:ahLst/>
            <a:cxnLst/>
            <a:rect l="l" t="t" r="r" b="b"/>
            <a:pathLst>
              <a:path w="54610" h="40639">
                <a:moveTo>
                  <a:pt x="3779" y="0"/>
                </a:moveTo>
                <a:lnTo>
                  <a:pt x="0" y="3809"/>
                </a:lnTo>
                <a:lnTo>
                  <a:pt x="48188" y="40203"/>
                </a:lnTo>
                <a:lnTo>
                  <a:pt x="54162" y="38282"/>
                </a:lnTo>
                <a:lnTo>
                  <a:pt x="37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5430225" y="2058192"/>
            <a:ext cx="8255" cy="75565"/>
          </a:xfrm>
          <a:custGeom>
            <a:avLst/>
            <a:gdLst/>
            <a:ahLst/>
            <a:cxnLst/>
            <a:rect l="l" t="t" r="r" b="b"/>
            <a:pathLst>
              <a:path w="8254" h="75564">
                <a:moveTo>
                  <a:pt x="7894" y="0"/>
                </a:moveTo>
                <a:lnTo>
                  <a:pt x="1920" y="1920"/>
                </a:lnTo>
                <a:lnTo>
                  <a:pt x="0" y="72633"/>
                </a:lnTo>
                <a:lnTo>
                  <a:pt x="5730" y="75437"/>
                </a:lnTo>
                <a:lnTo>
                  <a:pt x="78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 txBox="1"/>
          <p:nvPr/>
        </p:nvSpPr>
        <p:spPr>
          <a:xfrm>
            <a:off x="5305683" y="2149534"/>
            <a:ext cx="10287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796" name="object 796"/>
          <p:cNvSpPr/>
          <p:nvPr/>
        </p:nvSpPr>
        <p:spPr>
          <a:xfrm>
            <a:off x="5387736" y="2130826"/>
            <a:ext cx="48260" cy="44450"/>
          </a:xfrm>
          <a:custGeom>
            <a:avLst/>
            <a:gdLst/>
            <a:ahLst/>
            <a:cxnLst/>
            <a:rect l="l" t="t" r="r" b="b"/>
            <a:pathLst>
              <a:path w="48260" h="44450">
                <a:moveTo>
                  <a:pt x="42489" y="0"/>
                </a:moveTo>
                <a:lnTo>
                  <a:pt x="0" y="40325"/>
                </a:lnTo>
                <a:lnTo>
                  <a:pt x="4145" y="44135"/>
                </a:lnTo>
                <a:lnTo>
                  <a:pt x="48219" y="2804"/>
                </a:lnTo>
                <a:lnTo>
                  <a:pt x="424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5234726" y="2215012"/>
            <a:ext cx="77470" cy="23495"/>
          </a:xfrm>
          <a:custGeom>
            <a:avLst/>
            <a:gdLst/>
            <a:ahLst/>
            <a:cxnLst/>
            <a:rect l="l" t="t" r="r" b="b"/>
            <a:pathLst>
              <a:path w="77470" h="23494">
                <a:moveTo>
                  <a:pt x="76047" y="0"/>
                </a:moveTo>
                <a:lnTo>
                  <a:pt x="0" y="19354"/>
                </a:lnTo>
                <a:lnTo>
                  <a:pt x="4754" y="23164"/>
                </a:lnTo>
                <a:lnTo>
                  <a:pt x="76992" y="5730"/>
                </a:lnTo>
                <a:lnTo>
                  <a:pt x="760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 txBox="1"/>
          <p:nvPr/>
        </p:nvSpPr>
        <p:spPr>
          <a:xfrm>
            <a:off x="5217278" y="2335501"/>
            <a:ext cx="10287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799" name="object 799"/>
          <p:cNvSpPr/>
          <p:nvPr/>
        </p:nvSpPr>
        <p:spPr>
          <a:xfrm>
            <a:off x="5215432" y="2293772"/>
            <a:ext cx="33020" cy="59690"/>
          </a:xfrm>
          <a:custGeom>
            <a:avLst/>
            <a:gdLst/>
            <a:ahLst/>
            <a:cxnLst/>
            <a:rect l="l" t="t" r="r" b="b"/>
            <a:pathLst>
              <a:path w="33020" h="59689">
                <a:moveTo>
                  <a:pt x="4724" y="0"/>
                </a:moveTo>
                <a:lnTo>
                  <a:pt x="0" y="0"/>
                </a:lnTo>
                <a:lnTo>
                  <a:pt x="26913" y="59253"/>
                </a:lnTo>
                <a:lnTo>
                  <a:pt x="32613" y="57363"/>
                </a:lnTo>
                <a:lnTo>
                  <a:pt x="47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5313608" y="2391308"/>
            <a:ext cx="51435" cy="5715"/>
          </a:xfrm>
          <a:custGeom>
            <a:avLst/>
            <a:gdLst/>
            <a:ahLst/>
            <a:cxnLst/>
            <a:rect l="l" t="t" r="r" b="b"/>
            <a:pathLst>
              <a:path w="51435" h="5714">
                <a:moveTo>
                  <a:pt x="51023" y="0"/>
                </a:moveTo>
                <a:lnTo>
                  <a:pt x="975" y="0"/>
                </a:lnTo>
                <a:lnTo>
                  <a:pt x="0" y="5608"/>
                </a:lnTo>
                <a:lnTo>
                  <a:pt x="48158" y="5608"/>
                </a:lnTo>
                <a:lnTo>
                  <a:pt x="510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5361767" y="2391308"/>
            <a:ext cx="49530" cy="78740"/>
          </a:xfrm>
          <a:custGeom>
            <a:avLst/>
            <a:gdLst/>
            <a:ahLst/>
            <a:cxnLst/>
            <a:rect l="l" t="t" r="r" b="b"/>
            <a:pathLst>
              <a:path w="49529" h="78739">
                <a:moveTo>
                  <a:pt x="2865" y="0"/>
                </a:moveTo>
                <a:lnTo>
                  <a:pt x="0" y="5608"/>
                </a:lnTo>
                <a:lnTo>
                  <a:pt x="42428" y="78607"/>
                </a:lnTo>
                <a:lnTo>
                  <a:pt x="49042" y="78607"/>
                </a:lnTo>
                <a:lnTo>
                  <a:pt x="28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 txBox="1"/>
          <p:nvPr/>
        </p:nvSpPr>
        <p:spPr>
          <a:xfrm>
            <a:off x="5128594" y="2430624"/>
            <a:ext cx="288290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4785">
              <a:lnSpc>
                <a:spcPct val="154100"/>
              </a:lnSpc>
            </a:pPr>
            <a:r>
              <a:rPr sz="750" b="1" spc="10" dirty="0">
                <a:solidFill>
                  <a:srgbClr val="FF0000"/>
                </a:solidFill>
                <a:latin typeface="Arial"/>
                <a:cs typeface="Arial"/>
              </a:rPr>
              <a:t>O  </a:t>
            </a:r>
            <a:r>
              <a:rPr sz="1125" b="1" spc="37" baseline="-2962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125" b="1" spc="-202" baseline="-296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50" b="1" spc="5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125" b="1" spc="75" baseline="-1111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125" baseline="-11111">
              <a:latin typeface="Arial"/>
              <a:cs typeface="Arial"/>
            </a:endParaRPr>
          </a:p>
        </p:txBody>
      </p:sp>
      <p:sp>
        <p:nvSpPr>
          <p:cNvPr id="803" name="object 803"/>
          <p:cNvSpPr/>
          <p:nvPr/>
        </p:nvSpPr>
        <p:spPr>
          <a:xfrm>
            <a:off x="5383956" y="2469916"/>
            <a:ext cx="27305" cy="38735"/>
          </a:xfrm>
          <a:custGeom>
            <a:avLst/>
            <a:gdLst/>
            <a:ahLst/>
            <a:cxnLst/>
            <a:rect l="l" t="t" r="r" b="b"/>
            <a:pathLst>
              <a:path w="27304" h="38735">
                <a:moveTo>
                  <a:pt x="26852" y="0"/>
                </a:moveTo>
                <a:lnTo>
                  <a:pt x="20238" y="0"/>
                </a:lnTo>
                <a:lnTo>
                  <a:pt x="0" y="35387"/>
                </a:lnTo>
                <a:lnTo>
                  <a:pt x="4754" y="38160"/>
                </a:lnTo>
                <a:lnTo>
                  <a:pt x="2685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5269290" y="2547640"/>
            <a:ext cx="52705" cy="15240"/>
          </a:xfrm>
          <a:custGeom>
            <a:avLst/>
            <a:gdLst/>
            <a:ahLst/>
            <a:cxnLst/>
            <a:rect l="l" t="t" r="r" b="b"/>
            <a:pathLst>
              <a:path w="52704" h="15239">
                <a:moveTo>
                  <a:pt x="50017" y="0"/>
                </a:moveTo>
                <a:lnTo>
                  <a:pt x="0" y="10302"/>
                </a:lnTo>
                <a:lnTo>
                  <a:pt x="3779" y="15148"/>
                </a:lnTo>
                <a:lnTo>
                  <a:pt x="52242" y="4724"/>
                </a:lnTo>
                <a:lnTo>
                  <a:pt x="5001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5248046" y="2557942"/>
            <a:ext cx="25400" cy="73025"/>
          </a:xfrm>
          <a:custGeom>
            <a:avLst/>
            <a:gdLst/>
            <a:ahLst/>
            <a:cxnLst/>
            <a:rect l="l" t="t" r="r" b="b"/>
            <a:pathLst>
              <a:path w="25400" h="73025">
                <a:moveTo>
                  <a:pt x="21244" y="0"/>
                </a:moveTo>
                <a:lnTo>
                  <a:pt x="0" y="72633"/>
                </a:lnTo>
                <a:lnTo>
                  <a:pt x="6004" y="72633"/>
                </a:lnTo>
                <a:lnTo>
                  <a:pt x="25024" y="4846"/>
                </a:lnTo>
                <a:lnTo>
                  <a:pt x="212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5464027" y="3636324"/>
            <a:ext cx="20320" cy="40640"/>
          </a:xfrm>
          <a:custGeom>
            <a:avLst/>
            <a:gdLst/>
            <a:ahLst/>
            <a:cxnLst/>
            <a:rect l="l" t="t" r="r" b="b"/>
            <a:pathLst>
              <a:path w="20320" h="40639">
                <a:moveTo>
                  <a:pt x="4846" y="0"/>
                </a:moveTo>
                <a:lnTo>
                  <a:pt x="0" y="1889"/>
                </a:lnTo>
                <a:lnTo>
                  <a:pt x="14295" y="40111"/>
                </a:lnTo>
                <a:lnTo>
                  <a:pt x="20025" y="40111"/>
                </a:lnTo>
                <a:lnTo>
                  <a:pt x="484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5248046" y="2630576"/>
            <a:ext cx="18415" cy="49530"/>
          </a:xfrm>
          <a:custGeom>
            <a:avLst/>
            <a:gdLst/>
            <a:ahLst/>
            <a:cxnLst/>
            <a:rect l="l" t="t" r="r" b="b"/>
            <a:pathLst>
              <a:path w="18414" h="49530">
                <a:moveTo>
                  <a:pt x="6004" y="0"/>
                </a:moveTo>
                <a:lnTo>
                  <a:pt x="0" y="0"/>
                </a:lnTo>
                <a:lnTo>
                  <a:pt x="12649" y="48981"/>
                </a:lnTo>
                <a:lnTo>
                  <a:pt x="18379" y="48066"/>
                </a:lnTo>
                <a:lnTo>
                  <a:pt x="600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5215432" y="2234366"/>
            <a:ext cx="24130" cy="59690"/>
          </a:xfrm>
          <a:custGeom>
            <a:avLst/>
            <a:gdLst/>
            <a:ahLst/>
            <a:cxnLst/>
            <a:rect l="l" t="t" r="r" b="b"/>
            <a:pathLst>
              <a:path w="24129" h="59689">
                <a:moveTo>
                  <a:pt x="19293" y="0"/>
                </a:moveTo>
                <a:lnTo>
                  <a:pt x="0" y="59405"/>
                </a:lnTo>
                <a:lnTo>
                  <a:pt x="4724" y="59405"/>
                </a:lnTo>
                <a:lnTo>
                  <a:pt x="24048" y="3809"/>
                </a:lnTo>
                <a:lnTo>
                  <a:pt x="1929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 txBox="1"/>
          <p:nvPr/>
        </p:nvSpPr>
        <p:spPr>
          <a:xfrm>
            <a:off x="6759757" y="2092448"/>
            <a:ext cx="17526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0" dirty="0">
                <a:solidFill>
                  <a:srgbClr val="0000FF"/>
                </a:solidFill>
                <a:latin typeface="Arial"/>
                <a:cs typeface="Arial"/>
              </a:rPr>
              <a:t>HO</a:t>
            </a:r>
            <a:endParaRPr sz="750">
              <a:latin typeface="Arial"/>
              <a:cs typeface="Arial"/>
            </a:endParaRPr>
          </a:p>
        </p:txBody>
      </p:sp>
      <p:sp>
        <p:nvSpPr>
          <p:cNvPr id="810" name="object 810"/>
          <p:cNvSpPr/>
          <p:nvPr/>
        </p:nvSpPr>
        <p:spPr>
          <a:xfrm>
            <a:off x="6912345" y="2186696"/>
            <a:ext cx="41910" cy="40640"/>
          </a:xfrm>
          <a:custGeom>
            <a:avLst/>
            <a:gdLst/>
            <a:ahLst/>
            <a:cxnLst/>
            <a:rect l="l" t="t" r="r" b="b"/>
            <a:pathLst>
              <a:path w="41909" h="40639">
                <a:moveTo>
                  <a:pt x="3809" y="0"/>
                </a:moveTo>
                <a:lnTo>
                  <a:pt x="0" y="3809"/>
                </a:lnTo>
                <a:lnTo>
                  <a:pt x="33802" y="40050"/>
                </a:lnTo>
                <a:lnTo>
                  <a:pt x="41391" y="39166"/>
                </a:lnTo>
                <a:lnTo>
                  <a:pt x="38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6903841" y="2225862"/>
            <a:ext cx="50165" cy="52705"/>
          </a:xfrm>
          <a:custGeom>
            <a:avLst/>
            <a:gdLst/>
            <a:ahLst/>
            <a:cxnLst/>
            <a:rect l="l" t="t" r="r" b="b"/>
            <a:pathLst>
              <a:path w="50165" h="52705">
                <a:moveTo>
                  <a:pt x="49895" y="0"/>
                </a:moveTo>
                <a:lnTo>
                  <a:pt x="42306" y="883"/>
                </a:lnTo>
                <a:lnTo>
                  <a:pt x="0" y="52669"/>
                </a:lnTo>
                <a:lnTo>
                  <a:pt x="6614" y="52669"/>
                </a:lnTo>
                <a:lnTo>
                  <a:pt x="4989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6903841" y="2278532"/>
            <a:ext cx="42545" cy="49530"/>
          </a:xfrm>
          <a:custGeom>
            <a:avLst/>
            <a:gdLst/>
            <a:ahLst/>
            <a:cxnLst/>
            <a:rect l="l" t="t" r="r" b="b"/>
            <a:pathLst>
              <a:path w="42545" h="49530">
                <a:moveTo>
                  <a:pt x="6614" y="0"/>
                </a:moveTo>
                <a:lnTo>
                  <a:pt x="0" y="0"/>
                </a:lnTo>
                <a:lnTo>
                  <a:pt x="38191" y="48950"/>
                </a:lnTo>
                <a:lnTo>
                  <a:pt x="42306" y="45140"/>
                </a:lnTo>
                <a:lnTo>
                  <a:pt x="661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6887412" y="2358146"/>
            <a:ext cx="45720" cy="8890"/>
          </a:xfrm>
          <a:custGeom>
            <a:avLst/>
            <a:gdLst/>
            <a:ahLst/>
            <a:cxnLst/>
            <a:rect l="l" t="t" r="r" b="b"/>
            <a:pathLst>
              <a:path w="45720" h="8889">
                <a:moveTo>
                  <a:pt x="45140" y="0"/>
                </a:moveTo>
                <a:lnTo>
                  <a:pt x="0" y="3809"/>
                </a:lnTo>
                <a:lnTo>
                  <a:pt x="2834" y="8534"/>
                </a:lnTo>
                <a:lnTo>
                  <a:pt x="45140" y="5730"/>
                </a:lnTo>
                <a:lnTo>
                  <a:pt x="4514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6853915" y="2361956"/>
            <a:ext cx="36830" cy="46355"/>
          </a:xfrm>
          <a:custGeom>
            <a:avLst/>
            <a:gdLst/>
            <a:ahLst/>
            <a:cxnLst/>
            <a:rect l="l" t="t" r="r" b="b"/>
            <a:pathLst>
              <a:path w="36829" h="46355">
                <a:moveTo>
                  <a:pt x="33497" y="0"/>
                </a:moveTo>
                <a:lnTo>
                  <a:pt x="0" y="46055"/>
                </a:lnTo>
                <a:lnTo>
                  <a:pt x="5699" y="46055"/>
                </a:lnTo>
                <a:lnTo>
                  <a:pt x="36332" y="4724"/>
                </a:lnTo>
                <a:lnTo>
                  <a:pt x="3349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 txBox="1"/>
          <p:nvPr/>
        </p:nvSpPr>
        <p:spPr>
          <a:xfrm>
            <a:off x="6861434" y="2283075"/>
            <a:ext cx="16827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4769">
              <a:lnSpc>
                <a:spcPct val="117400"/>
              </a:lnSpc>
            </a:pPr>
            <a:r>
              <a:rPr sz="750" b="1" spc="10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816" name="object 816"/>
          <p:cNvSpPr/>
          <p:nvPr/>
        </p:nvSpPr>
        <p:spPr>
          <a:xfrm>
            <a:off x="6853915" y="2408011"/>
            <a:ext cx="33020" cy="48895"/>
          </a:xfrm>
          <a:custGeom>
            <a:avLst/>
            <a:gdLst/>
            <a:ahLst/>
            <a:cxnLst/>
            <a:rect l="l" t="t" r="r" b="b"/>
            <a:pathLst>
              <a:path w="33020" h="48894">
                <a:moveTo>
                  <a:pt x="5699" y="0"/>
                </a:moveTo>
                <a:lnTo>
                  <a:pt x="0" y="0"/>
                </a:lnTo>
                <a:lnTo>
                  <a:pt x="28742" y="48707"/>
                </a:lnTo>
                <a:lnTo>
                  <a:pt x="32552" y="46817"/>
                </a:lnTo>
                <a:lnTo>
                  <a:pt x="56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6845411" y="2529626"/>
            <a:ext cx="35560" cy="40640"/>
          </a:xfrm>
          <a:custGeom>
            <a:avLst/>
            <a:gdLst/>
            <a:ahLst/>
            <a:cxnLst/>
            <a:rect l="l" t="t" r="r" b="b"/>
            <a:pathLst>
              <a:path w="35559" h="40639">
                <a:moveTo>
                  <a:pt x="31577" y="0"/>
                </a:moveTo>
                <a:lnTo>
                  <a:pt x="0" y="40050"/>
                </a:lnTo>
                <a:lnTo>
                  <a:pt x="7589" y="39166"/>
                </a:lnTo>
                <a:lnTo>
                  <a:pt x="35356" y="3809"/>
                </a:lnTo>
                <a:lnTo>
                  <a:pt x="3157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6845411" y="2568793"/>
            <a:ext cx="69850" cy="39370"/>
          </a:xfrm>
          <a:custGeom>
            <a:avLst/>
            <a:gdLst/>
            <a:ahLst/>
            <a:cxnLst/>
            <a:rect l="l" t="t" r="r" b="b"/>
            <a:pathLst>
              <a:path w="69850" h="39369">
                <a:moveTo>
                  <a:pt x="7589" y="0"/>
                </a:moveTo>
                <a:lnTo>
                  <a:pt x="0" y="883"/>
                </a:lnTo>
                <a:lnTo>
                  <a:pt x="60319" y="39166"/>
                </a:lnTo>
                <a:lnTo>
                  <a:pt x="69799" y="38160"/>
                </a:lnTo>
                <a:lnTo>
                  <a:pt x="758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 txBox="1"/>
          <p:nvPr/>
        </p:nvSpPr>
        <p:spPr>
          <a:xfrm>
            <a:off x="6779963" y="2638383"/>
            <a:ext cx="10287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820" name="object 820"/>
          <p:cNvSpPr/>
          <p:nvPr/>
        </p:nvSpPr>
        <p:spPr>
          <a:xfrm>
            <a:off x="6859615" y="2606954"/>
            <a:ext cx="55880" cy="55244"/>
          </a:xfrm>
          <a:custGeom>
            <a:avLst/>
            <a:gdLst/>
            <a:ahLst/>
            <a:cxnLst/>
            <a:rect l="l" t="t" r="r" b="b"/>
            <a:pathLst>
              <a:path w="55879" h="55244">
                <a:moveTo>
                  <a:pt x="55595" y="0"/>
                </a:moveTo>
                <a:lnTo>
                  <a:pt x="46116" y="1005"/>
                </a:lnTo>
                <a:lnTo>
                  <a:pt x="0" y="50871"/>
                </a:lnTo>
                <a:lnTo>
                  <a:pt x="3779" y="54681"/>
                </a:lnTo>
                <a:lnTo>
                  <a:pt x="5559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6873178" y="2711500"/>
            <a:ext cx="92075" cy="35560"/>
          </a:xfrm>
          <a:custGeom>
            <a:avLst/>
            <a:gdLst/>
            <a:ahLst/>
            <a:cxnLst/>
            <a:rect l="l" t="t" r="r" b="b"/>
            <a:pathLst>
              <a:path w="92075" h="35560">
                <a:moveTo>
                  <a:pt x="1920" y="0"/>
                </a:moveTo>
                <a:lnTo>
                  <a:pt x="0" y="4693"/>
                </a:lnTo>
                <a:lnTo>
                  <a:pt x="84338" y="35356"/>
                </a:lnTo>
                <a:lnTo>
                  <a:pt x="91897" y="32583"/>
                </a:lnTo>
                <a:lnTo>
                  <a:pt x="192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6929719" y="2744084"/>
            <a:ext cx="35560" cy="61594"/>
          </a:xfrm>
          <a:custGeom>
            <a:avLst/>
            <a:gdLst/>
            <a:ahLst/>
            <a:cxnLst/>
            <a:rect l="l" t="t" r="r" b="b"/>
            <a:pathLst>
              <a:path w="35559" h="61594">
                <a:moveTo>
                  <a:pt x="35356" y="0"/>
                </a:moveTo>
                <a:lnTo>
                  <a:pt x="27797" y="2773"/>
                </a:lnTo>
                <a:lnTo>
                  <a:pt x="0" y="60289"/>
                </a:lnTo>
                <a:lnTo>
                  <a:pt x="5669" y="61173"/>
                </a:lnTo>
                <a:lnTo>
                  <a:pt x="3535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6794540" y="3426714"/>
            <a:ext cx="29845" cy="95250"/>
          </a:xfrm>
          <a:custGeom>
            <a:avLst/>
            <a:gdLst/>
            <a:ahLst/>
            <a:cxnLst/>
            <a:rect l="l" t="t" r="r" b="b"/>
            <a:pathLst>
              <a:path w="29845" h="95250">
                <a:moveTo>
                  <a:pt x="7589" y="0"/>
                </a:moveTo>
                <a:lnTo>
                  <a:pt x="0" y="94701"/>
                </a:lnTo>
                <a:lnTo>
                  <a:pt x="23073" y="89032"/>
                </a:lnTo>
                <a:lnTo>
                  <a:pt x="29717" y="8808"/>
                </a:lnTo>
                <a:lnTo>
                  <a:pt x="758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6826148" y="3439332"/>
            <a:ext cx="11430" cy="73660"/>
          </a:xfrm>
          <a:custGeom>
            <a:avLst/>
            <a:gdLst/>
            <a:ahLst/>
            <a:cxnLst/>
            <a:rect l="l" t="t" r="r" b="b"/>
            <a:pathLst>
              <a:path w="11429" h="73660">
                <a:moveTo>
                  <a:pt x="5669" y="0"/>
                </a:moveTo>
                <a:lnTo>
                  <a:pt x="0" y="72603"/>
                </a:lnTo>
                <a:lnTo>
                  <a:pt x="5669" y="73578"/>
                </a:lnTo>
                <a:lnTo>
                  <a:pt x="11338" y="944"/>
                </a:lnTo>
                <a:lnTo>
                  <a:pt x="566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6930663" y="3530254"/>
            <a:ext cx="49530" cy="57785"/>
          </a:xfrm>
          <a:custGeom>
            <a:avLst/>
            <a:gdLst/>
            <a:ahLst/>
            <a:cxnLst/>
            <a:rect l="l" t="t" r="r" b="b"/>
            <a:pathLst>
              <a:path w="49529" h="57785">
                <a:moveTo>
                  <a:pt x="43281" y="0"/>
                </a:moveTo>
                <a:lnTo>
                  <a:pt x="0" y="51785"/>
                </a:lnTo>
                <a:lnTo>
                  <a:pt x="0" y="56540"/>
                </a:lnTo>
                <a:lnTo>
                  <a:pt x="2834" y="57485"/>
                </a:lnTo>
                <a:lnTo>
                  <a:pt x="48950" y="1889"/>
                </a:lnTo>
                <a:lnTo>
                  <a:pt x="4328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6930663" y="3523640"/>
            <a:ext cx="34925" cy="41275"/>
          </a:xfrm>
          <a:custGeom>
            <a:avLst/>
            <a:gdLst/>
            <a:ahLst/>
            <a:cxnLst/>
            <a:rect l="l" t="t" r="r" b="b"/>
            <a:pathLst>
              <a:path w="34925" h="41275">
                <a:moveTo>
                  <a:pt x="30632" y="0"/>
                </a:moveTo>
                <a:lnTo>
                  <a:pt x="0" y="37246"/>
                </a:lnTo>
                <a:lnTo>
                  <a:pt x="3779" y="41056"/>
                </a:lnTo>
                <a:lnTo>
                  <a:pt x="34411" y="3779"/>
                </a:lnTo>
                <a:lnTo>
                  <a:pt x="3063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6946148" y="3379957"/>
            <a:ext cx="40640" cy="65405"/>
          </a:xfrm>
          <a:custGeom>
            <a:avLst/>
            <a:gdLst/>
            <a:ahLst/>
            <a:cxnLst/>
            <a:rect l="l" t="t" r="r" b="b"/>
            <a:pathLst>
              <a:path w="40640" h="65404">
                <a:moveTo>
                  <a:pt x="2834" y="0"/>
                </a:moveTo>
                <a:lnTo>
                  <a:pt x="0" y="0"/>
                </a:lnTo>
                <a:lnTo>
                  <a:pt x="0" y="5699"/>
                </a:lnTo>
                <a:lnTo>
                  <a:pt x="34411" y="65044"/>
                </a:lnTo>
                <a:lnTo>
                  <a:pt x="40111" y="63154"/>
                </a:lnTo>
                <a:lnTo>
                  <a:pt x="28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6942032" y="3402695"/>
            <a:ext cx="30480" cy="46355"/>
          </a:xfrm>
          <a:custGeom>
            <a:avLst/>
            <a:gdLst/>
            <a:ahLst/>
            <a:cxnLst/>
            <a:rect l="l" t="t" r="r" b="b"/>
            <a:pathLst>
              <a:path w="30479" h="46354">
                <a:moveTo>
                  <a:pt x="5059" y="0"/>
                </a:moveTo>
                <a:lnTo>
                  <a:pt x="0" y="3169"/>
                </a:lnTo>
                <a:lnTo>
                  <a:pt x="24932" y="46085"/>
                </a:lnTo>
                <a:lnTo>
                  <a:pt x="30022" y="43251"/>
                </a:lnTo>
                <a:lnTo>
                  <a:pt x="50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6973945" y="3443112"/>
            <a:ext cx="12700" cy="89535"/>
          </a:xfrm>
          <a:custGeom>
            <a:avLst/>
            <a:gdLst/>
            <a:ahLst/>
            <a:cxnLst/>
            <a:rect l="l" t="t" r="r" b="b"/>
            <a:pathLst>
              <a:path w="12700" h="89535">
                <a:moveTo>
                  <a:pt x="12313" y="0"/>
                </a:moveTo>
                <a:lnTo>
                  <a:pt x="6614" y="1889"/>
                </a:lnTo>
                <a:lnTo>
                  <a:pt x="0" y="87142"/>
                </a:lnTo>
                <a:lnTo>
                  <a:pt x="5669" y="89032"/>
                </a:lnTo>
                <a:lnTo>
                  <a:pt x="1231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6889302" y="3437442"/>
            <a:ext cx="12700" cy="86360"/>
          </a:xfrm>
          <a:custGeom>
            <a:avLst/>
            <a:gdLst/>
            <a:ahLst/>
            <a:cxnLst/>
            <a:rect l="l" t="t" r="r" b="b"/>
            <a:pathLst>
              <a:path w="12700" h="86360">
                <a:moveTo>
                  <a:pt x="12618" y="0"/>
                </a:moveTo>
                <a:lnTo>
                  <a:pt x="6949" y="0"/>
                </a:lnTo>
                <a:lnTo>
                  <a:pt x="0" y="85222"/>
                </a:lnTo>
                <a:lnTo>
                  <a:pt x="2834" y="86197"/>
                </a:lnTo>
                <a:lnTo>
                  <a:pt x="5059" y="86197"/>
                </a:lnTo>
                <a:lnTo>
                  <a:pt x="1261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6817614" y="3125144"/>
            <a:ext cx="29845" cy="95885"/>
          </a:xfrm>
          <a:custGeom>
            <a:avLst/>
            <a:gdLst/>
            <a:ahLst/>
            <a:cxnLst/>
            <a:rect l="l" t="t" r="r" b="b"/>
            <a:pathLst>
              <a:path w="29845" h="95885">
                <a:moveTo>
                  <a:pt x="7559" y="0"/>
                </a:moveTo>
                <a:lnTo>
                  <a:pt x="0" y="95676"/>
                </a:lnTo>
                <a:lnTo>
                  <a:pt x="23042" y="90921"/>
                </a:lnTo>
                <a:lnTo>
                  <a:pt x="29687" y="8534"/>
                </a:lnTo>
                <a:lnTo>
                  <a:pt x="75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6849191" y="3137489"/>
            <a:ext cx="11430" cy="76200"/>
          </a:xfrm>
          <a:custGeom>
            <a:avLst/>
            <a:gdLst/>
            <a:ahLst/>
            <a:cxnLst/>
            <a:rect l="l" t="t" r="r" b="b"/>
            <a:pathLst>
              <a:path w="11429" h="76200">
                <a:moveTo>
                  <a:pt x="5699" y="0"/>
                </a:moveTo>
                <a:lnTo>
                  <a:pt x="0" y="75742"/>
                </a:lnTo>
                <a:lnTo>
                  <a:pt x="5699" y="75742"/>
                </a:lnTo>
                <a:lnTo>
                  <a:pt x="11369" y="883"/>
                </a:lnTo>
                <a:lnTo>
                  <a:pt x="56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6953737" y="3225546"/>
            <a:ext cx="51435" cy="57150"/>
          </a:xfrm>
          <a:custGeom>
            <a:avLst/>
            <a:gdLst/>
            <a:ahLst/>
            <a:cxnLst/>
            <a:rect l="l" t="t" r="r" b="b"/>
            <a:pathLst>
              <a:path w="51434" h="57150">
                <a:moveTo>
                  <a:pt x="45140" y="0"/>
                </a:moveTo>
                <a:lnTo>
                  <a:pt x="914" y="50840"/>
                </a:lnTo>
                <a:lnTo>
                  <a:pt x="0" y="54650"/>
                </a:lnTo>
                <a:lnTo>
                  <a:pt x="2834" y="56540"/>
                </a:lnTo>
                <a:lnTo>
                  <a:pt x="50840" y="3169"/>
                </a:lnTo>
                <a:lnTo>
                  <a:pt x="4514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6953737" y="3219876"/>
            <a:ext cx="36830" cy="40005"/>
          </a:xfrm>
          <a:custGeom>
            <a:avLst/>
            <a:gdLst/>
            <a:ahLst/>
            <a:cxnLst/>
            <a:rect l="l" t="t" r="r" b="b"/>
            <a:pathLst>
              <a:path w="36829" h="40004">
                <a:moveTo>
                  <a:pt x="32522" y="0"/>
                </a:moveTo>
                <a:lnTo>
                  <a:pt x="0" y="36301"/>
                </a:lnTo>
                <a:lnTo>
                  <a:pt x="3779" y="39471"/>
                </a:lnTo>
                <a:lnTo>
                  <a:pt x="36301" y="2834"/>
                </a:lnTo>
                <a:lnTo>
                  <a:pt x="3252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6968886" y="3074273"/>
            <a:ext cx="42545" cy="64135"/>
          </a:xfrm>
          <a:custGeom>
            <a:avLst/>
            <a:gdLst/>
            <a:ahLst/>
            <a:cxnLst/>
            <a:rect l="l" t="t" r="r" b="b"/>
            <a:pathLst>
              <a:path w="42545" h="64135">
                <a:moveTo>
                  <a:pt x="4114" y="0"/>
                </a:moveTo>
                <a:lnTo>
                  <a:pt x="944" y="1005"/>
                </a:lnTo>
                <a:lnTo>
                  <a:pt x="0" y="5730"/>
                </a:lnTo>
                <a:lnTo>
                  <a:pt x="36636" y="64099"/>
                </a:lnTo>
                <a:lnTo>
                  <a:pt x="42336" y="62209"/>
                </a:lnTo>
                <a:lnTo>
                  <a:pt x="411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6965076" y="3097286"/>
            <a:ext cx="31750" cy="45720"/>
          </a:xfrm>
          <a:custGeom>
            <a:avLst/>
            <a:gdLst/>
            <a:ahLst/>
            <a:cxnLst/>
            <a:rect l="l" t="t" r="r" b="b"/>
            <a:pathLst>
              <a:path w="31750" h="45719">
                <a:moveTo>
                  <a:pt x="4754" y="0"/>
                </a:moveTo>
                <a:lnTo>
                  <a:pt x="0" y="2926"/>
                </a:lnTo>
                <a:lnTo>
                  <a:pt x="26883" y="45171"/>
                </a:lnTo>
                <a:lnTo>
                  <a:pt x="31607" y="43373"/>
                </a:lnTo>
                <a:lnTo>
                  <a:pt x="47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6998878" y="3136483"/>
            <a:ext cx="12700" cy="92710"/>
          </a:xfrm>
          <a:custGeom>
            <a:avLst/>
            <a:gdLst/>
            <a:ahLst/>
            <a:cxnLst/>
            <a:rect l="l" t="t" r="r" b="b"/>
            <a:pathLst>
              <a:path w="12700" h="92710">
                <a:moveTo>
                  <a:pt x="12344" y="0"/>
                </a:moveTo>
                <a:lnTo>
                  <a:pt x="6644" y="1889"/>
                </a:lnTo>
                <a:lnTo>
                  <a:pt x="0" y="89062"/>
                </a:lnTo>
                <a:lnTo>
                  <a:pt x="5699" y="92232"/>
                </a:lnTo>
                <a:lnTo>
                  <a:pt x="1234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6912345" y="3129869"/>
            <a:ext cx="12700" cy="89535"/>
          </a:xfrm>
          <a:custGeom>
            <a:avLst/>
            <a:gdLst/>
            <a:ahLst/>
            <a:cxnLst/>
            <a:rect l="l" t="t" r="r" b="b"/>
            <a:pathLst>
              <a:path w="12700" h="89535">
                <a:moveTo>
                  <a:pt x="9784" y="0"/>
                </a:moveTo>
                <a:lnTo>
                  <a:pt x="6949" y="1005"/>
                </a:lnTo>
                <a:lnTo>
                  <a:pt x="0" y="88117"/>
                </a:lnTo>
                <a:lnTo>
                  <a:pt x="2865" y="89062"/>
                </a:lnTo>
                <a:lnTo>
                  <a:pt x="5699" y="89062"/>
                </a:lnTo>
                <a:lnTo>
                  <a:pt x="12649" y="1005"/>
                </a:lnTo>
                <a:lnTo>
                  <a:pt x="978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6849191" y="3270717"/>
            <a:ext cx="29845" cy="114935"/>
          </a:xfrm>
          <a:custGeom>
            <a:avLst/>
            <a:gdLst/>
            <a:ahLst/>
            <a:cxnLst/>
            <a:rect l="l" t="t" r="r" b="b"/>
            <a:pathLst>
              <a:path w="29845" h="114935">
                <a:moveTo>
                  <a:pt x="29687" y="0"/>
                </a:moveTo>
                <a:lnTo>
                  <a:pt x="18318" y="12313"/>
                </a:lnTo>
                <a:lnTo>
                  <a:pt x="6644" y="15148"/>
                </a:lnTo>
                <a:lnTo>
                  <a:pt x="0" y="98511"/>
                </a:lnTo>
                <a:lnTo>
                  <a:pt x="10424" y="103235"/>
                </a:lnTo>
                <a:lnTo>
                  <a:pt x="22097" y="114940"/>
                </a:lnTo>
                <a:lnTo>
                  <a:pt x="2968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6943922" y="3280196"/>
            <a:ext cx="12700" cy="100330"/>
          </a:xfrm>
          <a:custGeom>
            <a:avLst/>
            <a:gdLst/>
            <a:ahLst/>
            <a:cxnLst/>
            <a:rect l="l" t="t" r="r" b="b"/>
            <a:pathLst>
              <a:path w="12700" h="100329">
                <a:moveTo>
                  <a:pt x="9814" y="0"/>
                </a:moveTo>
                <a:lnTo>
                  <a:pt x="7924" y="944"/>
                </a:lnTo>
                <a:lnTo>
                  <a:pt x="0" y="98816"/>
                </a:lnTo>
                <a:lnTo>
                  <a:pt x="2225" y="99761"/>
                </a:lnTo>
                <a:lnTo>
                  <a:pt x="5059" y="99761"/>
                </a:lnTo>
                <a:lnTo>
                  <a:pt x="12649" y="1889"/>
                </a:lnTo>
                <a:lnTo>
                  <a:pt x="981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6859615" y="3373953"/>
            <a:ext cx="40005" cy="63500"/>
          </a:xfrm>
          <a:custGeom>
            <a:avLst/>
            <a:gdLst/>
            <a:ahLst/>
            <a:cxnLst/>
            <a:rect l="l" t="t" r="r" b="b"/>
            <a:pathLst>
              <a:path w="40004" h="63500">
                <a:moveTo>
                  <a:pt x="0" y="0"/>
                </a:moveTo>
                <a:lnTo>
                  <a:pt x="4724" y="11704"/>
                </a:lnTo>
                <a:lnTo>
                  <a:pt x="36636" y="63489"/>
                </a:lnTo>
                <a:lnTo>
                  <a:pt x="38526" y="63489"/>
                </a:lnTo>
                <a:lnTo>
                  <a:pt x="39471" y="57485"/>
                </a:lnTo>
                <a:lnTo>
                  <a:pt x="11673" y="11704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6855835" y="3396081"/>
            <a:ext cx="31115" cy="45720"/>
          </a:xfrm>
          <a:custGeom>
            <a:avLst/>
            <a:gdLst/>
            <a:ahLst/>
            <a:cxnLst/>
            <a:rect l="l" t="t" r="r" b="b"/>
            <a:pathLst>
              <a:path w="31115" h="45720">
                <a:moveTo>
                  <a:pt x="4724" y="0"/>
                </a:moveTo>
                <a:lnTo>
                  <a:pt x="0" y="2804"/>
                </a:lnTo>
                <a:lnTo>
                  <a:pt x="26822" y="45140"/>
                </a:lnTo>
                <a:lnTo>
                  <a:pt x="30632" y="43251"/>
                </a:lnTo>
                <a:lnTo>
                  <a:pt x="47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6898141" y="3379012"/>
            <a:ext cx="48260" cy="58419"/>
          </a:xfrm>
          <a:custGeom>
            <a:avLst/>
            <a:gdLst/>
            <a:ahLst/>
            <a:cxnLst/>
            <a:rect l="l" t="t" r="r" b="b"/>
            <a:pathLst>
              <a:path w="48259" h="58420">
                <a:moveTo>
                  <a:pt x="45780" y="0"/>
                </a:moveTo>
                <a:lnTo>
                  <a:pt x="944" y="52425"/>
                </a:lnTo>
                <a:lnTo>
                  <a:pt x="0" y="58430"/>
                </a:lnTo>
                <a:lnTo>
                  <a:pt x="3779" y="58430"/>
                </a:lnTo>
                <a:lnTo>
                  <a:pt x="48005" y="6644"/>
                </a:lnTo>
                <a:lnTo>
                  <a:pt x="48005" y="944"/>
                </a:lnTo>
                <a:lnTo>
                  <a:pt x="4578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6867509" y="3217987"/>
            <a:ext cx="48260" cy="65405"/>
          </a:xfrm>
          <a:custGeom>
            <a:avLst/>
            <a:gdLst/>
            <a:ahLst/>
            <a:cxnLst/>
            <a:rect l="l" t="t" r="r" b="b"/>
            <a:pathLst>
              <a:path w="48259" h="65404">
                <a:moveTo>
                  <a:pt x="44836" y="0"/>
                </a:moveTo>
                <a:lnTo>
                  <a:pt x="5669" y="52730"/>
                </a:lnTo>
                <a:lnTo>
                  <a:pt x="0" y="65044"/>
                </a:lnTo>
                <a:lnTo>
                  <a:pt x="11369" y="52730"/>
                </a:lnTo>
                <a:lnTo>
                  <a:pt x="47701" y="6614"/>
                </a:lnTo>
                <a:lnTo>
                  <a:pt x="47701" y="944"/>
                </a:lnTo>
                <a:lnTo>
                  <a:pt x="4483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6866564" y="3212287"/>
            <a:ext cx="37465" cy="47625"/>
          </a:xfrm>
          <a:custGeom>
            <a:avLst/>
            <a:gdLst/>
            <a:ahLst/>
            <a:cxnLst/>
            <a:rect l="l" t="t" r="r" b="b"/>
            <a:pathLst>
              <a:path w="37465" h="47625">
                <a:moveTo>
                  <a:pt x="33467" y="0"/>
                </a:moveTo>
                <a:lnTo>
                  <a:pt x="0" y="43891"/>
                </a:lnTo>
                <a:lnTo>
                  <a:pt x="4724" y="47061"/>
                </a:lnTo>
                <a:lnTo>
                  <a:pt x="37277" y="3779"/>
                </a:lnTo>
                <a:lnTo>
                  <a:pt x="3346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6915210" y="3218932"/>
            <a:ext cx="40005" cy="62230"/>
          </a:xfrm>
          <a:custGeom>
            <a:avLst/>
            <a:gdLst/>
            <a:ahLst/>
            <a:cxnLst/>
            <a:rect l="l" t="t" r="r" b="b"/>
            <a:pathLst>
              <a:path w="40004" h="62229">
                <a:moveTo>
                  <a:pt x="2834" y="0"/>
                </a:moveTo>
                <a:lnTo>
                  <a:pt x="0" y="0"/>
                </a:lnTo>
                <a:lnTo>
                  <a:pt x="0" y="5669"/>
                </a:lnTo>
                <a:lnTo>
                  <a:pt x="36636" y="62209"/>
                </a:lnTo>
                <a:lnTo>
                  <a:pt x="38526" y="61264"/>
                </a:lnTo>
                <a:lnTo>
                  <a:pt x="39441" y="57454"/>
                </a:lnTo>
                <a:lnTo>
                  <a:pt x="28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6802129" y="3369228"/>
            <a:ext cx="62230" cy="66675"/>
          </a:xfrm>
          <a:custGeom>
            <a:avLst/>
            <a:gdLst/>
            <a:ahLst/>
            <a:cxnLst/>
            <a:rect l="l" t="t" r="r" b="b"/>
            <a:pathLst>
              <a:path w="62229" h="66675">
                <a:moveTo>
                  <a:pt x="47061" y="0"/>
                </a:moveTo>
                <a:lnTo>
                  <a:pt x="0" y="57485"/>
                </a:lnTo>
                <a:lnTo>
                  <a:pt x="22128" y="66293"/>
                </a:lnTo>
                <a:lnTo>
                  <a:pt x="62209" y="16428"/>
                </a:lnTo>
                <a:lnTo>
                  <a:pt x="57485" y="4724"/>
                </a:lnTo>
                <a:lnTo>
                  <a:pt x="4706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6817614" y="3216066"/>
            <a:ext cx="55880" cy="69850"/>
          </a:xfrm>
          <a:custGeom>
            <a:avLst/>
            <a:gdLst/>
            <a:ahLst/>
            <a:cxnLst/>
            <a:rect l="l" t="t" r="r" b="b"/>
            <a:pathLst>
              <a:path w="55879" h="69850">
                <a:moveTo>
                  <a:pt x="23042" y="0"/>
                </a:moveTo>
                <a:lnTo>
                  <a:pt x="0" y="4754"/>
                </a:lnTo>
                <a:lnTo>
                  <a:pt x="38221" y="69799"/>
                </a:lnTo>
                <a:lnTo>
                  <a:pt x="49895" y="66964"/>
                </a:lnTo>
                <a:lnTo>
                  <a:pt x="55565" y="54650"/>
                </a:lnTo>
                <a:lnTo>
                  <a:pt x="2304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6879823" y="2939430"/>
            <a:ext cx="34925" cy="79375"/>
          </a:xfrm>
          <a:custGeom>
            <a:avLst/>
            <a:gdLst/>
            <a:ahLst/>
            <a:cxnLst/>
            <a:rect l="l" t="t" r="r" b="b"/>
            <a:pathLst>
              <a:path w="34925" h="79375">
                <a:moveTo>
                  <a:pt x="29687" y="0"/>
                </a:moveTo>
                <a:lnTo>
                  <a:pt x="0" y="27858"/>
                </a:lnTo>
                <a:lnTo>
                  <a:pt x="18318" y="79247"/>
                </a:lnTo>
                <a:lnTo>
                  <a:pt x="34411" y="1920"/>
                </a:lnTo>
                <a:lnTo>
                  <a:pt x="2968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6957517" y="2945160"/>
            <a:ext cx="21590" cy="41275"/>
          </a:xfrm>
          <a:custGeom>
            <a:avLst/>
            <a:gdLst/>
            <a:ahLst/>
            <a:cxnLst/>
            <a:rect l="l" t="t" r="r" b="b"/>
            <a:pathLst>
              <a:path w="21590" h="41275">
                <a:moveTo>
                  <a:pt x="4724" y="0"/>
                </a:moveTo>
                <a:lnTo>
                  <a:pt x="0" y="1920"/>
                </a:lnTo>
                <a:lnTo>
                  <a:pt x="16428" y="41087"/>
                </a:lnTo>
                <a:lnTo>
                  <a:pt x="21153" y="39197"/>
                </a:lnTo>
                <a:lnTo>
                  <a:pt x="47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6966966" y="2985241"/>
            <a:ext cx="12700" cy="90170"/>
          </a:xfrm>
          <a:custGeom>
            <a:avLst/>
            <a:gdLst/>
            <a:ahLst/>
            <a:cxnLst/>
            <a:rect l="l" t="t" r="r" b="b"/>
            <a:pathLst>
              <a:path w="12700" h="90169">
                <a:moveTo>
                  <a:pt x="12649" y="0"/>
                </a:moveTo>
                <a:lnTo>
                  <a:pt x="6979" y="0"/>
                </a:lnTo>
                <a:lnTo>
                  <a:pt x="0" y="89032"/>
                </a:lnTo>
                <a:lnTo>
                  <a:pt x="2865" y="90037"/>
                </a:lnTo>
                <a:lnTo>
                  <a:pt x="6035" y="89032"/>
                </a:lnTo>
                <a:lnTo>
                  <a:pt x="1264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6883603" y="3068696"/>
            <a:ext cx="40005" cy="62230"/>
          </a:xfrm>
          <a:custGeom>
            <a:avLst/>
            <a:gdLst/>
            <a:ahLst/>
            <a:cxnLst/>
            <a:rect l="l" t="t" r="r" b="b"/>
            <a:pathLst>
              <a:path w="40004" h="62230">
                <a:moveTo>
                  <a:pt x="0" y="0"/>
                </a:moveTo>
                <a:lnTo>
                  <a:pt x="4754" y="12557"/>
                </a:lnTo>
                <a:lnTo>
                  <a:pt x="35692" y="62179"/>
                </a:lnTo>
                <a:lnTo>
                  <a:pt x="38526" y="61173"/>
                </a:lnTo>
                <a:lnTo>
                  <a:pt x="39502" y="56448"/>
                </a:lnTo>
                <a:lnTo>
                  <a:pt x="10759" y="11308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6879823" y="3091708"/>
            <a:ext cx="31115" cy="43180"/>
          </a:xfrm>
          <a:custGeom>
            <a:avLst/>
            <a:gdLst/>
            <a:ahLst/>
            <a:cxnLst/>
            <a:rect l="l" t="t" r="r" b="b"/>
            <a:pathLst>
              <a:path w="31115" h="43180">
                <a:moveTo>
                  <a:pt x="4724" y="0"/>
                </a:moveTo>
                <a:lnTo>
                  <a:pt x="0" y="2773"/>
                </a:lnTo>
                <a:lnTo>
                  <a:pt x="25907" y="42854"/>
                </a:lnTo>
                <a:lnTo>
                  <a:pt x="30632" y="40050"/>
                </a:lnTo>
                <a:lnTo>
                  <a:pt x="47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6922129" y="3074273"/>
            <a:ext cx="48260" cy="57150"/>
          </a:xfrm>
          <a:custGeom>
            <a:avLst/>
            <a:gdLst/>
            <a:ahLst/>
            <a:cxnLst/>
            <a:rect l="l" t="t" r="r" b="b"/>
            <a:pathLst>
              <a:path w="48259" h="57150">
                <a:moveTo>
                  <a:pt x="44836" y="0"/>
                </a:moveTo>
                <a:lnTo>
                  <a:pt x="975" y="50871"/>
                </a:lnTo>
                <a:lnTo>
                  <a:pt x="0" y="55595"/>
                </a:lnTo>
                <a:lnTo>
                  <a:pt x="2865" y="56601"/>
                </a:lnTo>
                <a:lnTo>
                  <a:pt x="46756" y="5730"/>
                </a:lnTo>
                <a:lnTo>
                  <a:pt x="47701" y="1005"/>
                </a:lnTo>
                <a:lnTo>
                  <a:pt x="4483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6825172" y="3064855"/>
            <a:ext cx="63500" cy="69215"/>
          </a:xfrm>
          <a:custGeom>
            <a:avLst/>
            <a:gdLst/>
            <a:ahLst/>
            <a:cxnLst/>
            <a:rect l="l" t="t" r="r" b="b"/>
            <a:pathLst>
              <a:path w="63500" h="69214">
                <a:moveTo>
                  <a:pt x="48005" y="0"/>
                </a:moveTo>
                <a:lnTo>
                  <a:pt x="0" y="60289"/>
                </a:lnTo>
                <a:lnTo>
                  <a:pt x="22128" y="68823"/>
                </a:lnTo>
                <a:lnTo>
                  <a:pt x="63185" y="16398"/>
                </a:lnTo>
                <a:lnTo>
                  <a:pt x="58430" y="3840"/>
                </a:lnTo>
                <a:lnTo>
                  <a:pt x="4800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6898141" y="3674882"/>
            <a:ext cx="29209" cy="52705"/>
          </a:xfrm>
          <a:custGeom>
            <a:avLst/>
            <a:gdLst/>
            <a:ahLst/>
            <a:cxnLst/>
            <a:rect l="l" t="t" r="r" b="b"/>
            <a:pathLst>
              <a:path w="29209" h="52704">
                <a:moveTo>
                  <a:pt x="23042" y="0"/>
                </a:moveTo>
                <a:lnTo>
                  <a:pt x="0" y="49560"/>
                </a:lnTo>
                <a:lnTo>
                  <a:pt x="4724" y="52425"/>
                </a:lnTo>
                <a:lnTo>
                  <a:pt x="28742" y="1889"/>
                </a:lnTo>
                <a:lnTo>
                  <a:pt x="2304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6825172" y="3642360"/>
            <a:ext cx="36830" cy="88265"/>
          </a:xfrm>
          <a:custGeom>
            <a:avLst/>
            <a:gdLst/>
            <a:ahLst/>
            <a:cxnLst/>
            <a:rect l="l" t="t" r="r" b="b"/>
            <a:pathLst>
              <a:path w="36829" h="88264">
                <a:moveTo>
                  <a:pt x="25907" y="0"/>
                </a:moveTo>
                <a:lnTo>
                  <a:pt x="0" y="38221"/>
                </a:lnTo>
                <a:lnTo>
                  <a:pt x="30662" y="88087"/>
                </a:lnTo>
                <a:lnTo>
                  <a:pt x="36332" y="86197"/>
                </a:lnTo>
                <a:lnTo>
                  <a:pt x="259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6825172" y="3569421"/>
            <a:ext cx="31750" cy="111760"/>
          </a:xfrm>
          <a:custGeom>
            <a:avLst/>
            <a:gdLst/>
            <a:ahLst/>
            <a:cxnLst/>
            <a:rect l="l" t="t" r="r" b="b"/>
            <a:pathLst>
              <a:path w="31750" h="111760">
                <a:moveTo>
                  <a:pt x="31607" y="0"/>
                </a:moveTo>
                <a:lnTo>
                  <a:pt x="19293" y="10424"/>
                </a:lnTo>
                <a:lnTo>
                  <a:pt x="7589" y="13563"/>
                </a:lnTo>
                <a:lnTo>
                  <a:pt x="0" y="111160"/>
                </a:lnTo>
                <a:lnTo>
                  <a:pt x="25907" y="72938"/>
                </a:lnTo>
                <a:lnTo>
                  <a:pt x="316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6921184" y="3586795"/>
            <a:ext cx="12700" cy="90170"/>
          </a:xfrm>
          <a:custGeom>
            <a:avLst/>
            <a:gdLst/>
            <a:ahLst/>
            <a:cxnLst/>
            <a:rect l="l" t="t" r="r" b="b"/>
            <a:pathLst>
              <a:path w="12700" h="90170">
                <a:moveTo>
                  <a:pt x="9479" y="0"/>
                </a:moveTo>
                <a:lnTo>
                  <a:pt x="6644" y="0"/>
                </a:lnTo>
                <a:lnTo>
                  <a:pt x="0" y="88087"/>
                </a:lnTo>
                <a:lnTo>
                  <a:pt x="5699" y="89976"/>
                </a:lnTo>
                <a:lnTo>
                  <a:pt x="12313" y="944"/>
                </a:lnTo>
                <a:lnTo>
                  <a:pt x="94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6844466" y="3522665"/>
            <a:ext cx="48260" cy="57785"/>
          </a:xfrm>
          <a:custGeom>
            <a:avLst/>
            <a:gdLst/>
            <a:ahLst/>
            <a:cxnLst/>
            <a:rect l="l" t="t" r="r" b="b"/>
            <a:pathLst>
              <a:path w="48259" h="57785">
                <a:moveTo>
                  <a:pt x="44836" y="0"/>
                </a:moveTo>
                <a:lnTo>
                  <a:pt x="5669" y="45811"/>
                </a:lnTo>
                <a:lnTo>
                  <a:pt x="0" y="57180"/>
                </a:lnTo>
                <a:lnTo>
                  <a:pt x="12313" y="46756"/>
                </a:lnTo>
                <a:lnTo>
                  <a:pt x="46725" y="5699"/>
                </a:lnTo>
                <a:lnTo>
                  <a:pt x="47670" y="975"/>
                </a:lnTo>
                <a:lnTo>
                  <a:pt x="4483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6844466" y="3516691"/>
            <a:ext cx="36830" cy="41910"/>
          </a:xfrm>
          <a:custGeom>
            <a:avLst/>
            <a:gdLst/>
            <a:ahLst/>
            <a:cxnLst/>
            <a:rect l="l" t="t" r="r" b="b"/>
            <a:pathLst>
              <a:path w="36829" h="41910">
                <a:moveTo>
                  <a:pt x="32522" y="0"/>
                </a:moveTo>
                <a:lnTo>
                  <a:pt x="0" y="37581"/>
                </a:lnTo>
                <a:lnTo>
                  <a:pt x="3779" y="41361"/>
                </a:lnTo>
                <a:lnTo>
                  <a:pt x="36301" y="2834"/>
                </a:lnTo>
                <a:lnTo>
                  <a:pt x="3252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6794540" y="3515746"/>
            <a:ext cx="55880" cy="67310"/>
          </a:xfrm>
          <a:custGeom>
            <a:avLst/>
            <a:gdLst/>
            <a:ahLst/>
            <a:cxnLst/>
            <a:rect l="l" t="t" r="r" b="b"/>
            <a:pathLst>
              <a:path w="55879" h="67310">
                <a:moveTo>
                  <a:pt x="23073" y="0"/>
                </a:moveTo>
                <a:lnTo>
                  <a:pt x="0" y="5669"/>
                </a:lnTo>
                <a:lnTo>
                  <a:pt x="38221" y="67238"/>
                </a:lnTo>
                <a:lnTo>
                  <a:pt x="49926" y="64099"/>
                </a:lnTo>
                <a:lnTo>
                  <a:pt x="55595" y="52730"/>
                </a:lnTo>
                <a:lnTo>
                  <a:pt x="2307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6891192" y="3523640"/>
            <a:ext cx="40005" cy="63500"/>
          </a:xfrm>
          <a:custGeom>
            <a:avLst/>
            <a:gdLst/>
            <a:ahLst/>
            <a:cxnLst/>
            <a:rect l="l" t="t" r="r" b="b"/>
            <a:pathLst>
              <a:path w="40004" h="63500">
                <a:moveTo>
                  <a:pt x="3169" y="0"/>
                </a:moveTo>
                <a:lnTo>
                  <a:pt x="944" y="0"/>
                </a:lnTo>
                <a:lnTo>
                  <a:pt x="0" y="4724"/>
                </a:lnTo>
                <a:lnTo>
                  <a:pt x="36636" y="63154"/>
                </a:lnTo>
                <a:lnTo>
                  <a:pt x="39471" y="63154"/>
                </a:lnTo>
                <a:lnTo>
                  <a:pt x="39471" y="58399"/>
                </a:lnTo>
                <a:lnTo>
                  <a:pt x="316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 txBox="1"/>
          <p:nvPr/>
        </p:nvSpPr>
        <p:spPr>
          <a:xfrm>
            <a:off x="6804907" y="2858436"/>
            <a:ext cx="10287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865" name="object 865"/>
          <p:cNvSpPr/>
          <p:nvPr/>
        </p:nvSpPr>
        <p:spPr>
          <a:xfrm>
            <a:off x="6873178" y="2967289"/>
            <a:ext cx="25400" cy="113030"/>
          </a:xfrm>
          <a:custGeom>
            <a:avLst/>
            <a:gdLst/>
            <a:ahLst/>
            <a:cxnLst/>
            <a:rect l="l" t="t" r="r" b="b"/>
            <a:pathLst>
              <a:path w="25400" h="113030">
                <a:moveTo>
                  <a:pt x="6644" y="0"/>
                </a:moveTo>
                <a:lnTo>
                  <a:pt x="0" y="97566"/>
                </a:lnTo>
                <a:lnTo>
                  <a:pt x="10424" y="101406"/>
                </a:lnTo>
                <a:lnTo>
                  <a:pt x="21183" y="112715"/>
                </a:lnTo>
                <a:lnTo>
                  <a:pt x="24963" y="51389"/>
                </a:lnTo>
                <a:lnTo>
                  <a:pt x="664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 txBox="1"/>
          <p:nvPr/>
        </p:nvSpPr>
        <p:spPr>
          <a:xfrm>
            <a:off x="6975456" y="2877639"/>
            <a:ext cx="10287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867" name="object 867"/>
          <p:cNvSpPr/>
          <p:nvPr/>
        </p:nvSpPr>
        <p:spPr>
          <a:xfrm>
            <a:off x="6922129" y="3662263"/>
            <a:ext cx="25400" cy="35560"/>
          </a:xfrm>
          <a:custGeom>
            <a:avLst/>
            <a:gdLst/>
            <a:ahLst/>
            <a:cxnLst/>
            <a:rect l="l" t="t" r="r" b="b"/>
            <a:pathLst>
              <a:path w="25400" h="35560">
                <a:moveTo>
                  <a:pt x="4754" y="0"/>
                </a:moveTo>
                <a:lnTo>
                  <a:pt x="0" y="2834"/>
                </a:lnTo>
                <a:lnTo>
                  <a:pt x="19903" y="35356"/>
                </a:lnTo>
                <a:lnTo>
                  <a:pt x="24963" y="31577"/>
                </a:lnTo>
                <a:lnTo>
                  <a:pt x="47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6918045" y="3681496"/>
            <a:ext cx="17780" cy="23495"/>
          </a:xfrm>
          <a:custGeom>
            <a:avLst/>
            <a:gdLst/>
            <a:ahLst/>
            <a:cxnLst/>
            <a:rect l="l" t="t" r="r" b="b"/>
            <a:pathLst>
              <a:path w="17779" h="23495">
                <a:moveTo>
                  <a:pt x="5059" y="0"/>
                </a:moveTo>
                <a:lnTo>
                  <a:pt x="0" y="2865"/>
                </a:lnTo>
                <a:lnTo>
                  <a:pt x="12618" y="23073"/>
                </a:lnTo>
                <a:lnTo>
                  <a:pt x="17343" y="20238"/>
                </a:lnTo>
                <a:lnTo>
                  <a:pt x="50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6807829" y="3674882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30632" y="0"/>
                </a:moveTo>
                <a:lnTo>
                  <a:pt x="0" y="31577"/>
                </a:lnTo>
                <a:lnTo>
                  <a:pt x="3779" y="35356"/>
                </a:lnTo>
                <a:lnTo>
                  <a:pt x="34716" y="3779"/>
                </a:lnTo>
                <a:lnTo>
                  <a:pt x="3063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6797405" y="3655618"/>
            <a:ext cx="43815" cy="45720"/>
          </a:xfrm>
          <a:custGeom>
            <a:avLst/>
            <a:gdLst/>
            <a:ahLst/>
            <a:cxnLst/>
            <a:rect l="l" t="t" r="r" b="b"/>
            <a:pathLst>
              <a:path w="43815" h="45720">
                <a:moveTo>
                  <a:pt x="39136" y="0"/>
                </a:moveTo>
                <a:lnTo>
                  <a:pt x="0" y="41056"/>
                </a:lnTo>
                <a:lnTo>
                  <a:pt x="4724" y="45140"/>
                </a:lnTo>
                <a:lnTo>
                  <a:pt x="43251" y="3779"/>
                </a:lnTo>
                <a:lnTo>
                  <a:pt x="3913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6882658" y="2954578"/>
            <a:ext cx="13970" cy="19685"/>
          </a:xfrm>
          <a:custGeom>
            <a:avLst/>
            <a:gdLst/>
            <a:ahLst/>
            <a:cxnLst/>
            <a:rect l="l" t="t" r="r" b="b"/>
            <a:pathLst>
              <a:path w="13970" h="19685">
                <a:moveTo>
                  <a:pt x="3809" y="0"/>
                </a:moveTo>
                <a:lnTo>
                  <a:pt x="0" y="3809"/>
                </a:lnTo>
                <a:lnTo>
                  <a:pt x="9479" y="19354"/>
                </a:lnTo>
                <a:lnTo>
                  <a:pt x="13594" y="16398"/>
                </a:lnTo>
                <a:lnTo>
                  <a:pt x="38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6870344" y="2962229"/>
            <a:ext cx="22225" cy="29845"/>
          </a:xfrm>
          <a:custGeom>
            <a:avLst/>
            <a:gdLst/>
            <a:ahLst/>
            <a:cxnLst/>
            <a:rect l="l" t="t" r="r" b="b"/>
            <a:pathLst>
              <a:path w="22225" h="29844">
                <a:moveTo>
                  <a:pt x="4754" y="0"/>
                </a:moveTo>
                <a:lnTo>
                  <a:pt x="0" y="3169"/>
                </a:lnTo>
                <a:lnTo>
                  <a:pt x="16123" y="29626"/>
                </a:lnTo>
                <a:lnTo>
                  <a:pt x="21793" y="26822"/>
                </a:lnTo>
                <a:lnTo>
                  <a:pt x="47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6971110" y="2963478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4">
                <a:moveTo>
                  <a:pt x="13258" y="0"/>
                </a:moveTo>
                <a:lnTo>
                  <a:pt x="0" y="13228"/>
                </a:lnTo>
                <a:lnTo>
                  <a:pt x="4724" y="17038"/>
                </a:lnTo>
                <a:lnTo>
                  <a:pt x="17038" y="2804"/>
                </a:lnTo>
                <a:lnTo>
                  <a:pt x="1325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6973945" y="2972013"/>
            <a:ext cx="24130" cy="27305"/>
          </a:xfrm>
          <a:custGeom>
            <a:avLst/>
            <a:gdLst/>
            <a:ahLst/>
            <a:cxnLst/>
            <a:rect l="l" t="t" r="r" b="b"/>
            <a:pathLst>
              <a:path w="24129" h="27305">
                <a:moveTo>
                  <a:pt x="19872" y="0"/>
                </a:moveTo>
                <a:lnTo>
                  <a:pt x="0" y="23012"/>
                </a:lnTo>
                <a:lnTo>
                  <a:pt x="3779" y="26822"/>
                </a:lnTo>
                <a:lnTo>
                  <a:pt x="23987" y="3809"/>
                </a:lnTo>
                <a:lnTo>
                  <a:pt x="1987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 txBox="1"/>
          <p:nvPr/>
        </p:nvSpPr>
        <p:spPr>
          <a:xfrm>
            <a:off x="7019676" y="4357977"/>
            <a:ext cx="17526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0" dirty="0">
                <a:solidFill>
                  <a:srgbClr val="0000FF"/>
                </a:solidFill>
                <a:latin typeface="Arial"/>
                <a:cs typeface="Arial"/>
              </a:rPr>
              <a:t>OH</a:t>
            </a:r>
            <a:endParaRPr sz="750">
              <a:latin typeface="Arial"/>
              <a:cs typeface="Arial"/>
            </a:endParaRPr>
          </a:p>
        </p:txBody>
      </p:sp>
      <p:sp>
        <p:nvSpPr>
          <p:cNvPr id="876" name="object 876"/>
          <p:cNvSpPr/>
          <p:nvPr/>
        </p:nvSpPr>
        <p:spPr>
          <a:xfrm>
            <a:off x="7047524" y="4312395"/>
            <a:ext cx="21590" cy="57785"/>
          </a:xfrm>
          <a:custGeom>
            <a:avLst/>
            <a:gdLst/>
            <a:ahLst/>
            <a:cxnLst/>
            <a:rect l="l" t="t" r="r" b="b"/>
            <a:pathLst>
              <a:path w="21590" h="57785">
                <a:moveTo>
                  <a:pt x="4084" y="0"/>
                </a:moveTo>
                <a:lnTo>
                  <a:pt x="0" y="5071"/>
                </a:lnTo>
                <a:lnTo>
                  <a:pt x="16428" y="57473"/>
                </a:lnTo>
                <a:lnTo>
                  <a:pt x="21153" y="56531"/>
                </a:lnTo>
                <a:lnTo>
                  <a:pt x="408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6986259" y="4310503"/>
            <a:ext cx="65405" cy="6985"/>
          </a:xfrm>
          <a:custGeom>
            <a:avLst/>
            <a:gdLst/>
            <a:ahLst/>
            <a:cxnLst/>
            <a:rect l="l" t="t" r="r" b="b"/>
            <a:pathLst>
              <a:path w="65404" h="6985">
                <a:moveTo>
                  <a:pt x="3779" y="0"/>
                </a:moveTo>
                <a:lnTo>
                  <a:pt x="0" y="6001"/>
                </a:lnTo>
                <a:lnTo>
                  <a:pt x="61264" y="6964"/>
                </a:lnTo>
                <a:lnTo>
                  <a:pt x="65349" y="1892"/>
                </a:lnTo>
                <a:lnTo>
                  <a:pt x="3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6966966" y="4261878"/>
            <a:ext cx="23495" cy="55244"/>
          </a:xfrm>
          <a:custGeom>
            <a:avLst/>
            <a:gdLst/>
            <a:ahLst/>
            <a:cxnLst/>
            <a:rect l="l" t="t" r="r" b="b"/>
            <a:pathLst>
              <a:path w="23495" h="55245">
                <a:moveTo>
                  <a:pt x="5090" y="0"/>
                </a:moveTo>
                <a:lnTo>
                  <a:pt x="0" y="950"/>
                </a:lnTo>
                <a:lnTo>
                  <a:pt x="19293" y="54626"/>
                </a:lnTo>
                <a:lnTo>
                  <a:pt x="23073" y="48624"/>
                </a:lnTo>
                <a:lnTo>
                  <a:pt x="509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6851081" y="4182319"/>
            <a:ext cx="62230" cy="23495"/>
          </a:xfrm>
          <a:custGeom>
            <a:avLst/>
            <a:gdLst/>
            <a:ahLst/>
            <a:cxnLst/>
            <a:rect l="l" t="t" r="r" b="b"/>
            <a:pathLst>
              <a:path w="62229" h="23495">
                <a:moveTo>
                  <a:pt x="4754" y="0"/>
                </a:moveTo>
                <a:lnTo>
                  <a:pt x="0" y="4727"/>
                </a:lnTo>
                <a:lnTo>
                  <a:pt x="60319" y="23039"/>
                </a:lnTo>
                <a:lnTo>
                  <a:pt x="62209" y="17361"/>
                </a:lnTo>
                <a:lnTo>
                  <a:pt x="47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6836541" y="4107478"/>
            <a:ext cx="19685" cy="80010"/>
          </a:xfrm>
          <a:custGeom>
            <a:avLst/>
            <a:gdLst/>
            <a:ahLst/>
            <a:cxnLst/>
            <a:rect l="l" t="t" r="r" b="b"/>
            <a:pathLst>
              <a:path w="19684" h="80010">
                <a:moveTo>
                  <a:pt x="0" y="0"/>
                </a:moveTo>
                <a:lnTo>
                  <a:pt x="14538" y="79568"/>
                </a:lnTo>
                <a:lnTo>
                  <a:pt x="19293" y="74840"/>
                </a:lnTo>
                <a:lnTo>
                  <a:pt x="6004" y="4105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6836541" y="4083783"/>
            <a:ext cx="57150" cy="27940"/>
          </a:xfrm>
          <a:custGeom>
            <a:avLst/>
            <a:gdLst/>
            <a:ahLst/>
            <a:cxnLst/>
            <a:rect l="l" t="t" r="r" b="b"/>
            <a:pathLst>
              <a:path w="57150" h="27939">
                <a:moveTo>
                  <a:pt x="54650" y="0"/>
                </a:moveTo>
                <a:lnTo>
                  <a:pt x="0" y="23695"/>
                </a:lnTo>
                <a:lnTo>
                  <a:pt x="6004" y="27800"/>
                </a:lnTo>
                <a:lnTo>
                  <a:pt x="56845" y="4751"/>
                </a:lnTo>
                <a:lnTo>
                  <a:pt x="5465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6979615" y="4051279"/>
            <a:ext cx="49530" cy="20320"/>
          </a:xfrm>
          <a:custGeom>
            <a:avLst/>
            <a:gdLst/>
            <a:ahLst/>
            <a:cxnLst/>
            <a:rect l="l" t="t" r="r" b="b"/>
            <a:pathLst>
              <a:path w="49529" h="20320">
                <a:moveTo>
                  <a:pt x="42976" y="0"/>
                </a:moveTo>
                <a:lnTo>
                  <a:pt x="0" y="15145"/>
                </a:lnTo>
                <a:lnTo>
                  <a:pt x="1889" y="19872"/>
                </a:lnTo>
                <a:lnTo>
                  <a:pt x="48950" y="4727"/>
                </a:lnTo>
                <a:lnTo>
                  <a:pt x="4297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7022591" y="3997583"/>
            <a:ext cx="18415" cy="58419"/>
          </a:xfrm>
          <a:custGeom>
            <a:avLst/>
            <a:gdLst/>
            <a:ahLst/>
            <a:cxnLst/>
            <a:rect l="l" t="t" r="r" b="b"/>
            <a:pathLst>
              <a:path w="18415" h="58420">
                <a:moveTo>
                  <a:pt x="18287" y="0"/>
                </a:moveTo>
                <a:lnTo>
                  <a:pt x="12618" y="1892"/>
                </a:lnTo>
                <a:lnTo>
                  <a:pt x="0" y="53696"/>
                </a:lnTo>
                <a:lnTo>
                  <a:pt x="5974" y="58424"/>
                </a:lnTo>
                <a:lnTo>
                  <a:pt x="1828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 txBox="1"/>
          <p:nvPr/>
        </p:nvSpPr>
        <p:spPr>
          <a:xfrm>
            <a:off x="6723436" y="3681930"/>
            <a:ext cx="309880" cy="60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75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25" b="1" spc="89" baseline="-22222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750" b="1" spc="6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  <a:p>
            <a:pPr marL="174625" marR="5080" indent="44450">
              <a:lnSpc>
                <a:spcPct val="125099"/>
              </a:lnSpc>
              <a:spcBef>
                <a:spcPts val="360"/>
              </a:spcBef>
            </a:pPr>
            <a:r>
              <a:rPr sz="750" b="1" spc="10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  O</a:t>
            </a:r>
            <a:endParaRPr sz="750">
              <a:latin typeface="Arial"/>
              <a:cs typeface="Arial"/>
            </a:endParaRPr>
          </a:p>
        </p:txBody>
      </p:sp>
      <p:sp>
        <p:nvSpPr>
          <p:cNvPr id="885" name="object 885"/>
          <p:cNvSpPr/>
          <p:nvPr/>
        </p:nvSpPr>
        <p:spPr>
          <a:xfrm>
            <a:off x="7009302" y="3966017"/>
            <a:ext cx="31750" cy="33655"/>
          </a:xfrm>
          <a:custGeom>
            <a:avLst/>
            <a:gdLst/>
            <a:ahLst/>
            <a:cxnLst/>
            <a:rect l="l" t="t" r="r" b="b"/>
            <a:pathLst>
              <a:path w="31750" h="33654">
                <a:moveTo>
                  <a:pt x="3809" y="0"/>
                </a:moveTo>
                <a:lnTo>
                  <a:pt x="0" y="3788"/>
                </a:lnTo>
                <a:lnTo>
                  <a:pt x="25907" y="33457"/>
                </a:lnTo>
                <a:lnTo>
                  <a:pt x="31577" y="31565"/>
                </a:lnTo>
                <a:lnTo>
                  <a:pt x="38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6889302" y="3919916"/>
            <a:ext cx="48260" cy="11430"/>
          </a:xfrm>
          <a:custGeom>
            <a:avLst/>
            <a:gdLst/>
            <a:ahLst/>
            <a:cxnLst/>
            <a:rect l="l" t="t" r="r" b="b"/>
            <a:pathLst>
              <a:path w="48259" h="11429">
                <a:moveTo>
                  <a:pt x="2834" y="0"/>
                </a:moveTo>
                <a:lnTo>
                  <a:pt x="0" y="4739"/>
                </a:lnTo>
                <a:lnTo>
                  <a:pt x="47030" y="11359"/>
                </a:lnTo>
                <a:lnTo>
                  <a:pt x="48005" y="5681"/>
                </a:lnTo>
                <a:lnTo>
                  <a:pt x="28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6858670" y="3877912"/>
            <a:ext cx="33655" cy="46990"/>
          </a:xfrm>
          <a:custGeom>
            <a:avLst/>
            <a:gdLst/>
            <a:ahLst/>
            <a:cxnLst/>
            <a:rect l="l" t="t" r="r" b="b"/>
            <a:pathLst>
              <a:path w="33654" h="46989">
                <a:moveTo>
                  <a:pt x="6614" y="0"/>
                </a:moveTo>
                <a:lnTo>
                  <a:pt x="0" y="954"/>
                </a:lnTo>
                <a:lnTo>
                  <a:pt x="30632" y="46744"/>
                </a:lnTo>
                <a:lnTo>
                  <a:pt x="33467" y="42004"/>
                </a:lnTo>
                <a:lnTo>
                  <a:pt x="661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6929719" y="2804373"/>
            <a:ext cx="10795" cy="44450"/>
          </a:xfrm>
          <a:custGeom>
            <a:avLst/>
            <a:gdLst/>
            <a:ahLst/>
            <a:cxnLst/>
            <a:rect l="l" t="t" r="r" b="b"/>
            <a:pathLst>
              <a:path w="10795" h="44450">
                <a:moveTo>
                  <a:pt x="5669" y="0"/>
                </a:moveTo>
                <a:lnTo>
                  <a:pt x="0" y="883"/>
                </a:lnTo>
                <a:lnTo>
                  <a:pt x="4724" y="44135"/>
                </a:lnTo>
                <a:lnTo>
                  <a:pt x="10424" y="43220"/>
                </a:lnTo>
                <a:lnTo>
                  <a:pt x="566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6858670" y="3826133"/>
            <a:ext cx="17780" cy="53340"/>
          </a:xfrm>
          <a:custGeom>
            <a:avLst/>
            <a:gdLst/>
            <a:ahLst/>
            <a:cxnLst/>
            <a:rect l="l" t="t" r="r" b="b"/>
            <a:pathLst>
              <a:path w="17779" h="53339">
                <a:moveTo>
                  <a:pt x="11673" y="0"/>
                </a:moveTo>
                <a:lnTo>
                  <a:pt x="0" y="52733"/>
                </a:lnTo>
                <a:lnTo>
                  <a:pt x="6614" y="51779"/>
                </a:lnTo>
                <a:lnTo>
                  <a:pt x="17373" y="1904"/>
                </a:lnTo>
                <a:lnTo>
                  <a:pt x="1167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6399458" y="3023768"/>
            <a:ext cx="40640" cy="95250"/>
          </a:xfrm>
          <a:custGeom>
            <a:avLst/>
            <a:gdLst/>
            <a:ahLst/>
            <a:cxnLst/>
            <a:rect l="l" t="t" r="r" b="b"/>
            <a:pathLst>
              <a:path w="40639" h="95250">
                <a:moveTo>
                  <a:pt x="0" y="0"/>
                </a:moveTo>
                <a:lnTo>
                  <a:pt x="19903" y="94762"/>
                </a:lnTo>
                <a:lnTo>
                  <a:pt x="40111" y="83057"/>
                </a:lnTo>
                <a:lnTo>
                  <a:pt x="22738" y="280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6431981" y="3027578"/>
            <a:ext cx="21590" cy="74930"/>
          </a:xfrm>
          <a:custGeom>
            <a:avLst/>
            <a:gdLst/>
            <a:ahLst/>
            <a:cxnLst/>
            <a:rect l="l" t="t" r="r" b="b"/>
            <a:pathLst>
              <a:path w="21589" h="74930">
                <a:moveTo>
                  <a:pt x="4754" y="0"/>
                </a:moveTo>
                <a:lnTo>
                  <a:pt x="0" y="914"/>
                </a:lnTo>
                <a:lnTo>
                  <a:pt x="15179" y="74554"/>
                </a:lnTo>
                <a:lnTo>
                  <a:pt x="21183" y="72633"/>
                </a:lnTo>
                <a:lnTo>
                  <a:pt x="4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6524853" y="2940466"/>
            <a:ext cx="59055" cy="50800"/>
          </a:xfrm>
          <a:custGeom>
            <a:avLst/>
            <a:gdLst/>
            <a:ahLst/>
            <a:cxnLst/>
            <a:rect l="l" t="t" r="r" b="b"/>
            <a:pathLst>
              <a:path w="59054" h="50800">
                <a:moveTo>
                  <a:pt x="3139" y="0"/>
                </a:moveTo>
                <a:lnTo>
                  <a:pt x="0" y="883"/>
                </a:lnTo>
                <a:lnTo>
                  <a:pt x="944" y="5577"/>
                </a:lnTo>
                <a:lnTo>
                  <a:pt x="52730" y="50505"/>
                </a:lnTo>
                <a:lnTo>
                  <a:pt x="58734" y="46695"/>
                </a:lnTo>
                <a:lnTo>
                  <a:pt x="31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6527993" y="2962229"/>
            <a:ext cx="42545" cy="36830"/>
          </a:xfrm>
          <a:custGeom>
            <a:avLst/>
            <a:gdLst/>
            <a:ahLst/>
            <a:cxnLst/>
            <a:rect l="l" t="t" r="r" b="b"/>
            <a:pathLst>
              <a:path w="42545" h="36830">
                <a:moveTo>
                  <a:pt x="3809" y="0"/>
                </a:moveTo>
                <a:lnTo>
                  <a:pt x="0" y="4053"/>
                </a:lnTo>
                <a:lnTo>
                  <a:pt x="38221" y="36606"/>
                </a:lnTo>
                <a:lnTo>
                  <a:pt x="42001" y="32796"/>
                </a:lnTo>
                <a:lnTo>
                  <a:pt x="38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6567159" y="3075279"/>
            <a:ext cx="35560" cy="69215"/>
          </a:xfrm>
          <a:custGeom>
            <a:avLst/>
            <a:gdLst/>
            <a:ahLst/>
            <a:cxnLst/>
            <a:rect l="l" t="t" r="r" b="b"/>
            <a:pathLst>
              <a:path w="35559" h="69214">
                <a:moveTo>
                  <a:pt x="29687" y="0"/>
                </a:moveTo>
                <a:lnTo>
                  <a:pt x="0" y="65379"/>
                </a:lnTo>
                <a:lnTo>
                  <a:pt x="944" y="69067"/>
                </a:lnTo>
                <a:lnTo>
                  <a:pt x="4754" y="69067"/>
                </a:lnTo>
                <a:lnTo>
                  <a:pt x="35387" y="914"/>
                </a:lnTo>
                <a:lnTo>
                  <a:pt x="296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6560515" y="3073389"/>
            <a:ext cx="27305" cy="50165"/>
          </a:xfrm>
          <a:custGeom>
            <a:avLst/>
            <a:gdLst/>
            <a:ahLst/>
            <a:cxnLst/>
            <a:rect l="l" t="t" r="r" b="b"/>
            <a:pathLst>
              <a:path w="27304" h="50164">
                <a:moveTo>
                  <a:pt x="21183" y="0"/>
                </a:moveTo>
                <a:lnTo>
                  <a:pt x="0" y="47945"/>
                </a:lnTo>
                <a:lnTo>
                  <a:pt x="5699" y="49865"/>
                </a:lnTo>
                <a:lnTo>
                  <a:pt x="26852" y="1889"/>
                </a:lnTo>
                <a:lnTo>
                  <a:pt x="2118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6577583" y="2987162"/>
            <a:ext cx="25400" cy="89535"/>
          </a:xfrm>
          <a:custGeom>
            <a:avLst/>
            <a:gdLst/>
            <a:ahLst/>
            <a:cxnLst/>
            <a:rect l="l" t="t" r="r" b="b"/>
            <a:pathLst>
              <a:path w="25400" h="89535">
                <a:moveTo>
                  <a:pt x="6004" y="0"/>
                </a:moveTo>
                <a:lnTo>
                  <a:pt x="0" y="3809"/>
                </a:lnTo>
                <a:lnTo>
                  <a:pt x="19263" y="88117"/>
                </a:lnTo>
                <a:lnTo>
                  <a:pt x="24963" y="89032"/>
                </a:lnTo>
                <a:lnTo>
                  <a:pt x="600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6492301" y="3008254"/>
            <a:ext cx="24130" cy="89535"/>
          </a:xfrm>
          <a:custGeom>
            <a:avLst/>
            <a:gdLst/>
            <a:ahLst/>
            <a:cxnLst/>
            <a:rect l="l" t="t" r="r" b="b"/>
            <a:pathLst>
              <a:path w="24129" h="89535">
                <a:moveTo>
                  <a:pt x="5699" y="0"/>
                </a:moveTo>
                <a:lnTo>
                  <a:pt x="0" y="0"/>
                </a:lnTo>
                <a:lnTo>
                  <a:pt x="18348" y="88148"/>
                </a:lnTo>
                <a:lnTo>
                  <a:pt x="22128" y="89032"/>
                </a:lnTo>
                <a:lnTo>
                  <a:pt x="24018" y="87264"/>
                </a:lnTo>
                <a:lnTo>
                  <a:pt x="56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6462643" y="3318723"/>
            <a:ext cx="40640" cy="93980"/>
          </a:xfrm>
          <a:custGeom>
            <a:avLst/>
            <a:gdLst/>
            <a:ahLst/>
            <a:cxnLst/>
            <a:rect l="l" t="t" r="r" b="b"/>
            <a:pathLst>
              <a:path w="40640" h="93979">
                <a:moveTo>
                  <a:pt x="0" y="0"/>
                </a:moveTo>
                <a:lnTo>
                  <a:pt x="19263" y="93756"/>
                </a:lnTo>
                <a:lnTo>
                  <a:pt x="40416" y="82082"/>
                </a:lnTo>
                <a:lnTo>
                  <a:pt x="23042" y="188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6494190" y="3320613"/>
            <a:ext cx="22225" cy="75565"/>
          </a:xfrm>
          <a:custGeom>
            <a:avLst/>
            <a:gdLst/>
            <a:ahLst/>
            <a:cxnLst/>
            <a:rect l="l" t="t" r="r" b="b"/>
            <a:pathLst>
              <a:path w="22225" h="75564">
                <a:moveTo>
                  <a:pt x="5699" y="0"/>
                </a:moveTo>
                <a:lnTo>
                  <a:pt x="0" y="1889"/>
                </a:lnTo>
                <a:lnTo>
                  <a:pt x="16459" y="75468"/>
                </a:lnTo>
                <a:lnTo>
                  <a:pt x="22128" y="74493"/>
                </a:lnTo>
                <a:lnTo>
                  <a:pt x="56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6587367" y="3230605"/>
            <a:ext cx="58419" cy="57785"/>
          </a:xfrm>
          <a:custGeom>
            <a:avLst/>
            <a:gdLst/>
            <a:ahLst/>
            <a:cxnLst/>
            <a:rect l="l" t="t" r="r" b="b"/>
            <a:pathLst>
              <a:path w="58420" h="57785">
                <a:moveTo>
                  <a:pt x="1889" y="0"/>
                </a:moveTo>
                <a:lnTo>
                  <a:pt x="0" y="944"/>
                </a:lnTo>
                <a:lnTo>
                  <a:pt x="944" y="5699"/>
                </a:lnTo>
                <a:lnTo>
                  <a:pt x="53705" y="57485"/>
                </a:lnTo>
                <a:lnTo>
                  <a:pt x="58430" y="54315"/>
                </a:lnTo>
                <a:lnTo>
                  <a:pt x="18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6589257" y="3253343"/>
            <a:ext cx="43815" cy="42545"/>
          </a:xfrm>
          <a:custGeom>
            <a:avLst/>
            <a:gdLst/>
            <a:ahLst/>
            <a:cxnLst/>
            <a:rect l="l" t="t" r="r" b="b"/>
            <a:pathLst>
              <a:path w="43815" h="42545">
                <a:moveTo>
                  <a:pt x="3809" y="0"/>
                </a:moveTo>
                <a:lnTo>
                  <a:pt x="0" y="4114"/>
                </a:lnTo>
                <a:lnTo>
                  <a:pt x="39166" y="42306"/>
                </a:lnTo>
                <a:lnTo>
                  <a:pt x="43281" y="38526"/>
                </a:lnTo>
                <a:lnTo>
                  <a:pt x="38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6631594" y="3373953"/>
            <a:ext cx="33655" cy="68580"/>
          </a:xfrm>
          <a:custGeom>
            <a:avLst/>
            <a:gdLst/>
            <a:ahLst/>
            <a:cxnLst/>
            <a:rect l="l" t="t" r="r" b="b"/>
            <a:pathLst>
              <a:path w="33654" h="68579">
                <a:moveTo>
                  <a:pt x="33467" y="0"/>
                </a:moveTo>
                <a:lnTo>
                  <a:pt x="27797" y="0"/>
                </a:lnTo>
                <a:lnTo>
                  <a:pt x="0" y="63489"/>
                </a:lnTo>
                <a:lnTo>
                  <a:pt x="944" y="68214"/>
                </a:lnTo>
                <a:lnTo>
                  <a:pt x="3779" y="68214"/>
                </a:lnTo>
                <a:lnTo>
                  <a:pt x="3346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6624645" y="3372063"/>
            <a:ext cx="26034" cy="48260"/>
          </a:xfrm>
          <a:custGeom>
            <a:avLst/>
            <a:gdLst/>
            <a:ahLst/>
            <a:cxnLst/>
            <a:rect l="l" t="t" r="r" b="b"/>
            <a:pathLst>
              <a:path w="26034" h="48260">
                <a:moveTo>
                  <a:pt x="20208" y="0"/>
                </a:moveTo>
                <a:lnTo>
                  <a:pt x="0" y="46116"/>
                </a:lnTo>
                <a:lnTo>
                  <a:pt x="4724" y="48005"/>
                </a:lnTo>
                <a:lnTo>
                  <a:pt x="25877" y="1889"/>
                </a:lnTo>
                <a:lnTo>
                  <a:pt x="202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6641073" y="3284921"/>
            <a:ext cx="24130" cy="89535"/>
          </a:xfrm>
          <a:custGeom>
            <a:avLst/>
            <a:gdLst/>
            <a:ahLst/>
            <a:cxnLst/>
            <a:rect l="l" t="t" r="r" b="b"/>
            <a:pathLst>
              <a:path w="24129" h="89535">
                <a:moveTo>
                  <a:pt x="4724" y="0"/>
                </a:moveTo>
                <a:lnTo>
                  <a:pt x="0" y="3169"/>
                </a:lnTo>
                <a:lnTo>
                  <a:pt x="18318" y="89032"/>
                </a:lnTo>
                <a:lnTo>
                  <a:pt x="23987" y="89032"/>
                </a:lnTo>
                <a:lnTo>
                  <a:pt x="47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6554845" y="3299429"/>
            <a:ext cx="25400" cy="95885"/>
          </a:xfrm>
          <a:custGeom>
            <a:avLst/>
            <a:gdLst/>
            <a:ahLst/>
            <a:cxnLst/>
            <a:rect l="l" t="t" r="r" b="b"/>
            <a:pathLst>
              <a:path w="25400" h="95885">
                <a:moveTo>
                  <a:pt x="5669" y="0"/>
                </a:moveTo>
                <a:lnTo>
                  <a:pt x="1889" y="0"/>
                </a:lnTo>
                <a:lnTo>
                  <a:pt x="0" y="944"/>
                </a:lnTo>
                <a:lnTo>
                  <a:pt x="19903" y="94731"/>
                </a:lnTo>
                <a:lnTo>
                  <a:pt x="22738" y="95676"/>
                </a:lnTo>
                <a:lnTo>
                  <a:pt x="24963" y="93786"/>
                </a:lnTo>
                <a:lnTo>
                  <a:pt x="56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6473037" y="3150077"/>
            <a:ext cx="42545" cy="108585"/>
          </a:xfrm>
          <a:custGeom>
            <a:avLst/>
            <a:gdLst/>
            <a:ahLst/>
            <a:cxnLst/>
            <a:rect l="l" t="t" r="r" b="b"/>
            <a:pathLst>
              <a:path w="42545" h="108585">
                <a:moveTo>
                  <a:pt x="19263" y="0"/>
                </a:moveTo>
                <a:lnTo>
                  <a:pt x="10759" y="12344"/>
                </a:lnTo>
                <a:lnTo>
                  <a:pt x="0" y="18074"/>
                </a:lnTo>
                <a:lnTo>
                  <a:pt x="17373" y="98541"/>
                </a:lnTo>
                <a:lnTo>
                  <a:pt x="30022" y="99456"/>
                </a:lnTo>
                <a:lnTo>
                  <a:pt x="42336" y="108325"/>
                </a:lnTo>
                <a:lnTo>
                  <a:pt x="1926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6566214" y="3144347"/>
            <a:ext cx="23495" cy="87630"/>
          </a:xfrm>
          <a:custGeom>
            <a:avLst/>
            <a:gdLst/>
            <a:ahLst/>
            <a:cxnLst/>
            <a:rect l="l" t="t" r="r" b="b"/>
            <a:pathLst>
              <a:path w="23495" h="87630">
                <a:moveTo>
                  <a:pt x="5699" y="0"/>
                </a:moveTo>
                <a:lnTo>
                  <a:pt x="1889" y="0"/>
                </a:lnTo>
                <a:lnTo>
                  <a:pt x="0" y="1920"/>
                </a:lnTo>
                <a:lnTo>
                  <a:pt x="18318" y="87203"/>
                </a:lnTo>
                <a:lnTo>
                  <a:pt x="21153" y="87203"/>
                </a:lnTo>
                <a:lnTo>
                  <a:pt x="23042" y="86258"/>
                </a:lnTo>
                <a:lnTo>
                  <a:pt x="56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6483796" y="3096402"/>
            <a:ext cx="31115" cy="66040"/>
          </a:xfrm>
          <a:custGeom>
            <a:avLst/>
            <a:gdLst/>
            <a:ahLst/>
            <a:cxnLst/>
            <a:rect l="l" t="t" r="r" b="b"/>
            <a:pathLst>
              <a:path w="31115" h="66039">
                <a:moveTo>
                  <a:pt x="26852" y="0"/>
                </a:moveTo>
                <a:lnTo>
                  <a:pt x="2834" y="53675"/>
                </a:lnTo>
                <a:lnTo>
                  <a:pt x="0" y="66019"/>
                </a:lnTo>
                <a:lnTo>
                  <a:pt x="8503" y="53675"/>
                </a:lnTo>
                <a:lnTo>
                  <a:pt x="30632" y="5730"/>
                </a:lnTo>
                <a:lnTo>
                  <a:pt x="30632" y="883"/>
                </a:lnTo>
                <a:lnTo>
                  <a:pt x="2685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6476207" y="3094482"/>
            <a:ext cx="26034" cy="46355"/>
          </a:xfrm>
          <a:custGeom>
            <a:avLst/>
            <a:gdLst/>
            <a:ahLst/>
            <a:cxnLst/>
            <a:rect l="l" t="t" r="r" b="b"/>
            <a:pathLst>
              <a:path w="26035" h="46355">
                <a:moveTo>
                  <a:pt x="20848" y="0"/>
                </a:moveTo>
                <a:lnTo>
                  <a:pt x="0" y="43891"/>
                </a:lnTo>
                <a:lnTo>
                  <a:pt x="5699" y="46177"/>
                </a:lnTo>
                <a:lnTo>
                  <a:pt x="25907" y="1920"/>
                </a:lnTo>
                <a:lnTo>
                  <a:pt x="2084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6514429" y="3095518"/>
            <a:ext cx="53975" cy="50800"/>
          </a:xfrm>
          <a:custGeom>
            <a:avLst/>
            <a:gdLst/>
            <a:ahLst/>
            <a:cxnLst/>
            <a:rect l="l" t="t" r="r" b="b"/>
            <a:pathLst>
              <a:path w="53975" h="50800">
                <a:moveTo>
                  <a:pt x="1889" y="0"/>
                </a:moveTo>
                <a:lnTo>
                  <a:pt x="0" y="1767"/>
                </a:lnTo>
                <a:lnTo>
                  <a:pt x="0" y="6614"/>
                </a:lnTo>
                <a:lnTo>
                  <a:pt x="51785" y="50749"/>
                </a:lnTo>
                <a:lnTo>
                  <a:pt x="53675" y="48828"/>
                </a:lnTo>
                <a:lnTo>
                  <a:pt x="52730" y="45140"/>
                </a:lnTo>
                <a:lnTo>
                  <a:pt x="18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6503060" y="3249533"/>
            <a:ext cx="53975" cy="51435"/>
          </a:xfrm>
          <a:custGeom>
            <a:avLst/>
            <a:gdLst/>
            <a:ahLst/>
            <a:cxnLst/>
            <a:rect l="l" t="t" r="r" b="b"/>
            <a:pathLst>
              <a:path w="53975" h="51435">
                <a:moveTo>
                  <a:pt x="0" y="0"/>
                </a:moveTo>
                <a:lnTo>
                  <a:pt x="7589" y="11704"/>
                </a:lnTo>
                <a:lnTo>
                  <a:pt x="51785" y="50840"/>
                </a:lnTo>
                <a:lnTo>
                  <a:pt x="53675" y="49895"/>
                </a:lnTo>
                <a:lnTo>
                  <a:pt x="53675" y="45171"/>
                </a:lnTo>
                <a:lnTo>
                  <a:pt x="12313" y="886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6505895" y="3270717"/>
            <a:ext cx="41275" cy="38735"/>
          </a:xfrm>
          <a:custGeom>
            <a:avLst/>
            <a:gdLst/>
            <a:ahLst/>
            <a:cxnLst/>
            <a:rect l="l" t="t" r="r" b="b"/>
            <a:pathLst>
              <a:path w="41275" h="38735">
                <a:moveTo>
                  <a:pt x="3809" y="0"/>
                </a:moveTo>
                <a:lnTo>
                  <a:pt x="0" y="4724"/>
                </a:lnTo>
                <a:lnTo>
                  <a:pt x="37277" y="38191"/>
                </a:lnTo>
                <a:lnTo>
                  <a:pt x="41056" y="33467"/>
                </a:lnTo>
                <a:lnTo>
                  <a:pt x="38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6556735" y="3231550"/>
            <a:ext cx="31750" cy="67945"/>
          </a:xfrm>
          <a:custGeom>
            <a:avLst/>
            <a:gdLst/>
            <a:ahLst/>
            <a:cxnLst/>
            <a:rect l="l" t="t" r="r" b="b"/>
            <a:pathLst>
              <a:path w="31750" h="67945">
                <a:moveTo>
                  <a:pt x="30632" y="0"/>
                </a:moveTo>
                <a:lnTo>
                  <a:pt x="27797" y="0"/>
                </a:lnTo>
                <a:lnTo>
                  <a:pt x="0" y="63154"/>
                </a:lnTo>
                <a:lnTo>
                  <a:pt x="0" y="67878"/>
                </a:lnTo>
                <a:lnTo>
                  <a:pt x="3779" y="67878"/>
                </a:lnTo>
                <a:lnTo>
                  <a:pt x="31577" y="4754"/>
                </a:lnTo>
                <a:lnTo>
                  <a:pt x="306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6419362" y="3106826"/>
            <a:ext cx="67310" cy="61594"/>
          </a:xfrm>
          <a:custGeom>
            <a:avLst/>
            <a:gdLst/>
            <a:ahLst/>
            <a:cxnLst/>
            <a:rect l="l" t="t" r="r" b="b"/>
            <a:pathLst>
              <a:path w="67310" h="61594">
                <a:moveTo>
                  <a:pt x="20208" y="0"/>
                </a:moveTo>
                <a:lnTo>
                  <a:pt x="0" y="11704"/>
                </a:lnTo>
                <a:lnTo>
                  <a:pt x="53675" y="61325"/>
                </a:lnTo>
                <a:lnTo>
                  <a:pt x="64434" y="55595"/>
                </a:lnTo>
                <a:lnTo>
                  <a:pt x="67269" y="43251"/>
                </a:lnTo>
                <a:lnTo>
                  <a:pt x="202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6462643" y="3248619"/>
            <a:ext cx="48260" cy="72390"/>
          </a:xfrm>
          <a:custGeom>
            <a:avLst/>
            <a:gdLst/>
            <a:ahLst/>
            <a:cxnLst/>
            <a:rect l="l" t="t" r="r" b="b"/>
            <a:pathLst>
              <a:path w="48259" h="72389">
                <a:moveTo>
                  <a:pt x="27767" y="0"/>
                </a:moveTo>
                <a:lnTo>
                  <a:pt x="0" y="70103"/>
                </a:lnTo>
                <a:lnTo>
                  <a:pt x="23042" y="71993"/>
                </a:lnTo>
                <a:lnTo>
                  <a:pt x="48005" y="12618"/>
                </a:lnTo>
                <a:lnTo>
                  <a:pt x="40416" y="914"/>
                </a:lnTo>
                <a:lnTo>
                  <a:pt x="2776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6557680" y="3520470"/>
            <a:ext cx="41275" cy="66675"/>
          </a:xfrm>
          <a:custGeom>
            <a:avLst/>
            <a:gdLst/>
            <a:ahLst/>
            <a:cxnLst/>
            <a:rect l="l" t="t" r="r" b="b"/>
            <a:pathLst>
              <a:path w="41275" h="66675">
                <a:moveTo>
                  <a:pt x="14234" y="0"/>
                </a:moveTo>
                <a:lnTo>
                  <a:pt x="0" y="41391"/>
                </a:lnTo>
                <a:lnTo>
                  <a:pt x="37277" y="66324"/>
                </a:lnTo>
                <a:lnTo>
                  <a:pt x="41056" y="62514"/>
                </a:lnTo>
                <a:lnTo>
                  <a:pt x="142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6637294" y="3528364"/>
            <a:ext cx="16510" cy="53340"/>
          </a:xfrm>
          <a:custGeom>
            <a:avLst/>
            <a:gdLst/>
            <a:ahLst/>
            <a:cxnLst/>
            <a:rect l="l" t="t" r="r" b="b"/>
            <a:pathLst>
              <a:path w="16509" h="53339">
                <a:moveTo>
                  <a:pt x="11338" y="0"/>
                </a:moveTo>
                <a:lnTo>
                  <a:pt x="0" y="51480"/>
                </a:lnTo>
                <a:lnTo>
                  <a:pt x="5669" y="52730"/>
                </a:lnTo>
                <a:lnTo>
                  <a:pt x="16093" y="944"/>
                </a:lnTo>
                <a:lnTo>
                  <a:pt x="113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6629368" y="3442167"/>
            <a:ext cx="24130" cy="87630"/>
          </a:xfrm>
          <a:custGeom>
            <a:avLst/>
            <a:gdLst/>
            <a:ahLst/>
            <a:cxnLst/>
            <a:rect l="l" t="t" r="r" b="b"/>
            <a:pathLst>
              <a:path w="24129" h="87629">
                <a:moveTo>
                  <a:pt x="6004" y="0"/>
                </a:moveTo>
                <a:lnTo>
                  <a:pt x="3169" y="0"/>
                </a:lnTo>
                <a:lnTo>
                  <a:pt x="0" y="944"/>
                </a:lnTo>
                <a:lnTo>
                  <a:pt x="18318" y="87142"/>
                </a:lnTo>
                <a:lnTo>
                  <a:pt x="24018" y="87142"/>
                </a:lnTo>
                <a:lnTo>
                  <a:pt x="600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6546951" y="3394161"/>
            <a:ext cx="31750" cy="66040"/>
          </a:xfrm>
          <a:custGeom>
            <a:avLst/>
            <a:gdLst/>
            <a:ahLst/>
            <a:cxnLst/>
            <a:rect l="l" t="t" r="r" b="b"/>
            <a:pathLst>
              <a:path w="31750" h="66039">
                <a:moveTo>
                  <a:pt x="27797" y="0"/>
                </a:moveTo>
                <a:lnTo>
                  <a:pt x="3809" y="52730"/>
                </a:lnTo>
                <a:lnTo>
                  <a:pt x="0" y="65989"/>
                </a:lnTo>
                <a:lnTo>
                  <a:pt x="9784" y="53675"/>
                </a:lnTo>
                <a:lnTo>
                  <a:pt x="31577" y="4724"/>
                </a:lnTo>
                <a:lnTo>
                  <a:pt x="30632" y="944"/>
                </a:lnTo>
                <a:lnTo>
                  <a:pt x="2779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6540337" y="3392271"/>
            <a:ext cx="26034" cy="45720"/>
          </a:xfrm>
          <a:custGeom>
            <a:avLst/>
            <a:gdLst/>
            <a:ahLst/>
            <a:cxnLst/>
            <a:rect l="l" t="t" r="r" b="b"/>
            <a:pathLst>
              <a:path w="26034" h="45720">
                <a:moveTo>
                  <a:pt x="20177" y="0"/>
                </a:moveTo>
                <a:lnTo>
                  <a:pt x="0" y="43251"/>
                </a:lnTo>
                <a:lnTo>
                  <a:pt x="4724" y="45171"/>
                </a:lnTo>
                <a:lnTo>
                  <a:pt x="25877" y="1889"/>
                </a:lnTo>
                <a:lnTo>
                  <a:pt x="2017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6577583" y="3393216"/>
            <a:ext cx="55244" cy="50165"/>
          </a:xfrm>
          <a:custGeom>
            <a:avLst/>
            <a:gdLst/>
            <a:ahLst/>
            <a:cxnLst/>
            <a:rect l="l" t="t" r="r" b="b"/>
            <a:pathLst>
              <a:path w="55245" h="50164">
                <a:moveTo>
                  <a:pt x="2225" y="0"/>
                </a:moveTo>
                <a:lnTo>
                  <a:pt x="0" y="1889"/>
                </a:lnTo>
                <a:lnTo>
                  <a:pt x="944" y="5669"/>
                </a:lnTo>
                <a:lnTo>
                  <a:pt x="51785" y="49895"/>
                </a:lnTo>
                <a:lnTo>
                  <a:pt x="54955" y="48950"/>
                </a:lnTo>
                <a:lnTo>
                  <a:pt x="54010" y="44226"/>
                </a:lnTo>
                <a:lnTo>
                  <a:pt x="22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6481907" y="3400805"/>
            <a:ext cx="69215" cy="65405"/>
          </a:xfrm>
          <a:custGeom>
            <a:avLst/>
            <a:gdLst/>
            <a:ahLst/>
            <a:cxnLst/>
            <a:rect l="l" t="t" r="r" b="b"/>
            <a:pathLst>
              <a:path w="69215" h="65404">
                <a:moveTo>
                  <a:pt x="21153" y="0"/>
                </a:moveTo>
                <a:lnTo>
                  <a:pt x="0" y="11673"/>
                </a:lnTo>
                <a:lnTo>
                  <a:pt x="55565" y="65379"/>
                </a:lnTo>
                <a:lnTo>
                  <a:pt x="65044" y="59344"/>
                </a:lnTo>
                <a:lnTo>
                  <a:pt x="68854" y="46085"/>
                </a:lnTo>
                <a:lnTo>
                  <a:pt x="211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6481907" y="2815681"/>
            <a:ext cx="27305" cy="40005"/>
          </a:xfrm>
          <a:custGeom>
            <a:avLst/>
            <a:gdLst/>
            <a:ahLst/>
            <a:cxnLst/>
            <a:rect l="l" t="t" r="r" b="b"/>
            <a:pathLst>
              <a:path w="27304" h="40005">
                <a:moveTo>
                  <a:pt x="3779" y="0"/>
                </a:moveTo>
                <a:lnTo>
                  <a:pt x="0" y="3169"/>
                </a:lnTo>
                <a:lnTo>
                  <a:pt x="22097" y="39410"/>
                </a:lnTo>
                <a:lnTo>
                  <a:pt x="26822" y="37642"/>
                </a:lnTo>
                <a:lnTo>
                  <a:pt x="37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6407992" y="2814797"/>
            <a:ext cx="33020" cy="76835"/>
          </a:xfrm>
          <a:custGeom>
            <a:avLst/>
            <a:gdLst/>
            <a:ahLst/>
            <a:cxnLst/>
            <a:rect l="l" t="t" r="r" b="b"/>
            <a:pathLst>
              <a:path w="33020" h="76835">
                <a:moveTo>
                  <a:pt x="26852" y="0"/>
                </a:moveTo>
                <a:lnTo>
                  <a:pt x="0" y="47945"/>
                </a:lnTo>
                <a:lnTo>
                  <a:pt x="28742" y="76687"/>
                </a:lnTo>
                <a:lnTo>
                  <a:pt x="32522" y="883"/>
                </a:lnTo>
                <a:lnTo>
                  <a:pt x="2685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6407992" y="2862742"/>
            <a:ext cx="44450" cy="99060"/>
          </a:xfrm>
          <a:custGeom>
            <a:avLst/>
            <a:gdLst/>
            <a:ahLst/>
            <a:cxnLst/>
            <a:rect l="l" t="t" r="r" b="b"/>
            <a:pathLst>
              <a:path w="44450" h="99060">
                <a:moveTo>
                  <a:pt x="0" y="0"/>
                </a:moveTo>
                <a:lnTo>
                  <a:pt x="20208" y="95646"/>
                </a:lnTo>
                <a:lnTo>
                  <a:pt x="44195" y="98572"/>
                </a:lnTo>
                <a:lnTo>
                  <a:pt x="28742" y="2874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6504005" y="2853324"/>
            <a:ext cx="24130" cy="88265"/>
          </a:xfrm>
          <a:custGeom>
            <a:avLst/>
            <a:gdLst/>
            <a:ahLst/>
            <a:cxnLst/>
            <a:rect l="l" t="t" r="r" b="b"/>
            <a:pathLst>
              <a:path w="24129" h="88264">
                <a:moveTo>
                  <a:pt x="4724" y="0"/>
                </a:moveTo>
                <a:lnTo>
                  <a:pt x="0" y="1767"/>
                </a:lnTo>
                <a:lnTo>
                  <a:pt x="18013" y="88026"/>
                </a:lnTo>
                <a:lnTo>
                  <a:pt x="20848" y="88026"/>
                </a:lnTo>
                <a:lnTo>
                  <a:pt x="23987" y="87142"/>
                </a:lnTo>
                <a:lnTo>
                  <a:pt x="47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6435790" y="2947080"/>
            <a:ext cx="64135" cy="57785"/>
          </a:xfrm>
          <a:custGeom>
            <a:avLst/>
            <a:gdLst/>
            <a:ahLst/>
            <a:cxnLst/>
            <a:rect l="l" t="t" r="r" b="b"/>
            <a:pathLst>
              <a:path w="64135" h="57785">
                <a:moveTo>
                  <a:pt x="3779" y="0"/>
                </a:moveTo>
                <a:lnTo>
                  <a:pt x="0" y="3809"/>
                </a:lnTo>
                <a:lnTo>
                  <a:pt x="60319" y="57485"/>
                </a:lnTo>
                <a:lnTo>
                  <a:pt x="64099" y="52638"/>
                </a:lnTo>
                <a:lnTo>
                  <a:pt x="37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6435790" y="2964363"/>
            <a:ext cx="63500" cy="57785"/>
          </a:xfrm>
          <a:custGeom>
            <a:avLst/>
            <a:gdLst/>
            <a:ahLst/>
            <a:cxnLst/>
            <a:rect l="l" t="t" r="r" b="b"/>
            <a:pathLst>
              <a:path w="63500" h="57785">
                <a:moveTo>
                  <a:pt x="3779" y="0"/>
                </a:moveTo>
                <a:lnTo>
                  <a:pt x="0" y="3840"/>
                </a:lnTo>
                <a:lnTo>
                  <a:pt x="59375" y="57241"/>
                </a:lnTo>
                <a:lnTo>
                  <a:pt x="63154" y="53431"/>
                </a:lnTo>
                <a:lnTo>
                  <a:pt x="37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6399458" y="2958388"/>
            <a:ext cx="53340" cy="68580"/>
          </a:xfrm>
          <a:custGeom>
            <a:avLst/>
            <a:gdLst/>
            <a:ahLst/>
            <a:cxnLst/>
            <a:rect l="l" t="t" r="r" b="b"/>
            <a:pathLst>
              <a:path w="53339" h="68580">
                <a:moveTo>
                  <a:pt x="28742" y="0"/>
                </a:moveTo>
                <a:lnTo>
                  <a:pt x="0" y="65379"/>
                </a:lnTo>
                <a:lnTo>
                  <a:pt x="22738" y="68183"/>
                </a:lnTo>
                <a:lnTo>
                  <a:pt x="52730" y="2926"/>
                </a:lnTo>
                <a:lnTo>
                  <a:pt x="2874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6492301" y="2941350"/>
            <a:ext cx="33655" cy="67310"/>
          </a:xfrm>
          <a:custGeom>
            <a:avLst/>
            <a:gdLst/>
            <a:ahLst/>
            <a:cxnLst/>
            <a:rect l="l" t="t" r="r" b="b"/>
            <a:pathLst>
              <a:path w="33654" h="67310">
                <a:moveTo>
                  <a:pt x="32552" y="0"/>
                </a:moveTo>
                <a:lnTo>
                  <a:pt x="29717" y="0"/>
                </a:lnTo>
                <a:lnTo>
                  <a:pt x="0" y="66903"/>
                </a:lnTo>
                <a:lnTo>
                  <a:pt x="5699" y="66903"/>
                </a:lnTo>
                <a:lnTo>
                  <a:pt x="33497" y="4693"/>
                </a:lnTo>
                <a:lnTo>
                  <a:pt x="3255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6537472" y="3447836"/>
            <a:ext cx="34925" cy="114300"/>
          </a:xfrm>
          <a:custGeom>
            <a:avLst/>
            <a:gdLst/>
            <a:ahLst/>
            <a:cxnLst/>
            <a:rect l="l" t="t" r="r" b="b"/>
            <a:pathLst>
              <a:path w="34925" h="114300">
                <a:moveTo>
                  <a:pt x="19263" y="0"/>
                </a:moveTo>
                <a:lnTo>
                  <a:pt x="9479" y="12313"/>
                </a:lnTo>
                <a:lnTo>
                  <a:pt x="0" y="18348"/>
                </a:lnTo>
                <a:lnTo>
                  <a:pt x="20208" y="114025"/>
                </a:lnTo>
                <a:lnTo>
                  <a:pt x="34442" y="72633"/>
                </a:lnTo>
                <a:lnTo>
                  <a:pt x="1926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 txBox="1"/>
          <p:nvPr/>
        </p:nvSpPr>
        <p:spPr>
          <a:xfrm>
            <a:off x="6656164" y="3516481"/>
            <a:ext cx="10287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933" name="object 933"/>
          <p:cNvSpPr/>
          <p:nvPr/>
        </p:nvSpPr>
        <p:spPr>
          <a:xfrm>
            <a:off x="6498945" y="2825465"/>
            <a:ext cx="14604" cy="23495"/>
          </a:xfrm>
          <a:custGeom>
            <a:avLst/>
            <a:gdLst/>
            <a:ahLst/>
            <a:cxnLst/>
            <a:rect l="l" t="t" r="r" b="b"/>
            <a:pathLst>
              <a:path w="14604" h="23494">
                <a:moveTo>
                  <a:pt x="9784" y="0"/>
                </a:moveTo>
                <a:lnTo>
                  <a:pt x="0" y="20238"/>
                </a:lnTo>
                <a:lnTo>
                  <a:pt x="6004" y="23042"/>
                </a:lnTo>
                <a:lnTo>
                  <a:pt x="14508" y="2804"/>
                </a:lnTo>
                <a:lnTo>
                  <a:pt x="978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6506840" y="2831195"/>
            <a:ext cx="19050" cy="35560"/>
          </a:xfrm>
          <a:custGeom>
            <a:avLst/>
            <a:gdLst/>
            <a:ahLst/>
            <a:cxnLst/>
            <a:rect l="l" t="t" r="r" b="b"/>
            <a:pathLst>
              <a:path w="19050" h="35560">
                <a:moveTo>
                  <a:pt x="14203" y="0"/>
                </a:moveTo>
                <a:lnTo>
                  <a:pt x="0" y="33467"/>
                </a:lnTo>
                <a:lnTo>
                  <a:pt x="3809" y="35356"/>
                </a:lnTo>
                <a:lnTo>
                  <a:pt x="18958" y="1920"/>
                </a:lnTo>
                <a:lnTo>
                  <a:pt x="142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6390619" y="2853324"/>
            <a:ext cx="36195" cy="33020"/>
          </a:xfrm>
          <a:custGeom>
            <a:avLst/>
            <a:gdLst/>
            <a:ahLst/>
            <a:cxnLst/>
            <a:rect l="l" t="t" r="r" b="b"/>
            <a:pathLst>
              <a:path w="36195" h="33019">
                <a:moveTo>
                  <a:pt x="2834" y="0"/>
                </a:moveTo>
                <a:lnTo>
                  <a:pt x="0" y="3688"/>
                </a:lnTo>
                <a:lnTo>
                  <a:pt x="31577" y="32430"/>
                </a:lnTo>
                <a:lnTo>
                  <a:pt x="35692" y="28620"/>
                </a:lnTo>
                <a:lnTo>
                  <a:pt x="28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6399458" y="2842534"/>
            <a:ext cx="26034" cy="24130"/>
          </a:xfrm>
          <a:custGeom>
            <a:avLst/>
            <a:gdLst/>
            <a:ahLst/>
            <a:cxnLst/>
            <a:rect l="l" t="t" r="r" b="b"/>
            <a:pathLst>
              <a:path w="26035" h="24130">
                <a:moveTo>
                  <a:pt x="3779" y="0"/>
                </a:moveTo>
                <a:lnTo>
                  <a:pt x="0" y="4053"/>
                </a:lnTo>
                <a:lnTo>
                  <a:pt x="21793" y="24018"/>
                </a:lnTo>
                <a:lnTo>
                  <a:pt x="25877" y="20208"/>
                </a:lnTo>
                <a:lnTo>
                  <a:pt x="37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6535582" y="3537844"/>
            <a:ext cx="31115" cy="37465"/>
          </a:xfrm>
          <a:custGeom>
            <a:avLst/>
            <a:gdLst/>
            <a:ahLst/>
            <a:cxnLst/>
            <a:rect l="l" t="t" r="r" b="b"/>
            <a:pathLst>
              <a:path w="31115" h="37464">
                <a:moveTo>
                  <a:pt x="26852" y="0"/>
                </a:moveTo>
                <a:lnTo>
                  <a:pt x="0" y="33467"/>
                </a:lnTo>
                <a:lnTo>
                  <a:pt x="3779" y="37246"/>
                </a:lnTo>
                <a:lnTo>
                  <a:pt x="30632" y="2834"/>
                </a:lnTo>
                <a:lnTo>
                  <a:pt x="2685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6546006" y="3552383"/>
            <a:ext cx="27305" cy="31115"/>
          </a:xfrm>
          <a:custGeom>
            <a:avLst/>
            <a:gdLst/>
            <a:ahLst/>
            <a:cxnLst/>
            <a:rect l="l" t="t" r="r" b="b"/>
            <a:pathLst>
              <a:path w="27304" h="31114">
                <a:moveTo>
                  <a:pt x="22097" y="0"/>
                </a:moveTo>
                <a:lnTo>
                  <a:pt x="0" y="27462"/>
                </a:lnTo>
                <a:lnTo>
                  <a:pt x="4754" y="30601"/>
                </a:lnTo>
                <a:lnTo>
                  <a:pt x="26852" y="2834"/>
                </a:lnTo>
                <a:lnTo>
                  <a:pt x="2209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6646743" y="3515746"/>
            <a:ext cx="29209" cy="27305"/>
          </a:xfrm>
          <a:custGeom>
            <a:avLst/>
            <a:gdLst/>
            <a:ahLst/>
            <a:cxnLst/>
            <a:rect l="l" t="t" r="r" b="b"/>
            <a:pathLst>
              <a:path w="29209" h="27304">
                <a:moveTo>
                  <a:pt x="3779" y="0"/>
                </a:moveTo>
                <a:lnTo>
                  <a:pt x="0" y="3779"/>
                </a:lnTo>
                <a:lnTo>
                  <a:pt x="24963" y="26822"/>
                </a:lnTo>
                <a:lnTo>
                  <a:pt x="28742" y="22097"/>
                </a:lnTo>
                <a:lnTo>
                  <a:pt x="37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6646743" y="3534979"/>
            <a:ext cx="20320" cy="17780"/>
          </a:xfrm>
          <a:custGeom>
            <a:avLst/>
            <a:gdLst/>
            <a:ahLst/>
            <a:cxnLst/>
            <a:rect l="l" t="t" r="r" b="b"/>
            <a:pathLst>
              <a:path w="20320" h="17779">
                <a:moveTo>
                  <a:pt x="3779" y="0"/>
                </a:moveTo>
                <a:lnTo>
                  <a:pt x="0" y="3809"/>
                </a:lnTo>
                <a:lnTo>
                  <a:pt x="16428" y="17404"/>
                </a:lnTo>
                <a:lnTo>
                  <a:pt x="20208" y="13289"/>
                </a:lnTo>
                <a:lnTo>
                  <a:pt x="37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 txBox="1"/>
          <p:nvPr/>
        </p:nvSpPr>
        <p:spPr>
          <a:xfrm>
            <a:off x="6147693" y="4302402"/>
            <a:ext cx="17526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0" dirty="0">
                <a:solidFill>
                  <a:srgbClr val="0000FF"/>
                </a:solidFill>
                <a:latin typeface="Arial"/>
                <a:cs typeface="Arial"/>
              </a:rPr>
              <a:t>HO</a:t>
            </a:r>
            <a:endParaRPr sz="750">
              <a:latin typeface="Arial"/>
              <a:cs typeface="Arial"/>
            </a:endParaRPr>
          </a:p>
        </p:txBody>
      </p:sp>
      <p:sp>
        <p:nvSpPr>
          <p:cNvPr id="942" name="object 942"/>
          <p:cNvSpPr/>
          <p:nvPr/>
        </p:nvSpPr>
        <p:spPr>
          <a:xfrm>
            <a:off x="6303446" y="4285558"/>
            <a:ext cx="50165" cy="43815"/>
          </a:xfrm>
          <a:custGeom>
            <a:avLst/>
            <a:gdLst/>
            <a:ahLst/>
            <a:cxnLst/>
            <a:rect l="l" t="t" r="r" b="b"/>
            <a:pathLst>
              <a:path w="50164" h="43814">
                <a:moveTo>
                  <a:pt x="49895" y="0"/>
                </a:moveTo>
                <a:lnTo>
                  <a:pt x="41391" y="0"/>
                </a:lnTo>
                <a:lnTo>
                  <a:pt x="0" y="38529"/>
                </a:lnTo>
                <a:lnTo>
                  <a:pt x="3779" y="43269"/>
                </a:lnTo>
                <a:lnTo>
                  <a:pt x="4989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6295857" y="4243578"/>
            <a:ext cx="57785" cy="42545"/>
          </a:xfrm>
          <a:custGeom>
            <a:avLst/>
            <a:gdLst/>
            <a:ahLst/>
            <a:cxnLst/>
            <a:rect l="l" t="t" r="r" b="b"/>
            <a:pathLst>
              <a:path w="57785" h="42545">
                <a:moveTo>
                  <a:pt x="5699" y="0"/>
                </a:moveTo>
                <a:lnTo>
                  <a:pt x="0" y="2834"/>
                </a:lnTo>
                <a:lnTo>
                  <a:pt x="48981" y="41980"/>
                </a:lnTo>
                <a:lnTo>
                  <a:pt x="57485" y="41980"/>
                </a:lnTo>
                <a:lnTo>
                  <a:pt x="56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6295857" y="4191774"/>
            <a:ext cx="11430" cy="55244"/>
          </a:xfrm>
          <a:custGeom>
            <a:avLst/>
            <a:gdLst/>
            <a:ahLst/>
            <a:cxnLst/>
            <a:rect l="l" t="t" r="r" b="b"/>
            <a:pathLst>
              <a:path w="11429" h="55245">
                <a:moveTo>
                  <a:pt x="5699" y="0"/>
                </a:moveTo>
                <a:lnTo>
                  <a:pt x="0" y="54638"/>
                </a:lnTo>
                <a:lnTo>
                  <a:pt x="5699" y="51803"/>
                </a:lnTo>
                <a:lnTo>
                  <a:pt x="11369" y="963"/>
                </a:lnTo>
                <a:lnTo>
                  <a:pt x="56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6370716" y="4019370"/>
            <a:ext cx="40640" cy="33020"/>
          </a:xfrm>
          <a:custGeom>
            <a:avLst/>
            <a:gdLst/>
            <a:ahLst/>
            <a:cxnLst/>
            <a:rect l="l" t="t" r="r" b="b"/>
            <a:pathLst>
              <a:path w="40639" h="33020">
                <a:moveTo>
                  <a:pt x="3809" y="0"/>
                </a:moveTo>
                <a:lnTo>
                  <a:pt x="0" y="5050"/>
                </a:lnTo>
                <a:lnTo>
                  <a:pt x="34442" y="32851"/>
                </a:lnTo>
                <a:lnTo>
                  <a:pt x="40111" y="29696"/>
                </a:lnTo>
                <a:lnTo>
                  <a:pt x="38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6267114" y="3958114"/>
            <a:ext cx="27305" cy="16510"/>
          </a:xfrm>
          <a:custGeom>
            <a:avLst/>
            <a:gdLst/>
            <a:ahLst/>
            <a:cxnLst/>
            <a:rect l="l" t="t" r="r" b="b"/>
            <a:pathLst>
              <a:path w="27304" h="16510">
                <a:moveTo>
                  <a:pt x="1920" y="0"/>
                </a:moveTo>
                <a:lnTo>
                  <a:pt x="0" y="5059"/>
                </a:lnTo>
                <a:lnTo>
                  <a:pt x="24963" y="16416"/>
                </a:lnTo>
                <a:lnTo>
                  <a:pt x="26852" y="11692"/>
                </a:lnTo>
                <a:lnTo>
                  <a:pt x="192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6253550" y="3907597"/>
            <a:ext cx="17780" cy="54610"/>
          </a:xfrm>
          <a:custGeom>
            <a:avLst/>
            <a:gdLst/>
            <a:ahLst/>
            <a:cxnLst/>
            <a:rect l="l" t="t" r="r" b="b"/>
            <a:pathLst>
              <a:path w="17779" h="54610">
                <a:moveTo>
                  <a:pt x="0" y="0"/>
                </a:moveTo>
                <a:lnTo>
                  <a:pt x="12649" y="54315"/>
                </a:lnTo>
                <a:lnTo>
                  <a:pt x="17373" y="50517"/>
                </a:lnTo>
                <a:lnTo>
                  <a:pt x="5699" y="1892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6253550" y="3882652"/>
            <a:ext cx="29209" cy="27305"/>
          </a:xfrm>
          <a:custGeom>
            <a:avLst/>
            <a:gdLst/>
            <a:ahLst/>
            <a:cxnLst/>
            <a:rect l="l" t="t" r="r" b="b"/>
            <a:pathLst>
              <a:path w="29210" h="27304">
                <a:moveTo>
                  <a:pt x="24963" y="0"/>
                </a:moveTo>
                <a:lnTo>
                  <a:pt x="0" y="24944"/>
                </a:lnTo>
                <a:lnTo>
                  <a:pt x="5699" y="26837"/>
                </a:lnTo>
                <a:lnTo>
                  <a:pt x="28742" y="3785"/>
                </a:lnTo>
                <a:lnTo>
                  <a:pt x="249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6235232" y="3850123"/>
            <a:ext cx="36830" cy="12700"/>
          </a:xfrm>
          <a:custGeom>
            <a:avLst/>
            <a:gdLst/>
            <a:ahLst/>
            <a:cxnLst/>
            <a:rect l="l" t="t" r="r" b="b"/>
            <a:pathLst>
              <a:path w="36829" h="12700">
                <a:moveTo>
                  <a:pt x="35692" y="0"/>
                </a:moveTo>
                <a:lnTo>
                  <a:pt x="975" y="6644"/>
                </a:lnTo>
                <a:lnTo>
                  <a:pt x="0" y="12310"/>
                </a:lnTo>
                <a:lnTo>
                  <a:pt x="36636" y="4751"/>
                </a:lnTo>
                <a:lnTo>
                  <a:pt x="356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6192286" y="3831823"/>
            <a:ext cx="44450" cy="31115"/>
          </a:xfrm>
          <a:custGeom>
            <a:avLst/>
            <a:gdLst/>
            <a:ahLst/>
            <a:cxnLst/>
            <a:rect l="l" t="t" r="r" b="b"/>
            <a:pathLst>
              <a:path w="44450" h="31114">
                <a:moveTo>
                  <a:pt x="5699" y="0"/>
                </a:moveTo>
                <a:lnTo>
                  <a:pt x="0" y="1880"/>
                </a:lnTo>
                <a:lnTo>
                  <a:pt x="42946" y="30611"/>
                </a:lnTo>
                <a:lnTo>
                  <a:pt x="43921" y="24944"/>
                </a:lnTo>
                <a:lnTo>
                  <a:pt x="56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 txBox="1"/>
          <p:nvPr/>
        </p:nvSpPr>
        <p:spPr>
          <a:xfrm>
            <a:off x="6526687" y="4302402"/>
            <a:ext cx="17526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0" dirty="0">
                <a:solidFill>
                  <a:srgbClr val="FF0000"/>
                </a:solidFill>
                <a:latin typeface="Arial"/>
                <a:cs typeface="Arial"/>
              </a:rPr>
              <a:t>OH</a:t>
            </a:r>
            <a:endParaRPr sz="750">
              <a:latin typeface="Arial"/>
              <a:cs typeface="Arial"/>
            </a:endParaRPr>
          </a:p>
        </p:txBody>
      </p:sp>
      <p:sp>
        <p:nvSpPr>
          <p:cNvPr id="952" name="object 952"/>
          <p:cNvSpPr/>
          <p:nvPr/>
        </p:nvSpPr>
        <p:spPr>
          <a:xfrm>
            <a:off x="6529882" y="4260936"/>
            <a:ext cx="29209" cy="57785"/>
          </a:xfrm>
          <a:custGeom>
            <a:avLst/>
            <a:gdLst/>
            <a:ahLst/>
            <a:cxnLst/>
            <a:rect l="l" t="t" r="r" b="b"/>
            <a:pathLst>
              <a:path w="29209" h="57785">
                <a:moveTo>
                  <a:pt x="0" y="0"/>
                </a:moveTo>
                <a:lnTo>
                  <a:pt x="22768" y="57473"/>
                </a:lnTo>
                <a:lnTo>
                  <a:pt x="28742" y="55568"/>
                </a:lnTo>
                <a:lnTo>
                  <a:pt x="7589" y="378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6529882" y="4244519"/>
            <a:ext cx="83820" cy="20320"/>
          </a:xfrm>
          <a:custGeom>
            <a:avLst/>
            <a:gdLst/>
            <a:ahLst/>
            <a:cxnLst/>
            <a:rect l="l" t="t" r="r" b="b"/>
            <a:pathLst>
              <a:path w="83820" h="20320">
                <a:moveTo>
                  <a:pt x="76779" y="0"/>
                </a:moveTo>
                <a:lnTo>
                  <a:pt x="0" y="16416"/>
                </a:lnTo>
                <a:lnTo>
                  <a:pt x="7589" y="20202"/>
                </a:lnTo>
                <a:lnTo>
                  <a:pt x="83393" y="3785"/>
                </a:lnTo>
                <a:lnTo>
                  <a:pt x="767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 txBox="1"/>
          <p:nvPr/>
        </p:nvSpPr>
        <p:spPr>
          <a:xfrm>
            <a:off x="6556367" y="4076634"/>
            <a:ext cx="10287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955" name="object 955"/>
          <p:cNvSpPr/>
          <p:nvPr/>
        </p:nvSpPr>
        <p:spPr>
          <a:xfrm>
            <a:off x="6600626" y="4181356"/>
            <a:ext cx="12700" cy="67310"/>
          </a:xfrm>
          <a:custGeom>
            <a:avLst/>
            <a:gdLst/>
            <a:ahLst/>
            <a:cxnLst/>
            <a:rect l="l" t="t" r="r" b="b"/>
            <a:pathLst>
              <a:path w="12700" h="67310">
                <a:moveTo>
                  <a:pt x="6035" y="0"/>
                </a:moveTo>
                <a:lnTo>
                  <a:pt x="0" y="963"/>
                </a:lnTo>
                <a:lnTo>
                  <a:pt x="6035" y="63163"/>
                </a:lnTo>
                <a:lnTo>
                  <a:pt x="12649" y="66949"/>
                </a:lnTo>
                <a:lnTo>
                  <a:pt x="60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6551676" y="4045265"/>
            <a:ext cx="32384" cy="50165"/>
          </a:xfrm>
          <a:custGeom>
            <a:avLst/>
            <a:gdLst/>
            <a:ahLst/>
            <a:cxnLst/>
            <a:rect l="l" t="t" r="r" b="b"/>
            <a:pathLst>
              <a:path w="32384" h="50164">
                <a:moveTo>
                  <a:pt x="0" y="0"/>
                </a:moveTo>
                <a:lnTo>
                  <a:pt x="26852" y="49889"/>
                </a:lnTo>
                <a:lnTo>
                  <a:pt x="31912" y="47055"/>
                </a:lnTo>
                <a:lnTo>
                  <a:pt x="7894" y="284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6551676" y="4009918"/>
            <a:ext cx="91440" cy="38735"/>
          </a:xfrm>
          <a:custGeom>
            <a:avLst/>
            <a:gdLst/>
            <a:ahLst/>
            <a:cxnLst/>
            <a:rect l="l" t="t" r="r" b="b"/>
            <a:pathLst>
              <a:path w="91440" h="38735">
                <a:moveTo>
                  <a:pt x="82753" y="0"/>
                </a:moveTo>
                <a:lnTo>
                  <a:pt x="0" y="35347"/>
                </a:lnTo>
                <a:lnTo>
                  <a:pt x="7894" y="38194"/>
                </a:lnTo>
                <a:lnTo>
                  <a:pt x="91287" y="1880"/>
                </a:lnTo>
                <a:lnTo>
                  <a:pt x="827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6605686" y="3958114"/>
            <a:ext cx="37465" cy="53975"/>
          </a:xfrm>
          <a:custGeom>
            <a:avLst/>
            <a:gdLst/>
            <a:ahLst/>
            <a:cxnLst/>
            <a:rect l="l" t="t" r="r" b="b"/>
            <a:pathLst>
              <a:path w="37465" h="53975">
                <a:moveTo>
                  <a:pt x="4754" y="0"/>
                </a:moveTo>
                <a:lnTo>
                  <a:pt x="0" y="1892"/>
                </a:lnTo>
                <a:lnTo>
                  <a:pt x="28742" y="51803"/>
                </a:lnTo>
                <a:lnTo>
                  <a:pt x="37277" y="53684"/>
                </a:lnTo>
                <a:lnTo>
                  <a:pt x="4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6627479" y="3883603"/>
            <a:ext cx="31115" cy="15240"/>
          </a:xfrm>
          <a:custGeom>
            <a:avLst/>
            <a:gdLst/>
            <a:ahLst/>
            <a:cxnLst/>
            <a:rect l="l" t="t" r="r" b="b"/>
            <a:pathLst>
              <a:path w="31115" h="15239">
                <a:moveTo>
                  <a:pt x="25907" y="0"/>
                </a:moveTo>
                <a:lnTo>
                  <a:pt x="0" y="10418"/>
                </a:lnTo>
                <a:lnTo>
                  <a:pt x="1889" y="15145"/>
                </a:lnTo>
                <a:lnTo>
                  <a:pt x="30967" y="3788"/>
                </a:lnTo>
                <a:lnTo>
                  <a:pt x="259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6656389" y="3820454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6937"/>
                </a:lnTo>
              </a:path>
            </a:pathLst>
          </a:custGeom>
          <a:ln w="6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 txBox="1"/>
          <p:nvPr/>
        </p:nvSpPr>
        <p:spPr>
          <a:xfrm>
            <a:off x="6464457" y="3546142"/>
            <a:ext cx="222250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" marR="5080" indent="-50165">
              <a:lnSpc>
                <a:spcPct val="116599"/>
              </a:lnSpc>
            </a:pPr>
            <a:r>
              <a:rPr sz="1125" b="1" spc="37" baseline="370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750" b="1" spc="20" dirty="0">
                <a:solidFill>
                  <a:srgbClr val="FF0000"/>
                </a:solidFill>
                <a:latin typeface="Arial"/>
                <a:cs typeface="Arial"/>
              </a:rPr>
              <a:t>N  </a:t>
            </a:r>
            <a:r>
              <a:rPr sz="7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  <a:p>
            <a:pPr marL="81915">
              <a:lnSpc>
                <a:spcPct val="100000"/>
              </a:lnSpc>
              <a:spcBef>
                <a:spcPts val="350"/>
              </a:spcBef>
            </a:pPr>
            <a:r>
              <a:rPr sz="7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962" name="object 962"/>
          <p:cNvSpPr/>
          <p:nvPr/>
        </p:nvSpPr>
        <p:spPr>
          <a:xfrm>
            <a:off x="6601602" y="3783817"/>
            <a:ext cx="57785" cy="40005"/>
          </a:xfrm>
          <a:custGeom>
            <a:avLst/>
            <a:gdLst/>
            <a:ahLst/>
            <a:cxnLst/>
            <a:rect l="l" t="t" r="r" b="b"/>
            <a:pathLst>
              <a:path w="57784" h="40004">
                <a:moveTo>
                  <a:pt x="2834" y="0"/>
                </a:moveTo>
                <a:lnTo>
                  <a:pt x="0" y="4114"/>
                </a:lnTo>
                <a:lnTo>
                  <a:pt x="51785" y="39468"/>
                </a:lnTo>
                <a:lnTo>
                  <a:pt x="57790" y="36636"/>
                </a:lnTo>
                <a:lnTo>
                  <a:pt x="28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6610441" y="3753185"/>
            <a:ext cx="33020" cy="10160"/>
          </a:xfrm>
          <a:custGeom>
            <a:avLst/>
            <a:gdLst/>
            <a:ahLst/>
            <a:cxnLst/>
            <a:rect l="l" t="t" r="r" b="b"/>
            <a:pathLst>
              <a:path w="33020" h="10160">
                <a:moveTo>
                  <a:pt x="0" y="0"/>
                </a:moveTo>
                <a:lnTo>
                  <a:pt x="0" y="6004"/>
                </a:lnTo>
                <a:lnTo>
                  <a:pt x="32522" y="9784"/>
                </a:lnTo>
                <a:lnTo>
                  <a:pt x="29687" y="411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6640128" y="3714963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40" h="48260">
                <a:moveTo>
                  <a:pt x="27797" y="0"/>
                </a:moveTo>
                <a:lnTo>
                  <a:pt x="22097" y="0"/>
                </a:lnTo>
                <a:lnTo>
                  <a:pt x="0" y="42336"/>
                </a:lnTo>
                <a:lnTo>
                  <a:pt x="2834" y="48005"/>
                </a:lnTo>
                <a:lnTo>
                  <a:pt x="2779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6123127" y="3106826"/>
            <a:ext cx="27305" cy="97155"/>
          </a:xfrm>
          <a:custGeom>
            <a:avLst/>
            <a:gdLst/>
            <a:ahLst/>
            <a:cxnLst/>
            <a:rect l="l" t="t" r="r" b="b"/>
            <a:pathLst>
              <a:path w="27304" h="97155">
                <a:moveTo>
                  <a:pt x="5699" y="0"/>
                </a:moveTo>
                <a:lnTo>
                  <a:pt x="0" y="96956"/>
                </a:lnTo>
                <a:lnTo>
                  <a:pt x="23042" y="90952"/>
                </a:lnTo>
                <a:lnTo>
                  <a:pt x="26822" y="8778"/>
                </a:lnTo>
                <a:lnTo>
                  <a:pt x="56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6154704" y="3119414"/>
            <a:ext cx="10160" cy="74930"/>
          </a:xfrm>
          <a:custGeom>
            <a:avLst/>
            <a:gdLst/>
            <a:ahLst/>
            <a:cxnLst/>
            <a:rect l="l" t="t" r="r" b="b"/>
            <a:pathLst>
              <a:path w="10160" h="74930">
                <a:moveTo>
                  <a:pt x="3779" y="0"/>
                </a:moveTo>
                <a:lnTo>
                  <a:pt x="0" y="74554"/>
                </a:lnTo>
                <a:lnTo>
                  <a:pt x="5699" y="74554"/>
                </a:lnTo>
                <a:lnTo>
                  <a:pt x="9784" y="1036"/>
                </a:lnTo>
                <a:lnTo>
                  <a:pt x="3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6270924" y="3060161"/>
            <a:ext cx="42545" cy="62230"/>
          </a:xfrm>
          <a:custGeom>
            <a:avLst/>
            <a:gdLst/>
            <a:ahLst/>
            <a:cxnLst/>
            <a:rect l="l" t="t" r="r" b="b"/>
            <a:pathLst>
              <a:path w="42545" h="62230">
                <a:moveTo>
                  <a:pt x="2834" y="0"/>
                </a:moveTo>
                <a:lnTo>
                  <a:pt x="0" y="0"/>
                </a:lnTo>
                <a:lnTo>
                  <a:pt x="0" y="4693"/>
                </a:lnTo>
                <a:lnTo>
                  <a:pt x="36301" y="62179"/>
                </a:lnTo>
                <a:lnTo>
                  <a:pt x="42001" y="61173"/>
                </a:lnTo>
                <a:lnTo>
                  <a:pt x="28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6267114" y="3083174"/>
            <a:ext cx="33020" cy="44450"/>
          </a:xfrm>
          <a:custGeom>
            <a:avLst/>
            <a:gdLst/>
            <a:ahLst/>
            <a:cxnLst/>
            <a:rect l="l" t="t" r="r" b="b"/>
            <a:pathLst>
              <a:path w="33020" h="44450">
                <a:moveTo>
                  <a:pt x="5699" y="0"/>
                </a:moveTo>
                <a:lnTo>
                  <a:pt x="0" y="1920"/>
                </a:lnTo>
                <a:lnTo>
                  <a:pt x="26852" y="43891"/>
                </a:lnTo>
                <a:lnTo>
                  <a:pt x="32552" y="40081"/>
                </a:lnTo>
                <a:lnTo>
                  <a:pt x="56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6260195" y="3208507"/>
            <a:ext cx="49530" cy="60325"/>
          </a:xfrm>
          <a:custGeom>
            <a:avLst/>
            <a:gdLst/>
            <a:ahLst/>
            <a:cxnLst/>
            <a:rect l="l" t="t" r="r" b="b"/>
            <a:pathLst>
              <a:path w="49529" h="60325">
                <a:moveTo>
                  <a:pt x="43251" y="0"/>
                </a:moveTo>
                <a:lnTo>
                  <a:pt x="944" y="54620"/>
                </a:lnTo>
                <a:lnTo>
                  <a:pt x="0" y="58430"/>
                </a:lnTo>
                <a:lnTo>
                  <a:pt x="2834" y="60319"/>
                </a:lnTo>
                <a:lnTo>
                  <a:pt x="48950" y="1889"/>
                </a:lnTo>
                <a:lnTo>
                  <a:pt x="4325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6259250" y="3202869"/>
            <a:ext cx="36195" cy="43180"/>
          </a:xfrm>
          <a:custGeom>
            <a:avLst/>
            <a:gdLst/>
            <a:ahLst/>
            <a:cxnLst/>
            <a:rect l="l" t="t" r="r" b="b"/>
            <a:pathLst>
              <a:path w="36195" h="43180">
                <a:moveTo>
                  <a:pt x="30632" y="0"/>
                </a:moveTo>
                <a:lnTo>
                  <a:pt x="0" y="39105"/>
                </a:lnTo>
                <a:lnTo>
                  <a:pt x="3779" y="42885"/>
                </a:lnTo>
                <a:lnTo>
                  <a:pt x="35692" y="2804"/>
                </a:lnTo>
                <a:lnTo>
                  <a:pt x="3063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6303446" y="3121335"/>
            <a:ext cx="9525" cy="89535"/>
          </a:xfrm>
          <a:custGeom>
            <a:avLst/>
            <a:gdLst/>
            <a:ahLst/>
            <a:cxnLst/>
            <a:rect l="l" t="t" r="r" b="b"/>
            <a:pathLst>
              <a:path w="9525" h="89535">
                <a:moveTo>
                  <a:pt x="9479" y="0"/>
                </a:moveTo>
                <a:lnTo>
                  <a:pt x="3779" y="1005"/>
                </a:lnTo>
                <a:lnTo>
                  <a:pt x="0" y="87172"/>
                </a:lnTo>
                <a:lnTo>
                  <a:pt x="5699" y="89062"/>
                </a:lnTo>
                <a:lnTo>
                  <a:pt x="94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6218194" y="3115604"/>
            <a:ext cx="10795" cy="92075"/>
          </a:xfrm>
          <a:custGeom>
            <a:avLst/>
            <a:gdLst/>
            <a:ahLst/>
            <a:cxnLst/>
            <a:rect l="l" t="t" r="r" b="b"/>
            <a:pathLst>
              <a:path w="10795" h="92075">
                <a:moveTo>
                  <a:pt x="4724" y="0"/>
                </a:moveTo>
                <a:lnTo>
                  <a:pt x="0" y="91013"/>
                </a:lnTo>
                <a:lnTo>
                  <a:pt x="2834" y="91958"/>
                </a:lnTo>
                <a:lnTo>
                  <a:pt x="4724" y="91013"/>
                </a:lnTo>
                <a:lnTo>
                  <a:pt x="10424" y="2926"/>
                </a:lnTo>
                <a:lnTo>
                  <a:pt x="47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6107643" y="3407755"/>
            <a:ext cx="27305" cy="97155"/>
          </a:xfrm>
          <a:custGeom>
            <a:avLst/>
            <a:gdLst/>
            <a:ahLst/>
            <a:cxnLst/>
            <a:rect l="l" t="t" r="r" b="b"/>
            <a:pathLst>
              <a:path w="27304" h="97154">
                <a:moveTo>
                  <a:pt x="6004" y="0"/>
                </a:moveTo>
                <a:lnTo>
                  <a:pt x="0" y="96621"/>
                </a:lnTo>
                <a:lnTo>
                  <a:pt x="23073" y="90921"/>
                </a:lnTo>
                <a:lnTo>
                  <a:pt x="26852" y="8503"/>
                </a:lnTo>
                <a:lnTo>
                  <a:pt x="600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6139555" y="3420069"/>
            <a:ext cx="9525" cy="76200"/>
          </a:xfrm>
          <a:custGeom>
            <a:avLst/>
            <a:gdLst/>
            <a:ahLst/>
            <a:cxnLst/>
            <a:rect l="l" t="t" r="r" b="b"/>
            <a:pathLst>
              <a:path w="9525" h="76200">
                <a:moveTo>
                  <a:pt x="9448" y="0"/>
                </a:moveTo>
                <a:lnTo>
                  <a:pt x="3779" y="0"/>
                </a:lnTo>
                <a:lnTo>
                  <a:pt x="0" y="75773"/>
                </a:lnTo>
                <a:lnTo>
                  <a:pt x="4724" y="75773"/>
                </a:lnTo>
                <a:lnTo>
                  <a:pt x="944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6255440" y="3355025"/>
            <a:ext cx="43815" cy="61594"/>
          </a:xfrm>
          <a:custGeom>
            <a:avLst/>
            <a:gdLst/>
            <a:ahLst/>
            <a:cxnLst/>
            <a:rect l="l" t="t" r="r" b="b"/>
            <a:pathLst>
              <a:path w="43814" h="61595">
                <a:moveTo>
                  <a:pt x="3809" y="0"/>
                </a:moveTo>
                <a:lnTo>
                  <a:pt x="0" y="1889"/>
                </a:lnTo>
                <a:lnTo>
                  <a:pt x="0" y="5669"/>
                </a:lnTo>
                <a:lnTo>
                  <a:pt x="37581" y="61234"/>
                </a:lnTo>
                <a:lnTo>
                  <a:pt x="43281" y="59375"/>
                </a:lnTo>
                <a:lnTo>
                  <a:pt x="38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6252605" y="3378067"/>
            <a:ext cx="31750" cy="43180"/>
          </a:xfrm>
          <a:custGeom>
            <a:avLst/>
            <a:gdLst/>
            <a:ahLst/>
            <a:cxnLst/>
            <a:rect l="l" t="t" r="r" b="b"/>
            <a:pathLst>
              <a:path w="31750" h="43179">
                <a:moveTo>
                  <a:pt x="4754" y="0"/>
                </a:moveTo>
                <a:lnTo>
                  <a:pt x="0" y="3809"/>
                </a:lnTo>
                <a:lnTo>
                  <a:pt x="26852" y="42946"/>
                </a:lnTo>
                <a:lnTo>
                  <a:pt x="31577" y="40111"/>
                </a:lnTo>
                <a:lnTo>
                  <a:pt x="47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6245016" y="3504377"/>
            <a:ext cx="49530" cy="67310"/>
          </a:xfrm>
          <a:custGeom>
            <a:avLst/>
            <a:gdLst/>
            <a:ahLst/>
            <a:cxnLst/>
            <a:rect l="l" t="t" r="r" b="b"/>
            <a:pathLst>
              <a:path w="49529" h="67310">
                <a:moveTo>
                  <a:pt x="42976" y="0"/>
                </a:moveTo>
                <a:lnTo>
                  <a:pt x="0" y="61234"/>
                </a:lnTo>
                <a:lnTo>
                  <a:pt x="0" y="66934"/>
                </a:lnTo>
                <a:lnTo>
                  <a:pt x="2865" y="66934"/>
                </a:lnTo>
                <a:lnTo>
                  <a:pt x="48950" y="1889"/>
                </a:lnTo>
                <a:lnTo>
                  <a:pt x="4297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6243126" y="3498677"/>
            <a:ext cx="36830" cy="50165"/>
          </a:xfrm>
          <a:custGeom>
            <a:avLst/>
            <a:gdLst/>
            <a:ahLst/>
            <a:cxnLst/>
            <a:rect l="l" t="t" r="r" b="b"/>
            <a:pathLst>
              <a:path w="36829" h="50164">
                <a:moveTo>
                  <a:pt x="31577" y="0"/>
                </a:moveTo>
                <a:lnTo>
                  <a:pt x="0" y="45780"/>
                </a:lnTo>
                <a:lnTo>
                  <a:pt x="4754" y="49590"/>
                </a:lnTo>
                <a:lnTo>
                  <a:pt x="36332" y="3809"/>
                </a:lnTo>
                <a:lnTo>
                  <a:pt x="3157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6287993" y="3414400"/>
            <a:ext cx="10795" cy="92075"/>
          </a:xfrm>
          <a:custGeom>
            <a:avLst/>
            <a:gdLst/>
            <a:ahLst/>
            <a:cxnLst/>
            <a:rect l="l" t="t" r="r" b="b"/>
            <a:pathLst>
              <a:path w="10795" h="92075">
                <a:moveTo>
                  <a:pt x="10728" y="0"/>
                </a:moveTo>
                <a:lnTo>
                  <a:pt x="5029" y="1859"/>
                </a:lnTo>
                <a:lnTo>
                  <a:pt x="0" y="89976"/>
                </a:lnTo>
                <a:lnTo>
                  <a:pt x="5974" y="91866"/>
                </a:lnTo>
                <a:lnTo>
                  <a:pt x="1072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6202710" y="3414400"/>
            <a:ext cx="10795" cy="97790"/>
          </a:xfrm>
          <a:custGeom>
            <a:avLst/>
            <a:gdLst/>
            <a:ahLst/>
            <a:cxnLst/>
            <a:rect l="l" t="t" r="r" b="b"/>
            <a:pathLst>
              <a:path w="10795" h="97789">
                <a:moveTo>
                  <a:pt x="10424" y="0"/>
                </a:moveTo>
                <a:lnTo>
                  <a:pt x="4754" y="0"/>
                </a:lnTo>
                <a:lnTo>
                  <a:pt x="0" y="95646"/>
                </a:lnTo>
                <a:lnTo>
                  <a:pt x="2865" y="97535"/>
                </a:lnTo>
                <a:lnTo>
                  <a:pt x="4754" y="96621"/>
                </a:lnTo>
                <a:lnTo>
                  <a:pt x="104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6159428" y="3253343"/>
            <a:ext cx="27305" cy="110489"/>
          </a:xfrm>
          <a:custGeom>
            <a:avLst/>
            <a:gdLst/>
            <a:ahLst/>
            <a:cxnLst/>
            <a:rect l="l" t="t" r="r" b="b"/>
            <a:pathLst>
              <a:path w="27304" h="110489">
                <a:moveTo>
                  <a:pt x="26852" y="0"/>
                </a:moveTo>
                <a:lnTo>
                  <a:pt x="15483" y="9784"/>
                </a:lnTo>
                <a:lnTo>
                  <a:pt x="4114" y="12618"/>
                </a:lnTo>
                <a:lnTo>
                  <a:pt x="0" y="95036"/>
                </a:lnTo>
                <a:lnTo>
                  <a:pt x="10759" y="98816"/>
                </a:lnTo>
                <a:lnTo>
                  <a:pt x="21153" y="110215"/>
                </a:lnTo>
                <a:lnTo>
                  <a:pt x="268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6253550" y="3266937"/>
            <a:ext cx="9525" cy="90170"/>
          </a:xfrm>
          <a:custGeom>
            <a:avLst/>
            <a:gdLst/>
            <a:ahLst/>
            <a:cxnLst/>
            <a:rect l="l" t="t" r="r" b="b"/>
            <a:pathLst>
              <a:path w="9525" h="90170">
                <a:moveTo>
                  <a:pt x="6644" y="0"/>
                </a:moveTo>
                <a:lnTo>
                  <a:pt x="3809" y="944"/>
                </a:lnTo>
                <a:lnTo>
                  <a:pt x="0" y="88087"/>
                </a:lnTo>
                <a:lnTo>
                  <a:pt x="1889" y="89976"/>
                </a:lnTo>
                <a:lnTo>
                  <a:pt x="5699" y="88087"/>
                </a:lnTo>
                <a:lnTo>
                  <a:pt x="9479" y="1889"/>
                </a:lnTo>
                <a:lnTo>
                  <a:pt x="664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6174912" y="3206618"/>
            <a:ext cx="46355" cy="56515"/>
          </a:xfrm>
          <a:custGeom>
            <a:avLst/>
            <a:gdLst/>
            <a:ahLst/>
            <a:cxnLst/>
            <a:rect l="l" t="t" r="r" b="b"/>
            <a:pathLst>
              <a:path w="46354" h="56514">
                <a:moveTo>
                  <a:pt x="43281" y="0"/>
                </a:moveTo>
                <a:lnTo>
                  <a:pt x="5669" y="44836"/>
                </a:lnTo>
                <a:lnTo>
                  <a:pt x="0" y="56509"/>
                </a:lnTo>
                <a:lnTo>
                  <a:pt x="11369" y="46725"/>
                </a:lnTo>
                <a:lnTo>
                  <a:pt x="46116" y="5669"/>
                </a:lnTo>
                <a:lnTo>
                  <a:pt x="46116" y="944"/>
                </a:lnTo>
                <a:lnTo>
                  <a:pt x="4328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6173967" y="3200948"/>
            <a:ext cx="35560" cy="41275"/>
          </a:xfrm>
          <a:custGeom>
            <a:avLst/>
            <a:gdLst/>
            <a:ahLst/>
            <a:cxnLst/>
            <a:rect l="l" t="t" r="r" b="b"/>
            <a:pathLst>
              <a:path w="35560" h="41275">
                <a:moveTo>
                  <a:pt x="31607" y="0"/>
                </a:moveTo>
                <a:lnTo>
                  <a:pt x="0" y="37216"/>
                </a:lnTo>
                <a:lnTo>
                  <a:pt x="4724" y="41026"/>
                </a:lnTo>
                <a:lnTo>
                  <a:pt x="35356" y="2834"/>
                </a:lnTo>
                <a:lnTo>
                  <a:pt x="316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6221028" y="3206618"/>
            <a:ext cx="40640" cy="61594"/>
          </a:xfrm>
          <a:custGeom>
            <a:avLst/>
            <a:gdLst/>
            <a:ahLst/>
            <a:cxnLst/>
            <a:rect l="l" t="t" r="r" b="b"/>
            <a:pathLst>
              <a:path w="40639" h="61595">
                <a:moveTo>
                  <a:pt x="1889" y="0"/>
                </a:moveTo>
                <a:lnTo>
                  <a:pt x="0" y="944"/>
                </a:lnTo>
                <a:lnTo>
                  <a:pt x="0" y="5669"/>
                </a:lnTo>
                <a:lnTo>
                  <a:pt x="36332" y="61264"/>
                </a:lnTo>
                <a:lnTo>
                  <a:pt x="39166" y="60319"/>
                </a:lnTo>
                <a:lnTo>
                  <a:pt x="40111" y="56509"/>
                </a:lnTo>
                <a:lnTo>
                  <a:pt x="188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6170188" y="3352160"/>
            <a:ext cx="40640" cy="62230"/>
          </a:xfrm>
          <a:custGeom>
            <a:avLst/>
            <a:gdLst/>
            <a:ahLst/>
            <a:cxnLst/>
            <a:rect l="l" t="t" r="r" b="b"/>
            <a:pathLst>
              <a:path w="40639" h="62229">
                <a:moveTo>
                  <a:pt x="0" y="0"/>
                </a:moveTo>
                <a:lnTo>
                  <a:pt x="4724" y="12344"/>
                </a:lnTo>
                <a:lnTo>
                  <a:pt x="37277" y="62240"/>
                </a:lnTo>
                <a:lnTo>
                  <a:pt x="40111" y="62240"/>
                </a:lnTo>
                <a:lnTo>
                  <a:pt x="40111" y="56540"/>
                </a:lnTo>
                <a:lnTo>
                  <a:pt x="10393" y="11399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6167353" y="3373953"/>
            <a:ext cx="31115" cy="45720"/>
          </a:xfrm>
          <a:custGeom>
            <a:avLst/>
            <a:gdLst/>
            <a:ahLst/>
            <a:cxnLst/>
            <a:rect l="l" t="t" r="r" b="b"/>
            <a:pathLst>
              <a:path w="31114" h="45720">
                <a:moveTo>
                  <a:pt x="3779" y="0"/>
                </a:moveTo>
                <a:lnTo>
                  <a:pt x="0" y="4114"/>
                </a:lnTo>
                <a:lnTo>
                  <a:pt x="26822" y="45171"/>
                </a:lnTo>
                <a:lnTo>
                  <a:pt x="30632" y="42306"/>
                </a:lnTo>
                <a:lnTo>
                  <a:pt x="3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6210300" y="3355025"/>
            <a:ext cx="45720" cy="59690"/>
          </a:xfrm>
          <a:custGeom>
            <a:avLst/>
            <a:gdLst/>
            <a:ahLst/>
            <a:cxnLst/>
            <a:rect l="l" t="t" r="r" b="b"/>
            <a:pathLst>
              <a:path w="45720" h="59689">
                <a:moveTo>
                  <a:pt x="43251" y="0"/>
                </a:moveTo>
                <a:lnTo>
                  <a:pt x="0" y="53675"/>
                </a:lnTo>
                <a:lnTo>
                  <a:pt x="0" y="59375"/>
                </a:lnTo>
                <a:lnTo>
                  <a:pt x="2834" y="59375"/>
                </a:lnTo>
                <a:lnTo>
                  <a:pt x="45140" y="5669"/>
                </a:lnTo>
                <a:lnTo>
                  <a:pt x="45140" y="1889"/>
                </a:lnTo>
                <a:lnTo>
                  <a:pt x="4325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6123127" y="3197778"/>
            <a:ext cx="57785" cy="68580"/>
          </a:xfrm>
          <a:custGeom>
            <a:avLst/>
            <a:gdLst/>
            <a:ahLst/>
            <a:cxnLst/>
            <a:rect l="l" t="t" r="r" b="b"/>
            <a:pathLst>
              <a:path w="57785" h="68579">
                <a:moveTo>
                  <a:pt x="23042" y="0"/>
                </a:moveTo>
                <a:lnTo>
                  <a:pt x="0" y="6004"/>
                </a:lnTo>
                <a:lnTo>
                  <a:pt x="40416" y="68183"/>
                </a:lnTo>
                <a:lnTo>
                  <a:pt x="51785" y="65349"/>
                </a:lnTo>
                <a:lnTo>
                  <a:pt x="57454" y="53675"/>
                </a:lnTo>
                <a:lnTo>
                  <a:pt x="2304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6113647" y="3348380"/>
            <a:ext cx="61594" cy="67945"/>
          </a:xfrm>
          <a:custGeom>
            <a:avLst/>
            <a:gdLst/>
            <a:ahLst/>
            <a:cxnLst/>
            <a:rect l="l" t="t" r="r" b="b"/>
            <a:pathLst>
              <a:path w="61595" h="67945">
                <a:moveTo>
                  <a:pt x="45780" y="0"/>
                </a:moveTo>
                <a:lnTo>
                  <a:pt x="0" y="59375"/>
                </a:lnTo>
                <a:lnTo>
                  <a:pt x="20848" y="67878"/>
                </a:lnTo>
                <a:lnTo>
                  <a:pt x="61264" y="16123"/>
                </a:lnTo>
                <a:lnTo>
                  <a:pt x="56540" y="3779"/>
                </a:lnTo>
                <a:lnTo>
                  <a:pt x="4578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6142390" y="3631631"/>
            <a:ext cx="35560" cy="68580"/>
          </a:xfrm>
          <a:custGeom>
            <a:avLst/>
            <a:gdLst/>
            <a:ahLst/>
            <a:cxnLst/>
            <a:rect l="l" t="t" r="r" b="b"/>
            <a:pathLst>
              <a:path w="35560" h="68579">
                <a:moveTo>
                  <a:pt x="24963" y="0"/>
                </a:moveTo>
                <a:lnTo>
                  <a:pt x="0" y="35356"/>
                </a:lnTo>
                <a:lnTo>
                  <a:pt x="30632" y="68214"/>
                </a:lnTo>
                <a:lnTo>
                  <a:pt x="35356" y="65044"/>
                </a:lnTo>
                <a:lnTo>
                  <a:pt x="249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6221028" y="3659398"/>
            <a:ext cx="22225" cy="35560"/>
          </a:xfrm>
          <a:custGeom>
            <a:avLst/>
            <a:gdLst/>
            <a:ahLst/>
            <a:cxnLst/>
            <a:rect l="l" t="t" r="r" b="b"/>
            <a:pathLst>
              <a:path w="22225" h="35560">
                <a:moveTo>
                  <a:pt x="17038" y="0"/>
                </a:moveTo>
                <a:lnTo>
                  <a:pt x="0" y="32522"/>
                </a:lnTo>
                <a:lnTo>
                  <a:pt x="4724" y="35387"/>
                </a:lnTo>
                <a:lnTo>
                  <a:pt x="22097" y="1889"/>
                </a:lnTo>
                <a:lnTo>
                  <a:pt x="1703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6238067" y="3571311"/>
            <a:ext cx="10160" cy="90170"/>
          </a:xfrm>
          <a:custGeom>
            <a:avLst/>
            <a:gdLst/>
            <a:ahLst/>
            <a:cxnLst/>
            <a:rect l="l" t="t" r="r" b="b"/>
            <a:pathLst>
              <a:path w="10160" h="90170">
                <a:moveTo>
                  <a:pt x="9814" y="0"/>
                </a:moveTo>
                <a:lnTo>
                  <a:pt x="4114" y="0"/>
                </a:lnTo>
                <a:lnTo>
                  <a:pt x="0" y="88087"/>
                </a:lnTo>
                <a:lnTo>
                  <a:pt x="5059" y="89976"/>
                </a:lnTo>
                <a:lnTo>
                  <a:pt x="981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6159428" y="3510046"/>
            <a:ext cx="46355" cy="57150"/>
          </a:xfrm>
          <a:custGeom>
            <a:avLst/>
            <a:gdLst/>
            <a:ahLst/>
            <a:cxnLst/>
            <a:rect l="l" t="t" r="r" b="b"/>
            <a:pathLst>
              <a:path w="46354" h="57150">
                <a:moveTo>
                  <a:pt x="43281" y="0"/>
                </a:moveTo>
                <a:lnTo>
                  <a:pt x="6035" y="45171"/>
                </a:lnTo>
                <a:lnTo>
                  <a:pt x="0" y="56540"/>
                </a:lnTo>
                <a:lnTo>
                  <a:pt x="11704" y="47061"/>
                </a:lnTo>
                <a:lnTo>
                  <a:pt x="45171" y="5699"/>
                </a:lnTo>
                <a:lnTo>
                  <a:pt x="46146" y="1889"/>
                </a:lnTo>
                <a:lnTo>
                  <a:pt x="4328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6158483" y="3504377"/>
            <a:ext cx="36195" cy="40640"/>
          </a:xfrm>
          <a:custGeom>
            <a:avLst/>
            <a:gdLst/>
            <a:ahLst/>
            <a:cxnLst/>
            <a:rect l="l" t="t" r="r" b="b"/>
            <a:pathLst>
              <a:path w="36195" h="40639">
                <a:moveTo>
                  <a:pt x="30967" y="0"/>
                </a:moveTo>
                <a:lnTo>
                  <a:pt x="0" y="36301"/>
                </a:lnTo>
                <a:lnTo>
                  <a:pt x="5059" y="40081"/>
                </a:lnTo>
                <a:lnTo>
                  <a:pt x="35692" y="3779"/>
                </a:lnTo>
                <a:lnTo>
                  <a:pt x="3096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6204599" y="3511021"/>
            <a:ext cx="40640" cy="60325"/>
          </a:xfrm>
          <a:custGeom>
            <a:avLst/>
            <a:gdLst/>
            <a:ahLst/>
            <a:cxnLst/>
            <a:rect l="l" t="t" r="r" b="b"/>
            <a:pathLst>
              <a:path w="40639" h="60325">
                <a:moveTo>
                  <a:pt x="2865" y="0"/>
                </a:moveTo>
                <a:lnTo>
                  <a:pt x="975" y="914"/>
                </a:lnTo>
                <a:lnTo>
                  <a:pt x="0" y="4724"/>
                </a:lnTo>
                <a:lnTo>
                  <a:pt x="37581" y="60289"/>
                </a:lnTo>
                <a:lnTo>
                  <a:pt x="40416" y="60289"/>
                </a:lnTo>
                <a:lnTo>
                  <a:pt x="40416" y="54589"/>
                </a:lnTo>
                <a:lnTo>
                  <a:pt x="286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6107643" y="3498677"/>
            <a:ext cx="58419" cy="71120"/>
          </a:xfrm>
          <a:custGeom>
            <a:avLst/>
            <a:gdLst/>
            <a:ahLst/>
            <a:cxnLst/>
            <a:rect l="l" t="t" r="r" b="b"/>
            <a:pathLst>
              <a:path w="58420" h="71120">
                <a:moveTo>
                  <a:pt x="23073" y="0"/>
                </a:moveTo>
                <a:lnTo>
                  <a:pt x="0" y="5699"/>
                </a:lnTo>
                <a:lnTo>
                  <a:pt x="40446" y="70744"/>
                </a:lnTo>
                <a:lnTo>
                  <a:pt x="51785" y="67909"/>
                </a:lnTo>
                <a:lnTo>
                  <a:pt x="57820" y="56540"/>
                </a:lnTo>
                <a:lnTo>
                  <a:pt x="2307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 txBox="1"/>
          <p:nvPr/>
        </p:nvSpPr>
        <p:spPr>
          <a:xfrm>
            <a:off x="6194760" y="2757052"/>
            <a:ext cx="220979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25" b="1" spc="30" baseline="-33333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125" b="1" spc="82" baseline="-333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7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999" name="object 999"/>
          <p:cNvSpPr/>
          <p:nvPr/>
        </p:nvSpPr>
        <p:spPr>
          <a:xfrm>
            <a:off x="6253550" y="2922148"/>
            <a:ext cx="25400" cy="50165"/>
          </a:xfrm>
          <a:custGeom>
            <a:avLst/>
            <a:gdLst/>
            <a:ahLst/>
            <a:cxnLst/>
            <a:rect l="l" t="t" r="r" b="b"/>
            <a:pathLst>
              <a:path w="25400" h="50164">
                <a:moveTo>
                  <a:pt x="5699" y="0"/>
                </a:moveTo>
                <a:lnTo>
                  <a:pt x="0" y="1920"/>
                </a:lnTo>
                <a:lnTo>
                  <a:pt x="19263" y="49865"/>
                </a:lnTo>
                <a:lnTo>
                  <a:pt x="24963" y="47945"/>
                </a:lnTo>
                <a:lnTo>
                  <a:pt x="56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6178692" y="2918338"/>
            <a:ext cx="36830" cy="86360"/>
          </a:xfrm>
          <a:custGeom>
            <a:avLst/>
            <a:gdLst/>
            <a:ahLst/>
            <a:cxnLst/>
            <a:rect l="l" t="t" r="r" b="b"/>
            <a:pathLst>
              <a:path w="36829" h="86360">
                <a:moveTo>
                  <a:pt x="31607" y="0"/>
                </a:moveTo>
                <a:lnTo>
                  <a:pt x="0" y="35356"/>
                </a:lnTo>
                <a:lnTo>
                  <a:pt x="21183" y="86227"/>
                </a:lnTo>
                <a:lnTo>
                  <a:pt x="36636" y="1889"/>
                </a:lnTo>
                <a:lnTo>
                  <a:pt x="316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6174912" y="2953694"/>
            <a:ext cx="25400" cy="106680"/>
          </a:xfrm>
          <a:custGeom>
            <a:avLst/>
            <a:gdLst/>
            <a:ahLst/>
            <a:cxnLst/>
            <a:rect l="l" t="t" r="r" b="b"/>
            <a:pathLst>
              <a:path w="25400" h="106680">
                <a:moveTo>
                  <a:pt x="3779" y="0"/>
                </a:moveTo>
                <a:lnTo>
                  <a:pt x="0" y="98816"/>
                </a:lnTo>
                <a:lnTo>
                  <a:pt x="21183" y="106466"/>
                </a:lnTo>
                <a:lnTo>
                  <a:pt x="24963" y="50871"/>
                </a:lnTo>
                <a:lnTo>
                  <a:pt x="3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6269034" y="2970093"/>
            <a:ext cx="9525" cy="90170"/>
          </a:xfrm>
          <a:custGeom>
            <a:avLst/>
            <a:gdLst/>
            <a:ahLst/>
            <a:cxnLst/>
            <a:rect l="l" t="t" r="r" b="b"/>
            <a:pathLst>
              <a:path w="9525" h="90169">
                <a:moveTo>
                  <a:pt x="9479" y="0"/>
                </a:moveTo>
                <a:lnTo>
                  <a:pt x="3779" y="883"/>
                </a:lnTo>
                <a:lnTo>
                  <a:pt x="0" y="89032"/>
                </a:lnTo>
                <a:lnTo>
                  <a:pt x="1889" y="90068"/>
                </a:lnTo>
                <a:lnTo>
                  <a:pt x="4724" y="90068"/>
                </a:lnTo>
                <a:lnTo>
                  <a:pt x="94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6183446" y="3042727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5059" y="0"/>
                </a:moveTo>
                <a:lnTo>
                  <a:pt x="0" y="2804"/>
                </a:lnTo>
                <a:lnTo>
                  <a:pt x="44226" y="70103"/>
                </a:lnTo>
                <a:lnTo>
                  <a:pt x="48950" y="66903"/>
                </a:lnTo>
                <a:lnTo>
                  <a:pt x="50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6178692" y="3060161"/>
            <a:ext cx="48260" cy="71120"/>
          </a:xfrm>
          <a:custGeom>
            <a:avLst/>
            <a:gdLst/>
            <a:ahLst/>
            <a:cxnLst/>
            <a:rect l="l" t="t" r="r" b="b"/>
            <a:pathLst>
              <a:path w="48260" h="71119">
                <a:moveTo>
                  <a:pt x="3809" y="0"/>
                </a:moveTo>
                <a:lnTo>
                  <a:pt x="0" y="2804"/>
                </a:lnTo>
                <a:lnTo>
                  <a:pt x="44226" y="70713"/>
                </a:lnTo>
                <a:lnTo>
                  <a:pt x="48036" y="66903"/>
                </a:lnTo>
                <a:lnTo>
                  <a:pt x="38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6128826" y="3052511"/>
            <a:ext cx="67310" cy="63500"/>
          </a:xfrm>
          <a:custGeom>
            <a:avLst/>
            <a:gdLst/>
            <a:ahLst/>
            <a:cxnLst/>
            <a:rect l="l" t="t" r="r" b="b"/>
            <a:pathLst>
              <a:path w="67310" h="63500">
                <a:moveTo>
                  <a:pt x="46085" y="0"/>
                </a:moveTo>
                <a:lnTo>
                  <a:pt x="0" y="54315"/>
                </a:lnTo>
                <a:lnTo>
                  <a:pt x="21122" y="63093"/>
                </a:lnTo>
                <a:lnTo>
                  <a:pt x="67269" y="7650"/>
                </a:lnTo>
                <a:lnTo>
                  <a:pt x="4608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6222918" y="3059125"/>
            <a:ext cx="48260" cy="59690"/>
          </a:xfrm>
          <a:custGeom>
            <a:avLst/>
            <a:gdLst/>
            <a:ahLst/>
            <a:cxnLst/>
            <a:rect l="l" t="t" r="r" b="b"/>
            <a:pathLst>
              <a:path w="48260" h="59689">
                <a:moveTo>
                  <a:pt x="46116" y="0"/>
                </a:moveTo>
                <a:lnTo>
                  <a:pt x="0" y="56479"/>
                </a:lnTo>
                <a:lnTo>
                  <a:pt x="5699" y="59405"/>
                </a:lnTo>
                <a:lnTo>
                  <a:pt x="48005" y="5730"/>
                </a:lnTo>
                <a:lnTo>
                  <a:pt x="48005" y="1036"/>
                </a:lnTo>
                <a:lnTo>
                  <a:pt x="4611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6142390" y="3557107"/>
            <a:ext cx="29209" cy="110489"/>
          </a:xfrm>
          <a:custGeom>
            <a:avLst/>
            <a:gdLst/>
            <a:ahLst/>
            <a:cxnLst/>
            <a:rect l="l" t="t" r="r" b="b"/>
            <a:pathLst>
              <a:path w="29210" h="110489">
                <a:moveTo>
                  <a:pt x="28742" y="0"/>
                </a:moveTo>
                <a:lnTo>
                  <a:pt x="17038" y="9479"/>
                </a:lnTo>
                <a:lnTo>
                  <a:pt x="5699" y="12313"/>
                </a:lnTo>
                <a:lnTo>
                  <a:pt x="0" y="109880"/>
                </a:lnTo>
                <a:lnTo>
                  <a:pt x="24963" y="74523"/>
                </a:lnTo>
                <a:lnTo>
                  <a:pt x="2874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 txBox="1"/>
          <p:nvPr/>
        </p:nvSpPr>
        <p:spPr>
          <a:xfrm>
            <a:off x="6090213" y="2854610"/>
            <a:ext cx="290195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25" b="1" spc="37" baseline="7407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1125" b="1" spc="127" baseline="740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1009" name="object 1009"/>
          <p:cNvSpPr/>
          <p:nvPr/>
        </p:nvSpPr>
        <p:spPr>
          <a:xfrm>
            <a:off x="6270924" y="2942356"/>
            <a:ext cx="20320" cy="23495"/>
          </a:xfrm>
          <a:custGeom>
            <a:avLst/>
            <a:gdLst/>
            <a:ahLst/>
            <a:cxnLst/>
            <a:rect l="l" t="t" r="r" b="b"/>
            <a:pathLst>
              <a:path w="20320" h="23494">
                <a:moveTo>
                  <a:pt x="16093" y="0"/>
                </a:moveTo>
                <a:lnTo>
                  <a:pt x="0" y="18958"/>
                </a:lnTo>
                <a:lnTo>
                  <a:pt x="3779" y="23042"/>
                </a:lnTo>
                <a:lnTo>
                  <a:pt x="19903" y="3688"/>
                </a:lnTo>
                <a:lnTo>
                  <a:pt x="1609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6272814" y="2950890"/>
            <a:ext cx="29209" cy="33020"/>
          </a:xfrm>
          <a:custGeom>
            <a:avLst/>
            <a:gdLst/>
            <a:ahLst/>
            <a:cxnLst/>
            <a:rect l="l" t="t" r="r" b="b"/>
            <a:pathLst>
              <a:path w="29210" h="33019">
                <a:moveTo>
                  <a:pt x="24963" y="0"/>
                </a:moveTo>
                <a:lnTo>
                  <a:pt x="0" y="29626"/>
                </a:lnTo>
                <a:lnTo>
                  <a:pt x="3779" y="32430"/>
                </a:lnTo>
                <a:lnTo>
                  <a:pt x="28742" y="3688"/>
                </a:lnTo>
                <a:lnTo>
                  <a:pt x="249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6161653" y="2943270"/>
            <a:ext cx="31115" cy="35560"/>
          </a:xfrm>
          <a:custGeom>
            <a:avLst/>
            <a:gdLst/>
            <a:ahLst/>
            <a:cxnLst/>
            <a:rect l="l" t="t" r="r" b="b"/>
            <a:pathLst>
              <a:path w="31114" h="35560">
                <a:moveTo>
                  <a:pt x="4724" y="0"/>
                </a:moveTo>
                <a:lnTo>
                  <a:pt x="0" y="3809"/>
                </a:lnTo>
                <a:lnTo>
                  <a:pt x="25907" y="35356"/>
                </a:lnTo>
                <a:lnTo>
                  <a:pt x="30632" y="31516"/>
                </a:lnTo>
                <a:lnTo>
                  <a:pt x="47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6173022" y="2935620"/>
            <a:ext cx="23495" cy="26034"/>
          </a:xfrm>
          <a:custGeom>
            <a:avLst/>
            <a:gdLst/>
            <a:ahLst/>
            <a:cxnLst/>
            <a:rect l="l" t="t" r="r" b="b"/>
            <a:pathLst>
              <a:path w="23495" h="26035">
                <a:moveTo>
                  <a:pt x="3809" y="0"/>
                </a:moveTo>
                <a:lnTo>
                  <a:pt x="0" y="2926"/>
                </a:lnTo>
                <a:lnTo>
                  <a:pt x="18318" y="25694"/>
                </a:lnTo>
                <a:lnTo>
                  <a:pt x="23073" y="21884"/>
                </a:lnTo>
                <a:lnTo>
                  <a:pt x="38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6118372" y="3644249"/>
            <a:ext cx="38735" cy="31750"/>
          </a:xfrm>
          <a:custGeom>
            <a:avLst/>
            <a:gdLst/>
            <a:ahLst/>
            <a:cxnLst/>
            <a:rect l="l" t="t" r="r" b="b"/>
            <a:pathLst>
              <a:path w="38735" h="31750">
                <a:moveTo>
                  <a:pt x="35387" y="0"/>
                </a:moveTo>
                <a:lnTo>
                  <a:pt x="0" y="27797"/>
                </a:lnTo>
                <a:lnTo>
                  <a:pt x="3809" y="31577"/>
                </a:lnTo>
                <a:lnTo>
                  <a:pt x="38221" y="4754"/>
                </a:lnTo>
                <a:lnTo>
                  <a:pt x="3538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6126906" y="3659398"/>
            <a:ext cx="33020" cy="27305"/>
          </a:xfrm>
          <a:custGeom>
            <a:avLst/>
            <a:gdLst/>
            <a:ahLst/>
            <a:cxnLst/>
            <a:rect l="l" t="t" r="r" b="b"/>
            <a:pathLst>
              <a:path w="33020" h="27304">
                <a:moveTo>
                  <a:pt x="28742" y="0"/>
                </a:moveTo>
                <a:lnTo>
                  <a:pt x="0" y="23073"/>
                </a:lnTo>
                <a:lnTo>
                  <a:pt x="3809" y="26852"/>
                </a:lnTo>
                <a:lnTo>
                  <a:pt x="32522" y="4754"/>
                </a:lnTo>
                <a:lnTo>
                  <a:pt x="2874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6238067" y="3647084"/>
            <a:ext cx="24130" cy="31750"/>
          </a:xfrm>
          <a:custGeom>
            <a:avLst/>
            <a:gdLst/>
            <a:ahLst/>
            <a:cxnLst/>
            <a:rect l="l" t="t" r="r" b="b"/>
            <a:pathLst>
              <a:path w="24129" h="31750">
                <a:moveTo>
                  <a:pt x="5059" y="0"/>
                </a:moveTo>
                <a:lnTo>
                  <a:pt x="0" y="2865"/>
                </a:lnTo>
                <a:lnTo>
                  <a:pt x="19293" y="31577"/>
                </a:lnTo>
                <a:lnTo>
                  <a:pt x="24018" y="28742"/>
                </a:lnTo>
                <a:lnTo>
                  <a:pt x="50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6234287" y="3665097"/>
            <a:ext cx="16510" cy="21590"/>
          </a:xfrm>
          <a:custGeom>
            <a:avLst/>
            <a:gdLst/>
            <a:ahLst/>
            <a:cxnLst/>
            <a:rect l="l" t="t" r="r" b="b"/>
            <a:pathLst>
              <a:path w="16510" h="21589">
                <a:moveTo>
                  <a:pt x="4754" y="0"/>
                </a:moveTo>
                <a:lnTo>
                  <a:pt x="0" y="4084"/>
                </a:lnTo>
                <a:lnTo>
                  <a:pt x="11673" y="21153"/>
                </a:lnTo>
                <a:lnTo>
                  <a:pt x="16428" y="18318"/>
                </a:lnTo>
                <a:lnTo>
                  <a:pt x="47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 txBox="1"/>
          <p:nvPr/>
        </p:nvSpPr>
        <p:spPr>
          <a:xfrm>
            <a:off x="6408565" y="1970845"/>
            <a:ext cx="17526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0" dirty="0">
                <a:solidFill>
                  <a:srgbClr val="FF0000"/>
                </a:solidFill>
                <a:latin typeface="Arial"/>
                <a:cs typeface="Arial"/>
              </a:rPr>
              <a:t>HO</a:t>
            </a:r>
            <a:endParaRPr sz="750">
              <a:latin typeface="Arial"/>
              <a:cs typeface="Arial"/>
            </a:endParaRPr>
          </a:p>
        </p:txBody>
      </p:sp>
      <p:sp>
        <p:nvSpPr>
          <p:cNvPr id="1018" name="object 1018"/>
          <p:cNvSpPr/>
          <p:nvPr/>
        </p:nvSpPr>
        <p:spPr>
          <a:xfrm>
            <a:off x="6568104" y="2057582"/>
            <a:ext cx="53975" cy="41275"/>
          </a:xfrm>
          <a:custGeom>
            <a:avLst/>
            <a:gdLst/>
            <a:ahLst/>
            <a:cxnLst/>
            <a:rect l="l" t="t" r="r" b="b"/>
            <a:pathLst>
              <a:path w="53975" h="41275">
                <a:moveTo>
                  <a:pt x="2834" y="0"/>
                </a:moveTo>
                <a:lnTo>
                  <a:pt x="0" y="4724"/>
                </a:lnTo>
                <a:lnTo>
                  <a:pt x="48005" y="40965"/>
                </a:lnTo>
                <a:lnTo>
                  <a:pt x="53675" y="38160"/>
                </a:lnTo>
                <a:lnTo>
                  <a:pt x="28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6613276" y="2095743"/>
            <a:ext cx="8890" cy="76200"/>
          </a:xfrm>
          <a:custGeom>
            <a:avLst/>
            <a:gdLst/>
            <a:ahLst/>
            <a:cxnLst/>
            <a:rect l="l" t="t" r="r" b="b"/>
            <a:pathLst>
              <a:path w="8890" h="76200">
                <a:moveTo>
                  <a:pt x="8503" y="0"/>
                </a:moveTo>
                <a:lnTo>
                  <a:pt x="2834" y="2804"/>
                </a:lnTo>
                <a:lnTo>
                  <a:pt x="0" y="73883"/>
                </a:lnTo>
                <a:lnTo>
                  <a:pt x="5669" y="75803"/>
                </a:lnTo>
                <a:lnTo>
                  <a:pt x="85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 txBox="1"/>
          <p:nvPr/>
        </p:nvSpPr>
        <p:spPr>
          <a:xfrm>
            <a:off x="6489413" y="2187088"/>
            <a:ext cx="10287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1021" name="object 1021"/>
          <p:cNvSpPr/>
          <p:nvPr/>
        </p:nvSpPr>
        <p:spPr>
          <a:xfrm>
            <a:off x="6570939" y="2169627"/>
            <a:ext cx="48260" cy="43180"/>
          </a:xfrm>
          <a:custGeom>
            <a:avLst/>
            <a:gdLst/>
            <a:ahLst/>
            <a:cxnLst/>
            <a:rect l="l" t="t" r="r" b="b"/>
            <a:pathLst>
              <a:path w="48259" h="43180">
                <a:moveTo>
                  <a:pt x="42336" y="0"/>
                </a:moveTo>
                <a:lnTo>
                  <a:pt x="0" y="39197"/>
                </a:lnTo>
                <a:lnTo>
                  <a:pt x="3809" y="43007"/>
                </a:lnTo>
                <a:lnTo>
                  <a:pt x="48005" y="1920"/>
                </a:lnTo>
                <a:lnTo>
                  <a:pt x="423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6418417" y="2253599"/>
            <a:ext cx="76835" cy="23495"/>
          </a:xfrm>
          <a:custGeom>
            <a:avLst/>
            <a:gdLst/>
            <a:ahLst/>
            <a:cxnLst/>
            <a:rect l="l" t="t" r="r" b="b"/>
            <a:pathLst>
              <a:path w="76835" h="23494">
                <a:moveTo>
                  <a:pt x="75773" y="0"/>
                </a:moveTo>
                <a:lnTo>
                  <a:pt x="0" y="18318"/>
                </a:lnTo>
                <a:lnTo>
                  <a:pt x="5029" y="23134"/>
                </a:lnTo>
                <a:lnTo>
                  <a:pt x="76748" y="5090"/>
                </a:lnTo>
                <a:lnTo>
                  <a:pt x="7577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 txBox="1"/>
          <p:nvPr/>
        </p:nvSpPr>
        <p:spPr>
          <a:xfrm>
            <a:off x="6400982" y="2374070"/>
            <a:ext cx="10287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1024" name="object 1024"/>
          <p:cNvSpPr/>
          <p:nvPr/>
        </p:nvSpPr>
        <p:spPr>
          <a:xfrm>
            <a:off x="6399458" y="2331323"/>
            <a:ext cx="33020" cy="59690"/>
          </a:xfrm>
          <a:custGeom>
            <a:avLst/>
            <a:gdLst/>
            <a:ahLst/>
            <a:cxnLst/>
            <a:rect l="l" t="t" r="r" b="b"/>
            <a:pathLst>
              <a:path w="33020" h="59689">
                <a:moveTo>
                  <a:pt x="5699" y="0"/>
                </a:moveTo>
                <a:lnTo>
                  <a:pt x="0" y="0"/>
                </a:lnTo>
                <a:lnTo>
                  <a:pt x="26852" y="59405"/>
                </a:lnTo>
                <a:lnTo>
                  <a:pt x="32522" y="57485"/>
                </a:lnTo>
                <a:lnTo>
                  <a:pt x="56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6497055" y="2428859"/>
            <a:ext cx="51435" cy="7620"/>
          </a:xfrm>
          <a:custGeom>
            <a:avLst/>
            <a:gdLst/>
            <a:ahLst/>
            <a:cxnLst/>
            <a:rect l="l" t="t" r="r" b="b"/>
            <a:pathLst>
              <a:path w="51434" h="7619">
                <a:moveTo>
                  <a:pt x="944" y="0"/>
                </a:moveTo>
                <a:lnTo>
                  <a:pt x="0" y="6004"/>
                </a:lnTo>
                <a:lnTo>
                  <a:pt x="48005" y="7010"/>
                </a:lnTo>
                <a:lnTo>
                  <a:pt x="50840" y="1036"/>
                </a:lnTo>
                <a:lnTo>
                  <a:pt x="9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6545061" y="2429896"/>
            <a:ext cx="49530" cy="78740"/>
          </a:xfrm>
          <a:custGeom>
            <a:avLst/>
            <a:gdLst/>
            <a:ahLst/>
            <a:cxnLst/>
            <a:rect l="l" t="t" r="r" b="b"/>
            <a:pathLst>
              <a:path w="49529" h="78739">
                <a:moveTo>
                  <a:pt x="2834" y="0"/>
                </a:moveTo>
                <a:lnTo>
                  <a:pt x="0" y="5974"/>
                </a:lnTo>
                <a:lnTo>
                  <a:pt x="42306" y="78607"/>
                </a:lnTo>
                <a:lnTo>
                  <a:pt x="48950" y="78607"/>
                </a:lnTo>
                <a:lnTo>
                  <a:pt x="28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 txBox="1"/>
          <p:nvPr/>
        </p:nvSpPr>
        <p:spPr>
          <a:xfrm>
            <a:off x="6410761" y="2467149"/>
            <a:ext cx="189230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5725">
              <a:lnSpc>
                <a:spcPct val="155000"/>
              </a:lnSpc>
            </a:pPr>
            <a:r>
              <a:rPr sz="750" b="1" spc="10" dirty="0">
                <a:solidFill>
                  <a:srgbClr val="FF0000"/>
                </a:solidFill>
                <a:latin typeface="Arial"/>
                <a:cs typeface="Arial"/>
              </a:rPr>
              <a:t>O  </a:t>
            </a:r>
            <a:r>
              <a:rPr sz="750" b="1" spc="7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125" b="1" spc="37" baseline="-1111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125" baseline="-11111">
              <a:latin typeface="Arial"/>
              <a:cs typeface="Arial"/>
            </a:endParaRPr>
          </a:p>
        </p:txBody>
      </p:sp>
      <p:sp>
        <p:nvSpPr>
          <p:cNvPr id="1028" name="object 1028"/>
          <p:cNvSpPr/>
          <p:nvPr/>
        </p:nvSpPr>
        <p:spPr>
          <a:xfrm>
            <a:off x="6567159" y="2508504"/>
            <a:ext cx="27305" cy="37465"/>
          </a:xfrm>
          <a:custGeom>
            <a:avLst/>
            <a:gdLst/>
            <a:ahLst/>
            <a:cxnLst/>
            <a:rect l="l" t="t" r="r" b="b"/>
            <a:pathLst>
              <a:path w="27304" h="37464">
                <a:moveTo>
                  <a:pt x="26852" y="0"/>
                </a:moveTo>
                <a:lnTo>
                  <a:pt x="20208" y="0"/>
                </a:lnTo>
                <a:lnTo>
                  <a:pt x="0" y="34350"/>
                </a:lnTo>
                <a:lnTo>
                  <a:pt x="4754" y="37277"/>
                </a:lnTo>
                <a:lnTo>
                  <a:pt x="2685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6453164" y="2585191"/>
            <a:ext cx="52069" cy="15240"/>
          </a:xfrm>
          <a:custGeom>
            <a:avLst/>
            <a:gdLst/>
            <a:ahLst/>
            <a:cxnLst/>
            <a:rect l="l" t="t" r="r" b="b"/>
            <a:pathLst>
              <a:path w="52070" h="15239">
                <a:moveTo>
                  <a:pt x="49895" y="0"/>
                </a:moveTo>
                <a:lnTo>
                  <a:pt x="0" y="11308"/>
                </a:lnTo>
                <a:lnTo>
                  <a:pt x="3779" y="15148"/>
                </a:lnTo>
                <a:lnTo>
                  <a:pt x="51785" y="5730"/>
                </a:lnTo>
                <a:lnTo>
                  <a:pt x="4989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6431981" y="2596499"/>
            <a:ext cx="25400" cy="71755"/>
          </a:xfrm>
          <a:custGeom>
            <a:avLst/>
            <a:gdLst/>
            <a:ahLst/>
            <a:cxnLst/>
            <a:rect l="l" t="t" r="r" b="b"/>
            <a:pathLst>
              <a:path w="25400" h="71755">
                <a:moveTo>
                  <a:pt x="21183" y="0"/>
                </a:moveTo>
                <a:lnTo>
                  <a:pt x="0" y="71749"/>
                </a:lnTo>
                <a:lnTo>
                  <a:pt x="5699" y="71749"/>
                </a:lnTo>
                <a:lnTo>
                  <a:pt x="24963" y="3840"/>
                </a:lnTo>
                <a:lnTo>
                  <a:pt x="2118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 txBox="1"/>
          <p:nvPr/>
        </p:nvSpPr>
        <p:spPr>
          <a:xfrm>
            <a:off x="6228554" y="2106951"/>
            <a:ext cx="17526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0" dirty="0">
                <a:solidFill>
                  <a:srgbClr val="0000FF"/>
                </a:solidFill>
                <a:latin typeface="Arial"/>
                <a:cs typeface="Arial"/>
              </a:rPr>
              <a:t>OH</a:t>
            </a:r>
            <a:endParaRPr sz="750">
              <a:latin typeface="Arial"/>
              <a:cs typeface="Arial"/>
            </a:endParaRPr>
          </a:p>
        </p:txBody>
      </p:sp>
      <p:sp>
        <p:nvSpPr>
          <p:cNvPr id="1032" name="object 1032"/>
          <p:cNvSpPr/>
          <p:nvPr/>
        </p:nvSpPr>
        <p:spPr>
          <a:xfrm>
            <a:off x="6272814" y="2212634"/>
            <a:ext cx="7620" cy="54610"/>
          </a:xfrm>
          <a:custGeom>
            <a:avLst/>
            <a:gdLst/>
            <a:ahLst/>
            <a:cxnLst/>
            <a:rect l="l" t="t" r="r" b="b"/>
            <a:pathLst>
              <a:path w="7620" h="54610">
                <a:moveTo>
                  <a:pt x="5699" y="0"/>
                </a:moveTo>
                <a:lnTo>
                  <a:pt x="0" y="883"/>
                </a:lnTo>
                <a:lnTo>
                  <a:pt x="1889" y="50749"/>
                </a:lnTo>
                <a:lnTo>
                  <a:pt x="7589" y="54559"/>
                </a:lnTo>
                <a:lnTo>
                  <a:pt x="56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6197986" y="2263383"/>
            <a:ext cx="82550" cy="41275"/>
          </a:xfrm>
          <a:custGeom>
            <a:avLst/>
            <a:gdLst/>
            <a:ahLst/>
            <a:cxnLst/>
            <a:rect l="l" t="t" r="r" b="b"/>
            <a:pathLst>
              <a:path w="82550" h="41275">
                <a:moveTo>
                  <a:pt x="76718" y="0"/>
                </a:moveTo>
                <a:lnTo>
                  <a:pt x="0" y="38282"/>
                </a:lnTo>
                <a:lnTo>
                  <a:pt x="5669" y="41087"/>
                </a:lnTo>
                <a:lnTo>
                  <a:pt x="82417" y="3809"/>
                </a:lnTo>
                <a:lnTo>
                  <a:pt x="7671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6194175" y="2301666"/>
            <a:ext cx="9525" cy="47625"/>
          </a:xfrm>
          <a:custGeom>
            <a:avLst/>
            <a:gdLst/>
            <a:ahLst/>
            <a:cxnLst/>
            <a:rect l="l" t="t" r="r" b="b"/>
            <a:pathLst>
              <a:path w="9525" h="47625">
                <a:moveTo>
                  <a:pt x="3809" y="0"/>
                </a:moveTo>
                <a:lnTo>
                  <a:pt x="0" y="46055"/>
                </a:lnTo>
                <a:lnTo>
                  <a:pt x="5699" y="47061"/>
                </a:lnTo>
                <a:lnTo>
                  <a:pt x="9479" y="2804"/>
                </a:lnTo>
                <a:lnTo>
                  <a:pt x="38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6115537" y="2428859"/>
            <a:ext cx="53975" cy="58419"/>
          </a:xfrm>
          <a:custGeom>
            <a:avLst/>
            <a:gdLst/>
            <a:ahLst/>
            <a:cxnLst/>
            <a:rect l="l" t="t" r="r" b="b"/>
            <a:pathLst>
              <a:path w="53975" h="58419">
                <a:moveTo>
                  <a:pt x="49926" y="0"/>
                </a:moveTo>
                <a:lnTo>
                  <a:pt x="0" y="57515"/>
                </a:lnTo>
                <a:lnTo>
                  <a:pt x="6644" y="58399"/>
                </a:lnTo>
                <a:lnTo>
                  <a:pt x="53705" y="2804"/>
                </a:lnTo>
                <a:lnTo>
                  <a:pt x="4992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6161653" y="2547670"/>
            <a:ext cx="65405" cy="16510"/>
          </a:xfrm>
          <a:custGeom>
            <a:avLst/>
            <a:gdLst/>
            <a:ahLst/>
            <a:cxnLst/>
            <a:rect l="l" t="t" r="r" b="b"/>
            <a:pathLst>
              <a:path w="65404" h="16510">
                <a:moveTo>
                  <a:pt x="64099" y="0"/>
                </a:moveTo>
                <a:lnTo>
                  <a:pt x="2834" y="9662"/>
                </a:lnTo>
                <a:lnTo>
                  <a:pt x="0" y="16398"/>
                </a:lnTo>
                <a:lnTo>
                  <a:pt x="65074" y="4968"/>
                </a:lnTo>
                <a:lnTo>
                  <a:pt x="640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6292077" y="2591805"/>
            <a:ext cx="24130" cy="29845"/>
          </a:xfrm>
          <a:custGeom>
            <a:avLst/>
            <a:gdLst/>
            <a:ahLst/>
            <a:cxnLst/>
            <a:rect l="l" t="t" r="r" b="b"/>
            <a:pathLst>
              <a:path w="24129" h="29844">
                <a:moveTo>
                  <a:pt x="4754" y="0"/>
                </a:moveTo>
                <a:lnTo>
                  <a:pt x="0" y="2804"/>
                </a:lnTo>
                <a:lnTo>
                  <a:pt x="17068" y="29626"/>
                </a:lnTo>
                <a:lnTo>
                  <a:pt x="23682" y="29626"/>
                </a:lnTo>
                <a:lnTo>
                  <a:pt x="47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6276594" y="2621432"/>
            <a:ext cx="39370" cy="69215"/>
          </a:xfrm>
          <a:custGeom>
            <a:avLst/>
            <a:gdLst/>
            <a:ahLst/>
            <a:cxnLst/>
            <a:rect l="l" t="t" r="r" b="b"/>
            <a:pathLst>
              <a:path w="39370" h="69214">
                <a:moveTo>
                  <a:pt x="39166" y="0"/>
                </a:moveTo>
                <a:lnTo>
                  <a:pt x="32552" y="0"/>
                </a:lnTo>
                <a:lnTo>
                  <a:pt x="0" y="63245"/>
                </a:lnTo>
                <a:lnTo>
                  <a:pt x="3809" y="68976"/>
                </a:lnTo>
                <a:lnTo>
                  <a:pt x="3916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 txBox="1"/>
          <p:nvPr/>
        </p:nvSpPr>
        <p:spPr>
          <a:xfrm>
            <a:off x="6093058" y="2337431"/>
            <a:ext cx="229870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>
              <a:lnSpc>
                <a:spcPct val="100000"/>
              </a:lnSpc>
            </a:pP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320"/>
              </a:spcBef>
            </a:pP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1040" name="object 1040"/>
          <p:cNvSpPr/>
          <p:nvPr/>
        </p:nvSpPr>
        <p:spPr>
          <a:xfrm>
            <a:off x="6188506" y="2675138"/>
            <a:ext cx="92075" cy="15875"/>
          </a:xfrm>
          <a:custGeom>
            <a:avLst/>
            <a:gdLst/>
            <a:ahLst/>
            <a:cxnLst/>
            <a:rect l="l" t="t" r="r" b="b"/>
            <a:pathLst>
              <a:path w="92075" h="15875">
                <a:moveTo>
                  <a:pt x="944" y="0"/>
                </a:moveTo>
                <a:lnTo>
                  <a:pt x="0" y="4815"/>
                </a:lnTo>
                <a:lnTo>
                  <a:pt x="91897" y="15270"/>
                </a:lnTo>
                <a:lnTo>
                  <a:pt x="88087" y="9540"/>
                </a:lnTo>
                <a:lnTo>
                  <a:pt x="94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6184391" y="2696992"/>
            <a:ext cx="59055" cy="32384"/>
          </a:xfrm>
          <a:custGeom>
            <a:avLst/>
            <a:gdLst/>
            <a:ahLst/>
            <a:cxnLst/>
            <a:rect l="l" t="t" r="r" b="b"/>
            <a:pathLst>
              <a:path w="59054" h="32385">
                <a:moveTo>
                  <a:pt x="1889" y="0"/>
                </a:moveTo>
                <a:lnTo>
                  <a:pt x="0" y="4968"/>
                </a:lnTo>
                <a:lnTo>
                  <a:pt x="53675" y="31821"/>
                </a:lnTo>
                <a:lnTo>
                  <a:pt x="58734" y="27736"/>
                </a:lnTo>
                <a:lnTo>
                  <a:pt x="188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6238067" y="2724729"/>
            <a:ext cx="18415" cy="53340"/>
          </a:xfrm>
          <a:custGeom>
            <a:avLst/>
            <a:gdLst/>
            <a:ahLst/>
            <a:cxnLst/>
            <a:rect l="l" t="t" r="r" b="b"/>
            <a:pathLst>
              <a:path w="18414" h="53339">
                <a:moveTo>
                  <a:pt x="5059" y="0"/>
                </a:moveTo>
                <a:lnTo>
                  <a:pt x="0" y="4084"/>
                </a:lnTo>
                <a:lnTo>
                  <a:pt x="12649" y="52791"/>
                </a:lnTo>
                <a:lnTo>
                  <a:pt x="18348" y="52791"/>
                </a:lnTo>
                <a:lnTo>
                  <a:pt x="50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6646743" y="3673937"/>
            <a:ext cx="21590" cy="41275"/>
          </a:xfrm>
          <a:custGeom>
            <a:avLst/>
            <a:gdLst/>
            <a:ahLst/>
            <a:cxnLst/>
            <a:rect l="l" t="t" r="r" b="b"/>
            <a:pathLst>
              <a:path w="21590" h="41275">
                <a:moveTo>
                  <a:pt x="5669" y="0"/>
                </a:moveTo>
                <a:lnTo>
                  <a:pt x="0" y="1889"/>
                </a:lnTo>
                <a:lnTo>
                  <a:pt x="15483" y="41026"/>
                </a:lnTo>
                <a:lnTo>
                  <a:pt x="21183" y="41026"/>
                </a:lnTo>
                <a:lnTo>
                  <a:pt x="56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6192286" y="3791711"/>
            <a:ext cx="8890" cy="42545"/>
          </a:xfrm>
          <a:custGeom>
            <a:avLst/>
            <a:gdLst/>
            <a:ahLst/>
            <a:cxnLst/>
            <a:rect l="l" t="t" r="r" b="b"/>
            <a:pathLst>
              <a:path w="8889" h="42545">
                <a:moveTo>
                  <a:pt x="8534" y="0"/>
                </a:moveTo>
                <a:lnTo>
                  <a:pt x="2834" y="0"/>
                </a:lnTo>
                <a:lnTo>
                  <a:pt x="0" y="41992"/>
                </a:lnTo>
                <a:lnTo>
                  <a:pt x="5699" y="40111"/>
                </a:lnTo>
                <a:lnTo>
                  <a:pt x="85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6431981" y="2668249"/>
            <a:ext cx="18415" cy="49530"/>
          </a:xfrm>
          <a:custGeom>
            <a:avLst/>
            <a:gdLst/>
            <a:ahLst/>
            <a:cxnLst/>
            <a:rect l="l" t="t" r="r" b="b"/>
            <a:pathLst>
              <a:path w="18414" h="49530">
                <a:moveTo>
                  <a:pt x="5699" y="0"/>
                </a:moveTo>
                <a:lnTo>
                  <a:pt x="0" y="0"/>
                </a:lnTo>
                <a:lnTo>
                  <a:pt x="12344" y="48981"/>
                </a:lnTo>
                <a:lnTo>
                  <a:pt x="18348" y="47945"/>
                </a:lnTo>
                <a:lnTo>
                  <a:pt x="56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6240292" y="2776514"/>
            <a:ext cx="16510" cy="50165"/>
          </a:xfrm>
          <a:custGeom>
            <a:avLst/>
            <a:gdLst/>
            <a:ahLst/>
            <a:cxnLst/>
            <a:rect l="l" t="t" r="r" b="b"/>
            <a:pathLst>
              <a:path w="16510" h="50164">
                <a:moveTo>
                  <a:pt x="11369" y="0"/>
                </a:moveTo>
                <a:lnTo>
                  <a:pt x="0" y="48950"/>
                </a:lnTo>
                <a:lnTo>
                  <a:pt x="5669" y="49987"/>
                </a:lnTo>
                <a:lnTo>
                  <a:pt x="16123" y="1889"/>
                </a:lnTo>
                <a:lnTo>
                  <a:pt x="1136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6351452" y="4113477"/>
            <a:ext cx="53975" cy="20320"/>
          </a:xfrm>
          <a:custGeom>
            <a:avLst/>
            <a:gdLst/>
            <a:ahLst/>
            <a:cxnLst/>
            <a:rect l="l" t="t" r="r" b="b"/>
            <a:pathLst>
              <a:path w="53975" h="20320">
                <a:moveTo>
                  <a:pt x="48950" y="0"/>
                </a:moveTo>
                <a:lnTo>
                  <a:pt x="0" y="14206"/>
                </a:lnTo>
                <a:lnTo>
                  <a:pt x="1889" y="19897"/>
                </a:lnTo>
                <a:lnTo>
                  <a:pt x="53705" y="3788"/>
                </a:lnTo>
                <a:lnTo>
                  <a:pt x="4895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 txBox="1"/>
          <p:nvPr/>
        </p:nvSpPr>
        <p:spPr>
          <a:xfrm>
            <a:off x="6037483" y="3660782"/>
            <a:ext cx="350520" cy="55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25" b="1" spc="37" baseline="3703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125" b="1" spc="44" baseline="370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25" b="1" spc="52" baseline="-14814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750" b="1" spc="3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  <a:p>
            <a:pPr marL="232410" marR="5080" indent="6985">
              <a:lnSpc>
                <a:spcPts val="1090"/>
              </a:lnSpc>
              <a:spcBef>
                <a:spcPts val="25"/>
              </a:spcBef>
            </a:pP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  O</a:t>
            </a:r>
            <a:endParaRPr sz="750">
              <a:latin typeface="Arial"/>
              <a:cs typeface="Arial"/>
            </a:endParaRPr>
          </a:p>
          <a:p>
            <a:pPr marL="232410">
              <a:lnSpc>
                <a:spcPct val="100000"/>
              </a:lnSpc>
              <a:spcBef>
                <a:spcPts val="245"/>
              </a:spcBef>
            </a:pP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1049" name="object 1049"/>
          <p:cNvSpPr/>
          <p:nvPr/>
        </p:nvSpPr>
        <p:spPr>
          <a:xfrm>
            <a:off x="6400403" y="4049066"/>
            <a:ext cx="10795" cy="68580"/>
          </a:xfrm>
          <a:custGeom>
            <a:avLst/>
            <a:gdLst/>
            <a:ahLst/>
            <a:cxnLst/>
            <a:rect l="l" t="t" r="r" b="b"/>
            <a:pathLst>
              <a:path w="10795" h="68579">
                <a:moveTo>
                  <a:pt x="10424" y="0"/>
                </a:moveTo>
                <a:lnTo>
                  <a:pt x="4754" y="3154"/>
                </a:lnTo>
                <a:lnTo>
                  <a:pt x="0" y="64410"/>
                </a:lnTo>
                <a:lnTo>
                  <a:pt x="4754" y="68198"/>
                </a:lnTo>
                <a:lnTo>
                  <a:pt x="104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6399458" y="2271918"/>
            <a:ext cx="24130" cy="59690"/>
          </a:xfrm>
          <a:custGeom>
            <a:avLst/>
            <a:gdLst/>
            <a:ahLst/>
            <a:cxnLst/>
            <a:rect l="l" t="t" r="r" b="b"/>
            <a:pathLst>
              <a:path w="24129" h="59689">
                <a:moveTo>
                  <a:pt x="18958" y="0"/>
                </a:moveTo>
                <a:lnTo>
                  <a:pt x="0" y="59405"/>
                </a:lnTo>
                <a:lnTo>
                  <a:pt x="5699" y="59405"/>
                </a:lnTo>
                <a:lnTo>
                  <a:pt x="23987" y="4815"/>
                </a:lnTo>
                <a:lnTo>
                  <a:pt x="189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6115537" y="2486375"/>
            <a:ext cx="49530" cy="78105"/>
          </a:xfrm>
          <a:custGeom>
            <a:avLst/>
            <a:gdLst/>
            <a:ahLst/>
            <a:cxnLst/>
            <a:rect l="l" t="t" r="r" b="b"/>
            <a:pathLst>
              <a:path w="49529" h="78105">
                <a:moveTo>
                  <a:pt x="0" y="0"/>
                </a:moveTo>
                <a:lnTo>
                  <a:pt x="46116" y="77693"/>
                </a:lnTo>
                <a:lnTo>
                  <a:pt x="48950" y="70957"/>
                </a:lnTo>
                <a:lnTo>
                  <a:pt x="6644" y="883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7114793" y="3049341"/>
            <a:ext cx="41910" cy="95250"/>
          </a:xfrm>
          <a:custGeom>
            <a:avLst/>
            <a:gdLst/>
            <a:ahLst/>
            <a:cxnLst/>
            <a:rect l="l" t="t" r="r" b="b"/>
            <a:pathLst>
              <a:path w="41909" h="95250">
                <a:moveTo>
                  <a:pt x="0" y="0"/>
                </a:moveTo>
                <a:lnTo>
                  <a:pt x="21183" y="95006"/>
                </a:lnTo>
                <a:lnTo>
                  <a:pt x="41361" y="83454"/>
                </a:lnTo>
                <a:lnTo>
                  <a:pt x="24018" y="316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7147315" y="3052511"/>
            <a:ext cx="21590" cy="74930"/>
          </a:xfrm>
          <a:custGeom>
            <a:avLst/>
            <a:gdLst/>
            <a:ahLst/>
            <a:cxnLst/>
            <a:rect l="l" t="t" r="r" b="b"/>
            <a:pathLst>
              <a:path w="21590" h="74930">
                <a:moveTo>
                  <a:pt x="5699" y="0"/>
                </a:moveTo>
                <a:lnTo>
                  <a:pt x="0" y="1920"/>
                </a:lnTo>
                <a:lnTo>
                  <a:pt x="15483" y="74554"/>
                </a:lnTo>
                <a:lnTo>
                  <a:pt x="21153" y="73548"/>
                </a:lnTo>
                <a:lnTo>
                  <a:pt x="56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7241438" y="2966283"/>
            <a:ext cx="57785" cy="50165"/>
          </a:xfrm>
          <a:custGeom>
            <a:avLst/>
            <a:gdLst/>
            <a:ahLst/>
            <a:cxnLst/>
            <a:rect l="l" t="t" r="r" b="b"/>
            <a:pathLst>
              <a:path w="57784" h="50164">
                <a:moveTo>
                  <a:pt x="1889" y="0"/>
                </a:moveTo>
                <a:lnTo>
                  <a:pt x="0" y="1005"/>
                </a:lnTo>
                <a:lnTo>
                  <a:pt x="944" y="5730"/>
                </a:lnTo>
                <a:lnTo>
                  <a:pt x="52730" y="49590"/>
                </a:lnTo>
                <a:lnTo>
                  <a:pt x="57424" y="46817"/>
                </a:lnTo>
                <a:lnTo>
                  <a:pt x="18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7244272" y="2987162"/>
            <a:ext cx="41910" cy="36830"/>
          </a:xfrm>
          <a:custGeom>
            <a:avLst/>
            <a:gdLst/>
            <a:ahLst/>
            <a:cxnLst/>
            <a:rect l="l" t="t" r="r" b="b"/>
            <a:pathLst>
              <a:path w="41909" h="36830">
                <a:moveTo>
                  <a:pt x="3779" y="0"/>
                </a:moveTo>
                <a:lnTo>
                  <a:pt x="0" y="4693"/>
                </a:lnTo>
                <a:lnTo>
                  <a:pt x="37277" y="36606"/>
                </a:lnTo>
                <a:lnTo>
                  <a:pt x="41361" y="32552"/>
                </a:lnTo>
                <a:lnTo>
                  <a:pt x="37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7283439" y="3101126"/>
            <a:ext cx="34925" cy="69215"/>
          </a:xfrm>
          <a:custGeom>
            <a:avLst/>
            <a:gdLst/>
            <a:ahLst/>
            <a:cxnLst/>
            <a:rect l="l" t="t" r="r" b="b"/>
            <a:pathLst>
              <a:path w="34925" h="69214">
                <a:moveTo>
                  <a:pt x="29047" y="0"/>
                </a:moveTo>
                <a:lnTo>
                  <a:pt x="0" y="64099"/>
                </a:lnTo>
                <a:lnTo>
                  <a:pt x="1280" y="69189"/>
                </a:lnTo>
                <a:lnTo>
                  <a:pt x="4114" y="69189"/>
                </a:lnTo>
                <a:lnTo>
                  <a:pt x="34777" y="1005"/>
                </a:lnTo>
                <a:lnTo>
                  <a:pt x="290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7276795" y="3099206"/>
            <a:ext cx="26034" cy="49530"/>
          </a:xfrm>
          <a:custGeom>
            <a:avLst/>
            <a:gdLst/>
            <a:ahLst/>
            <a:cxnLst/>
            <a:rect l="l" t="t" r="r" b="b"/>
            <a:pathLst>
              <a:path w="26034" h="49530">
                <a:moveTo>
                  <a:pt x="21183" y="0"/>
                </a:moveTo>
                <a:lnTo>
                  <a:pt x="0" y="47061"/>
                </a:lnTo>
                <a:lnTo>
                  <a:pt x="4754" y="48981"/>
                </a:lnTo>
                <a:lnTo>
                  <a:pt x="25877" y="1920"/>
                </a:lnTo>
                <a:lnTo>
                  <a:pt x="2118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7294168" y="3013100"/>
            <a:ext cx="24130" cy="89535"/>
          </a:xfrm>
          <a:custGeom>
            <a:avLst/>
            <a:gdLst/>
            <a:ahLst/>
            <a:cxnLst/>
            <a:rect l="l" t="t" r="r" b="b"/>
            <a:pathLst>
              <a:path w="24129" h="89535">
                <a:moveTo>
                  <a:pt x="4693" y="0"/>
                </a:moveTo>
                <a:lnTo>
                  <a:pt x="0" y="2773"/>
                </a:lnTo>
                <a:lnTo>
                  <a:pt x="18318" y="88026"/>
                </a:lnTo>
                <a:lnTo>
                  <a:pt x="24048" y="89032"/>
                </a:lnTo>
                <a:lnTo>
                  <a:pt x="469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7208915" y="3034192"/>
            <a:ext cx="24130" cy="89535"/>
          </a:xfrm>
          <a:custGeom>
            <a:avLst/>
            <a:gdLst/>
            <a:ahLst/>
            <a:cxnLst/>
            <a:rect l="l" t="t" r="r" b="b"/>
            <a:pathLst>
              <a:path w="24129" h="89535">
                <a:moveTo>
                  <a:pt x="5669" y="0"/>
                </a:moveTo>
                <a:lnTo>
                  <a:pt x="0" y="0"/>
                </a:lnTo>
                <a:lnTo>
                  <a:pt x="17983" y="88148"/>
                </a:lnTo>
                <a:lnTo>
                  <a:pt x="20817" y="89062"/>
                </a:lnTo>
                <a:lnTo>
                  <a:pt x="23987" y="87142"/>
                </a:lnTo>
                <a:lnTo>
                  <a:pt x="56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7177948" y="3343320"/>
            <a:ext cx="41910" cy="95250"/>
          </a:xfrm>
          <a:custGeom>
            <a:avLst/>
            <a:gdLst/>
            <a:ahLst/>
            <a:cxnLst/>
            <a:rect l="l" t="t" r="r" b="b"/>
            <a:pathLst>
              <a:path w="41909" h="95250">
                <a:moveTo>
                  <a:pt x="0" y="0"/>
                </a:moveTo>
                <a:lnTo>
                  <a:pt x="20238" y="95036"/>
                </a:lnTo>
                <a:lnTo>
                  <a:pt x="41361" y="83393"/>
                </a:lnTo>
                <a:lnTo>
                  <a:pt x="23073" y="222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7210805" y="3346490"/>
            <a:ext cx="20955" cy="75565"/>
          </a:xfrm>
          <a:custGeom>
            <a:avLst/>
            <a:gdLst/>
            <a:ahLst/>
            <a:cxnLst/>
            <a:rect l="l" t="t" r="r" b="b"/>
            <a:pathLst>
              <a:path w="20954" h="75564">
                <a:moveTo>
                  <a:pt x="5669" y="0"/>
                </a:moveTo>
                <a:lnTo>
                  <a:pt x="0" y="944"/>
                </a:lnTo>
                <a:lnTo>
                  <a:pt x="15148" y="75468"/>
                </a:lnTo>
                <a:lnTo>
                  <a:pt x="20848" y="74523"/>
                </a:lnTo>
                <a:lnTo>
                  <a:pt x="56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7302672" y="3255233"/>
            <a:ext cx="58419" cy="57785"/>
          </a:xfrm>
          <a:custGeom>
            <a:avLst/>
            <a:gdLst/>
            <a:ahLst/>
            <a:cxnLst/>
            <a:rect l="l" t="t" r="r" b="b"/>
            <a:pathLst>
              <a:path w="58420" h="57785">
                <a:moveTo>
                  <a:pt x="2834" y="0"/>
                </a:moveTo>
                <a:lnTo>
                  <a:pt x="0" y="2225"/>
                </a:lnTo>
                <a:lnTo>
                  <a:pt x="1036" y="6949"/>
                </a:lnTo>
                <a:lnTo>
                  <a:pt x="53705" y="57454"/>
                </a:lnTo>
                <a:lnTo>
                  <a:pt x="58399" y="55565"/>
                </a:lnTo>
                <a:lnTo>
                  <a:pt x="28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7305507" y="3279251"/>
            <a:ext cx="42545" cy="41910"/>
          </a:xfrm>
          <a:custGeom>
            <a:avLst/>
            <a:gdLst/>
            <a:ahLst/>
            <a:cxnLst/>
            <a:rect l="l" t="t" r="r" b="b"/>
            <a:pathLst>
              <a:path w="42545" h="41910">
                <a:moveTo>
                  <a:pt x="3809" y="0"/>
                </a:moveTo>
                <a:lnTo>
                  <a:pt x="0" y="3779"/>
                </a:lnTo>
                <a:lnTo>
                  <a:pt x="38526" y="41361"/>
                </a:lnTo>
                <a:lnTo>
                  <a:pt x="42336" y="37551"/>
                </a:lnTo>
                <a:lnTo>
                  <a:pt x="38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7346960" y="3398885"/>
            <a:ext cx="33655" cy="69215"/>
          </a:xfrm>
          <a:custGeom>
            <a:avLst/>
            <a:gdLst/>
            <a:ahLst/>
            <a:cxnLst/>
            <a:rect l="l" t="t" r="r" b="b"/>
            <a:pathLst>
              <a:path w="33654" h="69214">
                <a:moveTo>
                  <a:pt x="27736" y="0"/>
                </a:moveTo>
                <a:lnTo>
                  <a:pt x="0" y="64434"/>
                </a:lnTo>
                <a:lnTo>
                  <a:pt x="883" y="69189"/>
                </a:lnTo>
                <a:lnTo>
                  <a:pt x="3688" y="69189"/>
                </a:lnTo>
                <a:lnTo>
                  <a:pt x="33467" y="975"/>
                </a:lnTo>
                <a:lnTo>
                  <a:pt x="277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7340224" y="3396996"/>
            <a:ext cx="26034" cy="49530"/>
          </a:xfrm>
          <a:custGeom>
            <a:avLst/>
            <a:gdLst/>
            <a:ahLst/>
            <a:cxnLst/>
            <a:rect l="l" t="t" r="r" b="b"/>
            <a:pathLst>
              <a:path w="26034" h="49529">
                <a:moveTo>
                  <a:pt x="20848" y="0"/>
                </a:moveTo>
                <a:lnTo>
                  <a:pt x="0" y="46116"/>
                </a:lnTo>
                <a:lnTo>
                  <a:pt x="5730" y="48950"/>
                </a:lnTo>
                <a:lnTo>
                  <a:pt x="25938" y="1889"/>
                </a:lnTo>
                <a:lnTo>
                  <a:pt x="2084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7356378" y="3310798"/>
            <a:ext cx="24130" cy="89535"/>
          </a:xfrm>
          <a:custGeom>
            <a:avLst/>
            <a:gdLst/>
            <a:ahLst/>
            <a:cxnLst/>
            <a:rect l="l" t="t" r="r" b="b"/>
            <a:pathLst>
              <a:path w="24129" h="89535">
                <a:moveTo>
                  <a:pt x="4693" y="0"/>
                </a:moveTo>
                <a:lnTo>
                  <a:pt x="0" y="1889"/>
                </a:lnTo>
                <a:lnTo>
                  <a:pt x="18318" y="88087"/>
                </a:lnTo>
                <a:lnTo>
                  <a:pt x="24048" y="89062"/>
                </a:lnTo>
                <a:lnTo>
                  <a:pt x="469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7271125" y="3324392"/>
            <a:ext cx="25400" cy="95885"/>
          </a:xfrm>
          <a:custGeom>
            <a:avLst/>
            <a:gdLst/>
            <a:ahLst/>
            <a:cxnLst/>
            <a:rect l="l" t="t" r="r" b="b"/>
            <a:pathLst>
              <a:path w="25400" h="95885">
                <a:moveTo>
                  <a:pt x="1889" y="0"/>
                </a:moveTo>
                <a:lnTo>
                  <a:pt x="0" y="1889"/>
                </a:lnTo>
                <a:lnTo>
                  <a:pt x="20238" y="95676"/>
                </a:lnTo>
                <a:lnTo>
                  <a:pt x="23042" y="95676"/>
                </a:lnTo>
                <a:lnTo>
                  <a:pt x="24963" y="94731"/>
                </a:lnTo>
                <a:lnTo>
                  <a:pt x="4724" y="944"/>
                </a:lnTo>
                <a:lnTo>
                  <a:pt x="18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7189652" y="3176016"/>
            <a:ext cx="42545" cy="107950"/>
          </a:xfrm>
          <a:custGeom>
            <a:avLst/>
            <a:gdLst/>
            <a:ahLst/>
            <a:cxnLst/>
            <a:rect l="l" t="t" r="r" b="b"/>
            <a:pathLst>
              <a:path w="42545" h="107950">
                <a:moveTo>
                  <a:pt x="19263" y="0"/>
                </a:moveTo>
                <a:lnTo>
                  <a:pt x="9448" y="12222"/>
                </a:lnTo>
                <a:lnTo>
                  <a:pt x="0" y="17952"/>
                </a:lnTo>
                <a:lnTo>
                  <a:pt x="17343" y="98480"/>
                </a:lnTo>
                <a:lnTo>
                  <a:pt x="28712" y="99425"/>
                </a:lnTo>
                <a:lnTo>
                  <a:pt x="42001" y="107960"/>
                </a:lnTo>
                <a:lnTo>
                  <a:pt x="1926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7281550" y="3170316"/>
            <a:ext cx="24130" cy="87630"/>
          </a:xfrm>
          <a:custGeom>
            <a:avLst/>
            <a:gdLst/>
            <a:ahLst/>
            <a:cxnLst/>
            <a:rect l="l" t="t" r="r" b="b"/>
            <a:pathLst>
              <a:path w="24129" h="87629">
                <a:moveTo>
                  <a:pt x="6004" y="0"/>
                </a:moveTo>
                <a:lnTo>
                  <a:pt x="3169" y="0"/>
                </a:lnTo>
                <a:lnTo>
                  <a:pt x="0" y="883"/>
                </a:lnTo>
                <a:lnTo>
                  <a:pt x="18348" y="87142"/>
                </a:lnTo>
                <a:lnTo>
                  <a:pt x="21122" y="87142"/>
                </a:lnTo>
                <a:lnTo>
                  <a:pt x="23957" y="84917"/>
                </a:lnTo>
                <a:lnTo>
                  <a:pt x="600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7199101" y="3122340"/>
            <a:ext cx="31750" cy="66040"/>
          </a:xfrm>
          <a:custGeom>
            <a:avLst/>
            <a:gdLst/>
            <a:ahLst/>
            <a:cxnLst/>
            <a:rect l="l" t="t" r="r" b="b"/>
            <a:pathLst>
              <a:path w="31750" h="66039">
                <a:moveTo>
                  <a:pt x="27797" y="0"/>
                </a:moveTo>
                <a:lnTo>
                  <a:pt x="3809" y="52669"/>
                </a:lnTo>
                <a:lnTo>
                  <a:pt x="0" y="65897"/>
                </a:lnTo>
                <a:lnTo>
                  <a:pt x="9814" y="53675"/>
                </a:lnTo>
                <a:lnTo>
                  <a:pt x="31607" y="4724"/>
                </a:lnTo>
                <a:lnTo>
                  <a:pt x="30632" y="914"/>
                </a:lnTo>
                <a:lnTo>
                  <a:pt x="2779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7192487" y="3119414"/>
            <a:ext cx="26034" cy="46990"/>
          </a:xfrm>
          <a:custGeom>
            <a:avLst/>
            <a:gdLst/>
            <a:ahLst/>
            <a:cxnLst/>
            <a:rect l="l" t="t" r="r" b="b"/>
            <a:pathLst>
              <a:path w="26034" h="46989">
                <a:moveTo>
                  <a:pt x="20208" y="0"/>
                </a:moveTo>
                <a:lnTo>
                  <a:pt x="0" y="43891"/>
                </a:lnTo>
                <a:lnTo>
                  <a:pt x="4724" y="46817"/>
                </a:lnTo>
                <a:lnTo>
                  <a:pt x="25877" y="2926"/>
                </a:lnTo>
                <a:lnTo>
                  <a:pt x="202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7229733" y="3121335"/>
            <a:ext cx="55244" cy="50165"/>
          </a:xfrm>
          <a:custGeom>
            <a:avLst/>
            <a:gdLst/>
            <a:ahLst/>
            <a:cxnLst/>
            <a:rect l="l" t="t" r="r" b="b"/>
            <a:pathLst>
              <a:path w="55245" h="50164">
                <a:moveTo>
                  <a:pt x="3169" y="0"/>
                </a:moveTo>
                <a:lnTo>
                  <a:pt x="0" y="1920"/>
                </a:lnTo>
                <a:lnTo>
                  <a:pt x="975" y="5730"/>
                </a:lnTo>
                <a:lnTo>
                  <a:pt x="51815" y="49865"/>
                </a:lnTo>
                <a:lnTo>
                  <a:pt x="54985" y="48981"/>
                </a:lnTo>
                <a:lnTo>
                  <a:pt x="53705" y="43891"/>
                </a:lnTo>
                <a:lnTo>
                  <a:pt x="31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7218364" y="3275441"/>
            <a:ext cx="55244" cy="51435"/>
          </a:xfrm>
          <a:custGeom>
            <a:avLst/>
            <a:gdLst/>
            <a:ahLst/>
            <a:cxnLst/>
            <a:rect l="l" t="t" r="r" b="b"/>
            <a:pathLst>
              <a:path w="55245" h="51435">
                <a:moveTo>
                  <a:pt x="0" y="0"/>
                </a:moveTo>
                <a:lnTo>
                  <a:pt x="7589" y="10424"/>
                </a:lnTo>
                <a:lnTo>
                  <a:pt x="52760" y="50840"/>
                </a:lnTo>
                <a:lnTo>
                  <a:pt x="54650" y="48950"/>
                </a:lnTo>
                <a:lnTo>
                  <a:pt x="53705" y="45171"/>
                </a:lnTo>
                <a:lnTo>
                  <a:pt x="13289" y="853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7222174" y="3296594"/>
            <a:ext cx="40640" cy="37465"/>
          </a:xfrm>
          <a:custGeom>
            <a:avLst/>
            <a:gdLst/>
            <a:ahLst/>
            <a:cxnLst/>
            <a:rect l="l" t="t" r="r" b="b"/>
            <a:pathLst>
              <a:path w="40640" h="37464">
                <a:moveTo>
                  <a:pt x="3779" y="0"/>
                </a:moveTo>
                <a:lnTo>
                  <a:pt x="0" y="4724"/>
                </a:lnTo>
                <a:lnTo>
                  <a:pt x="36636" y="37277"/>
                </a:lnTo>
                <a:lnTo>
                  <a:pt x="40416" y="33467"/>
                </a:lnTo>
                <a:lnTo>
                  <a:pt x="37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7272070" y="3257458"/>
            <a:ext cx="31750" cy="67945"/>
          </a:xfrm>
          <a:custGeom>
            <a:avLst/>
            <a:gdLst/>
            <a:ahLst/>
            <a:cxnLst/>
            <a:rect l="l" t="t" r="r" b="b"/>
            <a:pathLst>
              <a:path w="31750" h="67945">
                <a:moveTo>
                  <a:pt x="30601" y="0"/>
                </a:moveTo>
                <a:lnTo>
                  <a:pt x="27828" y="0"/>
                </a:lnTo>
                <a:lnTo>
                  <a:pt x="0" y="63154"/>
                </a:lnTo>
                <a:lnTo>
                  <a:pt x="944" y="66934"/>
                </a:lnTo>
                <a:lnTo>
                  <a:pt x="3779" y="67878"/>
                </a:lnTo>
                <a:lnTo>
                  <a:pt x="31638" y="4724"/>
                </a:lnTo>
                <a:lnTo>
                  <a:pt x="306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7135977" y="3132795"/>
            <a:ext cx="67310" cy="61594"/>
          </a:xfrm>
          <a:custGeom>
            <a:avLst/>
            <a:gdLst/>
            <a:ahLst/>
            <a:cxnLst/>
            <a:rect l="l" t="t" r="r" b="b"/>
            <a:pathLst>
              <a:path w="67309" h="61594">
                <a:moveTo>
                  <a:pt x="20177" y="0"/>
                </a:moveTo>
                <a:lnTo>
                  <a:pt x="0" y="11551"/>
                </a:lnTo>
                <a:lnTo>
                  <a:pt x="53675" y="61173"/>
                </a:lnTo>
                <a:lnTo>
                  <a:pt x="63124" y="55443"/>
                </a:lnTo>
                <a:lnTo>
                  <a:pt x="66934" y="42214"/>
                </a:lnTo>
                <a:lnTo>
                  <a:pt x="2017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7177948" y="3274497"/>
            <a:ext cx="48260" cy="71120"/>
          </a:xfrm>
          <a:custGeom>
            <a:avLst/>
            <a:gdLst/>
            <a:ahLst/>
            <a:cxnLst/>
            <a:rect l="l" t="t" r="r" b="b"/>
            <a:pathLst>
              <a:path w="48259" h="71120">
                <a:moveTo>
                  <a:pt x="29047" y="0"/>
                </a:moveTo>
                <a:lnTo>
                  <a:pt x="0" y="68823"/>
                </a:lnTo>
                <a:lnTo>
                  <a:pt x="23073" y="71048"/>
                </a:lnTo>
                <a:lnTo>
                  <a:pt x="48005" y="11369"/>
                </a:lnTo>
                <a:lnTo>
                  <a:pt x="40416" y="944"/>
                </a:lnTo>
                <a:lnTo>
                  <a:pt x="290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7273960" y="3546378"/>
            <a:ext cx="41910" cy="65405"/>
          </a:xfrm>
          <a:custGeom>
            <a:avLst/>
            <a:gdLst/>
            <a:ahLst/>
            <a:cxnLst/>
            <a:rect l="l" t="t" r="r" b="b"/>
            <a:pathLst>
              <a:path w="41909" h="65404">
                <a:moveTo>
                  <a:pt x="13594" y="0"/>
                </a:moveTo>
                <a:lnTo>
                  <a:pt x="0" y="41361"/>
                </a:lnTo>
                <a:lnTo>
                  <a:pt x="36606" y="65349"/>
                </a:lnTo>
                <a:lnTo>
                  <a:pt x="41330" y="62209"/>
                </a:lnTo>
                <a:lnTo>
                  <a:pt x="135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7352568" y="3554272"/>
            <a:ext cx="16510" cy="52705"/>
          </a:xfrm>
          <a:custGeom>
            <a:avLst/>
            <a:gdLst/>
            <a:ahLst/>
            <a:cxnLst/>
            <a:rect l="l" t="t" r="r" b="b"/>
            <a:pathLst>
              <a:path w="16509" h="52704">
                <a:moveTo>
                  <a:pt x="11704" y="0"/>
                </a:moveTo>
                <a:lnTo>
                  <a:pt x="0" y="51450"/>
                </a:lnTo>
                <a:lnTo>
                  <a:pt x="5730" y="52425"/>
                </a:lnTo>
                <a:lnTo>
                  <a:pt x="16398" y="944"/>
                </a:lnTo>
                <a:lnTo>
                  <a:pt x="1170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7345953" y="3468075"/>
            <a:ext cx="23495" cy="86360"/>
          </a:xfrm>
          <a:custGeom>
            <a:avLst/>
            <a:gdLst/>
            <a:ahLst/>
            <a:cxnLst/>
            <a:rect l="l" t="t" r="r" b="b"/>
            <a:pathLst>
              <a:path w="23495" h="86360">
                <a:moveTo>
                  <a:pt x="4693" y="0"/>
                </a:moveTo>
                <a:lnTo>
                  <a:pt x="1889" y="0"/>
                </a:lnTo>
                <a:lnTo>
                  <a:pt x="0" y="914"/>
                </a:lnTo>
                <a:lnTo>
                  <a:pt x="17404" y="86197"/>
                </a:lnTo>
                <a:lnTo>
                  <a:pt x="23012" y="86197"/>
                </a:lnTo>
                <a:lnTo>
                  <a:pt x="469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7263536" y="3420069"/>
            <a:ext cx="31750" cy="65405"/>
          </a:xfrm>
          <a:custGeom>
            <a:avLst/>
            <a:gdLst/>
            <a:ahLst/>
            <a:cxnLst/>
            <a:rect l="l" t="t" r="r" b="b"/>
            <a:pathLst>
              <a:path w="31750" h="65404">
                <a:moveTo>
                  <a:pt x="30632" y="0"/>
                </a:moveTo>
                <a:lnTo>
                  <a:pt x="27828" y="0"/>
                </a:lnTo>
                <a:lnTo>
                  <a:pt x="2834" y="52730"/>
                </a:lnTo>
                <a:lnTo>
                  <a:pt x="0" y="65044"/>
                </a:lnTo>
                <a:lnTo>
                  <a:pt x="8534" y="53675"/>
                </a:lnTo>
                <a:lnTo>
                  <a:pt x="31638" y="4724"/>
                </a:lnTo>
                <a:lnTo>
                  <a:pt x="306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7256586" y="3418179"/>
            <a:ext cx="25400" cy="45720"/>
          </a:xfrm>
          <a:custGeom>
            <a:avLst/>
            <a:gdLst/>
            <a:ahLst/>
            <a:cxnLst/>
            <a:rect l="l" t="t" r="r" b="b"/>
            <a:pathLst>
              <a:path w="25400" h="45720">
                <a:moveTo>
                  <a:pt x="20208" y="0"/>
                </a:moveTo>
                <a:lnTo>
                  <a:pt x="0" y="42946"/>
                </a:lnTo>
                <a:lnTo>
                  <a:pt x="5059" y="45140"/>
                </a:lnTo>
                <a:lnTo>
                  <a:pt x="24963" y="1889"/>
                </a:lnTo>
                <a:lnTo>
                  <a:pt x="202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7294168" y="3419124"/>
            <a:ext cx="53975" cy="50165"/>
          </a:xfrm>
          <a:custGeom>
            <a:avLst/>
            <a:gdLst/>
            <a:ahLst/>
            <a:cxnLst/>
            <a:rect l="l" t="t" r="r" b="b"/>
            <a:pathLst>
              <a:path w="53975" h="50164">
                <a:moveTo>
                  <a:pt x="1920" y="0"/>
                </a:moveTo>
                <a:lnTo>
                  <a:pt x="0" y="944"/>
                </a:lnTo>
                <a:lnTo>
                  <a:pt x="1005" y="5669"/>
                </a:lnTo>
                <a:lnTo>
                  <a:pt x="51785" y="49865"/>
                </a:lnTo>
                <a:lnTo>
                  <a:pt x="53675" y="48950"/>
                </a:lnTo>
                <a:lnTo>
                  <a:pt x="52791" y="44195"/>
                </a:lnTo>
                <a:lnTo>
                  <a:pt x="19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7198186" y="3426714"/>
            <a:ext cx="68580" cy="64135"/>
          </a:xfrm>
          <a:custGeom>
            <a:avLst/>
            <a:gdLst/>
            <a:ahLst/>
            <a:cxnLst/>
            <a:rect l="l" t="t" r="r" b="b"/>
            <a:pathLst>
              <a:path w="68579" h="64135">
                <a:moveTo>
                  <a:pt x="21122" y="0"/>
                </a:moveTo>
                <a:lnTo>
                  <a:pt x="0" y="11643"/>
                </a:lnTo>
                <a:lnTo>
                  <a:pt x="54620" y="64068"/>
                </a:lnTo>
                <a:lnTo>
                  <a:pt x="65349" y="58399"/>
                </a:lnTo>
                <a:lnTo>
                  <a:pt x="68183" y="46085"/>
                </a:lnTo>
                <a:lnTo>
                  <a:pt x="211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 txBox="1"/>
          <p:nvPr/>
        </p:nvSpPr>
        <p:spPr>
          <a:xfrm>
            <a:off x="7127042" y="2732122"/>
            <a:ext cx="9779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750">
              <a:latin typeface="Arial"/>
              <a:cs typeface="Arial"/>
            </a:endParaRPr>
          </a:p>
        </p:txBody>
      </p:sp>
      <p:sp>
        <p:nvSpPr>
          <p:cNvPr id="1086" name="object 1086"/>
          <p:cNvSpPr/>
          <p:nvPr/>
        </p:nvSpPr>
        <p:spPr>
          <a:xfrm>
            <a:off x="7197211" y="2841619"/>
            <a:ext cx="27305" cy="40005"/>
          </a:xfrm>
          <a:custGeom>
            <a:avLst/>
            <a:gdLst/>
            <a:ahLst/>
            <a:cxnLst/>
            <a:rect l="l" t="t" r="r" b="b"/>
            <a:pathLst>
              <a:path w="27304" h="40005">
                <a:moveTo>
                  <a:pt x="4754" y="0"/>
                </a:moveTo>
                <a:lnTo>
                  <a:pt x="0" y="2804"/>
                </a:lnTo>
                <a:lnTo>
                  <a:pt x="23073" y="39441"/>
                </a:lnTo>
                <a:lnTo>
                  <a:pt x="26852" y="36636"/>
                </a:lnTo>
                <a:lnTo>
                  <a:pt x="4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7124272" y="2839730"/>
            <a:ext cx="33020" cy="76835"/>
          </a:xfrm>
          <a:custGeom>
            <a:avLst/>
            <a:gdLst/>
            <a:ahLst/>
            <a:cxnLst/>
            <a:rect l="l" t="t" r="r" b="b"/>
            <a:pathLst>
              <a:path w="33020" h="76835">
                <a:moveTo>
                  <a:pt x="26822" y="0"/>
                </a:moveTo>
                <a:lnTo>
                  <a:pt x="0" y="47945"/>
                </a:lnTo>
                <a:lnTo>
                  <a:pt x="28742" y="76687"/>
                </a:lnTo>
                <a:lnTo>
                  <a:pt x="32826" y="1889"/>
                </a:lnTo>
                <a:lnTo>
                  <a:pt x="268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7124272" y="2887675"/>
            <a:ext cx="44450" cy="99695"/>
          </a:xfrm>
          <a:custGeom>
            <a:avLst/>
            <a:gdLst/>
            <a:ahLst/>
            <a:cxnLst/>
            <a:rect l="l" t="t" r="r" b="b"/>
            <a:pathLst>
              <a:path w="44450" h="99694">
                <a:moveTo>
                  <a:pt x="0" y="0"/>
                </a:moveTo>
                <a:lnTo>
                  <a:pt x="20208" y="96682"/>
                </a:lnTo>
                <a:lnTo>
                  <a:pt x="44195" y="99486"/>
                </a:lnTo>
                <a:lnTo>
                  <a:pt x="28742" y="2874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7220284" y="2878256"/>
            <a:ext cx="23495" cy="89535"/>
          </a:xfrm>
          <a:custGeom>
            <a:avLst/>
            <a:gdLst/>
            <a:ahLst/>
            <a:cxnLst/>
            <a:rect l="l" t="t" r="r" b="b"/>
            <a:pathLst>
              <a:path w="23495" h="89535">
                <a:moveTo>
                  <a:pt x="4724" y="0"/>
                </a:moveTo>
                <a:lnTo>
                  <a:pt x="0" y="1920"/>
                </a:lnTo>
                <a:lnTo>
                  <a:pt x="18287" y="89032"/>
                </a:lnTo>
                <a:lnTo>
                  <a:pt x="21153" y="89032"/>
                </a:lnTo>
                <a:lnTo>
                  <a:pt x="23042" y="88026"/>
                </a:lnTo>
                <a:lnTo>
                  <a:pt x="47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7152071" y="2972013"/>
            <a:ext cx="64769" cy="57785"/>
          </a:xfrm>
          <a:custGeom>
            <a:avLst/>
            <a:gdLst/>
            <a:ahLst/>
            <a:cxnLst/>
            <a:rect l="l" t="t" r="r" b="b"/>
            <a:pathLst>
              <a:path w="64770" h="57785">
                <a:moveTo>
                  <a:pt x="3139" y="0"/>
                </a:moveTo>
                <a:lnTo>
                  <a:pt x="0" y="3809"/>
                </a:lnTo>
                <a:lnTo>
                  <a:pt x="60624" y="57485"/>
                </a:lnTo>
                <a:lnTo>
                  <a:pt x="64404" y="53675"/>
                </a:lnTo>
                <a:lnTo>
                  <a:pt x="31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7151095" y="2989935"/>
            <a:ext cx="64769" cy="57785"/>
          </a:xfrm>
          <a:custGeom>
            <a:avLst/>
            <a:gdLst/>
            <a:ahLst/>
            <a:cxnLst/>
            <a:rect l="l" t="t" r="r" b="b"/>
            <a:pathLst>
              <a:path w="64770" h="57785">
                <a:moveTo>
                  <a:pt x="4114" y="0"/>
                </a:moveTo>
                <a:lnTo>
                  <a:pt x="0" y="4206"/>
                </a:lnTo>
                <a:lnTo>
                  <a:pt x="60655" y="57485"/>
                </a:lnTo>
                <a:lnTo>
                  <a:pt x="64434" y="53675"/>
                </a:lnTo>
                <a:lnTo>
                  <a:pt x="41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7114793" y="2984357"/>
            <a:ext cx="53975" cy="68580"/>
          </a:xfrm>
          <a:custGeom>
            <a:avLst/>
            <a:gdLst/>
            <a:ahLst/>
            <a:cxnLst/>
            <a:rect l="l" t="t" r="r" b="b"/>
            <a:pathLst>
              <a:path w="53975" h="68580">
                <a:moveTo>
                  <a:pt x="29687" y="0"/>
                </a:moveTo>
                <a:lnTo>
                  <a:pt x="0" y="64983"/>
                </a:lnTo>
                <a:lnTo>
                  <a:pt x="24018" y="68153"/>
                </a:lnTo>
                <a:lnTo>
                  <a:pt x="53675" y="2804"/>
                </a:lnTo>
                <a:lnTo>
                  <a:pt x="296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7208915" y="2967289"/>
            <a:ext cx="33655" cy="67310"/>
          </a:xfrm>
          <a:custGeom>
            <a:avLst/>
            <a:gdLst/>
            <a:ahLst/>
            <a:cxnLst/>
            <a:rect l="l" t="t" r="r" b="b"/>
            <a:pathLst>
              <a:path w="33654" h="67310">
                <a:moveTo>
                  <a:pt x="32522" y="0"/>
                </a:moveTo>
                <a:lnTo>
                  <a:pt x="29657" y="0"/>
                </a:lnTo>
                <a:lnTo>
                  <a:pt x="0" y="66903"/>
                </a:lnTo>
                <a:lnTo>
                  <a:pt x="5669" y="66903"/>
                </a:lnTo>
                <a:lnTo>
                  <a:pt x="33467" y="4724"/>
                </a:lnTo>
                <a:lnTo>
                  <a:pt x="325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7252806" y="3473744"/>
            <a:ext cx="34925" cy="114300"/>
          </a:xfrm>
          <a:custGeom>
            <a:avLst/>
            <a:gdLst/>
            <a:ahLst/>
            <a:cxnLst/>
            <a:rect l="l" t="t" r="r" b="b"/>
            <a:pathLst>
              <a:path w="34925" h="114300">
                <a:moveTo>
                  <a:pt x="19263" y="0"/>
                </a:moveTo>
                <a:lnTo>
                  <a:pt x="10728" y="11369"/>
                </a:lnTo>
                <a:lnTo>
                  <a:pt x="0" y="17038"/>
                </a:lnTo>
                <a:lnTo>
                  <a:pt x="21153" y="113995"/>
                </a:lnTo>
                <a:lnTo>
                  <a:pt x="34747" y="72633"/>
                </a:lnTo>
                <a:lnTo>
                  <a:pt x="1926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 txBox="1"/>
          <p:nvPr/>
        </p:nvSpPr>
        <p:spPr>
          <a:xfrm>
            <a:off x="6896817" y="2781982"/>
            <a:ext cx="234315" cy="184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25" b="1" spc="30" baseline="-29629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125" b="1" spc="240" baseline="-29629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7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1096" name="object 1096"/>
          <p:cNvSpPr txBox="1"/>
          <p:nvPr/>
        </p:nvSpPr>
        <p:spPr>
          <a:xfrm>
            <a:off x="7372432" y="3542054"/>
            <a:ext cx="10287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1097" name="object 1097"/>
          <p:cNvSpPr/>
          <p:nvPr/>
        </p:nvSpPr>
        <p:spPr>
          <a:xfrm>
            <a:off x="7215530" y="2851434"/>
            <a:ext cx="14604" cy="22860"/>
          </a:xfrm>
          <a:custGeom>
            <a:avLst/>
            <a:gdLst/>
            <a:ahLst/>
            <a:cxnLst/>
            <a:rect l="l" t="t" r="r" b="b"/>
            <a:pathLst>
              <a:path w="14604" h="22860">
                <a:moveTo>
                  <a:pt x="8534" y="0"/>
                </a:moveTo>
                <a:lnTo>
                  <a:pt x="0" y="19842"/>
                </a:lnTo>
                <a:lnTo>
                  <a:pt x="4754" y="22616"/>
                </a:lnTo>
                <a:lnTo>
                  <a:pt x="14203" y="1889"/>
                </a:lnTo>
                <a:lnTo>
                  <a:pt x="85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7222174" y="2857012"/>
            <a:ext cx="20320" cy="34925"/>
          </a:xfrm>
          <a:custGeom>
            <a:avLst/>
            <a:gdLst/>
            <a:ahLst/>
            <a:cxnLst/>
            <a:rect l="l" t="t" r="r" b="b"/>
            <a:pathLst>
              <a:path w="20320" h="34925">
                <a:moveTo>
                  <a:pt x="15453" y="0"/>
                </a:moveTo>
                <a:lnTo>
                  <a:pt x="0" y="32583"/>
                </a:lnTo>
                <a:lnTo>
                  <a:pt x="4724" y="34472"/>
                </a:lnTo>
                <a:lnTo>
                  <a:pt x="20208" y="1920"/>
                </a:lnTo>
                <a:lnTo>
                  <a:pt x="154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7107204" y="2878256"/>
            <a:ext cx="34925" cy="33655"/>
          </a:xfrm>
          <a:custGeom>
            <a:avLst/>
            <a:gdLst/>
            <a:ahLst/>
            <a:cxnLst/>
            <a:rect l="l" t="t" r="r" b="b"/>
            <a:pathLst>
              <a:path w="34925" h="33655">
                <a:moveTo>
                  <a:pt x="2865" y="0"/>
                </a:moveTo>
                <a:lnTo>
                  <a:pt x="0" y="3688"/>
                </a:lnTo>
                <a:lnTo>
                  <a:pt x="30632" y="33467"/>
                </a:lnTo>
                <a:lnTo>
                  <a:pt x="34411" y="28742"/>
                </a:lnTo>
                <a:lnTo>
                  <a:pt x="28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7115738" y="2868472"/>
            <a:ext cx="26034" cy="24130"/>
          </a:xfrm>
          <a:custGeom>
            <a:avLst/>
            <a:gdLst/>
            <a:ahLst/>
            <a:cxnLst/>
            <a:rect l="l" t="t" r="r" b="b"/>
            <a:pathLst>
              <a:path w="26034" h="24130">
                <a:moveTo>
                  <a:pt x="3779" y="0"/>
                </a:moveTo>
                <a:lnTo>
                  <a:pt x="0" y="3688"/>
                </a:lnTo>
                <a:lnTo>
                  <a:pt x="22097" y="23926"/>
                </a:lnTo>
                <a:lnTo>
                  <a:pt x="25877" y="19202"/>
                </a:lnTo>
                <a:lnTo>
                  <a:pt x="37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7250917" y="3563752"/>
            <a:ext cx="31750" cy="36830"/>
          </a:xfrm>
          <a:custGeom>
            <a:avLst/>
            <a:gdLst/>
            <a:ahLst/>
            <a:cxnLst/>
            <a:rect l="l" t="t" r="r" b="b"/>
            <a:pathLst>
              <a:path w="31750" h="36829">
                <a:moveTo>
                  <a:pt x="26822" y="0"/>
                </a:moveTo>
                <a:lnTo>
                  <a:pt x="0" y="32491"/>
                </a:lnTo>
                <a:lnTo>
                  <a:pt x="4724" y="36301"/>
                </a:lnTo>
                <a:lnTo>
                  <a:pt x="31577" y="2834"/>
                </a:lnTo>
                <a:lnTo>
                  <a:pt x="268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7262591" y="3576980"/>
            <a:ext cx="27305" cy="31750"/>
          </a:xfrm>
          <a:custGeom>
            <a:avLst/>
            <a:gdLst/>
            <a:ahLst/>
            <a:cxnLst/>
            <a:rect l="l" t="t" r="r" b="b"/>
            <a:pathLst>
              <a:path w="27304" h="31750">
                <a:moveTo>
                  <a:pt x="22128" y="0"/>
                </a:moveTo>
                <a:lnTo>
                  <a:pt x="0" y="28742"/>
                </a:lnTo>
                <a:lnTo>
                  <a:pt x="3779" y="31607"/>
                </a:lnTo>
                <a:lnTo>
                  <a:pt x="26852" y="4114"/>
                </a:lnTo>
                <a:lnTo>
                  <a:pt x="221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7362108" y="3540678"/>
            <a:ext cx="30480" cy="27305"/>
          </a:xfrm>
          <a:custGeom>
            <a:avLst/>
            <a:gdLst/>
            <a:ahLst/>
            <a:cxnLst/>
            <a:rect l="l" t="t" r="r" b="b"/>
            <a:pathLst>
              <a:path w="30479" h="27304">
                <a:moveTo>
                  <a:pt x="4053" y="0"/>
                </a:moveTo>
                <a:lnTo>
                  <a:pt x="0" y="4754"/>
                </a:lnTo>
                <a:lnTo>
                  <a:pt x="25816" y="26852"/>
                </a:lnTo>
                <a:lnTo>
                  <a:pt x="30022" y="23073"/>
                </a:lnTo>
                <a:lnTo>
                  <a:pt x="40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7363358" y="3559942"/>
            <a:ext cx="19050" cy="18415"/>
          </a:xfrm>
          <a:custGeom>
            <a:avLst/>
            <a:gdLst/>
            <a:ahLst/>
            <a:cxnLst/>
            <a:rect l="l" t="t" r="r" b="b"/>
            <a:pathLst>
              <a:path w="19050" h="18414">
                <a:moveTo>
                  <a:pt x="3840" y="0"/>
                </a:moveTo>
                <a:lnTo>
                  <a:pt x="0" y="4754"/>
                </a:lnTo>
                <a:lnTo>
                  <a:pt x="15148" y="18013"/>
                </a:lnTo>
                <a:lnTo>
                  <a:pt x="18958" y="13258"/>
                </a:lnTo>
                <a:lnTo>
                  <a:pt x="38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 txBox="1"/>
          <p:nvPr/>
        </p:nvSpPr>
        <p:spPr>
          <a:xfrm>
            <a:off x="7242955" y="4328297"/>
            <a:ext cx="17526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0" dirty="0">
                <a:solidFill>
                  <a:srgbClr val="FF0000"/>
                </a:solidFill>
                <a:latin typeface="Arial"/>
                <a:cs typeface="Arial"/>
              </a:rPr>
              <a:t>OH</a:t>
            </a:r>
            <a:endParaRPr sz="750">
              <a:latin typeface="Arial"/>
              <a:cs typeface="Arial"/>
            </a:endParaRPr>
          </a:p>
        </p:txBody>
      </p:sp>
      <p:sp>
        <p:nvSpPr>
          <p:cNvPr id="1106" name="object 1106"/>
          <p:cNvSpPr/>
          <p:nvPr/>
        </p:nvSpPr>
        <p:spPr>
          <a:xfrm>
            <a:off x="7245217" y="4286832"/>
            <a:ext cx="29209" cy="57150"/>
          </a:xfrm>
          <a:custGeom>
            <a:avLst/>
            <a:gdLst/>
            <a:ahLst/>
            <a:cxnLst/>
            <a:rect l="l" t="t" r="r" b="b"/>
            <a:pathLst>
              <a:path w="29209" h="57150">
                <a:moveTo>
                  <a:pt x="0" y="0"/>
                </a:moveTo>
                <a:lnTo>
                  <a:pt x="23987" y="57149"/>
                </a:lnTo>
                <a:lnTo>
                  <a:pt x="28742" y="55257"/>
                </a:lnTo>
                <a:lnTo>
                  <a:pt x="7589" y="377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7245217" y="4270415"/>
            <a:ext cx="83820" cy="20320"/>
          </a:xfrm>
          <a:custGeom>
            <a:avLst/>
            <a:gdLst/>
            <a:ahLst/>
            <a:cxnLst/>
            <a:rect l="l" t="t" r="r" b="b"/>
            <a:pathLst>
              <a:path w="83820" h="20320">
                <a:moveTo>
                  <a:pt x="77693" y="0"/>
                </a:moveTo>
                <a:lnTo>
                  <a:pt x="0" y="16416"/>
                </a:lnTo>
                <a:lnTo>
                  <a:pt x="7589" y="20192"/>
                </a:lnTo>
                <a:lnTo>
                  <a:pt x="83423" y="3785"/>
                </a:lnTo>
                <a:lnTo>
                  <a:pt x="7769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 txBox="1"/>
          <p:nvPr/>
        </p:nvSpPr>
        <p:spPr>
          <a:xfrm>
            <a:off x="7272013" y="4101272"/>
            <a:ext cx="10287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1109" name="object 1109"/>
          <p:cNvSpPr/>
          <p:nvPr/>
        </p:nvSpPr>
        <p:spPr>
          <a:xfrm>
            <a:off x="7316296" y="4207264"/>
            <a:ext cx="12700" cy="67310"/>
          </a:xfrm>
          <a:custGeom>
            <a:avLst/>
            <a:gdLst/>
            <a:ahLst/>
            <a:cxnLst/>
            <a:rect l="l" t="t" r="r" b="b"/>
            <a:pathLst>
              <a:path w="12700" h="67310">
                <a:moveTo>
                  <a:pt x="5730" y="0"/>
                </a:moveTo>
                <a:lnTo>
                  <a:pt x="0" y="0"/>
                </a:lnTo>
                <a:lnTo>
                  <a:pt x="6614" y="63151"/>
                </a:lnTo>
                <a:lnTo>
                  <a:pt x="12344" y="66937"/>
                </a:lnTo>
                <a:lnTo>
                  <a:pt x="573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7268291" y="4071152"/>
            <a:ext cx="31750" cy="50165"/>
          </a:xfrm>
          <a:custGeom>
            <a:avLst/>
            <a:gdLst/>
            <a:ahLst/>
            <a:cxnLst/>
            <a:rect l="l" t="t" r="r" b="b"/>
            <a:pathLst>
              <a:path w="31750" h="50164">
                <a:moveTo>
                  <a:pt x="0" y="0"/>
                </a:moveTo>
                <a:lnTo>
                  <a:pt x="26883" y="49910"/>
                </a:lnTo>
                <a:lnTo>
                  <a:pt x="31607" y="46113"/>
                </a:lnTo>
                <a:lnTo>
                  <a:pt x="7559" y="190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7268291" y="4034851"/>
            <a:ext cx="90170" cy="38735"/>
          </a:xfrm>
          <a:custGeom>
            <a:avLst/>
            <a:gdLst/>
            <a:ahLst/>
            <a:cxnLst/>
            <a:rect l="l" t="t" r="r" b="b"/>
            <a:pathLst>
              <a:path w="90170" h="38735">
                <a:moveTo>
                  <a:pt x="81473" y="0"/>
                </a:moveTo>
                <a:lnTo>
                  <a:pt x="0" y="36301"/>
                </a:lnTo>
                <a:lnTo>
                  <a:pt x="7559" y="38206"/>
                </a:lnTo>
                <a:lnTo>
                  <a:pt x="90007" y="2843"/>
                </a:lnTo>
                <a:lnTo>
                  <a:pt x="8147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7321021" y="3983056"/>
            <a:ext cx="37465" cy="55244"/>
          </a:xfrm>
          <a:custGeom>
            <a:avLst/>
            <a:gdLst/>
            <a:ahLst/>
            <a:cxnLst/>
            <a:rect l="l" t="t" r="r" b="b"/>
            <a:pathLst>
              <a:path w="37465" h="55245">
                <a:moveTo>
                  <a:pt x="4693" y="0"/>
                </a:moveTo>
                <a:lnTo>
                  <a:pt x="0" y="2859"/>
                </a:lnTo>
                <a:lnTo>
                  <a:pt x="28742" y="51794"/>
                </a:lnTo>
                <a:lnTo>
                  <a:pt x="37277" y="54638"/>
                </a:lnTo>
                <a:lnTo>
                  <a:pt x="469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7343150" y="3909489"/>
            <a:ext cx="31750" cy="15240"/>
          </a:xfrm>
          <a:custGeom>
            <a:avLst/>
            <a:gdLst/>
            <a:ahLst/>
            <a:cxnLst/>
            <a:rect l="l" t="t" r="r" b="b"/>
            <a:pathLst>
              <a:path w="31750" h="15239">
                <a:moveTo>
                  <a:pt x="25816" y="0"/>
                </a:moveTo>
                <a:lnTo>
                  <a:pt x="0" y="10427"/>
                </a:lnTo>
                <a:lnTo>
                  <a:pt x="1920" y="15166"/>
                </a:lnTo>
                <a:lnTo>
                  <a:pt x="31546" y="3785"/>
                </a:lnTo>
                <a:lnTo>
                  <a:pt x="2581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7371831" y="3846338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6937"/>
                </a:lnTo>
              </a:path>
            </a:pathLst>
          </a:custGeom>
          <a:ln w="573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 txBox="1"/>
          <p:nvPr/>
        </p:nvSpPr>
        <p:spPr>
          <a:xfrm>
            <a:off x="7179785" y="3570170"/>
            <a:ext cx="22352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0" marR="5080" indent="-51435">
              <a:lnSpc>
                <a:spcPct val="117400"/>
              </a:lnSpc>
            </a:pPr>
            <a:r>
              <a:rPr sz="1125" b="1" spc="37" baseline="370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750" b="1" spc="20" dirty="0">
                <a:solidFill>
                  <a:srgbClr val="FF0000"/>
                </a:solidFill>
                <a:latin typeface="Arial"/>
                <a:cs typeface="Arial"/>
              </a:rPr>
              <a:t>N  </a:t>
            </a:r>
            <a:r>
              <a:rPr sz="7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  <a:p>
            <a:pPr marL="83185">
              <a:lnSpc>
                <a:spcPct val="100000"/>
              </a:lnSpc>
              <a:spcBef>
                <a:spcPts val="350"/>
              </a:spcBef>
            </a:pPr>
            <a:r>
              <a:rPr sz="7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1116" name="object 1116"/>
          <p:cNvSpPr/>
          <p:nvPr/>
        </p:nvSpPr>
        <p:spPr>
          <a:xfrm>
            <a:off x="7317211" y="3808750"/>
            <a:ext cx="57785" cy="40640"/>
          </a:xfrm>
          <a:custGeom>
            <a:avLst/>
            <a:gdLst/>
            <a:ahLst/>
            <a:cxnLst/>
            <a:rect l="l" t="t" r="r" b="b"/>
            <a:pathLst>
              <a:path w="57784" h="40639">
                <a:moveTo>
                  <a:pt x="3809" y="0"/>
                </a:moveTo>
                <a:lnTo>
                  <a:pt x="0" y="4748"/>
                </a:lnTo>
                <a:lnTo>
                  <a:pt x="51755" y="40431"/>
                </a:lnTo>
                <a:lnTo>
                  <a:pt x="57485" y="37587"/>
                </a:lnTo>
                <a:lnTo>
                  <a:pt x="38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7325715" y="3779093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89">
                <a:moveTo>
                  <a:pt x="1036" y="0"/>
                </a:moveTo>
                <a:lnTo>
                  <a:pt x="0" y="5669"/>
                </a:lnTo>
                <a:lnTo>
                  <a:pt x="33467" y="8839"/>
                </a:lnTo>
                <a:lnTo>
                  <a:pt x="29778" y="2834"/>
                </a:lnTo>
                <a:lnTo>
                  <a:pt x="10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7355494" y="3739926"/>
            <a:ext cx="27940" cy="48260"/>
          </a:xfrm>
          <a:custGeom>
            <a:avLst/>
            <a:gdLst/>
            <a:ahLst/>
            <a:cxnLst/>
            <a:rect l="l" t="t" r="r" b="b"/>
            <a:pathLst>
              <a:path w="27940" h="48260">
                <a:moveTo>
                  <a:pt x="27736" y="0"/>
                </a:moveTo>
                <a:lnTo>
                  <a:pt x="22006" y="0"/>
                </a:lnTo>
                <a:lnTo>
                  <a:pt x="0" y="42001"/>
                </a:lnTo>
                <a:lnTo>
                  <a:pt x="3688" y="48005"/>
                </a:lnTo>
                <a:lnTo>
                  <a:pt x="277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 txBox="1"/>
          <p:nvPr/>
        </p:nvSpPr>
        <p:spPr>
          <a:xfrm>
            <a:off x="7124210" y="1996677"/>
            <a:ext cx="17526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0" dirty="0">
                <a:solidFill>
                  <a:srgbClr val="FF0000"/>
                </a:solidFill>
                <a:latin typeface="Arial"/>
                <a:cs typeface="Arial"/>
              </a:rPr>
              <a:t>HO</a:t>
            </a:r>
            <a:endParaRPr sz="750">
              <a:latin typeface="Arial"/>
              <a:cs typeface="Arial"/>
            </a:endParaRPr>
          </a:p>
        </p:txBody>
      </p:sp>
      <p:sp>
        <p:nvSpPr>
          <p:cNvPr id="1120" name="object 1120"/>
          <p:cNvSpPr/>
          <p:nvPr/>
        </p:nvSpPr>
        <p:spPr>
          <a:xfrm>
            <a:off x="7283439" y="2083399"/>
            <a:ext cx="53975" cy="40640"/>
          </a:xfrm>
          <a:custGeom>
            <a:avLst/>
            <a:gdLst/>
            <a:ahLst/>
            <a:cxnLst/>
            <a:rect l="l" t="t" r="r" b="b"/>
            <a:pathLst>
              <a:path w="53975" h="40639">
                <a:moveTo>
                  <a:pt x="4114" y="0"/>
                </a:moveTo>
                <a:lnTo>
                  <a:pt x="0" y="3840"/>
                </a:lnTo>
                <a:lnTo>
                  <a:pt x="48889" y="40203"/>
                </a:lnTo>
                <a:lnTo>
                  <a:pt x="53980" y="38282"/>
                </a:lnTo>
                <a:lnTo>
                  <a:pt x="41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7328641" y="2121682"/>
            <a:ext cx="8890" cy="75565"/>
          </a:xfrm>
          <a:custGeom>
            <a:avLst/>
            <a:gdLst/>
            <a:ahLst/>
            <a:cxnLst/>
            <a:rect l="l" t="t" r="r" b="b"/>
            <a:pathLst>
              <a:path w="8890" h="75564">
                <a:moveTo>
                  <a:pt x="8778" y="0"/>
                </a:moveTo>
                <a:lnTo>
                  <a:pt x="3688" y="1920"/>
                </a:lnTo>
                <a:lnTo>
                  <a:pt x="0" y="72633"/>
                </a:lnTo>
                <a:lnTo>
                  <a:pt x="5608" y="75437"/>
                </a:lnTo>
                <a:lnTo>
                  <a:pt x="877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 txBox="1"/>
          <p:nvPr/>
        </p:nvSpPr>
        <p:spPr>
          <a:xfrm>
            <a:off x="7205681" y="2213034"/>
            <a:ext cx="10287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1123" name="object 1123"/>
          <p:cNvSpPr/>
          <p:nvPr/>
        </p:nvSpPr>
        <p:spPr>
          <a:xfrm>
            <a:off x="7287554" y="2194316"/>
            <a:ext cx="46990" cy="44450"/>
          </a:xfrm>
          <a:custGeom>
            <a:avLst/>
            <a:gdLst/>
            <a:ahLst/>
            <a:cxnLst/>
            <a:rect l="l" t="t" r="r" b="b"/>
            <a:pathLst>
              <a:path w="46990" h="44450">
                <a:moveTo>
                  <a:pt x="41087" y="0"/>
                </a:moveTo>
                <a:lnTo>
                  <a:pt x="0" y="40325"/>
                </a:lnTo>
                <a:lnTo>
                  <a:pt x="3809" y="44135"/>
                </a:lnTo>
                <a:lnTo>
                  <a:pt x="46695" y="2804"/>
                </a:lnTo>
                <a:lnTo>
                  <a:pt x="410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7135001" y="2278532"/>
            <a:ext cx="76835" cy="23495"/>
          </a:xfrm>
          <a:custGeom>
            <a:avLst/>
            <a:gdLst/>
            <a:ahLst/>
            <a:cxnLst/>
            <a:rect l="l" t="t" r="r" b="b"/>
            <a:pathLst>
              <a:path w="76834" h="23494">
                <a:moveTo>
                  <a:pt x="75803" y="0"/>
                </a:moveTo>
                <a:lnTo>
                  <a:pt x="0" y="19324"/>
                </a:lnTo>
                <a:lnTo>
                  <a:pt x="4724" y="23134"/>
                </a:lnTo>
                <a:lnTo>
                  <a:pt x="76748" y="5730"/>
                </a:lnTo>
                <a:lnTo>
                  <a:pt x="758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 txBox="1"/>
          <p:nvPr/>
        </p:nvSpPr>
        <p:spPr>
          <a:xfrm>
            <a:off x="7117581" y="2399001"/>
            <a:ext cx="10287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</p:txBody>
      </p:sp>
      <p:sp>
        <p:nvSpPr>
          <p:cNvPr id="1126" name="object 1126"/>
          <p:cNvSpPr/>
          <p:nvPr/>
        </p:nvSpPr>
        <p:spPr>
          <a:xfrm>
            <a:off x="7114793" y="2357262"/>
            <a:ext cx="33020" cy="59690"/>
          </a:xfrm>
          <a:custGeom>
            <a:avLst/>
            <a:gdLst/>
            <a:ahLst/>
            <a:cxnLst/>
            <a:rect l="l" t="t" r="r" b="b"/>
            <a:pathLst>
              <a:path w="33020" h="59689">
                <a:moveTo>
                  <a:pt x="5669" y="0"/>
                </a:moveTo>
                <a:lnTo>
                  <a:pt x="0" y="0"/>
                </a:lnTo>
                <a:lnTo>
                  <a:pt x="27797" y="59283"/>
                </a:lnTo>
                <a:lnTo>
                  <a:pt x="32522" y="57363"/>
                </a:lnTo>
                <a:lnTo>
                  <a:pt x="56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7213640" y="2454828"/>
            <a:ext cx="51435" cy="5715"/>
          </a:xfrm>
          <a:custGeom>
            <a:avLst/>
            <a:gdLst/>
            <a:ahLst/>
            <a:cxnLst/>
            <a:rect l="l" t="t" r="r" b="b"/>
            <a:pathLst>
              <a:path w="51434" h="5714">
                <a:moveTo>
                  <a:pt x="50840" y="0"/>
                </a:moveTo>
                <a:lnTo>
                  <a:pt x="944" y="0"/>
                </a:lnTo>
                <a:lnTo>
                  <a:pt x="0" y="5577"/>
                </a:lnTo>
                <a:lnTo>
                  <a:pt x="47061" y="5577"/>
                </a:lnTo>
                <a:lnTo>
                  <a:pt x="508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7260701" y="2454828"/>
            <a:ext cx="48895" cy="78740"/>
          </a:xfrm>
          <a:custGeom>
            <a:avLst/>
            <a:gdLst/>
            <a:ahLst/>
            <a:cxnLst/>
            <a:rect l="l" t="t" r="r" b="b"/>
            <a:pathLst>
              <a:path w="48895" h="78739">
                <a:moveTo>
                  <a:pt x="3779" y="0"/>
                </a:moveTo>
                <a:lnTo>
                  <a:pt x="0" y="5577"/>
                </a:lnTo>
                <a:lnTo>
                  <a:pt x="43007" y="78607"/>
                </a:lnTo>
                <a:lnTo>
                  <a:pt x="48615" y="78607"/>
                </a:lnTo>
                <a:lnTo>
                  <a:pt x="37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 txBox="1"/>
          <p:nvPr/>
        </p:nvSpPr>
        <p:spPr>
          <a:xfrm>
            <a:off x="7206626" y="2472978"/>
            <a:ext cx="109855" cy="411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">
              <a:lnSpc>
                <a:spcPct val="172600"/>
              </a:lnSpc>
            </a:pPr>
            <a:r>
              <a:rPr sz="750" b="1" spc="15" dirty="0">
                <a:solidFill>
                  <a:srgbClr val="FF0000"/>
                </a:solidFill>
                <a:latin typeface="Arial"/>
                <a:cs typeface="Arial"/>
              </a:rPr>
              <a:t>O  O</a:t>
            </a:r>
            <a:endParaRPr sz="750">
              <a:latin typeface="Arial"/>
              <a:cs typeface="Arial"/>
            </a:endParaRPr>
          </a:p>
        </p:txBody>
      </p:sp>
      <p:sp>
        <p:nvSpPr>
          <p:cNvPr id="1130" name="object 1130"/>
          <p:cNvSpPr/>
          <p:nvPr/>
        </p:nvSpPr>
        <p:spPr>
          <a:xfrm>
            <a:off x="7283439" y="2533436"/>
            <a:ext cx="26034" cy="38735"/>
          </a:xfrm>
          <a:custGeom>
            <a:avLst/>
            <a:gdLst/>
            <a:ahLst/>
            <a:cxnLst/>
            <a:rect l="l" t="t" r="r" b="b"/>
            <a:pathLst>
              <a:path w="26034" h="38735">
                <a:moveTo>
                  <a:pt x="25877" y="0"/>
                </a:moveTo>
                <a:lnTo>
                  <a:pt x="20269" y="0"/>
                </a:lnTo>
                <a:lnTo>
                  <a:pt x="0" y="35356"/>
                </a:lnTo>
                <a:lnTo>
                  <a:pt x="5059" y="38160"/>
                </a:lnTo>
                <a:lnTo>
                  <a:pt x="2587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7168469" y="2611160"/>
            <a:ext cx="52069" cy="15240"/>
          </a:xfrm>
          <a:custGeom>
            <a:avLst/>
            <a:gdLst/>
            <a:ahLst/>
            <a:cxnLst/>
            <a:rect l="l" t="t" r="r" b="b"/>
            <a:pathLst>
              <a:path w="52070" h="15239">
                <a:moveTo>
                  <a:pt x="50840" y="0"/>
                </a:moveTo>
                <a:lnTo>
                  <a:pt x="0" y="10271"/>
                </a:lnTo>
                <a:lnTo>
                  <a:pt x="4754" y="15118"/>
                </a:lnTo>
                <a:lnTo>
                  <a:pt x="51815" y="4693"/>
                </a:lnTo>
                <a:lnTo>
                  <a:pt x="508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7148260" y="2621432"/>
            <a:ext cx="25400" cy="73025"/>
          </a:xfrm>
          <a:custGeom>
            <a:avLst/>
            <a:gdLst/>
            <a:ahLst/>
            <a:cxnLst/>
            <a:rect l="l" t="t" r="r" b="b"/>
            <a:pathLst>
              <a:path w="25400" h="73025">
                <a:moveTo>
                  <a:pt x="20208" y="0"/>
                </a:moveTo>
                <a:lnTo>
                  <a:pt x="0" y="72633"/>
                </a:lnTo>
                <a:lnTo>
                  <a:pt x="6004" y="72633"/>
                </a:lnTo>
                <a:lnTo>
                  <a:pt x="24963" y="4846"/>
                </a:lnTo>
                <a:lnTo>
                  <a:pt x="202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7363358" y="3699845"/>
            <a:ext cx="20320" cy="40640"/>
          </a:xfrm>
          <a:custGeom>
            <a:avLst/>
            <a:gdLst/>
            <a:ahLst/>
            <a:cxnLst/>
            <a:rect l="l" t="t" r="r" b="b"/>
            <a:pathLst>
              <a:path w="20320" h="40639">
                <a:moveTo>
                  <a:pt x="4724" y="0"/>
                </a:moveTo>
                <a:lnTo>
                  <a:pt x="0" y="1889"/>
                </a:lnTo>
                <a:lnTo>
                  <a:pt x="14142" y="40081"/>
                </a:lnTo>
                <a:lnTo>
                  <a:pt x="19872" y="40081"/>
                </a:lnTo>
                <a:lnTo>
                  <a:pt x="47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7148260" y="2694066"/>
            <a:ext cx="18415" cy="49530"/>
          </a:xfrm>
          <a:custGeom>
            <a:avLst/>
            <a:gdLst/>
            <a:ahLst/>
            <a:cxnLst/>
            <a:rect l="l" t="t" r="r" b="b"/>
            <a:pathLst>
              <a:path w="18415" h="49530">
                <a:moveTo>
                  <a:pt x="6004" y="0"/>
                </a:moveTo>
                <a:lnTo>
                  <a:pt x="0" y="0"/>
                </a:lnTo>
                <a:lnTo>
                  <a:pt x="12649" y="48981"/>
                </a:lnTo>
                <a:lnTo>
                  <a:pt x="18318" y="48097"/>
                </a:lnTo>
                <a:lnTo>
                  <a:pt x="600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7114793" y="2297856"/>
            <a:ext cx="25400" cy="59690"/>
          </a:xfrm>
          <a:custGeom>
            <a:avLst/>
            <a:gdLst/>
            <a:ahLst/>
            <a:cxnLst/>
            <a:rect l="l" t="t" r="r" b="b"/>
            <a:pathLst>
              <a:path w="25400" h="59689">
                <a:moveTo>
                  <a:pt x="20208" y="0"/>
                </a:moveTo>
                <a:lnTo>
                  <a:pt x="0" y="59405"/>
                </a:lnTo>
                <a:lnTo>
                  <a:pt x="5669" y="59405"/>
                </a:lnTo>
                <a:lnTo>
                  <a:pt x="24932" y="3809"/>
                </a:lnTo>
                <a:lnTo>
                  <a:pt x="202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 txBox="1"/>
          <p:nvPr/>
        </p:nvSpPr>
        <p:spPr>
          <a:xfrm>
            <a:off x="7642142" y="2163428"/>
            <a:ext cx="17526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0" dirty="0">
                <a:solidFill>
                  <a:srgbClr val="0000FF"/>
                </a:solidFill>
                <a:latin typeface="Arial"/>
                <a:cs typeface="Arial"/>
              </a:rPr>
              <a:t>HO</a:t>
            </a:r>
            <a:endParaRPr sz="750">
              <a:latin typeface="Arial"/>
              <a:cs typeface="Arial"/>
            </a:endParaRPr>
          </a:p>
        </p:txBody>
      </p:sp>
      <p:sp>
        <p:nvSpPr>
          <p:cNvPr id="1137" name="object 1137"/>
          <p:cNvSpPr/>
          <p:nvPr/>
        </p:nvSpPr>
        <p:spPr>
          <a:xfrm>
            <a:off x="7794772" y="2257806"/>
            <a:ext cx="40640" cy="39370"/>
          </a:xfrm>
          <a:custGeom>
            <a:avLst/>
            <a:gdLst/>
            <a:ahLst/>
            <a:cxnLst/>
            <a:rect l="l" t="t" r="r" b="b"/>
            <a:pathLst>
              <a:path w="40640" h="39369">
                <a:moveTo>
                  <a:pt x="3809" y="0"/>
                </a:moveTo>
                <a:lnTo>
                  <a:pt x="0" y="2773"/>
                </a:lnTo>
                <a:lnTo>
                  <a:pt x="32430" y="39044"/>
                </a:lnTo>
                <a:lnTo>
                  <a:pt x="40325" y="38160"/>
                </a:lnTo>
                <a:lnTo>
                  <a:pt x="38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7785231" y="2295967"/>
            <a:ext cx="50165" cy="53975"/>
          </a:xfrm>
          <a:custGeom>
            <a:avLst/>
            <a:gdLst/>
            <a:ahLst/>
            <a:cxnLst/>
            <a:rect l="l" t="t" r="r" b="b"/>
            <a:pathLst>
              <a:path w="50165" h="53975">
                <a:moveTo>
                  <a:pt x="49865" y="0"/>
                </a:moveTo>
                <a:lnTo>
                  <a:pt x="41970" y="883"/>
                </a:lnTo>
                <a:lnTo>
                  <a:pt x="0" y="53644"/>
                </a:lnTo>
                <a:lnTo>
                  <a:pt x="7619" y="53644"/>
                </a:lnTo>
                <a:lnTo>
                  <a:pt x="4986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7785231" y="2349611"/>
            <a:ext cx="43180" cy="48260"/>
          </a:xfrm>
          <a:custGeom>
            <a:avLst/>
            <a:gdLst/>
            <a:ahLst/>
            <a:cxnLst/>
            <a:rect l="l" t="t" r="r" b="b"/>
            <a:pathLst>
              <a:path w="43179" h="48260">
                <a:moveTo>
                  <a:pt x="7619" y="0"/>
                </a:moveTo>
                <a:lnTo>
                  <a:pt x="0" y="0"/>
                </a:lnTo>
                <a:lnTo>
                  <a:pt x="39197" y="47701"/>
                </a:lnTo>
                <a:lnTo>
                  <a:pt x="43007" y="43891"/>
                </a:lnTo>
                <a:lnTo>
                  <a:pt x="761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7769839" y="2427976"/>
            <a:ext cx="44450" cy="10160"/>
          </a:xfrm>
          <a:custGeom>
            <a:avLst/>
            <a:gdLst/>
            <a:ahLst/>
            <a:cxnLst/>
            <a:rect l="l" t="t" r="r" b="b"/>
            <a:pathLst>
              <a:path w="44450" h="10160">
                <a:moveTo>
                  <a:pt x="44135" y="0"/>
                </a:moveTo>
                <a:lnTo>
                  <a:pt x="0" y="3688"/>
                </a:lnTo>
                <a:lnTo>
                  <a:pt x="2804" y="9814"/>
                </a:lnTo>
                <a:lnTo>
                  <a:pt x="44135" y="5974"/>
                </a:lnTo>
                <a:lnTo>
                  <a:pt x="4413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7735366" y="2431663"/>
            <a:ext cx="37465" cy="46355"/>
          </a:xfrm>
          <a:custGeom>
            <a:avLst/>
            <a:gdLst/>
            <a:ahLst/>
            <a:cxnLst/>
            <a:rect l="l" t="t" r="r" b="b"/>
            <a:pathLst>
              <a:path w="37465" h="46355">
                <a:moveTo>
                  <a:pt x="34472" y="0"/>
                </a:moveTo>
                <a:lnTo>
                  <a:pt x="0" y="46177"/>
                </a:lnTo>
                <a:lnTo>
                  <a:pt x="6614" y="46177"/>
                </a:lnTo>
                <a:lnTo>
                  <a:pt x="37277" y="6126"/>
                </a:lnTo>
                <a:lnTo>
                  <a:pt x="3447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7735366" y="2477841"/>
            <a:ext cx="33655" cy="50165"/>
          </a:xfrm>
          <a:custGeom>
            <a:avLst/>
            <a:gdLst/>
            <a:ahLst/>
            <a:cxnLst/>
            <a:rect l="l" t="t" r="r" b="b"/>
            <a:pathLst>
              <a:path w="33654" h="50164">
                <a:moveTo>
                  <a:pt x="6614" y="0"/>
                </a:moveTo>
                <a:lnTo>
                  <a:pt x="0" y="0"/>
                </a:lnTo>
                <a:lnTo>
                  <a:pt x="28773" y="49865"/>
                </a:lnTo>
                <a:lnTo>
                  <a:pt x="33467" y="47061"/>
                </a:lnTo>
                <a:lnTo>
                  <a:pt x="661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7813974" y="2607960"/>
            <a:ext cx="22225" cy="33020"/>
          </a:xfrm>
          <a:custGeom>
            <a:avLst/>
            <a:gdLst/>
            <a:ahLst/>
            <a:cxnLst/>
            <a:rect l="l" t="t" r="r" b="b"/>
            <a:pathLst>
              <a:path w="22225" h="33019">
                <a:moveTo>
                  <a:pt x="3840" y="0"/>
                </a:moveTo>
                <a:lnTo>
                  <a:pt x="0" y="3200"/>
                </a:lnTo>
                <a:lnTo>
                  <a:pt x="17068" y="32826"/>
                </a:lnTo>
                <a:lnTo>
                  <a:pt x="22158" y="29657"/>
                </a:lnTo>
                <a:lnTo>
                  <a:pt x="384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7821624" y="2638501"/>
            <a:ext cx="14604" cy="53975"/>
          </a:xfrm>
          <a:custGeom>
            <a:avLst/>
            <a:gdLst/>
            <a:ahLst/>
            <a:cxnLst/>
            <a:rect l="l" t="t" r="r" b="b"/>
            <a:pathLst>
              <a:path w="14604" h="53975">
                <a:moveTo>
                  <a:pt x="14508" y="0"/>
                </a:moveTo>
                <a:lnTo>
                  <a:pt x="8534" y="2285"/>
                </a:lnTo>
                <a:lnTo>
                  <a:pt x="0" y="50871"/>
                </a:lnTo>
                <a:lnTo>
                  <a:pt x="5577" y="53675"/>
                </a:lnTo>
                <a:lnTo>
                  <a:pt x="1450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7792852" y="2689372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28773" y="0"/>
                </a:moveTo>
                <a:lnTo>
                  <a:pt x="0" y="31546"/>
                </a:lnTo>
                <a:lnTo>
                  <a:pt x="3840" y="35356"/>
                </a:lnTo>
                <a:lnTo>
                  <a:pt x="34350" y="2804"/>
                </a:lnTo>
                <a:lnTo>
                  <a:pt x="2877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7689311" y="2722839"/>
            <a:ext cx="33020" cy="21590"/>
          </a:xfrm>
          <a:custGeom>
            <a:avLst/>
            <a:gdLst/>
            <a:ahLst/>
            <a:cxnLst/>
            <a:rect l="l" t="t" r="r" b="b"/>
            <a:pathLst>
              <a:path w="33020" h="21589">
                <a:moveTo>
                  <a:pt x="0" y="0"/>
                </a:moveTo>
                <a:lnTo>
                  <a:pt x="1767" y="6979"/>
                </a:lnTo>
                <a:lnTo>
                  <a:pt x="30540" y="21244"/>
                </a:lnTo>
                <a:lnTo>
                  <a:pt x="32430" y="16398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7652034" y="2722839"/>
            <a:ext cx="39370" cy="51435"/>
          </a:xfrm>
          <a:custGeom>
            <a:avLst/>
            <a:gdLst/>
            <a:ahLst/>
            <a:cxnLst/>
            <a:rect l="l" t="t" r="r" b="b"/>
            <a:pathLst>
              <a:path w="39370" h="51435">
                <a:moveTo>
                  <a:pt x="37277" y="0"/>
                </a:moveTo>
                <a:lnTo>
                  <a:pt x="0" y="48950"/>
                </a:lnTo>
                <a:lnTo>
                  <a:pt x="5608" y="50871"/>
                </a:lnTo>
                <a:lnTo>
                  <a:pt x="39044" y="6979"/>
                </a:lnTo>
                <a:lnTo>
                  <a:pt x="3727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7516550" y="3395106"/>
            <a:ext cx="30480" cy="93980"/>
          </a:xfrm>
          <a:custGeom>
            <a:avLst/>
            <a:gdLst/>
            <a:ahLst/>
            <a:cxnLst/>
            <a:rect l="l" t="t" r="r" b="b"/>
            <a:pathLst>
              <a:path w="30479" h="93979">
                <a:moveTo>
                  <a:pt x="7894" y="0"/>
                </a:moveTo>
                <a:lnTo>
                  <a:pt x="0" y="93786"/>
                </a:lnTo>
                <a:lnTo>
                  <a:pt x="23012" y="88117"/>
                </a:lnTo>
                <a:lnTo>
                  <a:pt x="30022" y="8534"/>
                </a:lnTo>
                <a:lnTo>
                  <a:pt x="789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7548371" y="3407755"/>
            <a:ext cx="11430" cy="73660"/>
          </a:xfrm>
          <a:custGeom>
            <a:avLst/>
            <a:gdLst/>
            <a:ahLst/>
            <a:cxnLst/>
            <a:rect l="l" t="t" r="r" b="b"/>
            <a:pathLst>
              <a:path w="11429" h="73660">
                <a:moveTo>
                  <a:pt x="5699" y="0"/>
                </a:moveTo>
                <a:lnTo>
                  <a:pt x="0" y="72633"/>
                </a:lnTo>
                <a:lnTo>
                  <a:pt x="5699" y="73548"/>
                </a:lnTo>
                <a:lnTo>
                  <a:pt x="11429" y="944"/>
                </a:lnTo>
                <a:lnTo>
                  <a:pt x="56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7652918" y="3498677"/>
            <a:ext cx="48895" cy="57785"/>
          </a:xfrm>
          <a:custGeom>
            <a:avLst/>
            <a:gdLst/>
            <a:ahLst/>
            <a:cxnLst/>
            <a:rect l="l" t="t" r="r" b="b"/>
            <a:pathLst>
              <a:path w="48895" h="57785">
                <a:moveTo>
                  <a:pt x="43007" y="0"/>
                </a:moveTo>
                <a:lnTo>
                  <a:pt x="0" y="51480"/>
                </a:lnTo>
                <a:lnTo>
                  <a:pt x="0" y="55595"/>
                </a:lnTo>
                <a:lnTo>
                  <a:pt x="2804" y="57485"/>
                </a:lnTo>
                <a:lnTo>
                  <a:pt x="48615" y="1920"/>
                </a:lnTo>
                <a:lnTo>
                  <a:pt x="430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7652918" y="3491758"/>
            <a:ext cx="34925" cy="41910"/>
          </a:xfrm>
          <a:custGeom>
            <a:avLst/>
            <a:gdLst/>
            <a:ahLst/>
            <a:cxnLst/>
            <a:rect l="l" t="t" r="r" b="b"/>
            <a:pathLst>
              <a:path w="34925" h="41910">
                <a:moveTo>
                  <a:pt x="30662" y="0"/>
                </a:moveTo>
                <a:lnTo>
                  <a:pt x="0" y="37551"/>
                </a:lnTo>
                <a:lnTo>
                  <a:pt x="3809" y="41361"/>
                </a:lnTo>
                <a:lnTo>
                  <a:pt x="34472" y="4084"/>
                </a:lnTo>
                <a:lnTo>
                  <a:pt x="306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7668066" y="3347435"/>
            <a:ext cx="40640" cy="65405"/>
          </a:xfrm>
          <a:custGeom>
            <a:avLst/>
            <a:gdLst/>
            <a:ahLst/>
            <a:cxnLst/>
            <a:rect l="l" t="t" r="r" b="b"/>
            <a:pathLst>
              <a:path w="40640" h="65404">
                <a:moveTo>
                  <a:pt x="2926" y="0"/>
                </a:moveTo>
                <a:lnTo>
                  <a:pt x="0" y="944"/>
                </a:lnTo>
                <a:lnTo>
                  <a:pt x="0" y="5699"/>
                </a:lnTo>
                <a:lnTo>
                  <a:pt x="34716" y="65044"/>
                </a:lnTo>
                <a:lnTo>
                  <a:pt x="40446" y="64099"/>
                </a:lnTo>
                <a:lnTo>
                  <a:pt x="292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7664256" y="3370173"/>
            <a:ext cx="29845" cy="47625"/>
          </a:xfrm>
          <a:custGeom>
            <a:avLst/>
            <a:gdLst/>
            <a:ahLst/>
            <a:cxnLst/>
            <a:rect l="l" t="t" r="r" b="b"/>
            <a:pathLst>
              <a:path w="29845" h="47625">
                <a:moveTo>
                  <a:pt x="3809" y="0"/>
                </a:moveTo>
                <a:lnTo>
                  <a:pt x="0" y="3779"/>
                </a:lnTo>
                <a:lnTo>
                  <a:pt x="25054" y="47061"/>
                </a:lnTo>
                <a:lnTo>
                  <a:pt x="29778" y="44226"/>
                </a:lnTo>
                <a:lnTo>
                  <a:pt x="38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7695925" y="3411535"/>
            <a:ext cx="12700" cy="89535"/>
          </a:xfrm>
          <a:custGeom>
            <a:avLst/>
            <a:gdLst/>
            <a:ahLst/>
            <a:cxnLst/>
            <a:rect l="l" t="t" r="r" b="b"/>
            <a:pathLst>
              <a:path w="12700" h="89535">
                <a:moveTo>
                  <a:pt x="12588" y="0"/>
                </a:moveTo>
                <a:lnTo>
                  <a:pt x="6857" y="944"/>
                </a:lnTo>
                <a:lnTo>
                  <a:pt x="0" y="87142"/>
                </a:lnTo>
                <a:lnTo>
                  <a:pt x="5608" y="89062"/>
                </a:lnTo>
                <a:lnTo>
                  <a:pt x="1258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7611587" y="3404920"/>
            <a:ext cx="12700" cy="86995"/>
          </a:xfrm>
          <a:custGeom>
            <a:avLst/>
            <a:gdLst/>
            <a:ahLst/>
            <a:cxnLst/>
            <a:rect l="l" t="t" r="r" b="b"/>
            <a:pathLst>
              <a:path w="12700" h="86995">
                <a:moveTo>
                  <a:pt x="8534" y="0"/>
                </a:moveTo>
                <a:lnTo>
                  <a:pt x="6614" y="944"/>
                </a:lnTo>
                <a:lnTo>
                  <a:pt x="0" y="85862"/>
                </a:lnTo>
                <a:lnTo>
                  <a:pt x="2804" y="86837"/>
                </a:lnTo>
                <a:lnTo>
                  <a:pt x="4693" y="85862"/>
                </a:lnTo>
                <a:lnTo>
                  <a:pt x="12588" y="944"/>
                </a:lnTo>
                <a:lnTo>
                  <a:pt x="85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7539563" y="3093598"/>
            <a:ext cx="29845" cy="95885"/>
          </a:xfrm>
          <a:custGeom>
            <a:avLst/>
            <a:gdLst/>
            <a:ahLst/>
            <a:cxnLst/>
            <a:rect l="l" t="t" r="r" b="b"/>
            <a:pathLst>
              <a:path w="29845" h="95885">
                <a:moveTo>
                  <a:pt x="7894" y="0"/>
                </a:moveTo>
                <a:lnTo>
                  <a:pt x="0" y="95646"/>
                </a:lnTo>
                <a:lnTo>
                  <a:pt x="23042" y="90952"/>
                </a:lnTo>
                <a:lnTo>
                  <a:pt x="29657" y="8534"/>
                </a:lnTo>
                <a:lnTo>
                  <a:pt x="789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7571109" y="3105942"/>
            <a:ext cx="12065" cy="76200"/>
          </a:xfrm>
          <a:custGeom>
            <a:avLst/>
            <a:gdLst/>
            <a:ahLst/>
            <a:cxnLst/>
            <a:rect l="l" t="t" r="r" b="b"/>
            <a:pathLst>
              <a:path w="12065" h="76200">
                <a:moveTo>
                  <a:pt x="11704" y="0"/>
                </a:moveTo>
                <a:lnTo>
                  <a:pt x="6004" y="0"/>
                </a:lnTo>
                <a:lnTo>
                  <a:pt x="0" y="75681"/>
                </a:lnTo>
                <a:lnTo>
                  <a:pt x="6004" y="75681"/>
                </a:lnTo>
                <a:lnTo>
                  <a:pt x="1170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7675686" y="3193968"/>
            <a:ext cx="51435" cy="55880"/>
          </a:xfrm>
          <a:custGeom>
            <a:avLst/>
            <a:gdLst/>
            <a:ahLst/>
            <a:cxnLst/>
            <a:rect l="l" t="t" r="r" b="b"/>
            <a:pathLst>
              <a:path w="51434" h="55880">
                <a:moveTo>
                  <a:pt x="45171" y="0"/>
                </a:moveTo>
                <a:lnTo>
                  <a:pt x="1280" y="49895"/>
                </a:lnTo>
                <a:lnTo>
                  <a:pt x="0" y="54650"/>
                </a:lnTo>
                <a:lnTo>
                  <a:pt x="3200" y="55565"/>
                </a:lnTo>
                <a:lnTo>
                  <a:pt x="50901" y="1920"/>
                </a:lnTo>
                <a:lnTo>
                  <a:pt x="4517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7675686" y="3188238"/>
            <a:ext cx="36830" cy="40005"/>
          </a:xfrm>
          <a:custGeom>
            <a:avLst/>
            <a:gdLst/>
            <a:ahLst/>
            <a:cxnLst/>
            <a:rect l="l" t="t" r="r" b="b"/>
            <a:pathLst>
              <a:path w="36829" h="40005">
                <a:moveTo>
                  <a:pt x="32826" y="0"/>
                </a:moveTo>
                <a:lnTo>
                  <a:pt x="0" y="36362"/>
                </a:lnTo>
                <a:lnTo>
                  <a:pt x="4084" y="39532"/>
                </a:lnTo>
                <a:lnTo>
                  <a:pt x="36667" y="2926"/>
                </a:lnTo>
                <a:lnTo>
                  <a:pt x="3282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7691079" y="3042727"/>
            <a:ext cx="42545" cy="63500"/>
          </a:xfrm>
          <a:custGeom>
            <a:avLst/>
            <a:gdLst/>
            <a:ahLst/>
            <a:cxnLst/>
            <a:rect l="l" t="t" r="r" b="b"/>
            <a:pathLst>
              <a:path w="42545" h="63500">
                <a:moveTo>
                  <a:pt x="3840" y="0"/>
                </a:moveTo>
                <a:lnTo>
                  <a:pt x="1036" y="883"/>
                </a:lnTo>
                <a:lnTo>
                  <a:pt x="0" y="5730"/>
                </a:lnTo>
                <a:lnTo>
                  <a:pt x="36393" y="63215"/>
                </a:lnTo>
                <a:lnTo>
                  <a:pt x="42367" y="62209"/>
                </a:lnTo>
                <a:lnTo>
                  <a:pt x="384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7687391" y="3065739"/>
            <a:ext cx="31750" cy="45720"/>
          </a:xfrm>
          <a:custGeom>
            <a:avLst/>
            <a:gdLst/>
            <a:ahLst/>
            <a:cxnLst/>
            <a:rect l="l" t="t" r="r" b="b"/>
            <a:pathLst>
              <a:path w="31750" h="45719">
                <a:moveTo>
                  <a:pt x="4724" y="0"/>
                </a:moveTo>
                <a:lnTo>
                  <a:pt x="0" y="1920"/>
                </a:lnTo>
                <a:lnTo>
                  <a:pt x="26852" y="45171"/>
                </a:lnTo>
                <a:lnTo>
                  <a:pt x="31546" y="41970"/>
                </a:lnTo>
                <a:lnTo>
                  <a:pt x="47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7720858" y="3104936"/>
            <a:ext cx="12700" cy="91440"/>
          </a:xfrm>
          <a:custGeom>
            <a:avLst/>
            <a:gdLst/>
            <a:ahLst/>
            <a:cxnLst/>
            <a:rect l="l" t="t" r="r" b="b"/>
            <a:pathLst>
              <a:path w="12700" h="91439">
                <a:moveTo>
                  <a:pt x="12588" y="0"/>
                </a:moveTo>
                <a:lnTo>
                  <a:pt x="6614" y="1005"/>
                </a:lnTo>
                <a:lnTo>
                  <a:pt x="0" y="89032"/>
                </a:lnTo>
                <a:lnTo>
                  <a:pt x="5730" y="90952"/>
                </a:lnTo>
                <a:lnTo>
                  <a:pt x="1258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7634599" y="3098322"/>
            <a:ext cx="12700" cy="89535"/>
          </a:xfrm>
          <a:custGeom>
            <a:avLst/>
            <a:gdLst/>
            <a:ahLst/>
            <a:cxnLst/>
            <a:rect l="l" t="t" r="r" b="b"/>
            <a:pathLst>
              <a:path w="12700" h="89535">
                <a:moveTo>
                  <a:pt x="9540" y="0"/>
                </a:moveTo>
                <a:lnTo>
                  <a:pt x="6614" y="0"/>
                </a:lnTo>
                <a:lnTo>
                  <a:pt x="0" y="88148"/>
                </a:lnTo>
                <a:lnTo>
                  <a:pt x="2804" y="89032"/>
                </a:lnTo>
                <a:lnTo>
                  <a:pt x="5730" y="88148"/>
                </a:lnTo>
                <a:lnTo>
                  <a:pt x="12344" y="883"/>
                </a:lnTo>
                <a:lnTo>
                  <a:pt x="954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7571109" y="3239140"/>
            <a:ext cx="30480" cy="114300"/>
          </a:xfrm>
          <a:custGeom>
            <a:avLst/>
            <a:gdLst/>
            <a:ahLst/>
            <a:cxnLst/>
            <a:rect l="l" t="t" r="r" b="b"/>
            <a:pathLst>
              <a:path w="30479" h="114300">
                <a:moveTo>
                  <a:pt x="30053" y="0"/>
                </a:moveTo>
                <a:lnTo>
                  <a:pt x="18348" y="12313"/>
                </a:lnTo>
                <a:lnTo>
                  <a:pt x="7010" y="14203"/>
                </a:lnTo>
                <a:lnTo>
                  <a:pt x="0" y="98511"/>
                </a:lnTo>
                <a:lnTo>
                  <a:pt x="10820" y="102290"/>
                </a:lnTo>
                <a:lnTo>
                  <a:pt x="22158" y="113995"/>
                </a:lnTo>
                <a:lnTo>
                  <a:pt x="3005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7666146" y="3248619"/>
            <a:ext cx="13335" cy="100330"/>
          </a:xfrm>
          <a:custGeom>
            <a:avLst/>
            <a:gdLst/>
            <a:ahLst/>
            <a:cxnLst/>
            <a:rect l="l" t="t" r="r" b="b"/>
            <a:pathLst>
              <a:path w="13334" h="100329">
                <a:moveTo>
                  <a:pt x="9540" y="0"/>
                </a:moveTo>
                <a:lnTo>
                  <a:pt x="7650" y="914"/>
                </a:lnTo>
                <a:lnTo>
                  <a:pt x="0" y="98816"/>
                </a:lnTo>
                <a:lnTo>
                  <a:pt x="1920" y="99761"/>
                </a:lnTo>
                <a:lnTo>
                  <a:pt x="4846" y="98816"/>
                </a:lnTo>
                <a:lnTo>
                  <a:pt x="12740" y="914"/>
                </a:lnTo>
                <a:lnTo>
                  <a:pt x="954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7581930" y="3341430"/>
            <a:ext cx="39370" cy="64769"/>
          </a:xfrm>
          <a:custGeom>
            <a:avLst/>
            <a:gdLst/>
            <a:ahLst/>
            <a:cxnLst/>
            <a:rect l="l" t="t" r="r" b="b"/>
            <a:pathLst>
              <a:path w="39370" h="64770">
                <a:moveTo>
                  <a:pt x="0" y="0"/>
                </a:moveTo>
                <a:lnTo>
                  <a:pt x="4724" y="12649"/>
                </a:lnTo>
                <a:lnTo>
                  <a:pt x="36271" y="64434"/>
                </a:lnTo>
                <a:lnTo>
                  <a:pt x="38191" y="63489"/>
                </a:lnTo>
                <a:lnTo>
                  <a:pt x="39075" y="58430"/>
                </a:lnTo>
                <a:lnTo>
                  <a:pt x="11338" y="11704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7578120" y="3364504"/>
            <a:ext cx="31115" cy="45720"/>
          </a:xfrm>
          <a:custGeom>
            <a:avLst/>
            <a:gdLst/>
            <a:ahLst/>
            <a:cxnLst/>
            <a:rect l="l" t="t" r="r" b="b"/>
            <a:pathLst>
              <a:path w="31115" h="45720">
                <a:moveTo>
                  <a:pt x="4693" y="0"/>
                </a:moveTo>
                <a:lnTo>
                  <a:pt x="0" y="1889"/>
                </a:lnTo>
                <a:lnTo>
                  <a:pt x="26852" y="45140"/>
                </a:lnTo>
                <a:lnTo>
                  <a:pt x="30662" y="42306"/>
                </a:lnTo>
                <a:lnTo>
                  <a:pt x="469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7620121" y="3347435"/>
            <a:ext cx="48260" cy="58419"/>
          </a:xfrm>
          <a:custGeom>
            <a:avLst/>
            <a:gdLst/>
            <a:ahLst/>
            <a:cxnLst/>
            <a:rect l="l" t="t" r="r" b="b"/>
            <a:pathLst>
              <a:path w="48259" h="58420">
                <a:moveTo>
                  <a:pt x="46024" y="0"/>
                </a:moveTo>
                <a:lnTo>
                  <a:pt x="883" y="52425"/>
                </a:lnTo>
                <a:lnTo>
                  <a:pt x="0" y="57485"/>
                </a:lnTo>
                <a:lnTo>
                  <a:pt x="4053" y="58430"/>
                </a:lnTo>
                <a:lnTo>
                  <a:pt x="47945" y="5699"/>
                </a:lnTo>
                <a:lnTo>
                  <a:pt x="47945" y="944"/>
                </a:lnTo>
                <a:lnTo>
                  <a:pt x="460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7589459" y="3186470"/>
            <a:ext cx="48260" cy="65405"/>
          </a:xfrm>
          <a:custGeom>
            <a:avLst/>
            <a:gdLst/>
            <a:ahLst/>
            <a:cxnLst/>
            <a:rect l="l" t="t" r="r" b="b"/>
            <a:pathLst>
              <a:path w="48259" h="65404">
                <a:moveTo>
                  <a:pt x="45140" y="0"/>
                </a:moveTo>
                <a:lnTo>
                  <a:pt x="5730" y="51694"/>
                </a:lnTo>
                <a:lnTo>
                  <a:pt x="0" y="64983"/>
                </a:lnTo>
                <a:lnTo>
                  <a:pt x="11704" y="52669"/>
                </a:lnTo>
                <a:lnTo>
                  <a:pt x="47945" y="5577"/>
                </a:lnTo>
                <a:lnTo>
                  <a:pt x="47945" y="883"/>
                </a:lnTo>
                <a:lnTo>
                  <a:pt x="4514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7588544" y="3180740"/>
            <a:ext cx="38100" cy="47625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33467" y="0"/>
                </a:moveTo>
                <a:lnTo>
                  <a:pt x="0" y="43860"/>
                </a:lnTo>
                <a:lnTo>
                  <a:pt x="4724" y="47030"/>
                </a:lnTo>
                <a:lnTo>
                  <a:pt x="37551" y="3809"/>
                </a:lnTo>
                <a:lnTo>
                  <a:pt x="3346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7637403" y="3186470"/>
            <a:ext cx="40005" cy="63500"/>
          </a:xfrm>
          <a:custGeom>
            <a:avLst/>
            <a:gdLst/>
            <a:ahLst/>
            <a:cxnLst/>
            <a:rect l="l" t="t" r="r" b="b"/>
            <a:pathLst>
              <a:path w="40004" h="63500">
                <a:moveTo>
                  <a:pt x="2926" y="0"/>
                </a:moveTo>
                <a:lnTo>
                  <a:pt x="0" y="883"/>
                </a:lnTo>
                <a:lnTo>
                  <a:pt x="0" y="5577"/>
                </a:lnTo>
                <a:lnTo>
                  <a:pt x="36393" y="63063"/>
                </a:lnTo>
                <a:lnTo>
                  <a:pt x="38282" y="62148"/>
                </a:lnTo>
                <a:lnTo>
                  <a:pt x="39563" y="57393"/>
                </a:lnTo>
                <a:lnTo>
                  <a:pt x="292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7524445" y="3337651"/>
            <a:ext cx="62230" cy="66040"/>
          </a:xfrm>
          <a:custGeom>
            <a:avLst/>
            <a:gdLst/>
            <a:ahLst/>
            <a:cxnLst/>
            <a:rect l="l" t="t" r="r" b="b"/>
            <a:pathLst>
              <a:path w="62229" h="66039">
                <a:moveTo>
                  <a:pt x="46664" y="0"/>
                </a:moveTo>
                <a:lnTo>
                  <a:pt x="0" y="57454"/>
                </a:lnTo>
                <a:lnTo>
                  <a:pt x="22128" y="65989"/>
                </a:lnTo>
                <a:lnTo>
                  <a:pt x="62209" y="16428"/>
                </a:lnTo>
                <a:lnTo>
                  <a:pt x="57485" y="3779"/>
                </a:lnTo>
                <a:lnTo>
                  <a:pt x="4666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7539563" y="3184550"/>
            <a:ext cx="55880" cy="69215"/>
          </a:xfrm>
          <a:custGeom>
            <a:avLst/>
            <a:gdLst/>
            <a:ahLst/>
            <a:cxnLst/>
            <a:rect l="l" t="t" r="r" b="b"/>
            <a:pathLst>
              <a:path w="55879" h="69214">
                <a:moveTo>
                  <a:pt x="23042" y="0"/>
                </a:moveTo>
                <a:lnTo>
                  <a:pt x="0" y="4693"/>
                </a:lnTo>
                <a:lnTo>
                  <a:pt x="38557" y="68793"/>
                </a:lnTo>
                <a:lnTo>
                  <a:pt x="49895" y="66903"/>
                </a:lnTo>
                <a:lnTo>
                  <a:pt x="55625" y="53614"/>
                </a:lnTo>
                <a:lnTo>
                  <a:pt x="2304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7602046" y="2906999"/>
            <a:ext cx="34925" cy="80645"/>
          </a:xfrm>
          <a:custGeom>
            <a:avLst/>
            <a:gdLst/>
            <a:ahLst/>
            <a:cxnLst/>
            <a:rect l="l" t="t" r="r" b="b"/>
            <a:pathLst>
              <a:path w="34925" h="80644">
                <a:moveTo>
                  <a:pt x="29778" y="0"/>
                </a:moveTo>
                <a:lnTo>
                  <a:pt x="0" y="28620"/>
                </a:lnTo>
                <a:lnTo>
                  <a:pt x="18074" y="80162"/>
                </a:lnTo>
                <a:lnTo>
                  <a:pt x="34472" y="2804"/>
                </a:lnTo>
                <a:lnTo>
                  <a:pt x="2977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7679770" y="2912607"/>
            <a:ext cx="20955" cy="42545"/>
          </a:xfrm>
          <a:custGeom>
            <a:avLst/>
            <a:gdLst/>
            <a:ahLst/>
            <a:cxnLst/>
            <a:rect l="l" t="t" r="r" b="b"/>
            <a:pathLst>
              <a:path w="20954" h="42544">
                <a:moveTo>
                  <a:pt x="4724" y="0"/>
                </a:moveTo>
                <a:lnTo>
                  <a:pt x="0" y="2926"/>
                </a:lnTo>
                <a:lnTo>
                  <a:pt x="16154" y="41970"/>
                </a:lnTo>
                <a:lnTo>
                  <a:pt x="20878" y="40203"/>
                </a:lnTo>
                <a:lnTo>
                  <a:pt x="47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7689311" y="2952811"/>
            <a:ext cx="12700" cy="90805"/>
          </a:xfrm>
          <a:custGeom>
            <a:avLst/>
            <a:gdLst/>
            <a:ahLst/>
            <a:cxnLst/>
            <a:rect l="l" t="t" r="r" b="b"/>
            <a:pathLst>
              <a:path w="12700" h="90805">
                <a:moveTo>
                  <a:pt x="12222" y="0"/>
                </a:moveTo>
                <a:lnTo>
                  <a:pt x="6614" y="883"/>
                </a:lnTo>
                <a:lnTo>
                  <a:pt x="0" y="89915"/>
                </a:lnTo>
                <a:lnTo>
                  <a:pt x="2804" y="90799"/>
                </a:lnTo>
                <a:lnTo>
                  <a:pt x="5608" y="89915"/>
                </a:lnTo>
                <a:lnTo>
                  <a:pt x="1222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7605857" y="3036996"/>
            <a:ext cx="39370" cy="61594"/>
          </a:xfrm>
          <a:custGeom>
            <a:avLst/>
            <a:gdLst/>
            <a:ahLst/>
            <a:cxnLst/>
            <a:rect l="l" t="t" r="r" b="b"/>
            <a:pathLst>
              <a:path w="39370" h="61594">
                <a:moveTo>
                  <a:pt x="0" y="0"/>
                </a:moveTo>
                <a:lnTo>
                  <a:pt x="4724" y="12344"/>
                </a:lnTo>
                <a:lnTo>
                  <a:pt x="35356" y="61325"/>
                </a:lnTo>
                <a:lnTo>
                  <a:pt x="38282" y="61325"/>
                </a:lnTo>
                <a:lnTo>
                  <a:pt x="39166" y="56601"/>
                </a:lnTo>
                <a:lnTo>
                  <a:pt x="10424" y="1146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7602046" y="3060161"/>
            <a:ext cx="31115" cy="43180"/>
          </a:xfrm>
          <a:custGeom>
            <a:avLst/>
            <a:gdLst/>
            <a:ahLst/>
            <a:cxnLst/>
            <a:rect l="l" t="t" r="r" b="b"/>
            <a:pathLst>
              <a:path w="31115" h="43180">
                <a:moveTo>
                  <a:pt x="4846" y="0"/>
                </a:moveTo>
                <a:lnTo>
                  <a:pt x="0" y="1767"/>
                </a:lnTo>
                <a:lnTo>
                  <a:pt x="25938" y="42854"/>
                </a:lnTo>
                <a:lnTo>
                  <a:pt x="30662" y="40050"/>
                </a:lnTo>
                <a:lnTo>
                  <a:pt x="484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7644139" y="3042727"/>
            <a:ext cx="48260" cy="56515"/>
          </a:xfrm>
          <a:custGeom>
            <a:avLst/>
            <a:gdLst/>
            <a:ahLst/>
            <a:cxnLst/>
            <a:rect l="l" t="t" r="r" b="b"/>
            <a:pathLst>
              <a:path w="48259" h="56514">
                <a:moveTo>
                  <a:pt x="45171" y="0"/>
                </a:moveTo>
                <a:lnTo>
                  <a:pt x="883" y="50871"/>
                </a:lnTo>
                <a:lnTo>
                  <a:pt x="0" y="55595"/>
                </a:lnTo>
                <a:lnTo>
                  <a:pt x="2804" y="56479"/>
                </a:lnTo>
                <a:lnTo>
                  <a:pt x="46939" y="5730"/>
                </a:lnTo>
                <a:lnTo>
                  <a:pt x="47975" y="883"/>
                </a:lnTo>
                <a:lnTo>
                  <a:pt x="4517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7547457" y="3033308"/>
            <a:ext cx="63500" cy="69215"/>
          </a:xfrm>
          <a:custGeom>
            <a:avLst/>
            <a:gdLst/>
            <a:ahLst/>
            <a:cxnLst/>
            <a:rect l="l" t="t" r="r" b="b"/>
            <a:pathLst>
              <a:path w="63500" h="69214">
                <a:moveTo>
                  <a:pt x="47731" y="0"/>
                </a:moveTo>
                <a:lnTo>
                  <a:pt x="0" y="60289"/>
                </a:lnTo>
                <a:lnTo>
                  <a:pt x="21762" y="68823"/>
                </a:lnTo>
                <a:lnTo>
                  <a:pt x="63124" y="16032"/>
                </a:lnTo>
                <a:lnTo>
                  <a:pt x="58399" y="3688"/>
                </a:lnTo>
                <a:lnTo>
                  <a:pt x="4773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7620121" y="3642360"/>
            <a:ext cx="29209" cy="53975"/>
          </a:xfrm>
          <a:custGeom>
            <a:avLst/>
            <a:gdLst/>
            <a:ahLst/>
            <a:cxnLst/>
            <a:rect l="l" t="t" r="r" b="b"/>
            <a:pathLst>
              <a:path w="29209" h="53975">
                <a:moveTo>
                  <a:pt x="23012" y="0"/>
                </a:moveTo>
                <a:lnTo>
                  <a:pt x="0" y="50535"/>
                </a:lnTo>
                <a:lnTo>
                  <a:pt x="5059" y="53370"/>
                </a:lnTo>
                <a:lnTo>
                  <a:pt x="28742" y="2834"/>
                </a:lnTo>
                <a:lnTo>
                  <a:pt x="230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7547457" y="3610782"/>
            <a:ext cx="36830" cy="86995"/>
          </a:xfrm>
          <a:custGeom>
            <a:avLst/>
            <a:gdLst/>
            <a:ahLst/>
            <a:cxnLst/>
            <a:rect l="l" t="t" r="r" b="b"/>
            <a:pathLst>
              <a:path w="36829" h="86995">
                <a:moveTo>
                  <a:pt x="25968" y="0"/>
                </a:moveTo>
                <a:lnTo>
                  <a:pt x="0" y="38221"/>
                </a:lnTo>
                <a:lnTo>
                  <a:pt x="30662" y="86837"/>
                </a:lnTo>
                <a:lnTo>
                  <a:pt x="36271" y="84947"/>
                </a:lnTo>
                <a:lnTo>
                  <a:pt x="2596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7547457" y="3537844"/>
            <a:ext cx="31750" cy="111760"/>
          </a:xfrm>
          <a:custGeom>
            <a:avLst/>
            <a:gdLst/>
            <a:ahLst/>
            <a:cxnLst/>
            <a:rect l="l" t="t" r="r" b="b"/>
            <a:pathLst>
              <a:path w="31750" h="111760">
                <a:moveTo>
                  <a:pt x="31546" y="0"/>
                </a:moveTo>
                <a:lnTo>
                  <a:pt x="18958" y="10424"/>
                </a:lnTo>
                <a:lnTo>
                  <a:pt x="7650" y="12313"/>
                </a:lnTo>
                <a:lnTo>
                  <a:pt x="0" y="111160"/>
                </a:lnTo>
                <a:lnTo>
                  <a:pt x="25968" y="72938"/>
                </a:lnTo>
                <a:lnTo>
                  <a:pt x="3154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7643134" y="3554272"/>
            <a:ext cx="12700" cy="90170"/>
          </a:xfrm>
          <a:custGeom>
            <a:avLst/>
            <a:gdLst/>
            <a:ahLst/>
            <a:cxnLst/>
            <a:rect l="l" t="t" r="r" b="b"/>
            <a:pathLst>
              <a:path w="12700" h="90170">
                <a:moveTo>
                  <a:pt x="9784" y="0"/>
                </a:moveTo>
                <a:lnTo>
                  <a:pt x="7010" y="944"/>
                </a:lnTo>
                <a:lnTo>
                  <a:pt x="0" y="89032"/>
                </a:lnTo>
                <a:lnTo>
                  <a:pt x="5730" y="89976"/>
                </a:lnTo>
                <a:lnTo>
                  <a:pt x="12588" y="1889"/>
                </a:lnTo>
                <a:lnTo>
                  <a:pt x="978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7566415" y="3490783"/>
            <a:ext cx="48260" cy="57785"/>
          </a:xfrm>
          <a:custGeom>
            <a:avLst/>
            <a:gdLst/>
            <a:ahLst/>
            <a:cxnLst/>
            <a:rect l="l" t="t" r="r" b="b"/>
            <a:pathLst>
              <a:path w="48259" h="57785">
                <a:moveTo>
                  <a:pt x="45171" y="0"/>
                </a:moveTo>
                <a:lnTo>
                  <a:pt x="5974" y="46116"/>
                </a:lnTo>
                <a:lnTo>
                  <a:pt x="0" y="57485"/>
                </a:lnTo>
                <a:lnTo>
                  <a:pt x="12588" y="47061"/>
                </a:lnTo>
                <a:lnTo>
                  <a:pt x="47061" y="6004"/>
                </a:lnTo>
                <a:lnTo>
                  <a:pt x="47975" y="975"/>
                </a:lnTo>
                <a:lnTo>
                  <a:pt x="4517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7566415" y="3485113"/>
            <a:ext cx="36830" cy="41910"/>
          </a:xfrm>
          <a:custGeom>
            <a:avLst/>
            <a:gdLst/>
            <a:ahLst/>
            <a:cxnLst/>
            <a:rect l="l" t="t" r="r" b="b"/>
            <a:pathLst>
              <a:path w="36829" h="41910">
                <a:moveTo>
                  <a:pt x="32826" y="0"/>
                </a:moveTo>
                <a:lnTo>
                  <a:pt x="0" y="37551"/>
                </a:lnTo>
                <a:lnTo>
                  <a:pt x="3809" y="41361"/>
                </a:lnTo>
                <a:lnTo>
                  <a:pt x="36636" y="2834"/>
                </a:lnTo>
                <a:lnTo>
                  <a:pt x="3282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7516550" y="3483223"/>
            <a:ext cx="55880" cy="67310"/>
          </a:xfrm>
          <a:custGeom>
            <a:avLst/>
            <a:gdLst/>
            <a:ahLst/>
            <a:cxnLst/>
            <a:rect l="l" t="t" r="r" b="b"/>
            <a:pathLst>
              <a:path w="55879" h="67310">
                <a:moveTo>
                  <a:pt x="23012" y="0"/>
                </a:moveTo>
                <a:lnTo>
                  <a:pt x="0" y="5669"/>
                </a:lnTo>
                <a:lnTo>
                  <a:pt x="38557" y="66934"/>
                </a:lnTo>
                <a:lnTo>
                  <a:pt x="49865" y="65044"/>
                </a:lnTo>
                <a:lnTo>
                  <a:pt x="55839" y="53675"/>
                </a:lnTo>
                <a:lnTo>
                  <a:pt x="230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7613477" y="3490783"/>
            <a:ext cx="40005" cy="64769"/>
          </a:xfrm>
          <a:custGeom>
            <a:avLst/>
            <a:gdLst/>
            <a:ahLst/>
            <a:cxnLst/>
            <a:rect l="l" t="t" r="r" b="b"/>
            <a:pathLst>
              <a:path w="40004" h="64770">
                <a:moveTo>
                  <a:pt x="2804" y="0"/>
                </a:moveTo>
                <a:lnTo>
                  <a:pt x="914" y="975"/>
                </a:lnTo>
                <a:lnTo>
                  <a:pt x="0" y="6004"/>
                </a:lnTo>
                <a:lnTo>
                  <a:pt x="36667" y="64434"/>
                </a:lnTo>
                <a:lnTo>
                  <a:pt x="39441" y="63489"/>
                </a:lnTo>
                <a:lnTo>
                  <a:pt x="39441" y="59375"/>
                </a:lnTo>
                <a:lnTo>
                  <a:pt x="280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 txBox="1"/>
          <p:nvPr/>
        </p:nvSpPr>
        <p:spPr>
          <a:xfrm>
            <a:off x="7526877" y="2803737"/>
            <a:ext cx="18986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25" b="1" spc="37" baseline="-14814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125" b="1" spc="-142" baseline="-1481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750" b="1" spc="2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750">
              <a:latin typeface="Arial"/>
              <a:cs typeface="Arial"/>
            </a:endParaRPr>
          </a:p>
        </p:txBody>
      </p:sp>
      <p:sp>
        <p:nvSpPr>
          <p:cNvPr id="1190" name="object 1190"/>
          <p:cNvSpPr/>
          <p:nvPr/>
        </p:nvSpPr>
        <p:spPr>
          <a:xfrm>
            <a:off x="7595189" y="2935620"/>
            <a:ext cx="25400" cy="113030"/>
          </a:xfrm>
          <a:custGeom>
            <a:avLst/>
            <a:gdLst/>
            <a:ahLst/>
            <a:cxnLst/>
            <a:rect l="l" t="t" r="r" b="b"/>
            <a:pathLst>
              <a:path w="25400" h="113030">
                <a:moveTo>
                  <a:pt x="6857" y="0"/>
                </a:moveTo>
                <a:lnTo>
                  <a:pt x="0" y="97688"/>
                </a:lnTo>
                <a:lnTo>
                  <a:pt x="10667" y="101376"/>
                </a:lnTo>
                <a:lnTo>
                  <a:pt x="21092" y="112836"/>
                </a:lnTo>
                <a:lnTo>
                  <a:pt x="24932" y="51541"/>
                </a:lnTo>
                <a:lnTo>
                  <a:pt x="685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 txBox="1"/>
          <p:nvPr/>
        </p:nvSpPr>
        <p:spPr>
          <a:xfrm>
            <a:off x="7697731" y="2352481"/>
            <a:ext cx="213995" cy="624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 marR="5080" indent="95885">
              <a:lnSpc>
                <a:spcPct val="118000"/>
              </a:lnSpc>
            </a:pPr>
            <a:r>
              <a:rPr sz="750" b="1" spc="10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  <a:p>
            <a:pPr marL="12700" marR="100965" indent="14604">
              <a:lnSpc>
                <a:spcPct val="126499"/>
              </a:lnSpc>
              <a:spcBef>
                <a:spcPts val="385"/>
              </a:spcBef>
            </a:pPr>
            <a:r>
              <a:rPr sz="750" b="1" spc="15" dirty="0">
                <a:solidFill>
                  <a:srgbClr val="0000FF"/>
                </a:solidFill>
                <a:latin typeface="Arial"/>
                <a:cs typeface="Arial"/>
              </a:rPr>
              <a:t>O  O</a:t>
            </a:r>
            <a:endParaRPr sz="750">
              <a:latin typeface="Arial"/>
              <a:cs typeface="Arial"/>
            </a:endParaRPr>
          </a:p>
        </p:txBody>
      </p:sp>
      <p:sp>
        <p:nvSpPr>
          <p:cNvPr id="1192" name="object 1192"/>
          <p:cNvSpPr/>
          <p:nvPr/>
        </p:nvSpPr>
        <p:spPr>
          <a:xfrm>
            <a:off x="7644139" y="3630655"/>
            <a:ext cx="25400" cy="34925"/>
          </a:xfrm>
          <a:custGeom>
            <a:avLst/>
            <a:gdLst/>
            <a:ahLst/>
            <a:cxnLst/>
            <a:rect l="l" t="t" r="r" b="b"/>
            <a:pathLst>
              <a:path w="25400" h="34925">
                <a:moveTo>
                  <a:pt x="4724" y="0"/>
                </a:moveTo>
                <a:lnTo>
                  <a:pt x="0" y="2865"/>
                </a:lnTo>
                <a:lnTo>
                  <a:pt x="20116" y="34442"/>
                </a:lnTo>
                <a:lnTo>
                  <a:pt x="24963" y="31607"/>
                </a:lnTo>
                <a:lnTo>
                  <a:pt x="47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7640329" y="3649949"/>
            <a:ext cx="17780" cy="23495"/>
          </a:xfrm>
          <a:custGeom>
            <a:avLst/>
            <a:gdLst/>
            <a:ahLst/>
            <a:cxnLst/>
            <a:rect l="l" t="t" r="r" b="b"/>
            <a:pathLst>
              <a:path w="17779" h="23495">
                <a:moveTo>
                  <a:pt x="4693" y="0"/>
                </a:moveTo>
                <a:lnTo>
                  <a:pt x="0" y="2834"/>
                </a:lnTo>
                <a:lnTo>
                  <a:pt x="12588" y="23042"/>
                </a:lnTo>
                <a:lnTo>
                  <a:pt x="17312" y="20177"/>
                </a:lnTo>
                <a:lnTo>
                  <a:pt x="469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7530022" y="3642360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30662" y="0"/>
                </a:moveTo>
                <a:lnTo>
                  <a:pt x="0" y="32522"/>
                </a:lnTo>
                <a:lnTo>
                  <a:pt x="3809" y="36301"/>
                </a:lnTo>
                <a:lnTo>
                  <a:pt x="34503" y="3809"/>
                </a:lnTo>
                <a:lnTo>
                  <a:pt x="306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7519720" y="3624041"/>
            <a:ext cx="43180" cy="45720"/>
          </a:xfrm>
          <a:custGeom>
            <a:avLst/>
            <a:gdLst/>
            <a:ahLst/>
            <a:cxnLst/>
            <a:rect l="l" t="t" r="r" b="b"/>
            <a:pathLst>
              <a:path w="43179" h="45720">
                <a:moveTo>
                  <a:pt x="39075" y="0"/>
                </a:moveTo>
                <a:lnTo>
                  <a:pt x="0" y="41056"/>
                </a:lnTo>
                <a:lnTo>
                  <a:pt x="4724" y="45140"/>
                </a:lnTo>
                <a:lnTo>
                  <a:pt x="42885" y="3779"/>
                </a:lnTo>
                <a:lnTo>
                  <a:pt x="3907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7604973" y="2923032"/>
            <a:ext cx="13335" cy="18415"/>
          </a:xfrm>
          <a:custGeom>
            <a:avLst/>
            <a:gdLst/>
            <a:ahLst/>
            <a:cxnLst/>
            <a:rect l="l" t="t" r="r" b="b"/>
            <a:pathLst>
              <a:path w="13334" h="18414">
                <a:moveTo>
                  <a:pt x="3809" y="0"/>
                </a:moveTo>
                <a:lnTo>
                  <a:pt x="0" y="2926"/>
                </a:lnTo>
                <a:lnTo>
                  <a:pt x="9418" y="18318"/>
                </a:lnTo>
                <a:lnTo>
                  <a:pt x="13228" y="16398"/>
                </a:lnTo>
                <a:lnTo>
                  <a:pt x="38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7592232" y="2930652"/>
            <a:ext cx="22225" cy="29845"/>
          </a:xfrm>
          <a:custGeom>
            <a:avLst/>
            <a:gdLst/>
            <a:ahLst/>
            <a:cxnLst/>
            <a:rect l="l" t="t" r="r" b="b"/>
            <a:pathLst>
              <a:path w="22225" h="29844">
                <a:moveTo>
                  <a:pt x="4846" y="0"/>
                </a:moveTo>
                <a:lnTo>
                  <a:pt x="0" y="3200"/>
                </a:lnTo>
                <a:lnTo>
                  <a:pt x="16550" y="29657"/>
                </a:lnTo>
                <a:lnTo>
                  <a:pt x="22158" y="26852"/>
                </a:lnTo>
                <a:lnTo>
                  <a:pt x="484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7692999" y="2931566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13624" y="0"/>
                </a:moveTo>
                <a:lnTo>
                  <a:pt x="0" y="13594"/>
                </a:lnTo>
                <a:lnTo>
                  <a:pt x="4846" y="17434"/>
                </a:lnTo>
                <a:lnTo>
                  <a:pt x="17434" y="3169"/>
                </a:lnTo>
                <a:lnTo>
                  <a:pt x="13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7695925" y="2940466"/>
            <a:ext cx="24130" cy="26034"/>
          </a:xfrm>
          <a:custGeom>
            <a:avLst/>
            <a:gdLst/>
            <a:ahLst/>
            <a:cxnLst/>
            <a:rect l="l" t="t" r="r" b="b"/>
            <a:pathLst>
              <a:path w="24129" h="26035">
                <a:moveTo>
                  <a:pt x="20238" y="0"/>
                </a:moveTo>
                <a:lnTo>
                  <a:pt x="0" y="21762"/>
                </a:lnTo>
                <a:lnTo>
                  <a:pt x="3809" y="25816"/>
                </a:lnTo>
                <a:lnTo>
                  <a:pt x="23926" y="3688"/>
                </a:lnTo>
                <a:lnTo>
                  <a:pt x="2023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 txBox="1"/>
          <p:nvPr/>
        </p:nvSpPr>
        <p:spPr>
          <a:xfrm>
            <a:off x="7741887" y="4326405"/>
            <a:ext cx="17526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0" dirty="0">
                <a:solidFill>
                  <a:srgbClr val="0000FF"/>
                </a:solidFill>
                <a:latin typeface="Arial"/>
                <a:cs typeface="Arial"/>
              </a:rPr>
              <a:t>OH</a:t>
            </a:r>
            <a:endParaRPr sz="750">
              <a:latin typeface="Arial"/>
              <a:cs typeface="Arial"/>
            </a:endParaRPr>
          </a:p>
        </p:txBody>
      </p:sp>
      <p:sp>
        <p:nvSpPr>
          <p:cNvPr id="1201" name="object 1201"/>
          <p:cNvSpPr/>
          <p:nvPr/>
        </p:nvSpPr>
        <p:spPr>
          <a:xfrm>
            <a:off x="7769839" y="4279879"/>
            <a:ext cx="21590" cy="58419"/>
          </a:xfrm>
          <a:custGeom>
            <a:avLst/>
            <a:gdLst/>
            <a:ahLst/>
            <a:cxnLst/>
            <a:rect l="l" t="t" r="r" b="b"/>
            <a:pathLst>
              <a:path w="21590" h="58420">
                <a:moveTo>
                  <a:pt x="3688" y="0"/>
                </a:moveTo>
                <a:lnTo>
                  <a:pt x="0" y="5678"/>
                </a:lnTo>
                <a:lnTo>
                  <a:pt x="16428" y="58411"/>
                </a:lnTo>
                <a:lnTo>
                  <a:pt x="21122" y="57473"/>
                </a:lnTo>
                <a:lnTo>
                  <a:pt x="368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7708513" y="4278941"/>
            <a:ext cx="65405" cy="6985"/>
          </a:xfrm>
          <a:custGeom>
            <a:avLst/>
            <a:gdLst/>
            <a:ahLst/>
            <a:cxnLst/>
            <a:rect l="l" t="t" r="r" b="b"/>
            <a:pathLst>
              <a:path w="65404" h="6985">
                <a:moveTo>
                  <a:pt x="3840" y="0"/>
                </a:moveTo>
                <a:lnTo>
                  <a:pt x="0" y="5678"/>
                </a:lnTo>
                <a:lnTo>
                  <a:pt x="61325" y="6617"/>
                </a:lnTo>
                <a:lnTo>
                  <a:pt x="65013" y="938"/>
                </a:lnTo>
                <a:lnTo>
                  <a:pt x="384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7689311" y="4230304"/>
            <a:ext cx="23495" cy="54610"/>
          </a:xfrm>
          <a:custGeom>
            <a:avLst/>
            <a:gdLst/>
            <a:ahLst/>
            <a:cxnLst/>
            <a:rect l="l" t="t" r="r" b="b"/>
            <a:pathLst>
              <a:path w="23495" h="54610">
                <a:moveTo>
                  <a:pt x="4724" y="0"/>
                </a:moveTo>
                <a:lnTo>
                  <a:pt x="0" y="938"/>
                </a:lnTo>
                <a:lnTo>
                  <a:pt x="19202" y="54315"/>
                </a:lnTo>
                <a:lnTo>
                  <a:pt x="23042" y="48636"/>
                </a:lnTo>
                <a:lnTo>
                  <a:pt x="47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7573426" y="4150733"/>
            <a:ext cx="62230" cy="22225"/>
          </a:xfrm>
          <a:custGeom>
            <a:avLst/>
            <a:gdLst/>
            <a:ahLst/>
            <a:cxnLst/>
            <a:rect l="l" t="t" r="r" b="b"/>
            <a:pathLst>
              <a:path w="62229" h="22225">
                <a:moveTo>
                  <a:pt x="4693" y="0"/>
                </a:moveTo>
                <a:lnTo>
                  <a:pt x="0" y="4739"/>
                </a:lnTo>
                <a:lnTo>
                  <a:pt x="60289" y="22110"/>
                </a:lnTo>
                <a:lnTo>
                  <a:pt x="62209" y="17062"/>
                </a:lnTo>
                <a:lnTo>
                  <a:pt x="469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7558795" y="4075901"/>
            <a:ext cx="19685" cy="80010"/>
          </a:xfrm>
          <a:custGeom>
            <a:avLst/>
            <a:gdLst/>
            <a:ahLst/>
            <a:cxnLst/>
            <a:rect l="l" t="t" r="r" b="b"/>
            <a:pathLst>
              <a:path w="19684" h="80010">
                <a:moveTo>
                  <a:pt x="0" y="0"/>
                </a:moveTo>
                <a:lnTo>
                  <a:pt x="14630" y="79571"/>
                </a:lnTo>
                <a:lnTo>
                  <a:pt x="19324" y="74831"/>
                </a:lnTo>
                <a:lnTo>
                  <a:pt x="5730" y="2834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7558795" y="4052221"/>
            <a:ext cx="57150" cy="26670"/>
          </a:xfrm>
          <a:custGeom>
            <a:avLst/>
            <a:gdLst/>
            <a:ahLst/>
            <a:cxnLst/>
            <a:rect l="l" t="t" r="r" b="b"/>
            <a:pathLst>
              <a:path w="57150" h="26670">
                <a:moveTo>
                  <a:pt x="54681" y="0"/>
                </a:moveTo>
                <a:lnTo>
                  <a:pt x="0" y="23679"/>
                </a:lnTo>
                <a:lnTo>
                  <a:pt x="5730" y="26514"/>
                </a:lnTo>
                <a:lnTo>
                  <a:pt x="56601" y="4727"/>
                </a:lnTo>
                <a:lnTo>
                  <a:pt x="5468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7701533" y="4019370"/>
            <a:ext cx="49530" cy="20320"/>
          </a:xfrm>
          <a:custGeom>
            <a:avLst/>
            <a:gdLst/>
            <a:ahLst/>
            <a:cxnLst/>
            <a:rect l="l" t="t" r="r" b="b"/>
            <a:pathLst>
              <a:path w="49529" h="20320">
                <a:moveTo>
                  <a:pt x="43373" y="0"/>
                </a:moveTo>
                <a:lnTo>
                  <a:pt x="0" y="15480"/>
                </a:lnTo>
                <a:lnTo>
                  <a:pt x="2285" y="20217"/>
                </a:lnTo>
                <a:lnTo>
                  <a:pt x="48981" y="4108"/>
                </a:lnTo>
                <a:lnTo>
                  <a:pt x="4337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7744907" y="3966017"/>
            <a:ext cx="18415" cy="57785"/>
          </a:xfrm>
          <a:custGeom>
            <a:avLst/>
            <a:gdLst/>
            <a:ahLst/>
            <a:cxnLst/>
            <a:rect l="l" t="t" r="r" b="b"/>
            <a:pathLst>
              <a:path w="18415" h="57785">
                <a:moveTo>
                  <a:pt x="18196" y="0"/>
                </a:moveTo>
                <a:lnTo>
                  <a:pt x="12588" y="1895"/>
                </a:lnTo>
                <a:lnTo>
                  <a:pt x="0" y="53352"/>
                </a:lnTo>
                <a:lnTo>
                  <a:pt x="5608" y="57460"/>
                </a:lnTo>
                <a:lnTo>
                  <a:pt x="1819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 txBox="1"/>
          <p:nvPr/>
        </p:nvSpPr>
        <p:spPr>
          <a:xfrm>
            <a:off x="7445330" y="3649418"/>
            <a:ext cx="311150" cy="60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75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25" b="1" spc="89" baseline="-22222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750" b="1" spc="6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750">
              <a:latin typeface="Arial"/>
              <a:cs typeface="Arial"/>
            </a:endParaRPr>
          </a:p>
          <a:p>
            <a:pPr marL="174625" marR="5080" indent="45720">
              <a:lnSpc>
                <a:spcPct val="124700"/>
              </a:lnSpc>
              <a:spcBef>
                <a:spcPts val="370"/>
              </a:spcBef>
            </a:pPr>
            <a:r>
              <a:rPr sz="750" b="1" spc="10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750" b="1" spc="25" dirty="0">
                <a:solidFill>
                  <a:srgbClr val="0000FF"/>
                </a:solidFill>
                <a:latin typeface="Arial"/>
                <a:cs typeface="Arial"/>
              </a:rPr>
              <a:t>O  O</a:t>
            </a:r>
            <a:endParaRPr sz="750">
              <a:latin typeface="Arial"/>
              <a:cs typeface="Arial"/>
            </a:endParaRPr>
          </a:p>
        </p:txBody>
      </p:sp>
      <p:sp>
        <p:nvSpPr>
          <p:cNvPr id="1210" name="object 1210"/>
          <p:cNvSpPr/>
          <p:nvPr/>
        </p:nvSpPr>
        <p:spPr>
          <a:xfrm>
            <a:off x="7731556" y="3933169"/>
            <a:ext cx="31750" cy="34925"/>
          </a:xfrm>
          <a:custGeom>
            <a:avLst/>
            <a:gdLst/>
            <a:ahLst/>
            <a:cxnLst/>
            <a:rect l="l" t="t" r="r" b="b"/>
            <a:pathLst>
              <a:path w="31750" h="34925">
                <a:moveTo>
                  <a:pt x="3809" y="0"/>
                </a:moveTo>
                <a:lnTo>
                  <a:pt x="0" y="4108"/>
                </a:lnTo>
                <a:lnTo>
                  <a:pt x="25938" y="34744"/>
                </a:lnTo>
                <a:lnTo>
                  <a:pt x="31546" y="32848"/>
                </a:lnTo>
                <a:lnTo>
                  <a:pt x="38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7611587" y="3887391"/>
            <a:ext cx="48260" cy="12700"/>
          </a:xfrm>
          <a:custGeom>
            <a:avLst/>
            <a:gdLst/>
            <a:ahLst/>
            <a:cxnLst/>
            <a:rect l="l" t="t" r="r" b="b"/>
            <a:pathLst>
              <a:path w="48259" h="12700">
                <a:moveTo>
                  <a:pt x="2804" y="0"/>
                </a:moveTo>
                <a:lnTo>
                  <a:pt x="0" y="5678"/>
                </a:lnTo>
                <a:lnTo>
                  <a:pt x="47061" y="12323"/>
                </a:lnTo>
                <a:lnTo>
                  <a:pt x="47945" y="6629"/>
                </a:lnTo>
                <a:lnTo>
                  <a:pt x="280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7580924" y="3845396"/>
            <a:ext cx="33655" cy="48260"/>
          </a:xfrm>
          <a:custGeom>
            <a:avLst/>
            <a:gdLst/>
            <a:ahLst/>
            <a:cxnLst/>
            <a:rect l="l" t="t" r="r" b="b"/>
            <a:pathLst>
              <a:path w="33654" h="48260">
                <a:moveTo>
                  <a:pt x="6614" y="0"/>
                </a:moveTo>
                <a:lnTo>
                  <a:pt x="0" y="1892"/>
                </a:lnTo>
                <a:lnTo>
                  <a:pt x="30662" y="47673"/>
                </a:lnTo>
                <a:lnTo>
                  <a:pt x="33467" y="41995"/>
                </a:lnTo>
                <a:lnTo>
                  <a:pt x="661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7652034" y="2771790"/>
            <a:ext cx="10795" cy="45720"/>
          </a:xfrm>
          <a:custGeom>
            <a:avLst/>
            <a:gdLst/>
            <a:ahLst/>
            <a:cxnLst/>
            <a:rect l="l" t="t" r="r" b="b"/>
            <a:pathLst>
              <a:path w="10795" h="45719">
                <a:moveTo>
                  <a:pt x="0" y="0"/>
                </a:moveTo>
                <a:lnTo>
                  <a:pt x="4693" y="45171"/>
                </a:lnTo>
                <a:lnTo>
                  <a:pt x="10424" y="43891"/>
                </a:lnTo>
                <a:lnTo>
                  <a:pt x="5608" y="192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7580924" y="3794546"/>
            <a:ext cx="17780" cy="53340"/>
          </a:xfrm>
          <a:custGeom>
            <a:avLst/>
            <a:gdLst/>
            <a:ahLst/>
            <a:cxnLst/>
            <a:rect l="l" t="t" r="r" b="b"/>
            <a:pathLst>
              <a:path w="17779" h="53339">
                <a:moveTo>
                  <a:pt x="11308" y="0"/>
                </a:moveTo>
                <a:lnTo>
                  <a:pt x="0" y="52742"/>
                </a:lnTo>
                <a:lnTo>
                  <a:pt x="6614" y="50849"/>
                </a:lnTo>
                <a:lnTo>
                  <a:pt x="17434" y="975"/>
                </a:lnTo>
                <a:lnTo>
                  <a:pt x="1130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737616" y="3083051"/>
            <a:ext cx="531876" cy="310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779906" y="3157484"/>
            <a:ext cx="334645" cy="118110"/>
          </a:xfrm>
          <a:custGeom>
            <a:avLst/>
            <a:gdLst/>
            <a:ahLst/>
            <a:cxnLst/>
            <a:rect l="l" t="t" r="r" b="b"/>
            <a:pathLst>
              <a:path w="334644" h="118110">
                <a:moveTo>
                  <a:pt x="261745" y="72130"/>
                </a:moveTo>
                <a:lnTo>
                  <a:pt x="219730" y="95615"/>
                </a:lnTo>
                <a:lnTo>
                  <a:pt x="217538" y="103357"/>
                </a:lnTo>
                <a:lnTo>
                  <a:pt x="220967" y="109453"/>
                </a:lnTo>
                <a:lnTo>
                  <a:pt x="224384" y="115671"/>
                </a:lnTo>
                <a:lnTo>
                  <a:pt x="232111" y="117835"/>
                </a:lnTo>
                <a:lnTo>
                  <a:pt x="312266" y="72999"/>
                </a:lnTo>
                <a:lnTo>
                  <a:pt x="308823" y="72999"/>
                </a:lnTo>
                <a:lnTo>
                  <a:pt x="261745" y="72130"/>
                </a:lnTo>
                <a:close/>
              </a:path>
              <a:path w="334644" h="118110">
                <a:moveTo>
                  <a:pt x="283830" y="59777"/>
                </a:moveTo>
                <a:lnTo>
                  <a:pt x="261745" y="72130"/>
                </a:lnTo>
                <a:lnTo>
                  <a:pt x="308823" y="72999"/>
                </a:lnTo>
                <a:lnTo>
                  <a:pt x="308858" y="71109"/>
                </a:lnTo>
                <a:lnTo>
                  <a:pt x="302465" y="71109"/>
                </a:lnTo>
                <a:lnTo>
                  <a:pt x="283830" y="59777"/>
                </a:lnTo>
                <a:close/>
              </a:path>
              <a:path w="334644" h="118110">
                <a:moveTo>
                  <a:pt x="234302" y="0"/>
                </a:moveTo>
                <a:lnTo>
                  <a:pt x="226493" y="1889"/>
                </a:lnTo>
                <a:lnTo>
                  <a:pt x="219206" y="13837"/>
                </a:lnTo>
                <a:lnTo>
                  <a:pt x="221098" y="21579"/>
                </a:lnTo>
                <a:lnTo>
                  <a:pt x="262401" y="46744"/>
                </a:lnTo>
                <a:lnTo>
                  <a:pt x="309301" y="47609"/>
                </a:lnTo>
                <a:lnTo>
                  <a:pt x="308823" y="72999"/>
                </a:lnTo>
                <a:lnTo>
                  <a:pt x="312266" y="72999"/>
                </a:lnTo>
                <a:lnTo>
                  <a:pt x="334268" y="60685"/>
                </a:lnTo>
                <a:lnTo>
                  <a:pt x="240292" y="3535"/>
                </a:lnTo>
                <a:lnTo>
                  <a:pt x="234302" y="0"/>
                </a:lnTo>
                <a:close/>
              </a:path>
              <a:path w="334644" h="118110">
                <a:moveTo>
                  <a:pt x="451" y="41909"/>
                </a:moveTo>
                <a:lnTo>
                  <a:pt x="0" y="67299"/>
                </a:lnTo>
                <a:lnTo>
                  <a:pt x="261745" y="72130"/>
                </a:lnTo>
                <a:lnTo>
                  <a:pt x="283830" y="59777"/>
                </a:lnTo>
                <a:lnTo>
                  <a:pt x="262401" y="46744"/>
                </a:lnTo>
                <a:lnTo>
                  <a:pt x="451" y="41909"/>
                </a:lnTo>
                <a:close/>
              </a:path>
              <a:path w="334644" h="118110">
                <a:moveTo>
                  <a:pt x="302858" y="49133"/>
                </a:moveTo>
                <a:lnTo>
                  <a:pt x="283830" y="59777"/>
                </a:lnTo>
                <a:lnTo>
                  <a:pt x="302465" y="71109"/>
                </a:lnTo>
                <a:lnTo>
                  <a:pt x="302858" y="49133"/>
                </a:lnTo>
                <a:close/>
              </a:path>
              <a:path w="334644" h="118110">
                <a:moveTo>
                  <a:pt x="309273" y="49133"/>
                </a:moveTo>
                <a:lnTo>
                  <a:pt x="302858" y="49133"/>
                </a:lnTo>
                <a:lnTo>
                  <a:pt x="302465" y="71109"/>
                </a:lnTo>
                <a:lnTo>
                  <a:pt x="308858" y="71109"/>
                </a:lnTo>
                <a:lnTo>
                  <a:pt x="309273" y="49133"/>
                </a:lnTo>
                <a:close/>
              </a:path>
              <a:path w="334644" h="118110">
                <a:moveTo>
                  <a:pt x="262401" y="46744"/>
                </a:moveTo>
                <a:lnTo>
                  <a:pt x="283830" y="59777"/>
                </a:lnTo>
                <a:lnTo>
                  <a:pt x="302858" y="49133"/>
                </a:lnTo>
                <a:lnTo>
                  <a:pt x="309273" y="49133"/>
                </a:lnTo>
                <a:lnTo>
                  <a:pt x="309301" y="47609"/>
                </a:lnTo>
                <a:lnTo>
                  <a:pt x="262401" y="46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591312" y="3235451"/>
            <a:ext cx="533400" cy="310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747521" y="3309884"/>
            <a:ext cx="334645" cy="118110"/>
          </a:xfrm>
          <a:custGeom>
            <a:avLst/>
            <a:gdLst/>
            <a:ahLst/>
            <a:cxnLst/>
            <a:rect l="l" t="t" r="r" b="b"/>
            <a:pathLst>
              <a:path w="334644" h="118110">
                <a:moveTo>
                  <a:pt x="99965" y="0"/>
                </a:moveTo>
                <a:lnTo>
                  <a:pt x="93963" y="3535"/>
                </a:lnTo>
                <a:lnTo>
                  <a:pt x="0" y="60685"/>
                </a:lnTo>
                <a:lnTo>
                  <a:pt x="102144" y="117835"/>
                </a:lnTo>
                <a:lnTo>
                  <a:pt x="109883" y="115671"/>
                </a:lnTo>
                <a:lnTo>
                  <a:pt x="113300" y="109453"/>
                </a:lnTo>
                <a:lnTo>
                  <a:pt x="116729" y="103357"/>
                </a:lnTo>
                <a:lnTo>
                  <a:pt x="114525" y="95615"/>
                </a:lnTo>
                <a:lnTo>
                  <a:pt x="74075" y="72999"/>
                </a:lnTo>
                <a:lnTo>
                  <a:pt x="25444" y="72999"/>
                </a:lnTo>
                <a:lnTo>
                  <a:pt x="24966" y="47609"/>
                </a:lnTo>
                <a:lnTo>
                  <a:pt x="71866" y="46744"/>
                </a:lnTo>
                <a:lnTo>
                  <a:pt x="113169" y="21579"/>
                </a:lnTo>
                <a:lnTo>
                  <a:pt x="115061" y="13837"/>
                </a:lnTo>
                <a:lnTo>
                  <a:pt x="107774" y="1889"/>
                </a:lnTo>
                <a:lnTo>
                  <a:pt x="99965" y="0"/>
                </a:lnTo>
                <a:close/>
              </a:path>
              <a:path w="334644" h="118110">
                <a:moveTo>
                  <a:pt x="71866" y="46744"/>
                </a:moveTo>
                <a:lnTo>
                  <a:pt x="24966" y="47609"/>
                </a:lnTo>
                <a:lnTo>
                  <a:pt x="25444" y="72999"/>
                </a:lnTo>
                <a:lnTo>
                  <a:pt x="72522" y="72130"/>
                </a:lnTo>
                <a:lnTo>
                  <a:pt x="70697" y="71109"/>
                </a:lnTo>
                <a:lnTo>
                  <a:pt x="31802" y="71109"/>
                </a:lnTo>
                <a:lnTo>
                  <a:pt x="31409" y="49133"/>
                </a:lnTo>
                <a:lnTo>
                  <a:pt x="67937" y="49133"/>
                </a:lnTo>
                <a:lnTo>
                  <a:pt x="71866" y="46744"/>
                </a:lnTo>
                <a:close/>
              </a:path>
              <a:path w="334644" h="118110">
                <a:moveTo>
                  <a:pt x="72522" y="72130"/>
                </a:moveTo>
                <a:lnTo>
                  <a:pt x="25444" y="72999"/>
                </a:lnTo>
                <a:lnTo>
                  <a:pt x="74075" y="72999"/>
                </a:lnTo>
                <a:lnTo>
                  <a:pt x="72522" y="72130"/>
                </a:lnTo>
                <a:close/>
              </a:path>
              <a:path w="334644" h="118110">
                <a:moveTo>
                  <a:pt x="333804" y="41909"/>
                </a:moveTo>
                <a:lnTo>
                  <a:pt x="71866" y="46744"/>
                </a:lnTo>
                <a:lnTo>
                  <a:pt x="50437" y="59777"/>
                </a:lnTo>
                <a:lnTo>
                  <a:pt x="72522" y="72130"/>
                </a:lnTo>
                <a:lnTo>
                  <a:pt x="334268" y="67299"/>
                </a:lnTo>
                <a:lnTo>
                  <a:pt x="333804" y="41909"/>
                </a:lnTo>
                <a:close/>
              </a:path>
              <a:path w="334644" h="118110">
                <a:moveTo>
                  <a:pt x="31409" y="49133"/>
                </a:moveTo>
                <a:lnTo>
                  <a:pt x="31802" y="71109"/>
                </a:lnTo>
                <a:lnTo>
                  <a:pt x="50437" y="59777"/>
                </a:lnTo>
                <a:lnTo>
                  <a:pt x="31409" y="49133"/>
                </a:lnTo>
                <a:close/>
              </a:path>
              <a:path w="334644" h="118110">
                <a:moveTo>
                  <a:pt x="50437" y="59777"/>
                </a:moveTo>
                <a:lnTo>
                  <a:pt x="31802" y="71109"/>
                </a:lnTo>
                <a:lnTo>
                  <a:pt x="70697" y="71109"/>
                </a:lnTo>
                <a:lnTo>
                  <a:pt x="50437" y="59777"/>
                </a:lnTo>
                <a:close/>
              </a:path>
              <a:path w="334644" h="118110">
                <a:moveTo>
                  <a:pt x="67937" y="49133"/>
                </a:moveTo>
                <a:lnTo>
                  <a:pt x="31409" y="49133"/>
                </a:lnTo>
                <a:lnTo>
                  <a:pt x="50437" y="59777"/>
                </a:lnTo>
                <a:lnTo>
                  <a:pt x="67937" y="491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1962911" y="3067811"/>
            <a:ext cx="531876" cy="312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2004953" y="3143372"/>
            <a:ext cx="334645" cy="118110"/>
          </a:xfrm>
          <a:custGeom>
            <a:avLst/>
            <a:gdLst/>
            <a:ahLst/>
            <a:cxnLst/>
            <a:rect l="l" t="t" r="r" b="b"/>
            <a:pathLst>
              <a:path w="334644" h="118110">
                <a:moveTo>
                  <a:pt x="261990" y="72160"/>
                </a:moveTo>
                <a:lnTo>
                  <a:pt x="219836" y="95768"/>
                </a:lnTo>
                <a:lnTo>
                  <a:pt x="217550" y="103388"/>
                </a:lnTo>
                <a:lnTo>
                  <a:pt x="220979" y="109606"/>
                </a:lnTo>
                <a:lnTo>
                  <a:pt x="224408" y="115702"/>
                </a:lnTo>
                <a:lnTo>
                  <a:pt x="232147" y="117866"/>
                </a:lnTo>
                <a:lnTo>
                  <a:pt x="312410" y="73030"/>
                </a:lnTo>
                <a:lnTo>
                  <a:pt x="308859" y="73030"/>
                </a:lnTo>
                <a:lnTo>
                  <a:pt x="261990" y="72160"/>
                </a:lnTo>
                <a:close/>
              </a:path>
              <a:path w="334644" h="118110">
                <a:moveTo>
                  <a:pt x="284009" y="59847"/>
                </a:moveTo>
                <a:lnTo>
                  <a:pt x="261990" y="72160"/>
                </a:lnTo>
                <a:lnTo>
                  <a:pt x="308859" y="73030"/>
                </a:lnTo>
                <a:lnTo>
                  <a:pt x="308898" y="71109"/>
                </a:lnTo>
                <a:lnTo>
                  <a:pt x="302513" y="71109"/>
                </a:lnTo>
                <a:lnTo>
                  <a:pt x="284009" y="59847"/>
                </a:lnTo>
                <a:close/>
              </a:path>
              <a:path w="334644" h="118110">
                <a:moveTo>
                  <a:pt x="234314" y="0"/>
                </a:moveTo>
                <a:lnTo>
                  <a:pt x="226563" y="1920"/>
                </a:lnTo>
                <a:lnTo>
                  <a:pt x="219193" y="13837"/>
                </a:lnTo>
                <a:lnTo>
                  <a:pt x="221098" y="21732"/>
                </a:lnTo>
                <a:lnTo>
                  <a:pt x="227194" y="25267"/>
                </a:lnTo>
                <a:lnTo>
                  <a:pt x="262525" y="46771"/>
                </a:lnTo>
                <a:lnTo>
                  <a:pt x="309371" y="47640"/>
                </a:lnTo>
                <a:lnTo>
                  <a:pt x="308859" y="73030"/>
                </a:lnTo>
                <a:lnTo>
                  <a:pt x="312410" y="73030"/>
                </a:lnTo>
                <a:lnTo>
                  <a:pt x="334255" y="60838"/>
                </a:lnTo>
                <a:lnTo>
                  <a:pt x="234314" y="0"/>
                </a:lnTo>
                <a:close/>
              </a:path>
              <a:path w="334644" h="118110">
                <a:moveTo>
                  <a:pt x="499" y="41909"/>
                </a:moveTo>
                <a:lnTo>
                  <a:pt x="0" y="67299"/>
                </a:lnTo>
                <a:lnTo>
                  <a:pt x="261990" y="72160"/>
                </a:lnTo>
                <a:lnTo>
                  <a:pt x="284009" y="59847"/>
                </a:lnTo>
                <a:lnTo>
                  <a:pt x="262525" y="46771"/>
                </a:lnTo>
                <a:lnTo>
                  <a:pt x="499" y="41909"/>
                </a:lnTo>
                <a:close/>
              </a:path>
              <a:path w="334644" h="118110">
                <a:moveTo>
                  <a:pt x="302894" y="49286"/>
                </a:moveTo>
                <a:lnTo>
                  <a:pt x="284009" y="59847"/>
                </a:lnTo>
                <a:lnTo>
                  <a:pt x="302513" y="71109"/>
                </a:lnTo>
                <a:lnTo>
                  <a:pt x="302894" y="49286"/>
                </a:lnTo>
                <a:close/>
              </a:path>
              <a:path w="334644" h="118110">
                <a:moveTo>
                  <a:pt x="309338" y="49286"/>
                </a:moveTo>
                <a:lnTo>
                  <a:pt x="302894" y="49286"/>
                </a:lnTo>
                <a:lnTo>
                  <a:pt x="302513" y="71109"/>
                </a:lnTo>
                <a:lnTo>
                  <a:pt x="308898" y="71109"/>
                </a:lnTo>
                <a:lnTo>
                  <a:pt x="309338" y="49286"/>
                </a:lnTo>
                <a:close/>
              </a:path>
              <a:path w="334644" h="118110">
                <a:moveTo>
                  <a:pt x="262525" y="46771"/>
                </a:moveTo>
                <a:lnTo>
                  <a:pt x="284009" y="59847"/>
                </a:lnTo>
                <a:lnTo>
                  <a:pt x="302894" y="49286"/>
                </a:lnTo>
                <a:lnTo>
                  <a:pt x="309338" y="49286"/>
                </a:lnTo>
                <a:lnTo>
                  <a:pt x="309371" y="47640"/>
                </a:lnTo>
                <a:lnTo>
                  <a:pt x="262525" y="467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1816607" y="3220211"/>
            <a:ext cx="533400" cy="3124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1972686" y="3295772"/>
            <a:ext cx="334645" cy="118110"/>
          </a:xfrm>
          <a:custGeom>
            <a:avLst/>
            <a:gdLst/>
            <a:ahLst/>
            <a:cxnLst/>
            <a:rect l="l" t="t" r="r" b="b"/>
            <a:pathLst>
              <a:path w="334644" h="118110">
                <a:moveTo>
                  <a:pt x="99953" y="0"/>
                </a:moveTo>
                <a:lnTo>
                  <a:pt x="0" y="60838"/>
                </a:lnTo>
                <a:lnTo>
                  <a:pt x="102107" y="117866"/>
                </a:lnTo>
                <a:lnTo>
                  <a:pt x="109859" y="115702"/>
                </a:lnTo>
                <a:lnTo>
                  <a:pt x="113288" y="109606"/>
                </a:lnTo>
                <a:lnTo>
                  <a:pt x="116717" y="103388"/>
                </a:lnTo>
                <a:lnTo>
                  <a:pt x="114431" y="95768"/>
                </a:lnTo>
                <a:lnTo>
                  <a:pt x="73832" y="73030"/>
                </a:lnTo>
                <a:lnTo>
                  <a:pt x="25408" y="73030"/>
                </a:lnTo>
                <a:lnTo>
                  <a:pt x="24896" y="47640"/>
                </a:lnTo>
                <a:lnTo>
                  <a:pt x="71736" y="46771"/>
                </a:lnTo>
                <a:lnTo>
                  <a:pt x="107060" y="25267"/>
                </a:lnTo>
                <a:lnTo>
                  <a:pt x="113156" y="21732"/>
                </a:lnTo>
                <a:lnTo>
                  <a:pt x="115061" y="13837"/>
                </a:lnTo>
                <a:lnTo>
                  <a:pt x="107704" y="1920"/>
                </a:lnTo>
                <a:lnTo>
                  <a:pt x="99953" y="0"/>
                </a:lnTo>
                <a:close/>
              </a:path>
              <a:path w="334644" h="118110">
                <a:moveTo>
                  <a:pt x="71736" y="46771"/>
                </a:moveTo>
                <a:lnTo>
                  <a:pt x="24896" y="47640"/>
                </a:lnTo>
                <a:lnTo>
                  <a:pt x="25408" y="73030"/>
                </a:lnTo>
                <a:lnTo>
                  <a:pt x="72277" y="72160"/>
                </a:lnTo>
                <a:lnTo>
                  <a:pt x="70399" y="71109"/>
                </a:lnTo>
                <a:lnTo>
                  <a:pt x="31754" y="71109"/>
                </a:lnTo>
                <a:lnTo>
                  <a:pt x="31373" y="49286"/>
                </a:lnTo>
                <a:lnTo>
                  <a:pt x="67604" y="49286"/>
                </a:lnTo>
                <a:lnTo>
                  <a:pt x="71736" y="46771"/>
                </a:lnTo>
                <a:close/>
              </a:path>
              <a:path w="334644" h="118110">
                <a:moveTo>
                  <a:pt x="72277" y="72160"/>
                </a:moveTo>
                <a:lnTo>
                  <a:pt x="25408" y="73030"/>
                </a:lnTo>
                <a:lnTo>
                  <a:pt x="73832" y="73030"/>
                </a:lnTo>
                <a:lnTo>
                  <a:pt x="72277" y="72160"/>
                </a:lnTo>
                <a:close/>
              </a:path>
              <a:path w="334644" h="118110">
                <a:moveTo>
                  <a:pt x="333755" y="41909"/>
                </a:moveTo>
                <a:lnTo>
                  <a:pt x="71736" y="46771"/>
                </a:lnTo>
                <a:lnTo>
                  <a:pt x="50257" y="59846"/>
                </a:lnTo>
                <a:lnTo>
                  <a:pt x="72277" y="72160"/>
                </a:lnTo>
                <a:lnTo>
                  <a:pt x="334268" y="67299"/>
                </a:lnTo>
                <a:lnTo>
                  <a:pt x="333755" y="41909"/>
                </a:lnTo>
                <a:close/>
              </a:path>
              <a:path w="334644" h="118110">
                <a:moveTo>
                  <a:pt x="31373" y="49286"/>
                </a:moveTo>
                <a:lnTo>
                  <a:pt x="31754" y="71109"/>
                </a:lnTo>
                <a:lnTo>
                  <a:pt x="50257" y="59846"/>
                </a:lnTo>
                <a:lnTo>
                  <a:pt x="31373" y="49286"/>
                </a:lnTo>
                <a:close/>
              </a:path>
              <a:path w="334644" h="118110">
                <a:moveTo>
                  <a:pt x="50257" y="59846"/>
                </a:moveTo>
                <a:lnTo>
                  <a:pt x="31754" y="71109"/>
                </a:lnTo>
                <a:lnTo>
                  <a:pt x="70399" y="71109"/>
                </a:lnTo>
                <a:lnTo>
                  <a:pt x="50257" y="59846"/>
                </a:lnTo>
                <a:close/>
              </a:path>
              <a:path w="334644" h="118110">
                <a:moveTo>
                  <a:pt x="67604" y="49286"/>
                </a:moveTo>
                <a:lnTo>
                  <a:pt x="31373" y="49286"/>
                </a:lnTo>
                <a:lnTo>
                  <a:pt x="50257" y="59846"/>
                </a:lnTo>
                <a:lnTo>
                  <a:pt x="67604" y="492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3668267" y="3080004"/>
            <a:ext cx="533400" cy="3108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3710939" y="3154283"/>
            <a:ext cx="334645" cy="118110"/>
          </a:xfrm>
          <a:custGeom>
            <a:avLst/>
            <a:gdLst/>
            <a:ahLst/>
            <a:cxnLst/>
            <a:rect l="l" t="t" r="r" b="b"/>
            <a:pathLst>
              <a:path w="334645" h="118110">
                <a:moveTo>
                  <a:pt x="261914" y="72182"/>
                </a:moveTo>
                <a:lnTo>
                  <a:pt x="219699" y="95768"/>
                </a:lnTo>
                <a:lnTo>
                  <a:pt x="217566" y="103510"/>
                </a:lnTo>
                <a:lnTo>
                  <a:pt x="220979" y="109606"/>
                </a:lnTo>
                <a:lnTo>
                  <a:pt x="224424" y="115702"/>
                </a:lnTo>
                <a:lnTo>
                  <a:pt x="232166" y="117988"/>
                </a:lnTo>
                <a:lnTo>
                  <a:pt x="312491" y="73030"/>
                </a:lnTo>
                <a:lnTo>
                  <a:pt x="308853" y="73030"/>
                </a:lnTo>
                <a:lnTo>
                  <a:pt x="261914" y="72182"/>
                </a:lnTo>
                <a:close/>
              </a:path>
              <a:path w="334645" h="118110">
                <a:moveTo>
                  <a:pt x="283859" y="59926"/>
                </a:moveTo>
                <a:lnTo>
                  <a:pt x="261914" y="72182"/>
                </a:lnTo>
                <a:lnTo>
                  <a:pt x="308853" y="73030"/>
                </a:lnTo>
                <a:lnTo>
                  <a:pt x="308881" y="71262"/>
                </a:lnTo>
                <a:lnTo>
                  <a:pt x="302513" y="71262"/>
                </a:lnTo>
                <a:lnTo>
                  <a:pt x="283859" y="59926"/>
                </a:lnTo>
                <a:close/>
              </a:path>
              <a:path w="334645" h="118110">
                <a:moveTo>
                  <a:pt x="234330" y="0"/>
                </a:moveTo>
                <a:lnTo>
                  <a:pt x="226435" y="1920"/>
                </a:lnTo>
                <a:lnTo>
                  <a:pt x="222900" y="7894"/>
                </a:lnTo>
                <a:lnTo>
                  <a:pt x="219212" y="13990"/>
                </a:lnTo>
                <a:lnTo>
                  <a:pt x="221101" y="21732"/>
                </a:lnTo>
                <a:lnTo>
                  <a:pt x="262243" y="46790"/>
                </a:lnTo>
                <a:lnTo>
                  <a:pt x="309250" y="47640"/>
                </a:lnTo>
                <a:lnTo>
                  <a:pt x="308853" y="73030"/>
                </a:lnTo>
                <a:lnTo>
                  <a:pt x="312491" y="73030"/>
                </a:lnTo>
                <a:lnTo>
                  <a:pt x="334274" y="60838"/>
                </a:lnTo>
                <a:lnTo>
                  <a:pt x="240273" y="3688"/>
                </a:lnTo>
                <a:lnTo>
                  <a:pt x="234330" y="0"/>
                </a:lnTo>
                <a:close/>
              </a:path>
              <a:path w="334645" h="118110">
                <a:moveTo>
                  <a:pt x="518" y="42062"/>
                </a:moveTo>
                <a:lnTo>
                  <a:pt x="0" y="67452"/>
                </a:lnTo>
                <a:lnTo>
                  <a:pt x="261914" y="72182"/>
                </a:lnTo>
                <a:lnTo>
                  <a:pt x="283859" y="59926"/>
                </a:lnTo>
                <a:lnTo>
                  <a:pt x="262243" y="46790"/>
                </a:lnTo>
                <a:lnTo>
                  <a:pt x="518" y="42062"/>
                </a:lnTo>
                <a:close/>
              </a:path>
              <a:path w="334645" h="118110">
                <a:moveTo>
                  <a:pt x="302910" y="49286"/>
                </a:moveTo>
                <a:lnTo>
                  <a:pt x="283859" y="59926"/>
                </a:lnTo>
                <a:lnTo>
                  <a:pt x="302513" y="71262"/>
                </a:lnTo>
                <a:lnTo>
                  <a:pt x="302910" y="49286"/>
                </a:lnTo>
                <a:close/>
              </a:path>
              <a:path w="334645" h="118110">
                <a:moveTo>
                  <a:pt x="309224" y="49286"/>
                </a:moveTo>
                <a:lnTo>
                  <a:pt x="302910" y="49286"/>
                </a:lnTo>
                <a:lnTo>
                  <a:pt x="302513" y="71262"/>
                </a:lnTo>
                <a:lnTo>
                  <a:pt x="308881" y="71262"/>
                </a:lnTo>
                <a:lnTo>
                  <a:pt x="309224" y="49286"/>
                </a:lnTo>
                <a:close/>
              </a:path>
              <a:path w="334645" h="118110">
                <a:moveTo>
                  <a:pt x="262243" y="46790"/>
                </a:moveTo>
                <a:lnTo>
                  <a:pt x="283859" y="59926"/>
                </a:lnTo>
                <a:lnTo>
                  <a:pt x="302910" y="49286"/>
                </a:lnTo>
                <a:lnTo>
                  <a:pt x="309224" y="49286"/>
                </a:lnTo>
                <a:lnTo>
                  <a:pt x="309250" y="47640"/>
                </a:lnTo>
                <a:lnTo>
                  <a:pt x="262243" y="46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3523488" y="3232404"/>
            <a:ext cx="531876" cy="3108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3678570" y="3306683"/>
            <a:ext cx="334645" cy="118110"/>
          </a:xfrm>
          <a:custGeom>
            <a:avLst/>
            <a:gdLst/>
            <a:ahLst/>
            <a:cxnLst/>
            <a:rect l="l" t="t" r="r" b="b"/>
            <a:pathLst>
              <a:path w="334645" h="118110">
                <a:moveTo>
                  <a:pt x="99943" y="0"/>
                </a:moveTo>
                <a:lnTo>
                  <a:pt x="0" y="60838"/>
                </a:lnTo>
                <a:lnTo>
                  <a:pt x="102107" y="117988"/>
                </a:lnTo>
                <a:lnTo>
                  <a:pt x="109849" y="115702"/>
                </a:lnTo>
                <a:lnTo>
                  <a:pt x="113263" y="109606"/>
                </a:lnTo>
                <a:lnTo>
                  <a:pt x="116707" y="103510"/>
                </a:lnTo>
                <a:lnTo>
                  <a:pt x="114543" y="95768"/>
                </a:lnTo>
                <a:lnTo>
                  <a:pt x="73860" y="73030"/>
                </a:lnTo>
                <a:lnTo>
                  <a:pt x="25389" y="73030"/>
                </a:lnTo>
                <a:lnTo>
                  <a:pt x="24993" y="47640"/>
                </a:lnTo>
                <a:lnTo>
                  <a:pt x="72058" y="46790"/>
                </a:lnTo>
                <a:lnTo>
                  <a:pt x="113141" y="21732"/>
                </a:lnTo>
                <a:lnTo>
                  <a:pt x="115061" y="13990"/>
                </a:lnTo>
                <a:lnTo>
                  <a:pt x="111373" y="7894"/>
                </a:lnTo>
                <a:lnTo>
                  <a:pt x="107807" y="1920"/>
                </a:lnTo>
                <a:lnTo>
                  <a:pt x="99943" y="0"/>
                </a:lnTo>
                <a:close/>
              </a:path>
              <a:path w="334645" h="118110">
                <a:moveTo>
                  <a:pt x="72058" y="46790"/>
                </a:moveTo>
                <a:lnTo>
                  <a:pt x="24993" y="47640"/>
                </a:lnTo>
                <a:lnTo>
                  <a:pt x="25389" y="73030"/>
                </a:lnTo>
                <a:lnTo>
                  <a:pt x="72343" y="72182"/>
                </a:lnTo>
                <a:lnTo>
                  <a:pt x="70696" y="71262"/>
                </a:lnTo>
                <a:lnTo>
                  <a:pt x="31851" y="71262"/>
                </a:lnTo>
                <a:lnTo>
                  <a:pt x="31363" y="49286"/>
                </a:lnTo>
                <a:lnTo>
                  <a:pt x="67957" y="49286"/>
                </a:lnTo>
                <a:lnTo>
                  <a:pt x="72058" y="46790"/>
                </a:lnTo>
                <a:close/>
              </a:path>
              <a:path w="334645" h="118110">
                <a:moveTo>
                  <a:pt x="72343" y="72182"/>
                </a:moveTo>
                <a:lnTo>
                  <a:pt x="25389" y="73030"/>
                </a:lnTo>
                <a:lnTo>
                  <a:pt x="73860" y="73030"/>
                </a:lnTo>
                <a:lnTo>
                  <a:pt x="72343" y="72182"/>
                </a:lnTo>
                <a:close/>
              </a:path>
              <a:path w="334645" h="118110">
                <a:moveTo>
                  <a:pt x="333755" y="42062"/>
                </a:moveTo>
                <a:lnTo>
                  <a:pt x="72058" y="46790"/>
                </a:lnTo>
                <a:lnTo>
                  <a:pt x="50443" y="59946"/>
                </a:lnTo>
                <a:lnTo>
                  <a:pt x="72343" y="72182"/>
                </a:lnTo>
                <a:lnTo>
                  <a:pt x="334243" y="67452"/>
                </a:lnTo>
                <a:lnTo>
                  <a:pt x="333755" y="42062"/>
                </a:lnTo>
                <a:close/>
              </a:path>
              <a:path w="334645" h="118110">
                <a:moveTo>
                  <a:pt x="31363" y="49286"/>
                </a:moveTo>
                <a:lnTo>
                  <a:pt x="31851" y="71262"/>
                </a:lnTo>
                <a:lnTo>
                  <a:pt x="50443" y="59946"/>
                </a:lnTo>
                <a:lnTo>
                  <a:pt x="31363" y="49286"/>
                </a:lnTo>
                <a:close/>
              </a:path>
              <a:path w="334645" h="118110">
                <a:moveTo>
                  <a:pt x="50443" y="59946"/>
                </a:moveTo>
                <a:lnTo>
                  <a:pt x="31851" y="71262"/>
                </a:lnTo>
                <a:lnTo>
                  <a:pt x="70696" y="71262"/>
                </a:lnTo>
                <a:lnTo>
                  <a:pt x="50443" y="59946"/>
                </a:lnTo>
                <a:close/>
              </a:path>
              <a:path w="334645" h="118110">
                <a:moveTo>
                  <a:pt x="67957" y="49286"/>
                </a:moveTo>
                <a:lnTo>
                  <a:pt x="31363" y="49286"/>
                </a:lnTo>
                <a:lnTo>
                  <a:pt x="50443" y="59946"/>
                </a:lnTo>
                <a:lnTo>
                  <a:pt x="67957" y="492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596128" y="3096767"/>
            <a:ext cx="533400" cy="3124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638800" y="3172449"/>
            <a:ext cx="334645" cy="118110"/>
          </a:xfrm>
          <a:custGeom>
            <a:avLst/>
            <a:gdLst/>
            <a:ahLst/>
            <a:cxnLst/>
            <a:rect l="l" t="t" r="r" b="b"/>
            <a:pathLst>
              <a:path w="334645" h="118110">
                <a:moveTo>
                  <a:pt x="261996" y="72165"/>
                </a:moveTo>
                <a:lnTo>
                  <a:pt x="219699" y="95768"/>
                </a:lnTo>
                <a:lnTo>
                  <a:pt x="217566" y="103510"/>
                </a:lnTo>
                <a:lnTo>
                  <a:pt x="220979" y="109606"/>
                </a:lnTo>
                <a:lnTo>
                  <a:pt x="224424" y="115702"/>
                </a:lnTo>
                <a:lnTo>
                  <a:pt x="232166" y="117866"/>
                </a:lnTo>
                <a:lnTo>
                  <a:pt x="312428" y="73030"/>
                </a:lnTo>
                <a:lnTo>
                  <a:pt x="308853" y="73030"/>
                </a:lnTo>
                <a:lnTo>
                  <a:pt x="261996" y="72165"/>
                </a:lnTo>
                <a:close/>
              </a:path>
              <a:path w="334645" h="118110">
                <a:moveTo>
                  <a:pt x="283870" y="59933"/>
                </a:moveTo>
                <a:lnTo>
                  <a:pt x="261996" y="72165"/>
                </a:lnTo>
                <a:lnTo>
                  <a:pt x="308853" y="73030"/>
                </a:lnTo>
                <a:lnTo>
                  <a:pt x="308889" y="71262"/>
                </a:lnTo>
                <a:lnTo>
                  <a:pt x="302513" y="71262"/>
                </a:lnTo>
                <a:lnTo>
                  <a:pt x="283870" y="59933"/>
                </a:lnTo>
                <a:close/>
              </a:path>
              <a:path w="334645" h="118110">
                <a:moveTo>
                  <a:pt x="234330" y="0"/>
                </a:moveTo>
                <a:lnTo>
                  <a:pt x="226557" y="1920"/>
                </a:lnTo>
                <a:lnTo>
                  <a:pt x="222900" y="7894"/>
                </a:lnTo>
                <a:lnTo>
                  <a:pt x="219212" y="13837"/>
                </a:lnTo>
                <a:lnTo>
                  <a:pt x="221101" y="21732"/>
                </a:lnTo>
                <a:lnTo>
                  <a:pt x="262201" y="46765"/>
                </a:lnTo>
                <a:lnTo>
                  <a:pt x="309371" y="47640"/>
                </a:lnTo>
                <a:lnTo>
                  <a:pt x="308853" y="73030"/>
                </a:lnTo>
                <a:lnTo>
                  <a:pt x="312428" y="73030"/>
                </a:lnTo>
                <a:lnTo>
                  <a:pt x="334274" y="60838"/>
                </a:lnTo>
                <a:lnTo>
                  <a:pt x="240273" y="3688"/>
                </a:lnTo>
                <a:lnTo>
                  <a:pt x="234330" y="0"/>
                </a:lnTo>
                <a:close/>
              </a:path>
              <a:path w="334645" h="118110">
                <a:moveTo>
                  <a:pt x="518" y="41909"/>
                </a:moveTo>
                <a:lnTo>
                  <a:pt x="0" y="67330"/>
                </a:lnTo>
                <a:lnTo>
                  <a:pt x="261996" y="72165"/>
                </a:lnTo>
                <a:lnTo>
                  <a:pt x="283870" y="59933"/>
                </a:lnTo>
                <a:lnTo>
                  <a:pt x="262201" y="46765"/>
                </a:lnTo>
                <a:lnTo>
                  <a:pt x="518" y="41909"/>
                </a:lnTo>
                <a:close/>
              </a:path>
              <a:path w="334645" h="118110">
                <a:moveTo>
                  <a:pt x="302910" y="49286"/>
                </a:moveTo>
                <a:lnTo>
                  <a:pt x="283870" y="59933"/>
                </a:lnTo>
                <a:lnTo>
                  <a:pt x="302513" y="71262"/>
                </a:lnTo>
                <a:lnTo>
                  <a:pt x="302910" y="49286"/>
                </a:lnTo>
                <a:close/>
              </a:path>
              <a:path w="334645" h="118110">
                <a:moveTo>
                  <a:pt x="309338" y="49286"/>
                </a:moveTo>
                <a:lnTo>
                  <a:pt x="302910" y="49286"/>
                </a:lnTo>
                <a:lnTo>
                  <a:pt x="302513" y="71262"/>
                </a:lnTo>
                <a:lnTo>
                  <a:pt x="308889" y="71262"/>
                </a:lnTo>
                <a:lnTo>
                  <a:pt x="309338" y="49286"/>
                </a:lnTo>
                <a:close/>
              </a:path>
              <a:path w="334645" h="118110">
                <a:moveTo>
                  <a:pt x="262201" y="46765"/>
                </a:moveTo>
                <a:lnTo>
                  <a:pt x="283870" y="59933"/>
                </a:lnTo>
                <a:lnTo>
                  <a:pt x="302910" y="49286"/>
                </a:lnTo>
                <a:lnTo>
                  <a:pt x="309338" y="49286"/>
                </a:lnTo>
                <a:lnTo>
                  <a:pt x="309371" y="47640"/>
                </a:lnTo>
                <a:lnTo>
                  <a:pt x="262201" y="467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451347" y="3249167"/>
            <a:ext cx="531876" cy="3124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5606430" y="3324849"/>
            <a:ext cx="334645" cy="118110"/>
          </a:xfrm>
          <a:custGeom>
            <a:avLst/>
            <a:gdLst/>
            <a:ahLst/>
            <a:cxnLst/>
            <a:rect l="l" t="t" r="r" b="b"/>
            <a:pathLst>
              <a:path w="334645" h="118110">
                <a:moveTo>
                  <a:pt x="99943" y="0"/>
                </a:moveTo>
                <a:lnTo>
                  <a:pt x="0" y="60838"/>
                </a:lnTo>
                <a:lnTo>
                  <a:pt x="102107" y="117866"/>
                </a:lnTo>
                <a:lnTo>
                  <a:pt x="109849" y="115702"/>
                </a:lnTo>
                <a:lnTo>
                  <a:pt x="113263" y="109606"/>
                </a:lnTo>
                <a:lnTo>
                  <a:pt x="116707" y="103510"/>
                </a:lnTo>
                <a:lnTo>
                  <a:pt x="114543" y="95768"/>
                </a:lnTo>
                <a:lnTo>
                  <a:pt x="73891" y="73030"/>
                </a:lnTo>
                <a:lnTo>
                  <a:pt x="25389" y="73030"/>
                </a:lnTo>
                <a:lnTo>
                  <a:pt x="24993" y="47640"/>
                </a:lnTo>
                <a:lnTo>
                  <a:pt x="72097" y="46766"/>
                </a:lnTo>
                <a:lnTo>
                  <a:pt x="113141" y="21732"/>
                </a:lnTo>
                <a:lnTo>
                  <a:pt x="115061" y="13837"/>
                </a:lnTo>
                <a:lnTo>
                  <a:pt x="111495" y="7894"/>
                </a:lnTo>
                <a:lnTo>
                  <a:pt x="107807" y="1920"/>
                </a:lnTo>
                <a:lnTo>
                  <a:pt x="99943" y="0"/>
                </a:lnTo>
                <a:close/>
              </a:path>
              <a:path w="334645" h="118110">
                <a:moveTo>
                  <a:pt x="72097" y="46766"/>
                </a:moveTo>
                <a:lnTo>
                  <a:pt x="24993" y="47640"/>
                </a:lnTo>
                <a:lnTo>
                  <a:pt x="25389" y="73030"/>
                </a:lnTo>
                <a:lnTo>
                  <a:pt x="72339" y="72163"/>
                </a:lnTo>
                <a:lnTo>
                  <a:pt x="70724" y="71262"/>
                </a:lnTo>
                <a:lnTo>
                  <a:pt x="31851" y="71262"/>
                </a:lnTo>
                <a:lnTo>
                  <a:pt x="31363" y="49286"/>
                </a:lnTo>
                <a:lnTo>
                  <a:pt x="67957" y="49286"/>
                </a:lnTo>
                <a:lnTo>
                  <a:pt x="72097" y="46766"/>
                </a:lnTo>
                <a:close/>
              </a:path>
              <a:path w="334645" h="118110">
                <a:moveTo>
                  <a:pt x="72339" y="72163"/>
                </a:moveTo>
                <a:lnTo>
                  <a:pt x="25389" y="73030"/>
                </a:lnTo>
                <a:lnTo>
                  <a:pt x="73891" y="73030"/>
                </a:lnTo>
                <a:lnTo>
                  <a:pt x="72339" y="72163"/>
                </a:lnTo>
                <a:close/>
              </a:path>
              <a:path w="334645" h="118110">
                <a:moveTo>
                  <a:pt x="333877" y="41909"/>
                </a:moveTo>
                <a:lnTo>
                  <a:pt x="72097" y="46766"/>
                </a:lnTo>
                <a:lnTo>
                  <a:pt x="50449" y="59942"/>
                </a:lnTo>
                <a:lnTo>
                  <a:pt x="72339" y="72163"/>
                </a:lnTo>
                <a:lnTo>
                  <a:pt x="334243" y="67330"/>
                </a:lnTo>
                <a:lnTo>
                  <a:pt x="333877" y="41909"/>
                </a:lnTo>
                <a:close/>
              </a:path>
              <a:path w="334645" h="118110">
                <a:moveTo>
                  <a:pt x="31363" y="49286"/>
                </a:moveTo>
                <a:lnTo>
                  <a:pt x="31851" y="71262"/>
                </a:lnTo>
                <a:lnTo>
                  <a:pt x="50449" y="59942"/>
                </a:lnTo>
                <a:lnTo>
                  <a:pt x="31363" y="49286"/>
                </a:lnTo>
                <a:close/>
              </a:path>
              <a:path w="334645" h="118110">
                <a:moveTo>
                  <a:pt x="50449" y="59942"/>
                </a:moveTo>
                <a:lnTo>
                  <a:pt x="31851" y="71262"/>
                </a:lnTo>
                <a:lnTo>
                  <a:pt x="70724" y="71262"/>
                </a:lnTo>
                <a:lnTo>
                  <a:pt x="50449" y="59942"/>
                </a:lnTo>
                <a:close/>
              </a:path>
              <a:path w="334645" h="118110">
                <a:moveTo>
                  <a:pt x="67957" y="49286"/>
                </a:moveTo>
                <a:lnTo>
                  <a:pt x="31363" y="49286"/>
                </a:lnTo>
                <a:lnTo>
                  <a:pt x="50449" y="59942"/>
                </a:lnTo>
                <a:lnTo>
                  <a:pt x="67957" y="492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7819643" y="3076955"/>
            <a:ext cx="533400" cy="3108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7862559" y="3151235"/>
            <a:ext cx="334645" cy="118110"/>
          </a:xfrm>
          <a:custGeom>
            <a:avLst/>
            <a:gdLst/>
            <a:ahLst/>
            <a:cxnLst/>
            <a:rect l="l" t="t" r="r" b="b"/>
            <a:pathLst>
              <a:path w="334645" h="118110">
                <a:moveTo>
                  <a:pt x="262025" y="72165"/>
                </a:moveTo>
                <a:lnTo>
                  <a:pt x="225948" y="92354"/>
                </a:lnTo>
                <a:lnTo>
                  <a:pt x="219730" y="95768"/>
                </a:lnTo>
                <a:lnTo>
                  <a:pt x="217566" y="103510"/>
                </a:lnTo>
                <a:lnTo>
                  <a:pt x="220979" y="109606"/>
                </a:lnTo>
                <a:lnTo>
                  <a:pt x="224424" y="115702"/>
                </a:lnTo>
                <a:lnTo>
                  <a:pt x="232166" y="117866"/>
                </a:lnTo>
                <a:lnTo>
                  <a:pt x="312440" y="73030"/>
                </a:lnTo>
                <a:lnTo>
                  <a:pt x="308884" y="73030"/>
                </a:lnTo>
                <a:lnTo>
                  <a:pt x="262025" y="72165"/>
                </a:lnTo>
                <a:close/>
              </a:path>
              <a:path w="334645" h="118110">
                <a:moveTo>
                  <a:pt x="283877" y="59937"/>
                </a:moveTo>
                <a:lnTo>
                  <a:pt x="262025" y="72165"/>
                </a:lnTo>
                <a:lnTo>
                  <a:pt x="308884" y="73030"/>
                </a:lnTo>
                <a:lnTo>
                  <a:pt x="308918" y="71262"/>
                </a:lnTo>
                <a:lnTo>
                  <a:pt x="302513" y="71262"/>
                </a:lnTo>
                <a:lnTo>
                  <a:pt x="283877" y="59937"/>
                </a:lnTo>
                <a:close/>
              </a:path>
              <a:path w="334645" h="118110">
                <a:moveTo>
                  <a:pt x="234330" y="0"/>
                </a:moveTo>
                <a:lnTo>
                  <a:pt x="226588" y="1920"/>
                </a:lnTo>
                <a:lnTo>
                  <a:pt x="219212" y="13868"/>
                </a:lnTo>
                <a:lnTo>
                  <a:pt x="221132" y="21732"/>
                </a:lnTo>
                <a:lnTo>
                  <a:pt x="227075" y="25420"/>
                </a:lnTo>
                <a:lnTo>
                  <a:pt x="262201" y="46765"/>
                </a:lnTo>
                <a:lnTo>
                  <a:pt x="309371" y="47640"/>
                </a:lnTo>
                <a:lnTo>
                  <a:pt x="308884" y="73030"/>
                </a:lnTo>
                <a:lnTo>
                  <a:pt x="312440" y="73030"/>
                </a:lnTo>
                <a:lnTo>
                  <a:pt x="334274" y="60838"/>
                </a:lnTo>
                <a:lnTo>
                  <a:pt x="234330" y="0"/>
                </a:lnTo>
                <a:close/>
              </a:path>
              <a:path w="334645" h="118110">
                <a:moveTo>
                  <a:pt x="518" y="41909"/>
                </a:moveTo>
                <a:lnTo>
                  <a:pt x="0" y="67330"/>
                </a:lnTo>
                <a:lnTo>
                  <a:pt x="262025" y="72165"/>
                </a:lnTo>
                <a:lnTo>
                  <a:pt x="283877" y="59937"/>
                </a:lnTo>
                <a:lnTo>
                  <a:pt x="262201" y="46765"/>
                </a:lnTo>
                <a:lnTo>
                  <a:pt x="518" y="41909"/>
                </a:lnTo>
                <a:close/>
              </a:path>
              <a:path w="334645" h="118110">
                <a:moveTo>
                  <a:pt x="302910" y="49286"/>
                </a:moveTo>
                <a:lnTo>
                  <a:pt x="283877" y="59937"/>
                </a:lnTo>
                <a:lnTo>
                  <a:pt x="302513" y="71262"/>
                </a:lnTo>
                <a:lnTo>
                  <a:pt x="302910" y="49286"/>
                </a:lnTo>
                <a:close/>
              </a:path>
              <a:path w="334645" h="118110">
                <a:moveTo>
                  <a:pt x="309340" y="49286"/>
                </a:moveTo>
                <a:lnTo>
                  <a:pt x="302910" y="49286"/>
                </a:lnTo>
                <a:lnTo>
                  <a:pt x="302513" y="71262"/>
                </a:lnTo>
                <a:lnTo>
                  <a:pt x="308918" y="71262"/>
                </a:lnTo>
                <a:lnTo>
                  <a:pt x="309340" y="49286"/>
                </a:lnTo>
                <a:close/>
              </a:path>
              <a:path w="334645" h="118110">
                <a:moveTo>
                  <a:pt x="262201" y="46765"/>
                </a:moveTo>
                <a:lnTo>
                  <a:pt x="283877" y="59937"/>
                </a:lnTo>
                <a:lnTo>
                  <a:pt x="302910" y="49286"/>
                </a:lnTo>
                <a:lnTo>
                  <a:pt x="309340" y="49286"/>
                </a:lnTo>
                <a:lnTo>
                  <a:pt x="309371" y="47640"/>
                </a:lnTo>
                <a:lnTo>
                  <a:pt x="262201" y="467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7674864" y="3229355"/>
            <a:ext cx="531876" cy="3108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7830190" y="3303635"/>
            <a:ext cx="334645" cy="118110"/>
          </a:xfrm>
          <a:custGeom>
            <a:avLst/>
            <a:gdLst/>
            <a:ahLst/>
            <a:cxnLst/>
            <a:rect l="l" t="t" r="r" b="b"/>
            <a:pathLst>
              <a:path w="334645" h="118110">
                <a:moveTo>
                  <a:pt x="99943" y="0"/>
                </a:moveTo>
                <a:lnTo>
                  <a:pt x="0" y="60838"/>
                </a:lnTo>
                <a:lnTo>
                  <a:pt x="102229" y="117866"/>
                </a:lnTo>
                <a:lnTo>
                  <a:pt x="109849" y="115702"/>
                </a:lnTo>
                <a:lnTo>
                  <a:pt x="113294" y="109606"/>
                </a:lnTo>
                <a:lnTo>
                  <a:pt x="116707" y="103510"/>
                </a:lnTo>
                <a:lnTo>
                  <a:pt x="114543" y="95768"/>
                </a:lnTo>
                <a:lnTo>
                  <a:pt x="73913" y="73030"/>
                </a:lnTo>
                <a:lnTo>
                  <a:pt x="25511" y="73030"/>
                </a:lnTo>
                <a:lnTo>
                  <a:pt x="25024" y="47640"/>
                </a:lnTo>
                <a:lnTo>
                  <a:pt x="72127" y="46766"/>
                </a:lnTo>
                <a:lnTo>
                  <a:pt x="107198" y="25420"/>
                </a:lnTo>
                <a:lnTo>
                  <a:pt x="113141" y="21732"/>
                </a:lnTo>
                <a:lnTo>
                  <a:pt x="115061" y="13868"/>
                </a:lnTo>
                <a:lnTo>
                  <a:pt x="111495" y="7894"/>
                </a:lnTo>
                <a:lnTo>
                  <a:pt x="107807" y="1920"/>
                </a:lnTo>
                <a:lnTo>
                  <a:pt x="99943" y="0"/>
                </a:lnTo>
                <a:close/>
              </a:path>
              <a:path w="334645" h="118110">
                <a:moveTo>
                  <a:pt x="72127" y="46766"/>
                </a:moveTo>
                <a:lnTo>
                  <a:pt x="25024" y="47640"/>
                </a:lnTo>
                <a:lnTo>
                  <a:pt x="25511" y="73030"/>
                </a:lnTo>
                <a:lnTo>
                  <a:pt x="72367" y="72165"/>
                </a:lnTo>
                <a:lnTo>
                  <a:pt x="70754" y="71262"/>
                </a:lnTo>
                <a:lnTo>
                  <a:pt x="31882" y="71262"/>
                </a:lnTo>
                <a:lnTo>
                  <a:pt x="31485" y="49286"/>
                </a:lnTo>
                <a:lnTo>
                  <a:pt x="67987" y="49286"/>
                </a:lnTo>
                <a:lnTo>
                  <a:pt x="72127" y="46766"/>
                </a:lnTo>
                <a:close/>
              </a:path>
              <a:path w="334645" h="118110">
                <a:moveTo>
                  <a:pt x="72367" y="72165"/>
                </a:moveTo>
                <a:lnTo>
                  <a:pt x="25511" y="73030"/>
                </a:lnTo>
                <a:lnTo>
                  <a:pt x="73913" y="73030"/>
                </a:lnTo>
                <a:lnTo>
                  <a:pt x="72367" y="72165"/>
                </a:lnTo>
                <a:close/>
              </a:path>
              <a:path w="334645" h="118110">
                <a:moveTo>
                  <a:pt x="333877" y="41909"/>
                </a:moveTo>
                <a:lnTo>
                  <a:pt x="72127" y="46766"/>
                </a:lnTo>
                <a:lnTo>
                  <a:pt x="50502" y="59928"/>
                </a:lnTo>
                <a:lnTo>
                  <a:pt x="72367" y="72165"/>
                </a:lnTo>
                <a:lnTo>
                  <a:pt x="334274" y="67330"/>
                </a:lnTo>
                <a:lnTo>
                  <a:pt x="333877" y="41909"/>
                </a:lnTo>
                <a:close/>
              </a:path>
              <a:path w="334645" h="118110">
                <a:moveTo>
                  <a:pt x="31485" y="49286"/>
                </a:moveTo>
                <a:lnTo>
                  <a:pt x="31882" y="71262"/>
                </a:lnTo>
                <a:lnTo>
                  <a:pt x="50502" y="59928"/>
                </a:lnTo>
                <a:lnTo>
                  <a:pt x="31485" y="49286"/>
                </a:lnTo>
                <a:close/>
              </a:path>
              <a:path w="334645" h="118110">
                <a:moveTo>
                  <a:pt x="50502" y="59928"/>
                </a:moveTo>
                <a:lnTo>
                  <a:pt x="31882" y="71262"/>
                </a:lnTo>
                <a:lnTo>
                  <a:pt x="70754" y="71262"/>
                </a:lnTo>
                <a:lnTo>
                  <a:pt x="50502" y="59928"/>
                </a:lnTo>
                <a:close/>
              </a:path>
              <a:path w="334645" h="118110">
                <a:moveTo>
                  <a:pt x="67987" y="49286"/>
                </a:moveTo>
                <a:lnTo>
                  <a:pt x="31485" y="49286"/>
                </a:lnTo>
                <a:lnTo>
                  <a:pt x="50502" y="59928"/>
                </a:lnTo>
                <a:lnTo>
                  <a:pt x="67987" y="492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 txBox="1"/>
          <p:nvPr/>
        </p:nvSpPr>
        <p:spPr>
          <a:xfrm>
            <a:off x="8396738" y="3079747"/>
            <a:ext cx="30797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36" name="object 1236"/>
          <p:cNvSpPr/>
          <p:nvPr/>
        </p:nvSpPr>
        <p:spPr>
          <a:xfrm>
            <a:off x="1243583" y="4515611"/>
            <a:ext cx="7316724" cy="2255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1299459" y="4538853"/>
            <a:ext cx="7205345" cy="127000"/>
          </a:xfrm>
          <a:custGeom>
            <a:avLst/>
            <a:gdLst/>
            <a:ahLst/>
            <a:cxnLst/>
            <a:rect l="l" t="t" r="r" b="b"/>
            <a:pathLst>
              <a:path w="7205345" h="127000">
                <a:moveTo>
                  <a:pt x="7205099" y="0"/>
                </a:moveTo>
                <a:lnTo>
                  <a:pt x="7201960" y="44892"/>
                </a:lnTo>
                <a:lnTo>
                  <a:pt x="7194431" y="63495"/>
                </a:lnTo>
                <a:lnTo>
                  <a:pt x="3613153" y="63495"/>
                </a:lnTo>
                <a:lnTo>
                  <a:pt x="3610331" y="65756"/>
                </a:lnTo>
                <a:lnTo>
                  <a:pt x="3602869" y="110083"/>
                </a:lnTo>
                <a:lnTo>
                  <a:pt x="3602485" y="127004"/>
                </a:lnTo>
                <a:lnTo>
                  <a:pt x="3602111" y="110083"/>
                </a:lnTo>
                <a:lnTo>
                  <a:pt x="3597275" y="72142"/>
                </a:lnTo>
                <a:lnTo>
                  <a:pt x="3591939" y="63495"/>
                </a:lnTo>
                <a:lnTo>
                  <a:pt x="10549" y="63495"/>
                </a:lnTo>
                <a:lnTo>
                  <a:pt x="7737" y="61226"/>
                </a:lnTo>
                <a:lnTo>
                  <a:pt x="5215" y="54823"/>
                </a:lnTo>
                <a:lnTo>
                  <a:pt x="3082" y="44892"/>
                </a:lnTo>
                <a:lnTo>
                  <a:pt x="1435" y="32040"/>
                </a:lnTo>
                <a:lnTo>
                  <a:pt x="375" y="16874"/>
                </a:ln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 txBox="1"/>
          <p:nvPr/>
        </p:nvSpPr>
        <p:spPr>
          <a:xfrm>
            <a:off x="3757933" y="4859145"/>
            <a:ext cx="2446655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Self-Assembled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Oligomers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39" name="object 1239"/>
          <p:cNvSpPr txBox="1"/>
          <p:nvPr/>
        </p:nvSpPr>
        <p:spPr>
          <a:xfrm>
            <a:off x="2418335" y="5802474"/>
            <a:ext cx="450278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In </a:t>
            </a:r>
            <a:r>
              <a:rPr sz="1800" b="1" spc="-5" dirty="0">
                <a:solidFill>
                  <a:srgbClr val="0000FF"/>
                </a:solidFill>
                <a:latin typeface="Calibri"/>
                <a:cs typeface="Calibri"/>
              </a:rPr>
              <a:t>solution, molecular </a:t>
            </a: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self-Assembly is</a:t>
            </a:r>
            <a:r>
              <a:rPr sz="1800" b="1" spc="-1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dynamic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516" y="396488"/>
            <a:ext cx="7329805" cy="465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dirty="0"/>
              <a:t>Distribution of Self-Assembled</a:t>
            </a:r>
            <a:r>
              <a:rPr sz="2900" spc="-135" dirty="0"/>
              <a:t> </a:t>
            </a:r>
            <a:r>
              <a:rPr sz="2900" dirty="0"/>
              <a:t>Oligomers</a:t>
            </a:r>
            <a:endParaRPr sz="2900"/>
          </a:p>
        </p:txBody>
      </p:sp>
      <p:sp>
        <p:nvSpPr>
          <p:cNvPr id="3" name="object 3"/>
          <p:cNvSpPr/>
          <p:nvPr/>
        </p:nvSpPr>
        <p:spPr>
          <a:xfrm>
            <a:off x="4401677" y="1049359"/>
            <a:ext cx="4102851" cy="5198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1348" y="1345688"/>
            <a:ext cx="3303904" cy="4749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Factors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Driven</a:t>
            </a: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Assembly: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Solvent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b="1" spc="-30" dirty="0">
                <a:solidFill>
                  <a:srgbClr val="0000FF"/>
                </a:solidFill>
                <a:latin typeface="Calibri"/>
                <a:cs typeface="Calibri"/>
              </a:rPr>
              <a:t>Temperature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Concentration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2900">
              <a:latin typeface="Times New Roman"/>
              <a:cs typeface="Times New Roman"/>
            </a:endParaRPr>
          </a:p>
          <a:p>
            <a:pPr marL="182245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When solvent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temperature  are fixed, concentration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5" dirty="0">
                <a:latin typeface="Calibri"/>
                <a:cs typeface="Calibri"/>
              </a:rPr>
              <a:t>molecule becomes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major  </a:t>
            </a:r>
            <a:r>
              <a:rPr sz="1800" spc="-10" dirty="0">
                <a:latin typeface="Calibri"/>
                <a:cs typeface="Calibri"/>
              </a:rPr>
              <a:t>factor that </a:t>
            </a:r>
            <a:r>
              <a:rPr sz="1800" spc="-5" dirty="0">
                <a:latin typeface="Calibri"/>
                <a:cs typeface="Calibri"/>
              </a:rPr>
              <a:t>drives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formation 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self-assembled </a:t>
            </a:r>
            <a:r>
              <a:rPr sz="1800" spc="-30" dirty="0">
                <a:latin typeface="Calibri"/>
                <a:cs typeface="Calibri"/>
              </a:rPr>
              <a:t>dimer, </a:t>
            </a:r>
            <a:r>
              <a:rPr sz="1800" spc="-25" dirty="0">
                <a:latin typeface="Calibri"/>
                <a:cs typeface="Calibri"/>
              </a:rPr>
              <a:t>trimer,  </a:t>
            </a:r>
            <a:r>
              <a:rPr sz="1800" spc="-30" dirty="0">
                <a:latin typeface="Calibri"/>
                <a:cs typeface="Calibri"/>
              </a:rPr>
              <a:t>tetramer, </a:t>
            </a:r>
            <a:r>
              <a:rPr sz="1800" spc="-25" dirty="0">
                <a:latin typeface="Calibri"/>
                <a:cs typeface="Calibri"/>
              </a:rPr>
              <a:t>pentamer,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etc. </a:t>
            </a:r>
            <a:r>
              <a:rPr sz="1800" spc="-5" dirty="0">
                <a:latin typeface="Calibri"/>
                <a:cs typeface="Calibri"/>
              </a:rPr>
              <a:t>The  </a:t>
            </a:r>
            <a:r>
              <a:rPr sz="1800" spc="-10" dirty="0">
                <a:latin typeface="Calibri"/>
                <a:cs typeface="Calibri"/>
              </a:rPr>
              <a:t>resulting distribution </a:t>
            </a:r>
            <a:r>
              <a:rPr sz="1800" spc="-15" dirty="0">
                <a:latin typeface="Calibri"/>
                <a:cs typeface="Calibri"/>
              </a:rPr>
              <a:t>pattern </a:t>
            </a:r>
            <a:r>
              <a:rPr sz="1800" spc="-5" dirty="0">
                <a:latin typeface="Calibri"/>
                <a:cs typeface="Calibri"/>
              </a:rPr>
              <a:t>of  </a:t>
            </a:r>
            <a:r>
              <a:rPr sz="1800" dirty="0">
                <a:latin typeface="Calibri"/>
                <a:cs typeface="Calibri"/>
              </a:rPr>
              <a:t>the self-assembled </a:t>
            </a:r>
            <a:r>
              <a:rPr sz="1800" spc="-10" dirty="0">
                <a:latin typeface="Calibri"/>
                <a:cs typeface="Calibri"/>
              </a:rPr>
              <a:t>oligomers </a:t>
            </a:r>
            <a:r>
              <a:rPr sz="1800" spc="-5" dirty="0">
                <a:latin typeface="Calibri"/>
                <a:cs typeface="Calibri"/>
              </a:rPr>
              <a:t>is  shown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here.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988" y="254248"/>
            <a:ext cx="7395209" cy="753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2880" marR="5080" indent="-144018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The </a:t>
            </a:r>
            <a:r>
              <a:rPr sz="2400" b="1" spc="-5" dirty="0">
                <a:latin typeface="Arial"/>
                <a:cs typeface="Arial"/>
              </a:rPr>
              <a:t>Observed Absorbance </a:t>
            </a:r>
            <a:r>
              <a:rPr sz="2400" b="1" dirty="0">
                <a:latin typeface="Arial"/>
                <a:cs typeface="Arial"/>
              </a:rPr>
              <a:t>Is the Sum of</a:t>
            </a:r>
            <a:r>
              <a:rPr sz="2400" b="1" spc="-1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Individual  </a:t>
            </a:r>
            <a:r>
              <a:rPr sz="2400" b="1" spc="-5" dirty="0">
                <a:latin typeface="Arial"/>
                <a:cs typeface="Arial"/>
              </a:rPr>
              <a:t>Contributions </a:t>
            </a:r>
            <a:r>
              <a:rPr sz="2400" b="1" dirty="0">
                <a:latin typeface="Arial"/>
                <a:cs typeface="Arial"/>
              </a:rPr>
              <a:t>by All</a:t>
            </a:r>
            <a:r>
              <a:rPr sz="2400" b="1" spc="-1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Oligomers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83713" y="2542601"/>
            <a:ext cx="5651357" cy="3618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3290" y="1315842"/>
            <a:ext cx="494030" cy="485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aseline="-16203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20" dirty="0">
                <a:latin typeface="Calibri"/>
                <a:cs typeface="Calibri"/>
              </a:rPr>
              <a:t>b</a:t>
            </a:r>
            <a:r>
              <a:rPr sz="1600" spc="-5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8375" y="1407282"/>
            <a:ext cx="6475730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= 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-7" baseline="24305" dirty="0">
                <a:latin typeface="Calibri"/>
                <a:cs typeface="Calibri"/>
              </a:rPr>
              <a:t>monomer  </a:t>
            </a:r>
            <a:r>
              <a:rPr sz="2400" dirty="0">
                <a:latin typeface="Calibri"/>
                <a:cs typeface="Calibri"/>
              </a:rPr>
              <a:t>x </a:t>
            </a:r>
            <a:r>
              <a:rPr sz="2400" spc="-5" dirty="0">
                <a:latin typeface="Calibri"/>
                <a:cs typeface="Calibri"/>
              </a:rPr>
              <a:t>[monomer]% </a:t>
            </a:r>
            <a:r>
              <a:rPr sz="2400" dirty="0">
                <a:latin typeface="Calibri"/>
                <a:cs typeface="Calibri"/>
              </a:rPr>
              <a:t>+ 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-7" baseline="24305" dirty="0">
                <a:latin typeface="Calibri"/>
                <a:cs typeface="Calibri"/>
              </a:rPr>
              <a:t>dimer  </a:t>
            </a:r>
            <a:r>
              <a:rPr sz="2400" dirty="0">
                <a:latin typeface="Calibri"/>
                <a:cs typeface="Calibri"/>
              </a:rPr>
              <a:t>x </a:t>
            </a:r>
            <a:r>
              <a:rPr sz="2400" spc="-5" dirty="0">
                <a:latin typeface="Calibri"/>
                <a:cs typeface="Calibri"/>
              </a:rPr>
              <a:t>[dimer]%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3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22" baseline="24305" dirty="0">
                <a:latin typeface="Calibri"/>
                <a:cs typeface="Calibri"/>
              </a:rPr>
              <a:t>trimer</a:t>
            </a:r>
            <a:endParaRPr sz="2400" baseline="24305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3283" y="1773043"/>
            <a:ext cx="504126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x [trimer]% + 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30" baseline="24305" dirty="0">
                <a:latin typeface="Calibri"/>
                <a:cs typeface="Calibri"/>
              </a:rPr>
              <a:t>tetramer  </a:t>
            </a:r>
            <a:r>
              <a:rPr sz="2400" dirty="0">
                <a:latin typeface="Calibri"/>
                <a:cs typeface="Calibri"/>
              </a:rPr>
              <a:t>x </a:t>
            </a:r>
            <a:r>
              <a:rPr sz="2400" spc="-10" dirty="0">
                <a:latin typeface="Calibri"/>
                <a:cs typeface="Calibri"/>
              </a:rPr>
              <a:t>[tetramer]% 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2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etc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7945" marR="5080" indent="-2504440">
              <a:lnSpc>
                <a:spcPct val="100000"/>
              </a:lnSpc>
            </a:pPr>
            <a:r>
              <a:rPr spc="-5" dirty="0"/>
              <a:t>There </a:t>
            </a:r>
            <a:r>
              <a:rPr dirty="0"/>
              <a:t>Is </a:t>
            </a:r>
            <a:r>
              <a:rPr spc="-5" dirty="0"/>
              <a:t>a </a:t>
            </a:r>
            <a:r>
              <a:rPr dirty="0"/>
              <a:t>Critical </a:t>
            </a:r>
            <a:r>
              <a:rPr spc="-5" dirty="0"/>
              <a:t>Concentration </a:t>
            </a:r>
            <a:r>
              <a:rPr dirty="0"/>
              <a:t>for </a:t>
            </a:r>
            <a:r>
              <a:rPr spc="-5" dirty="0"/>
              <a:t>Molecules </a:t>
            </a:r>
            <a:r>
              <a:rPr dirty="0"/>
              <a:t>to  </a:t>
            </a:r>
            <a:r>
              <a:rPr spc="-5" dirty="0"/>
              <a:t>Self-Assemble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3290" y="1175118"/>
            <a:ext cx="7115809" cy="1677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Measured </a:t>
            </a:r>
            <a:r>
              <a:rPr sz="2200" spc="-15" dirty="0">
                <a:latin typeface="Calibri"/>
                <a:cs typeface="Calibri"/>
              </a:rPr>
              <a:t>physical </a:t>
            </a:r>
            <a:r>
              <a:rPr sz="2200" spc="-10" dirty="0">
                <a:latin typeface="Calibri"/>
                <a:cs typeface="Calibri"/>
              </a:rPr>
              <a:t>properties such </a:t>
            </a:r>
            <a:r>
              <a:rPr sz="2200" spc="-5" dirty="0">
                <a:latin typeface="Calibri"/>
                <a:cs typeface="Calibri"/>
              </a:rPr>
              <a:t>as absorbance </a:t>
            </a:r>
            <a:r>
              <a:rPr sz="2200" spc="-10" dirty="0">
                <a:latin typeface="Calibri"/>
                <a:cs typeface="Calibri"/>
              </a:rPr>
              <a:t>values </a:t>
            </a:r>
            <a:r>
              <a:rPr sz="2200" spc="-5" dirty="0">
                <a:latin typeface="Calibri"/>
                <a:cs typeface="Calibri"/>
              </a:rPr>
              <a:t>or  </a:t>
            </a:r>
            <a:r>
              <a:rPr sz="2200" spc="-10" dirty="0">
                <a:latin typeface="Calibri"/>
                <a:cs typeface="Calibri"/>
              </a:rPr>
              <a:t>NMR chemical </a:t>
            </a:r>
            <a:r>
              <a:rPr sz="2200" spc="-5" dirty="0">
                <a:latin typeface="Calibri"/>
                <a:cs typeface="Calibri"/>
              </a:rPr>
              <a:t>shifts </a:t>
            </a:r>
            <a:r>
              <a:rPr sz="2200" spc="-15" dirty="0">
                <a:latin typeface="Calibri"/>
                <a:cs typeface="Calibri"/>
              </a:rPr>
              <a:t>can </a:t>
            </a:r>
            <a:r>
              <a:rPr sz="2200" spc="-5" dirty="0">
                <a:latin typeface="Calibri"/>
                <a:cs typeface="Calibri"/>
              </a:rPr>
              <a:t>be used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monitor </a:t>
            </a:r>
            <a:r>
              <a:rPr sz="2200" spc="-5" dirty="0">
                <a:latin typeface="Calibri"/>
                <a:cs typeface="Calibri"/>
              </a:rPr>
              <a:t>the dynamic </a:t>
            </a:r>
            <a:r>
              <a:rPr sz="2200" dirty="0">
                <a:latin typeface="Calibri"/>
                <a:cs typeface="Calibri"/>
              </a:rPr>
              <a:t>self-  </a:t>
            </a:r>
            <a:r>
              <a:rPr sz="2200" spc="-20" dirty="0">
                <a:latin typeface="Calibri"/>
                <a:cs typeface="Calibri"/>
              </a:rPr>
              <a:t>assembly. </a:t>
            </a:r>
            <a:r>
              <a:rPr sz="2200" spc="-10" dirty="0">
                <a:latin typeface="Calibri"/>
                <a:cs typeface="Calibri"/>
              </a:rPr>
              <a:t>Here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aromatic </a:t>
            </a:r>
            <a:r>
              <a:rPr sz="2200" spc="-15" dirty="0">
                <a:latin typeface="Calibri"/>
                <a:cs typeface="Calibri"/>
              </a:rPr>
              <a:t>proton </a:t>
            </a:r>
            <a:r>
              <a:rPr sz="2200" spc="-10" dirty="0">
                <a:latin typeface="Calibri"/>
                <a:cs typeface="Calibri"/>
              </a:rPr>
              <a:t>chemical </a:t>
            </a:r>
            <a:r>
              <a:rPr sz="2200" spc="-5" dirty="0">
                <a:latin typeface="Calibri"/>
                <a:cs typeface="Calibri"/>
              </a:rPr>
              <a:t>shifts </a:t>
            </a:r>
            <a:r>
              <a:rPr sz="2200" spc="-15" dirty="0">
                <a:latin typeface="Calibri"/>
                <a:cs typeface="Calibri"/>
              </a:rPr>
              <a:t>reveal </a:t>
            </a:r>
            <a:r>
              <a:rPr sz="2200" spc="-5" dirty="0">
                <a:latin typeface="Calibri"/>
                <a:cs typeface="Calibri"/>
              </a:rPr>
              <a:t>a  </a:t>
            </a:r>
            <a:r>
              <a:rPr sz="2200" spc="-10" dirty="0">
                <a:latin typeface="Calibri"/>
                <a:cs typeface="Calibri"/>
              </a:rPr>
              <a:t>critical </a:t>
            </a:r>
            <a:r>
              <a:rPr sz="2200" spc="-15" dirty="0">
                <a:latin typeface="Calibri"/>
                <a:cs typeface="Calibri"/>
              </a:rPr>
              <a:t>concentration </a:t>
            </a:r>
            <a:r>
              <a:rPr sz="2200" spc="-10" dirty="0">
                <a:latin typeface="Calibri"/>
                <a:cs typeface="Calibri"/>
              </a:rPr>
              <a:t>(~1mM), below </a:t>
            </a:r>
            <a:r>
              <a:rPr sz="2200" spc="-5" dirty="0">
                <a:latin typeface="Calibri"/>
                <a:cs typeface="Calibri"/>
              </a:rPr>
              <a:t>which molecules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spc="-15" dirty="0">
                <a:latin typeface="Calibri"/>
                <a:cs typeface="Calibri"/>
              </a:rPr>
              <a:t>free 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above </a:t>
            </a:r>
            <a:r>
              <a:rPr sz="2200" spc="-5" dirty="0">
                <a:latin typeface="Calibri"/>
                <a:cs typeface="Calibri"/>
              </a:rPr>
              <a:t>which molecules </a:t>
            </a:r>
            <a:r>
              <a:rPr sz="2200" spc="-10" dirty="0">
                <a:latin typeface="Calibri"/>
                <a:cs typeface="Calibri"/>
              </a:rPr>
              <a:t>are actively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self-assembling.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36672" y="3009237"/>
            <a:ext cx="5633587" cy="356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0184" y="3110483"/>
            <a:ext cx="545591" cy="3232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79198" y="3132703"/>
            <a:ext cx="228600" cy="2917825"/>
          </a:xfrm>
          <a:custGeom>
            <a:avLst/>
            <a:gdLst/>
            <a:ahLst/>
            <a:cxnLst/>
            <a:rect l="l" t="t" r="r" b="b"/>
            <a:pathLst>
              <a:path w="228600" h="2917825">
                <a:moveTo>
                  <a:pt x="0" y="2689107"/>
                </a:moveTo>
                <a:lnTo>
                  <a:pt x="114299" y="2917707"/>
                </a:lnTo>
                <a:lnTo>
                  <a:pt x="190499" y="2765307"/>
                </a:lnTo>
                <a:lnTo>
                  <a:pt x="76199" y="2765307"/>
                </a:lnTo>
                <a:lnTo>
                  <a:pt x="76199" y="2739907"/>
                </a:lnTo>
                <a:lnTo>
                  <a:pt x="0" y="2689107"/>
                </a:lnTo>
                <a:close/>
              </a:path>
              <a:path w="228600" h="2917825">
                <a:moveTo>
                  <a:pt x="76199" y="2739907"/>
                </a:moveTo>
                <a:lnTo>
                  <a:pt x="76199" y="2765307"/>
                </a:lnTo>
                <a:lnTo>
                  <a:pt x="114299" y="2765307"/>
                </a:lnTo>
                <a:lnTo>
                  <a:pt x="76199" y="2739907"/>
                </a:lnTo>
                <a:close/>
              </a:path>
              <a:path w="228600" h="2917825">
                <a:moveTo>
                  <a:pt x="152399" y="0"/>
                </a:moveTo>
                <a:lnTo>
                  <a:pt x="76199" y="0"/>
                </a:lnTo>
                <a:lnTo>
                  <a:pt x="76199" y="2739907"/>
                </a:lnTo>
                <a:lnTo>
                  <a:pt x="114299" y="2765307"/>
                </a:lnTo>
                <a:lnTo>
                  <a:pt x="152399" y="2739907"/>
                </a:lnTo>
                <a:lnTo>
                  <a:pt x="152399" y="0"/>
                </a:lnTo>
                <a:close/>
              </a:path>
              <a:path w="228600" h="2917825">
                <a:moveTo>
                  <a:pt x="152399" y="2739907"/>
                </a:moveTo>
                <a:lnTo>
                  <a:pt x="114299" y="2765307"/>
                </a:lnTo>
                <a:lnTo>
                  <a:pt x="152399" y="2765307"/>
                </a:lnTo>
                <a:lnTo>
                  <a:pt x="152399" y="2739907"/>
                </a:lnTo>
                <a:close/>
              </a:path>
              <a:path w="228600" h="2917825">
                <a:moveTo>
                  <a:pt x="228599" y="2689107"/>
                </a:moveTo>
                <a:lnTo>
                  <a:pt x="152399" y="2739907"/>
                </a:lnTo>
                <a:lnTo>
                  <a:pt x="152399" y="2765307"/>
                </a:lnTo>
                <a:lnTo>
                  <a:pt x="190499" y="2765307"/>
                </a:lnTo>
                <a:lnTo>
                  <a:pt x="228599" y="268910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59203" y="5189853"/>
            <a:ext cx="839469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Critical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1320165">
              <a:lnSpc>
                <a:spcPct val="100000"/>
              </a:lnSpc>
            </a:pPr>
            <a:r>
              <a:rPr spc="-5" dirty="0"/>
              <a:t>DNA Duplex </a:t>
            </a:r>
            <a:r>
              <a:rPr dirty="0"/>
              <a:t>Organized</a:t>
            </a:r>
            <a:r>
              <a:rPr spc="-135" dirty="0"/>
              <a:t> </a:t>
            </a:r>
            <a:r>
              <a:rPr spc="-5" dirty="0"/>
              <a:t>Stacking</a:t>
            </a:r>
          </a:p>
        </p:txBody>
      </p:sp>
      <p:sp>
        <p:nvSpPr>
          <p:cNvPr id="3" name="object 3"/>
          <p:cNvSpPr/>
          <p:nvPr/>
        </p:nvSpPr>
        <p:spPr>
          <a:xfrm>
            <a:off x="827041" y="1486235"/>
            <a:ext cx="4395867" cy="515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7139" y="2401458"/>
            <a:ext cx="4333077" cy="235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34995" y="3063239"/>
            <a:ext cx="480059" cy="6568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89728" y="3087105"/>
            <a:ext cx="371475" cy="560070"/>
          </a:xfrm>
          <a:custGeom>
            <a:avLst/>
            <a:gdLst/>
            <a:ahLst/>
            <a:cxnLst/>
            <a:rect l="l" t="t" r="r" b="b"/>
            <a:pathLst>
              <a:path w="371475" h="560070">
                <a:moveTo>
                  <a:pt x="371346" y="374416"/>
                </a:moveTo>
                <a:lnTo>
                  <a:pt x="0" y="374416"/>
                </a:lnTo>
                <a:lnTo>
                  <a:pt x="185678" y="560069"/>
                </a:lnTo>
                <a:lnTo>
                  <a:pt x="371346" y="374416"/>
                </a:lnTo>
                <a:close/>
              </a:path>
              <a:path w="371475" h="560070">
                <a:moveTo>
                  <a:pt x="278510" y="0"/>
                </a:moveTo>
                <a:lnTo>
                  <a:pt x="92845" y="0"/>
                </a:lnTo>
                <a:lnTo>
                  <a:pt x="92845" y="374416"/>
                </a:lnTo>
                <a:lnTo>
                  <a:pt x="278510" y="374416"/>
                </a:lnTo>
                <a:lnTo>
                  <a:pt x="278510" y="0"/>
                </a:lnTo>
                <a:close/>
              </a:path>
            </a:pathLst>
          </a:custGeom>
          <a:solidFill>
            <a:srgbClr val="32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89728" y="3087105"/>
            <a:ext cx="371475" cy="560070"/>
          </a:xfrm>
          <a:custGeom>
            <a:avLst/>
            <a:gdLst/>
            <a:ahLst/>
            <a:cxnLst/>
            <a:rect l="l" t="t" r="r" b="b"/>
            <a:pathLst>
              <a:path w="371475" h="560070">
                <a:moveTo>
                  <a:pt x="0" y="374416"/>
                </a:moveTo>
                <a:lnTo>
                  <a:pt x="92845" y="374416"/>
                </a:lnTo>
                <a:lnTo>
                  <a:pt x="92845" y="0"/>
                </a:lnTo>
                <a:lnTo>
                  <a:pt x="278510" y="0"/>
                </a:lnTo>
                <a:lnTo>
                  <a:pt x="278510" y="374416"/>
                </a:lnTo>
                <a:lnTo>
                  <a:pt x="371346" y="374416"/>
                </a:lnTo>
                <a:lnTo>
                  <a:pt x="185678" y="560069"/>
                </a:lnTo>
                <a:lnTo>
                  <a:pt x="0" y="374416"/>
                </a:lnTo>
                <a:close/>
              </a:path>
            </a:pathLst>
          </a:custGeom>
          <a:ln w="952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92866" y="3144263"/>
            <a:ext cx="170624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DNA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hybridization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60021" y="3151002"/>
            <a:ext cx="2044700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Directed </a:t>
            </a:r>
            <a:r>
              <a:rPr sz="1800" spc="-15" dirty="0">
                <a:latin typeface="Calibri"/>
                <a:cs typeface="Calibri"/>
              </a:rPr>
              <a:t>Organization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9372" y="2415539"/>
            <a:ext cx="422148" cy="16474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1746" y="2434917"/>
            <a:ext cx="337840" cy="15625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59323" y="2438400"/>
            <a:ext cx="423672" cy="1647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02201" y="2458021"/>
            <a:ext cx="337794" cy="156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57753" y="3021252"/>
            <a:ext cx="254000" cy="4552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he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1546" y="2972082"/>
            <a:ext cx="254000" cy="422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10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1800" b="1" spc="5" dirty="0">
                <a:solidFill>
                  <a:srgbClr val="0000FF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63421" y="803657"/>
            <a:ext cx="2191259" cy="29385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65697" y="3756240"/>
            <a:ext cx="2538855" cy="29143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16986" y="4866130"/>
            <a:ext cx="4714240" cy="1125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DNA </a:t>
            </a:r>
            <a:r>
              <a:rPr sz="2400" spc="-10" dirty="0">
                <a:latin typeface="Calibri"/>
                <a:cs typeface="Calibri"/>
              </a:rPr>
              <a:t>duplex </a:t>
            </a:r>
            <a:r>
              <a:rPr sz="2400" dirty="0">
                <a:latin typeface="Calibri"/>
                <a:cs typeface="Calibri"/>
              </a:rPr>
              <a:t>melting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formation (top  </a:t>
            </a:r>
            <a:r>
              <a:rPr sz="2400" spc="-5" dirty="0">
                <a:latin typeface="Calibri"/>
                <a:cs typeface="Calibri"/>
              </a:rPr>
              <a:t>right)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validated by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Symbol"/>
                <a:cs typeface="Symbol"/>
              </a:rPr>
              <a:t></a:t>
            </a:r>
            <a:r>
              <a:rPr sz="2400" spc="-10" dirty="0">
                <a:latin typeface="Calibri"/>
                <a:cs typeface="Calibri"/>
              </a:rPr>
              <a:t>-stacking  signature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perylene </a:t>
            </a:r>
            <a:r>
              <a:rPr sz="2400" spc="-15" dirty="0">
                <a:latin typeface="Calibri"/>
                <a:cs typeface="Calibri"/>
              </a:rPr>
              <a:t>(bottom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right).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6397" y="3961458"/>
            <a:ext cx="4907912" cy="5489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8890" marR="5080" indent="-2096135">
              <a:lnSpc>
                <a:spcPct val="100000"/>
              </a:lnSpc>
            </a:pPr>
            <a:r>
              <a:rPr spc="-5" dirty="0"/>
              <a:t>Synthetic </a:t>
            </a:r>
            <a:r>
              <a:rPr dirty="0"/>
              <a:t>and Biological </a:t>
            </a:r>
            <a:r>
              <a:rPr spc="-5" dirty="0"/>
              <a:t>Hybrid: DNA-linked  Perylene</a:t>
            </a:r>
            <a:r>
              <a:rPr spc="-35" dirty="0"/>
              <a:t> </a:t>
            </a:r>
            <a:r>
              <a:rPr spc="-5" dirty="0"/>
              <a:t>Dimer</a:t>
            </a:r>
          </a:p>
        </p:txBody>
      </p:sp>
      <p:sp>
        <p:nvSpPr>
          <p:cNvPr id="3" name="object 3"/>
          <p:cNvSpPr/>
          <p:nvPr/>
        </p:nvSpPr>
        <p:spPr>
          <a:xfrm>
            <a:off x="5307970" y="1348471"/>
            <a:ext cx="3355726" cy="4818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3694" y="2146066"/>
            <a:ext cx="1166774" cy="29503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95136" y="2922849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692"/>
                </a:lnTo>
              </a:path>
            </a:pathLst>
          </a:custGeom>
          <a:ln w="172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46992" y="2915442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286" y="0"/>
                </a:lnTo>
              </a:path>
            </a:pathLst>
          </a:custGeom>
          <a:ln w="1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490" y="2775844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875"/>
                </a:lnTo>
              </a:path>
            </a:pathLst>
          </a:custGeom>
          <a:ln w="161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72926" y="2769108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128" y="0"/>
                </a:lnTo>
              </a:path>
            </a:pathLst>
          </a:custGeom>
          <a:ln w="134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13174" y="2138659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692"/>
                </a:lnTo>
              </a:path>
            </a:pathLst>
          </a:custGeom>
          <a:ln w="161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65610" y="2131908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128" y="0"/>
                </a:lnTo>
              </a:path>
            </a:pathLst>
          </a:custGeom>
          <a:ln w="13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8420" y="2686964"/>
            <a:ext cx="107950" cy="123825"/>
          </a:xfrm>
          <a:custGeom>
            <a:avLst/>
            <a:gdLst/>
            <a:ahLst/>
            <a:cxnLst/>
            <a:rect l="l" t="t" r="r" b="b"/>
            <a:pathLst>
              <a:path w="107950" h="123825">
                <a:moveTo>
                  <a:pt x="55625" y="0"/>
                </a:moveTo>
                <a:lnTo>
                  <a:pt x="16123" y="16123"/>
                </a:lnTo>
                <a:lnTo>
                  <a:pt x="0" y="63032"/>
                </a:lnTo>
                <a:lnTo>
                  <a:pt x="1148" y="77121"/>
                </a:lnTo>
                <a:lnTo>
                  <a:pt x="24970" y="115664"/>
                </a:lnTo>
                <a:lnTo>
                  <a:pt x="53157" y="123443"/>
                </a:lnTo>
                <a:lnTo>
                  <a:pt x="60507" y="123005"/>
                </a:lnTo>
                <a:lnTo>
                  <a:pt x="89970" y="109941"/>
                </a:lnTo>
                <a:lnTo>
                  <a:pt x="55625" y="109941"/>
                </a:lnTo>
                <a:lnTo>
                  <a:pt x="46157" y="109033"/>
                </a:lnTo>
                <a:lnTo>
                  <a:pt x="19297" y="81522"/>
                </a:lnTo>
                <a:lnTo>
                  <a:pt x="17282" y="63032"/>
                </a:lnTo>
                <a:lnTo>
                  <a:pt x="17988" y="51159"/>
                </a:lnTo>
                <a:lnTo>
                  <a:pt x="40686" y="16558"/>
                </a:lnTo>
                <a:lnTo>
                  <a:pt x="55625" y="13655"/>
                </a:lnTo>
                <a:lnTo>
                  <a:pt x="94122" y="13655"/>
                </a:lnTo>
                <a:lnTo>
                  <a:pt x="92426" y="11751"/>
                </a:lnTo>
                <a:lnTo>
                  <a:pt x="84094" y="6248"/>
                </a:lnTo>
                <a:lnTo>
                  <a:pt x="78094" y="3188"/>
                </a:lnTo>
                <a:lnTo>
                  <a:pt x="71277" y="1272"/>
                </a:lnTo>
                <a:lnTo>
                  <a:pt x="63751" y="281"/>
                </a:lnTo>
                <a:lnTo>
                  <a:pt x="55625" y="0"/>
                </a:lnTo>
                <a:close/>
              </a:path>
              <a:path w="107950" h="123825">
                <a:moveTo>
                  <a:pt x="107472" y="105003"/>
                </a:moveTo>
                <a:lnTo>
                  <a:pt x="93969" y="105003"/>
                </a:lnTo>
                <a:lnTo>
                  <a:pt x="97596" y="121005"/>
                </a:lnTo>
                <a:lnTo>
                  <a:pt x="107472" y="121005"/>
                </a:lnTo>
                <a:lnTo>
                  <a:pt x="107472" y="105003"/>
                </a:lnTo>
                <a:close/>
              </a:path>
              <a:path w="107950" h="123825">
                <a:moveTo>
                  <a:pt x="107472" y="56784"/>
                </a:moveTo>
                <a:lnTo>
                  <a:pt x="56936" y="56784"/>
                </a:lnTo>
                <a:lnTo>
                  <a:pt x="56936" y="70439"/>
                </a:lnTo>
                <a:lnTo>
                  <a:pt x="92659" y="70439"/>
                </a:lnTo>
                <a:lnTo>
                  <a:pt x="91994" y="79886"/>
                </a:lnTo>
                <a:lnTo>
                  <a:pt x="63546" y="109256"/>
                </a:lnTo>
                <a:lnTo>
                  <a:pt x="55625" y="109941"/>
                </a:lnTo>
                <a:lnTo>
                  <a:pt x="89970" y="109941"/>
                </a:lnTo>
                <a:lnTo>
                  <a:pt x="93969" y="105003"/>
                </a:lnTo>
                <a:lnTo>
                  <a:pt x="107472" y="105003"/>
                </a:lnTo>
                <a:lnTo>
                  <a:pt x="107472" y="56784"/>
                </a:lnTo>
                <a:close/>
              </a:path>
              <a:path w="107950" h="123825">
                <a:moveTo>
                  <a:pt x="94122" y="13655"/>
                </a:moveTo>
                <a:lnTo>
                  <a:pt x="64343" y="13655"/>
                </a:lnTo>
                <a:lnTo>
                  <a:pt x="71749" y="16123"/>
                </a:lnTo>
                <a:lnTo>
                  <a:pt x="84094" y="23530"/>
                </a:lnTo>
                <a:lnTo>
                  <a:pt x="89032" y="29626"/>
                </a:lnTo>
                <a:lnTo>
                  <a:pt x="90190" y="38343"/>
                </a:lnTo>
                <a:lnTo>
                  <a:pt x="106314" y="38343"/>
                </a:lnTo>
                <a:lnTo>
                  <a:pt x="103536" y="27936"/>
                </a:lnTo>
                <a:lnTo>
                  <a:pt x="98907" y="19027"/>
                </a:lnTo>
                <a:lnTo>
                  <a:pt x="94122" y="136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14998" y="2263414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723"/>
                </a:lnTo>
              </a:path>
            </a:pathLst>
          </a:custGeom>
          <a:ln w="172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66854" y="2256007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286" y="0"/>
                </a:lnTo>
              </a:path>
            </a:pathLst>
          </a:custGeom>
          <a:ln w="1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87750" y="2257166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875"/>
                </a:lnTo>
              </a:path>
            </a:pathLst>
          </a:custGeom>
          <a:ln w="172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39607" y="2250414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286" y="0"/>
                </a:lnTo>
              </a:path>
            </a:pathLst>
          </a:custGeom>
          <a:ln w="13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21014" y="2390668"/>
            <a:ext cx="107950" cy="125095"/>
          </a:xfrm>
          <a:custGeom>
            <a:avLst/>
            <a:gdLst/>
            <a:ahLst/>
            <a:cxnLst/>
            <a:rect l="l" t="t" r="r" b="b"/>
            <a:pathLst>
              <a:path w="107950" h="125094">
                <a:moveTo>
                  <a:pt x="55625" y="0"/>
                </a:moveTo>
                <a:lnTo>
                  <a:pt x="16123" y="17282"/>
                </a:lnTo>
                <a:lnTo>
                  <a:pt x="0" y="64190"/>
                </a:lnTo>
                <a:lnTo>
                  <a:pt x="946" y="78279"/>
                </a:lnTo>
                <a:lnTo>
                  <a:pt x="23975" y="116822"/>
                </a:lnTo>
                <a:lnTo>
                  <a:pt x="51998" y="124602"/>
                </a:lnTo>
                <a:lnTo>
                  <a:pt x="59855" y="124159"/>
                </a:lnTo>
                <a:lnTo>
                  <a:pt x="88664" y="111099"/>
                </a:lnTo>
                <a:lnTo>
                  <a:pt x="55625" y="111099"/>
                </a:lnTo>
                <a:lnTo>
                  <a:pt x="45421" y="110196"/>
                </a:lnTo>
                <a:lnTo>
                  <a:pt x="18120" y="82505"/>
                </a:lnTo>
                <a:lnTo>
                  <a:pt x="16123" y="62880"/>
                </a:lnTo>
                <a:lnTo>
                  <a:pt x="16806" y="51602"/>
                </a:lnTo>
                <a:lnTo>
                  <a:pt x="39395" y="17716"/>
                </a:lnTo>
                <a:lnTo>
                  <a:pt x="54467" y="14813"/>
                </a:lnTo>
                <a:lnTo>
                  <a:pt x="94240" y="14813"/>
                </a:lnTo>
                <a:lnTo>
                  <a:pt x="91669" y="11684"/>
                </a:lnTo>
                <a:lnTo>
                  <a:pt x="84094" y="6095"/>
                </a:lnTo>
                <a:lnTo>
                  <a:pt x="77357" y="3613"/>
                </a:lnTo>
                <a:lnTo>
                  <a:pt x="70294" y="1687"/>
                </a:lnTo>
                <a:lnTo>
                  <a:pt x="63014" y="442"/>
                </a:lnTo>
                <a:lnTo>
                  <a:pt x="55625" y="0"/>
                </a:lnTo>
                <a:close/>
              </a:path>
              <a:path w="107950" h="125094">
                <a:moveTo>
                  <a:pt x="107472" y="106192"/>
                </a:moveTo>
                <a:lnTo>
                  <a:pt x="92659" y="106192"/>
                </a:lnTo>
                <a:lnTo>
                  <a:pt x="96438" y="121005"/>
                </a:lnTo>
                <a:lnTo>
                  <a:pt x="107472" y="121005"/>
                </a:lnTo>
                <a:lnTo>
                  <a:pt x="107472" y="106192"/>
                </a:lnTo>
                <a:close/>
              </a:path>
              <a:path w="107950" h="125094">
                <a:moveTo>
                  <a:pt x="107472" y="57942"/>
                </a:moveTo>
                <a:lnTo>
                  <a:pt x="55625" y="57942"/>
                </a:lnTo>
                <a:lnTo>
                  <a:pt x="55625" y="71597"/>
                </a:lnTo>
                <a:lnTo>
                  <a:pt x="92659" y="71597"/>
                </a:lnTo>
                <a:lnTo>
                  <a:pt x="91976" y="81044"/>
                </a:lnTo>
                <a:lnTo>
                  <a:pt x="62813" y="110413"/>
                </a:lnTo>
                <a:lnTo>
                  <a:pt x="55625" y="111099"/>
                </a:lnTo>
                <a:lnTo>
                  <a:pt x="88664" y="111099"/>
                </a:lnTo>
                <a:lnTo>
                  <a:pt x="92659" y="106192"/>
                </a:lnTo>
                <a:lnTo>
                  <a:pt x="107472" y="106192"/>
                </a:lnTo>
                <a:lnTo>
                  <a:pt x="107472" y="57942"/>
                </a:lnTo>
                <a:close/>
              </a:path>
              <a:path w="107950" h="125094">
                <a:moveTo>
                  <a:pt x="94240" y="14813"/>
                </a:moveTo>
                <a:lnTo>
                  <a:pt x="64343" y="14813"/>
                </a:lnTo>
                <a:lnTo>
                  <a:pt x="71749" y="15971"/>
                </a:lnTo>
                <a:lnTo>
                  <a:pt x="77845" y="19751"/>
                </a:lnTo>
                <a:lnTo>
                  <a:pt x="84094" y="24688"/>
                </a:lnTo>
                <a:lnTo>
                  <a:pt x="87721" y="30784"/>
                </a:lnTo>
                <a:lnTo>
                  <a:pt x="89032" y="39502"/>
                </a:lnTo>
                <a:lnTo>
                  <a:pt x="105003" y="39502"/>
                </a:lnTo>
                <a:lnTo>
                  <a:pt x="102246" y="28358"/>
                </a:lnTo>
                <a:lnTo>
                  <a:pt x="97760" y="19095"/>
                </a:lnTo>
                <a:lnTo>
                  <a:pt x="94240" y="148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03732" y="2557424"/>
            <a:ext cx="105410" cy="117475"/>
          </a:xfrm>
          <a:custGeom>
            <a:avLst/>
            <a:gdLst/>
            <a:ahLst/>
            <a:cxnLst/>
            <a:rect l="l" t="t" r="r" b="b"/>
            <a:pathLst>
              <a:path w="105410" h="117475">
                <a:moveTo>
                  <a:pt x="61721" y="0"/>
                </a:moveTo>
                <a:lnTo>
                  <a:pt x="44439" y="0"/>
                </a:lnTo>
                <a:lnTo>
                  <a:pt x="0" y="117195"/>
                </a:lnTo>
                <a:lnTo>
                  <a:pt x="16123" y="117195"/>
                </a:lnTo>
                <a:lnTo>
                  <a:pt x="28468" y="82631"/>
                </a:lnTo>
                <a:lnTo>
                  <a:pt x="92238" y="82631"/>
                </a:lnTo>
                <a:lnTo>
                  <a:pt x="87251" y="69128"/>
                </a:lnTo>
                <a:lnTo>
                  <a:pt x="33406" y="69128"/>
                </a:lnTo>
                <a:lnTo>
                  <a:pt x="51846" y="17282"/>
                </a:lnTo>
                <a:lnTo>
                  <a:pt x="68104" y="17282"/>
                </a:lnTo>
                <a:lnTo>
                  <a:pt x="61721" y="0"/>
                </a:lnTo>
                <a:close/>
              </a:path>
              <a:path w="105410" h="117475">
                <a:moveTo>
                  <a:pt x="92238" y="82631"/>
                </a:moveTo>
                <a:lnTo>
                  <a:pt x="75377" y="82631"/>
                </a:lnTo>
                <a:lnTo>
                  <a:pt x="87721" y="117195"/>
                </a:lnTo>
                <a:lnTo>
                  <a:pt x="105003" y="117195"/>
                </a:lnTo>
                <a:lnTo>
                  <a:pt x="92238" y="82631"/>
                </a:lnTo>
                <a:close/>
              </a:path>
              <a:path w="105410" h="117475">
                <a:moveTo>
                  <a:pt x="68104" y="17282"/>
                </a:moveTo>
                <a:lnTo>
                  <a:pt x="51846" y="17282"/>
                </a:lnTo>
                <a:lnTo>
                  <a:pt x="70439" y="69128"/>
                </a:lnTo>
                <a:lnTo>
                  <a:pt x="87251" y="69128"/>
                </a:lnTo>
                <a:lnTo>
                  <a:pt x="68104" y="172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08180" y="2362200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003"/>
                </a:lnTo>
              </a:path>
            </a:pathLst>
          </a:custGeom>
          <a:ln w="159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60693" y="2355448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975" y="0"/>
                </a:lnTo>
              </a:path>
            </a:pathLst>
          </a:custGeom>
          <a:ln w="13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12407" y="2344917"/>
            <a:ext cx="105410" cy="123825"/>
          </a:xfrm>
          <a:custGeom>
            <a:avLst/>
            <a:gdLst/>
            <a:ahLst/>
            <a:cxnLst/>
            <a:rect l="l" t="t" r="r" b="b"/>
            <a:pathLst>
              <a:path w="105410" h="123825">
                <a:moveTo>
                  <a:pt x="54467" y="0"/>
                </a:moveTo>
                <a:lnTo>
                  <a:pt x="13655" y="18592"/>
                </a:lnTo>
                <a:lnTo>
                  <a:pt x="0" y="60563"/>
                </a:lnTo>
                <a:lnTo>
                  <a:pt x="748" y="73737"/>
                </a:lnTo>
                <a:lnTo>
                  <a:pt x="18592" y="111099"/>
                </a:lnTo>
                <a:lnTo>
                  <a:pt x="53157" y="123443"/>
                </a:lnTo>
                <a:lnTo>
                  <a:pt x="64541" y="122518"/>
                </a:lnTo>
                <a:lnTo>
                  <a:pt x="74508" y="119740"/>
                </a:lnTo>
                <a:lnTo>
                  <a:pt x="83057" y="115111"/>
                </a:lnTo>
                <a:lnTo>
                  <a:pt x="88747" y="109941"/>
                </a:lnTo>
                <a:lnTo>
                  <a:pt x="54467" y="109941"/>
                </a:lnTo>
                <a:lnTo>
                  <a:pt x="45690" y="109054"/>
                </a:lnTo>
                <a:lnTo>
                  <a:pt x="16809" y="73456"/>
                </a:lnTo>
                <a:lnTo>
                  <a:pt x="16123" y="63032"/>
                </a:lnTo>
                <a:lnTo>
                  <a:pt x="16830" y="51648"/>
                </a:lnTo>
                <a:lnTo>
                  <a:pt x="39616" y="16558"/>
                </a:lnTo>
                <a:lnTo>
                  <a:pt x="55625" y="13655"/>
                </a:lnTo>
                <a:lnTo>
                  <a:pt x="92127" y="13655"/>
                </a:lnTo>
                <a:lnTo>
                  <a:pt x="90190" y="11186"/>
                </a:lnTo>
                <a:lnTo>
                  <a:pt x="83241" y="6313"/>
                </a:lnTo>
                <a:lnTo>
                  <a:pt x="75106" y="2815"/>
                </a:lnTo>
                <a:lnTo>
                  <a:pt x="65582" y="706"/>
                </a:lnTo>
                <a:lnTo>
                  <a:pt x="54467" y="0"/>
                </a:lnTo>
                <a:close/>
              </a:path>
              <a:path w="105410" h="123825">
                <a:moveTo>
                  <a:pt x="105003" y="77845"/>
                </a:moveTo>
                <a:lnTo>
                  <a:pt x="89032" y="77845"/>
                </a:lnTo>
                <a:lnTo>
                  <a:pt x="87721" y="85252"/>
                </a:lnTo>
                <a:lnTo>
                  <a:pt x="85252" y="91348"/>
                </a:lnTo>
                <a:lnTo>
                  <a:pt x="54467" y="109941"/>
                </a:lnTo>
                <a:lnTo>
                  <a:pt x="88747" y="109941"/>
                </a:lnTo>
                <a:lnTo>
                  <a:pt x="90190" y="108630"/>
                </a:lnTo>
                <a:lnTo>
                  <a:pt x="96019" y="101943"/>
                </a:lnTo>
                <a:lnTo>
                  <a:pt x="100431" y="94655"/>
                </a:lnTo>
                <a:lnTo>
                  <a:pt x="103426" y="86659"/>
                </a:lnTo>
                <a:lnTo>
                  <a:pt x="105003" y="77845"/>
                </a:lnTo>
                <a:close/>
              </a:path>
              <a:path w="105410" h="123825">
                <a:moveTo>
                  <a:pt x="92127" y="13655"/>
                </a:moveTo>
                <a:lnTo>
                  <a:pt x="64343" y="13655"/>
                </a:lnTo>
                <a:lnTo>
                  <a:pt x="71749" y="16123"/>
                </a:lnTo>
                <a:lnTo>
                  <a:pt x="77845" y="19751"/>
                </a:lnTo>
                <a:lnTo>
                  <a:pt x="82783" y="24688"/>
                </a:lnTo>
                <a:lnTo>
                  <a:pt x="86563" y="30937"/>
                </a:lnTo>
                <a:lnTo>
                  <a:pt x="87721" y="38343"/>
                </a:lnTo>
                <a:lnTo>
                  <a:pt x="103845" y="38343"/>
                </a:lnTo>
                <a:lnTo>
                  <a:pt x="102200" y="31138"/>
                </a:lnTo>
                <a:lnTo>
                  <a:pt x="99303" y="24273"/>
                </a:lnTo>
                <a:lnTo>
                  <a:pt x="95264" y="17654"/>
                </a:lnTo>
                <a:lnTo>
                  <a:pt x="92127" y="136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64264" y="2307884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003"/>
                </a:lnTo>
              </a:path>
            </a:pathLst>
          </a:custGeom>
          <a:ln w="172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16121" y="2301133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286" y="0"/>
                </a:lnTo>
              </a:path>
            </a:pathLst>
          </a:custGeom>
          <a:ln w="13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42044" y="2142439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692"/>
                </a:lnTo>
              </a:path>
            </a:pathLst>
          </a:custGeom>
          <a:ln w="172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93901" y="2135032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286" y="0"/>
                </a:lnTo>
              </a:path>
            </a:pathLst>
          </a:custGeom>
          <a:ln w="1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55644" y="2109033"/>
            <a:ext cx="107950" cy="125095"/>
          </a:xfrm>
          <a:custGeom>
            <a:avLst/>
            <a:gdLst/>
            <a:ahLst/>
            <a:cxnLst/>
            <a:rect l="l" t="t" r="r" b="b"/>
            <a:pathLst>
              <a:path w="107950" h="125094">
                <a:moveTo>
                  <a:pt x="55625" y="0"/>
                </a:moveTo>
                <a:lnTo>
                  <a:pt x="16123" y="17282"/>
                </a:lnTo>
                <a:lnTo>
                  <a:pt x="0" y="64190"/>
                </a:lnTo>
                <a:lnTo>
                  <a:pt x="946" y="78301"/>
                </a:lnTo>
                <a:lnTo>
                  <a:pt x="23972" y="116910"/>
                </a:lnTo>
                <a:lnTo>
                  <a:pt x="51846" y="124754"/>
                </a:lnTo>
                <a:lnTo>
                  <a:pt x="59767" y="124309"/>
                </a:lnTo>
                <a:lnTo>
                  <a:pt x="89000" y="111099"/>
                </a:lnTo>
                <a:lnTo>
                  <a:pt x="55625" y="111099"/>
                </a:lnTo>
                <a:lnTo>
                  <a:pt x="46093" y="110194"/>
                </a:lnTo>
                <a:lnTo>
                  <a:pt x="18718" y="82600"/>
                </a:lnTo>
                <a:lnTo>
                  <a:pt x="16123" y="63032"/>
                </a:lnTo>
                <a:lnTo>
                  <a:pt x="16806" y="51666"/>
                </a:lnTo>
                <a:lnTo>
                  <a:pt x="39974" y="17773"/>
                </a:lnTo>
                <a:lnTo>
                  <a:pt x="55625" y="14813"/>
                </a:lnTo>
                <a:lnTo>
                  <a:pt x="94664" y="14813"/>
                </a:lnTo>
                <a:lnTo>
                  <a:pt x="92111" y="11770"/>
                </a:lnTo>
                <a:lnTo>
                  <a:pt x="83941" y="6248"/>
                </a:lnTo>
                <a:lnTo>
                  <a:pt x="77944" y="3677"/>
                </a:lnTo>
                <a:lnTo>
                  <a:pt x="71144" y="1706"/>
                </a:lnTo>
                <a:lnTo>
                  <a:pt x="63663" y="444"/>
                </a:lnTo>
                <a:lnTo>
                  <a:pt x="55625" y="0"/>
                </a:lnTo>
                <a:close/>
              </a:path>
              <a:path w="107950" h="125094">
                <a:moveTo>
                  <a:pt x="107472" y="106161"/>
                </a:moveTo>
                <a:lnTo>
                  <a:pt x="93817" y="106161"/>
                </a:lnTo>
                <a:lnTo>
                  <a:pt x="97596" y="120975"/>
                </a:lnTo>
                <a:lnTo>
                  <a:pt x="107472" y="120975"/>
                </a:lnTo>
                <a:lnTo>
                  <a:pt x="107472" y="106161"/>
                </a:lnTo>
                <a:close/>
              </a:path>
              <a:path w="107950" h="125094">
                <a:moveTo>
                  <a:pt x="107472" y="58094"/>
                </a:moveTo>
                <a:lnTo>
                  <a:pt x="55625" y="58094"/>
                </a:lnTo>
                <a:lnTo>
                  <a:pt x="55625" y="71597"/>
                </a:lnTo>
                <a:lnTo>
                  <a:pt x="92659" y="71597"/>
                </a:lnTo>
                <a:lnTo>
                  <a:pt x="91952" y="81130"/>
                </a:lnTo>
                <a:lnTo>
                  <a:pt x="63462" y="110435"/>
                </a:lnTo>
                <a:lnTo>
                  <a:pt x="55625" y="111099"/>
                </a:lnTo>
                <a:lnTo>
                  <a:pt x="89000" y="111099"/>
                </a:lnTo>
                <a:lnTo>
                  <a:pt x="93817" y="106161"/>
                </a:lnTo>
                <a:lnTo>
                  <a:pt x="107472" y="106161"/>
                </a:lnTo>
                <a:lnTo>
                  <a:pt x="107472" y="58094"/>
                </a:lnTo>
                <a:close/>
              </a:path>
              <a:path w="107950" h="125094">
                <a:moveTo>
                  <a:pt x="94664" y="14813"/>
                </a:moveTo>
                <a:lnTo>
                  <a:pt x="64190" y="14813"/>
                </a:lnTo>
                <a:lnTo>
                  <a:pt x="71597" y="16123"/>
                </a:lnTo>
                <a:lnTo>
                  <a:pt x="77845" y="19751"/>
                </a:lnTo>
                <a:lnTo>
                  <a:pt x="83941" y="24688"/>
                </a:lnTo>
                <a:lnTo>
                  <a:pt x="87721" y="30937"/>
                </a:lnTo>
                <a:lnTo>
                  <a:pt x="90190" y="39502"/>
                </a:lnTo>
                <a:lnTo>
                  <a:pt x="106161" y="39502"/>
                </a:lnTo>
                <a:lnTo>
                  <a:pt x="102895" y="28425"/>
                </a:lnTo>
                <a:lnTo>
                  <a:pt x="98320" y="19171"/>
                </a:lnTo>
                <a:lnTo>
                  <a:pt x="94664" y="148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05666" y="4984016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726"/>
                </a:lnTo>
              </a:path>
            </a:pathLst>
          </a:custGeom>
          <a:ln w="159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58179" y="4977224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975" y="0"/>
                </a:lnTo>
              </a:path>
            </a:pathLst>
          </a:custGeom>
          <a:ln w="13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78588" y="4456688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738"/>
                </a:lnTo>
              </a:path>
            </a:pathLst>
          </a:custGeom>
          <a:ln w="161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31025" y="4449283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128" y="0"/>
                </a:lnTo>
              </a:path>
            </a:pathLst>
          </a:custGeom>
          <a:ln w="14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82302" y="4566596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738"/>
                </a:lnTo>
              </a:path>
            </a:pathLst>
          </a:custGeom>
          <a:ln w="161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34738" y="4559808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128" y="0"/>
                </a:lnTo>
              </a:path>
            </a:pathLst>
          </a:custGeom>
          <a:ln w="13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94012" y="4567833"/>
            <a:ext cx="107950" cy="123825"/>
          </a:xfrm>
          <a:custGeom>
            <a:avLst/>
            <a:gdLst/>
            <a:ahLst/>
            <a:cxnLst/>
            <a:rect l="l" t="t" r="r" b="b"/>
            <a:pathLst>
              <a:path w="107950" h="123825">
                <a:moveTo>
                  <a:pt x="55473" y="0"/>
                </a:moveTo>
                <a:lnTo>
                  <a:pt x="15971" y="16047"/>
                </a:lnTo>
                <a:lnTo>
                  <a:pt x="0" y="64209"/>
                </a:lnTo>
                <a:lnTo>
                  <a:pt x="943" y="78129"/>
                </a:lnTo>
                <a:lnTo>
                  <a:pt x="23822" y="116197"/>
                </a:lnTo>
                <a:lnTo>
                  <a:pt x="51846" y="123489"/>
                </a:lnTo>
                <a:lnTo>
                  <a:pt x="59703" y="123238"/>
                </a:lnTo>
                <a:lnTo>
                  <a:pt x="87569" y="111145"/>
                </a:lnTo>
                <a:lnTo>
                  <a:pt x="89137" y="109904"/>
                </a:lnTo>
                <a:lnTo>
                  <a:pt x="55473" y="109904"/>
                </a:lnTo>
                <a:lnTo>
                  <a:pt x="46026" y="109191"/>
                </a:lnTo>
                <a:lnTo>
                  <a:pt x="18623" y="81659"/>
                </a:lnTo>
                <a:lnTo>
                  <a:pt x="15971" y="62983"/>
                </a:lnTo>
                <a:lnTo>
                  <a:pt x="16677" y="51640"/>
                </a:lnTo>
                <a:lnTo>
                  <a:pt x="39955" y="16976"/>
                </a:lnTo>
                <a:lnTo>
                  <a:pt x="55473" y="13584"/>
                </a:lnTo>
                <a:lnTo>
                  <a:pt x="93710" y="13584"/>
                </a:lnTo>
                <a:lnTo>
                  <a:pt x="92111" y="11712"/>
                </a:lnTo>
                <a:lnTo>
                  <a:pt x="83941" y="6178"/>
                </a:lnTo>
                <a:lnTo>
                  <a:pt x="77942" y="3645"/>
                </a:lnTo>
                <a:lnTo>
                  <a:pt x="71125" y="1695"/>
                </a:lnTo>
                <a:lnTo>
                  <a:pt x="63599" y="442"/>
                </a:lnTo>
                <a:lnTo>
                  <a:pt x="55473" y="0"/>
                </a:lnTo>
                <a:close/>
              </a:path>
              <a:path w="107950" h="123825">
                <a:moveTo>
                  <a:pt x="107472" y="106204"/>
                </a:moveTo>
                <a:lnTo>
                  <a:pt x="93817" y="106204"/>
                </a:lnTo>
                <a:lnTo>
                  <a:pt x="97444" y="121014"/>
                </a:lnTo>
                <a:lnTo>
                  <a:pt x="107472" y="121014"/>
                </a:lnTo>
                <a:lnTo>
                  <a:pt x="107472" y="106204"/>
                </a:lnTo>
                <a:close/>
              </a:path>
              <a:path w="107950" h="123825">
                <a:moveTo>
                  <a:pt x="107472" y="58043"/>
                </a:moveTo>
                <a:lnTo>
                  <a:pt x="55473" y="58043"/>
                </a:lnTo>
                <a:lnTo>
                  <a:pt x="55473" y="71615"/>
                </a:lnTo>
                <a:lnTo>
                  <a:pt x="92506" y="71615"/>
                </a:lnTo>
                <a:lnTo>
                  <a:pt x="91824" y="81116"/>
                </a:lnTo>
                <a:lnTo>
                  <a:pt x="63376" y="109423"/>
                </a:lnTo>
                <a:lnTo>
                  <a:pt x="55473" y="109904"/>
                </a:lnTo>
                <a:lnTo>
                  <a:pt x="89137" y="109904"/>
                </a:lnTo>
                <a:lnTo>
                  <a:pt x="93817" y="106204"/>
                </a:lnTo>
                <a:lnTo>
                  <a:pt x="107472" y="106204"/>
                </a:lnTo>
                <a:lnTo>
                  <a:pt x="107472" y="58043"/>
                </a:lnTo>
                <a:close/>
              </a:path>
              <a:path w="107950" h="123825">
                <a:moveTo>
                  <a:pt x="93710" y="13584"/>
                </a:moveTo>
                <a:lnTo>
                  <a:pt x="64190" y="13584"/>
                </a:lnTo>
                <a:lnTo>
                  <a:pt x="71597" y="16047"/>
                </a:lnTo>
                <a:lnTo>
                  <a:pt x="77693" y="19751"/>
                </a:lnTo>
                <a:lnTo>
                  <a:pt x="83941" y="23454"/>
                </a:lnTo>
                <a:lnTo>
                  <a:pt x="87569" y="29644"/>
                </a:lnTo>
                <a:lnTo>
                  <a:pt x="90037" y="38288"/>
                </a:lnTo>
                <a:lnTo>
                  <a:pt x="106161" y="38288"/>
                </a:lnTo>
                <a:lnTo>
                  <a:pt x="102895" y="27880"/>
                </a:lnTo>
                <a:lnTo>
                  <a:pt x="98320" y="18984"/>
                </a:lnTo>
                <a:lnTo>
                  <a:pt x="93710" y="13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20560" y="4942021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741"/>
                </a:lnTo>
              </a:path>
            </a:pathLst>
          </a:custGeom>
          <a:ln w="161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72995" y="4935228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128" y="0"/>
                </a:lnTo>
              </a:path>
            </a:pathLst>
          </a:custGeom>
          <a:ln w="13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27331" y="4850629"/>
            <a:ext cx="107950" cy="123825"/>
          </a:xfrm>
          <a:custGeom>
            <a:avLst/>
            <a:gdLst/>
            <a:ahLst/>
            <a:cxnLst/>
            <a:rect l="l" t="t" r="r" b="b"/>
            <a:pathLst>
              <a:path w="107950" h="123825">
                <a:moveTo>
                  <a:pt x="55625" y="0"/>
                </a:moveTo>
                <a:lnTo>
                  <a:pt x="16123" y="16062"/>
                </a:lnTo>
                <a:lnTo>
                  <a:pt x="0" y="62996"/>
                </a:lnTo>
                <a:lnTo>
                  <a:pt x="946" y="77096"/>
                </a:lnTo>
                <a:lnTo>
                  <a:pt x="23972" y="115688"/>
                </a:lnTo>
                <a:lnTo>
                  <a:pt x="51846" y="123504"/>
                </a:lnTo>
                <a:lnTo>
                  <a:pt x="59767" y="123061"/>
                </a:lnTo>
                <a:lnTo>
                  <a:pt x="88944" y="109907"/>
                </a:lnTo>
                <a:lnTo>
                  <a:pt x="55625" y="109907"/>
                </a:lnTo>
                <a:lnTo>
                  <a:pt x="46093" y="109002"/>
                </a:lnTo>
                <a:lnTo>
                  <a:pt x="18718" y="81518"/>
                </a:lnTo>
                <a:lnTo>
                  <a:pt x="16123" y="62996"/>
                </a:lnTo>
                <a:lnTo>
                  <a:pt x="16806" y="51123"/>
                </a:lnTo>
                <a:lnTo>
                  <a:pt x="39974" y="16529"/>
                </a:lnTo>
                <a:lnTo>
                  <a:pt x="55625" y="13597"/>
                </a:lnTo>
                <a:lnTo>
                  <a:pt x="93712" y="13597"/>
                </a:lnTo>
                <a:lnTo>
                  <a:pt x="92111" y="11720"/>
                </a:lnTo>
                <a:lnTo>
                  <a:pt x="83941" y="6178"/>
                </a:lnTo>
                <a:lnTo>
                  <a:pt x="77944" y="3128"/>
                </a:lnTo>
                <a:lnTo>
                  <a:pt x="71144" y="1236"/>
                </a:lnTo>
                <a:lnTo>
                  <a:pt x="63663" y="270"/>
                </a:lnTo>
                <a:lnTo>
                  <a:pt x="55625" y="0"/>
                </a:lnTo>
                <a:close/>
              </a:path>
              <a:path w="107950" h="123825">
                <a:moveTo>
                  <a:pt x="107472" y="104976"/>
                </a:moveTo>
                <a:lnTo>
                  <a:pt x="93817" y="104976"/>
                </a:lnTo>
                <a:lnTo>
                  <a:pt x="97596" y="121039"/>
                </a:lnTo>
                <a:lnTo>
                  <a:pt x="107472" y="121039"/>
                </a:lnTo>
                <a:lnTo>
                  <a:pt x="107472" y="104976"/>
                </a:lnTo>
                <a:close/>
              </a:path>
              <a:path w="107950" h="123825">
                <a:moveTo>
                  <a:pt x="107472" y="56805"/>
                </a:moveTo>
                <a:lnTo>
                  <a:pt x="55625" y="56805"/>
                </a:lnTo>
                <a:lnTo>
                  <a:pt x="55625" y="70402"/>
                </a:lnTo>
                <a:lnTo>
                  <a:pt x="92659" y="70402"/>
                </a:lnTo>
                <a:lnTo>
                  <a:pt x="91952" y="79895"/>
                </a:lnTo>
                <a:lnTo>
                  <a:pt x="63462" y="109232"/>
                </a:lnTo>
                <a:lnTo>
                  <a:pt x="55625" y="109907"/>
                </a:lnTo>
                <a:lnTo>
                  <a:pt x="88944" y="109907"/>
                </a:lnTo>
                <a:lnTo>
                  <a:pt x="93817" y="104976"/>
                </a:lnTo>
                <a:lnTo>
                  <a:pt x="107472" y="104976"/>
                </a:lnTo>
                <a:lnTo>
                  <a:pt x="107472" y="56805"/>
                </a:lnTo>
                <a:close/>
              </a:path>
              <a:path w="107950" h="123825">
                <a:moveTo>
                  <a:pt x="93712" y="13597"/>
                </a:moveTo>
                <a:lnTo>
                  <a:pt x="64190" y="13597"/>
                </a:lnTo>
                <a:lnTo>
                  <a:pt x="71597" y="16062"/>
                </a:lnTo>
                <a:lnTo>
                  <a:pt x="77845" y="19775"/>
                </a:lnTo>
                <a:lnTo>
                  <a:pt x="83941" y="23478"/>
                </a:lnTo>
                <a:lnTo>
                  <a:pt x="87721" y="29647"/>
                </a:lnTo>
                <a:lnTo>
                  <a:pt x="90190" y="38292"/>
                </a:lnTo>
                <a:lnTo>
                  <a:pt x="106161" y="38292"/>
                </a:lnTo>
                <a:lnTo>
                  <a:pt x="102895" y="27894"/>
                </a:lnTo>
                <a:lnTo>
                  <a:pt x="98320" y="18998"/>
                </a:lnTo>
                <a:lnTo>
                  <a:pt x="93712" y="135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09984" y="4722208"/>
            <a:ext cx="106680" cy="118745"/>
          </a:xfrm>
          <a:custGeom>
            <a:avLst/>
            <a:gdLst/>
            <a:ahLst/>
            <a:cxnLst/>
            <a:rect l="l" t="t" r="r" b="b"/>
            <a:pathLst>
              <a:path w="106679" h="118745">
                <a:moveTo>
                  <a:pt x="63032" y="0"/>
                </a:moveTo>
                <a:lnTo>
                  <a:pt x="44439" y="0"/>
                </a:lnTo>
                <a:lnTo>
                  <a:pt x="0" y="118551"/>
                </a:lnTo>
                <a:lnTo>
                  <a:pt x="17282" y="118551"/>
                </a:lnTo>
                <a:lnTo>
                  <a:pt x="29626" y="82725"/>
                </a:lnTo>
                <a:lnTo>
                  <a:pt x="93234" y="82725"/>
                </a:lnTo>
                <a:lnTo>
                  <a:pt x="88279" y="69153"/>
                </a:lnTo>
                <a:lnTo>
                  <a:pt x="34564" y="69153"/>
                </a:lnTo>
                <a:lnTo>
                  <a:pt x="53157" y="17276"/>
                </a:lnTo>
                <a:lnTo>
                  <a:pt x="69339" y="17276"/>
                </a:lnTo>
                <a:lnTo>
                  <a:pt x="63032" y="0"/>
                </a:lnTo>
                <a:close/>
              </a:path>
              <a:path w="106679" h="118745">
                <a:moveTo>
                  <a:pt x="93234" y="82725"/>
                </a:moveTo>
                <a:lnTo>
                  <a:pt x="76535" y="82725"/>
                </a:lnTo>
                <a:lnTo>
                  <a:pt x="87721" y="118551"/>
                </a:lnTo>
                <a:lnTo>
                  <a:pt x="106314" y="118551"/>
                </a:lnTo>
                <a:lnTo>
                  <a:pt x="93234" y="82725"/>
                </a:lnTo>
                <a:close/>
              </a:path>
              <a:path w="106679" h="118745">
                <a:moveTo>
                  <a:pt x="69339" y="17276"/>
                </a:moveTo>
                <a:lnTo>
                  <a:pt x="53157" y="17276"/>
                </a:lnTo>
                <a:lnTo>
                  <a:pt x="71597" y="69153"/>
                </a:lnTo>
                <a:lnTo>
                  <a:pt x="88279" y="69153"/>
                </a:lnTo>
                <a:lnTo>
                  <a:pt x="69339" y="172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66858" y="4906207"/>
            <a:ext cx="80645" cy="118745"/>
          </a:xfrm>
          <a:custGeom>
            <a:avLst/>
            <a:gdLst/>
            <a:ahLst/>
            <a:cxnLst/>
            <a:rect l="l" t="t" r="r" b="b"/>
            <a:pathLst>
              <a:path w="80645" h="118745">
                <a:moveTo>
                  <a:pt x="16123" y="80272"/>
                </a:moveTo>
                <a:lnTo>
                  <a:pt x="0" y="80272"/>
                </a:lnTo>
                <a:lnTo>
                  <a:pt x="685" y="87644"/>
                </a:lnTo>
                <a:lnTo>
                  <a:pt x="30055" y="117869"/>
                </a:lnTo>
                <a:lnTo>
                  <a:pt x="39502" y="118564"/>
                </a:lnTo>
                <a:lnTo>
                  <a:pt x="48502" y="117869"/>
                </a:lnTo>
                <a:lnTo>
                  <a:pt x="56822" y="115783"/>
                </a:lnTo>
                <a:lnTo>
                  <a:pt x="64216" y="112305"/>
                </a:lnTo>
                <a:lnTo>
                  <a:pt x="70439" y="107432"/>
                </a:lnTo>
                <a:lnTo>
                  <a:pt x="72432" y="104967"/>
                </a:lnTo>
                <a:lnTo>
                  <a:pt x="29626" y="104967"/>
                </a:lnTo>
                <a:lnTo>
                  <a:pt x="23530" y="102501"/>
                </a:lnTo>
                <a:lnTo>
                  <a:pt x="19751" y="96322"/>
                </a:lnTo>
                <a:lnTo>
                  <a:pt x="17282" y="92619"/>
                </a:lnTo>
                <a:lnTo>
                  <a:pt x="16123" y="87678"/>
                </a:lnTo>
                <a:lnTo>
                  <a:pt x="16123" y="80272"/>
                </a:lnTo>
                <a:close/>
              </a:path>
              <a:path w="80645" h="118745">
                <a:moveTo>
                  <a:pt x="71574" y="13597"/>
                </a:moveTo>
                <a:lnTo>
                  <a:pt x="46908" y="13597"/>
                </a:lnTo>
                <a:lnTo>
                  <a:pt x="50688" y="14825"/>
                </a:lnTo>
                <a:lnTo>
                  <a:pt x="55625" y="17300"/>
                </a:lnTo>
                <a:lnTo>
                  <a:pt x="59253" y="21003"/>
                </a:lnTo>
                <a:lnTo>
                  <a:pt x="61721" y="25932"/>
                </a:lnTo>
                <a:lnTo>
                  <a:pt x="61721" y="38279"/>
                </a:lnTo>
                <a:lnTo>
                  <a:pt x="58094" y="44458"/>
                </a:lnTo>
                <a:lnTo>
                  <a:pt x="51846" y="46923"/>
                </a:lnTo>
                <a:lnTo>
                  <a:pt x="48219" y="49398"/>
                </a:lnTo>
                <a:lnTo>
                  <a:pt x="32095" y="49398"/>
                </a:lnTo>
                <a:lnTo>
                  <a:pt x="32095" y="61758"/>
                </a:lnTo>
                <a:lnTo>
                  <a:pt x="46908" y="61758"/>
                </a:lnTo>
                <a:lnTo>
                  <a:pt x="53157" y="62996"/>
                </a:lnTo>
                <a:lnTo>
                  <a:pt x="63032" y="70402"/>
                </a:lnTo>
                <a:lnTo>
                  <a:pt x="65501" y="75331"/>
                </a:lnTo>
                <a:lnTo>
                  <a:pt x="65501" y="90156"/>
                </a:lnTo>
                <a:lnTo>
                  <a:pt x="63032" y="95085"/>
                </a:lnTo>
                <a:lnTo>
                  <a:pt x="53157" y="102501"/>
                </a:lnTo>
                <a:lnTo>
                  <a:pt x="48219" y="104967"/>
                </a:lnTo>
                <a:lnTo>
                  <a:pt x="72432" y="104967"/>
                </a:lnTo>
                <a:lnTo>
                  <a:pt x="74554" y="102342"/>
                </a:lnTo>
                <a:lnTo>
                  <a:pt x="77663" y="96322"/>
                </a:lnTo>
                <a:lnTo>
                  <a:pt x="79628" y="89380"/>
                </a:lnTo>
                <a:lnTo>
                  <a:pt x="80314" y="81512"/>
                </a:lnTo>
                <a:lnTo>
                  <a:pt x="80314" y="74106"/>
                </a:lnTo>
                <a:lnTo>
                  <a:pt x="79004" y="67927"/>
                </a:lnTo>
                <a:lnTo>
                  <a:pt x="75377" y="64224"/>
                </a:lnTo>
                <a:lnTo>
                  <a:pt x="71597" y="59283"/>
                </a:lnTo>
                <a:lnTo>
                  <a:pt x="67970" y="55568"/>
                </a:lnTo>
                <a:lnTo>
                  <a:pt x="61721" y="54330"/>
                </a:lnTo>
                <a:lnTo>
                  <a:pt x="65501" y="53102"/>
                </a:lnTo>
                <a:lnTo>
                  <a:pt x="70439" y="48161"/>
                </a:lnTo>
                <a:lnTo>
                  <a:pt x="74066" y="43220"/>
                </a:lnTo>
                <a:lnTo>
                  <a:pt x="76535" y="37054"/>
                </a:lnTo>
                <a:lnTo>
                  <a:pt x="76535" y="30873"/>
                </a:lnTo>
                <a:lnTo>
                  <a:pt x="75870" y="23913"/>
                </a:lnTo>
                <a:lnTo>
                  <a:pt x="73940" y="17761"/>
                </a:lnTo>
                <a:lnTo>
                  <a:pt x="71574" y="13597"/>
                </a:lnTo>
                <a:close/>
              </a:path>
              <a:path w="80645" h="118745">
                <a:moveTo>
                  <a:pt x="39502" y="0"/>
                </a:moveTo>
                <a:lnTo>
                  <a:pt x="4937" y="22229"/>
                </a:lnTo>
                <a:lnTo>
                  <a:pt x="3779" y="29647"/>
                </a:lnTo>
                <a:lnTo>
                  <a:pt x="3779" y="38279"/>
                </a:lnTo>
                <a:lnTo>
                  <a:pt x="17282" y="38279"/>
                </a:lnTo>
                <a:lnTo>
                  <a:pt x="17282" y="30873"/>
                </a:lnTo>
                <a:lnTo>
                  <a:pt x="18592" y="25932"/>
                </a:lnTo>
                <a:lnTo>
                  <a:pt x="21061" y="22229"/>
                </a:lnTo>
                <a:lnTo>
                  <a:pt x="24688" y="16062"/>
                </a:lnTo>
                <a:lnTo>
                  <a:pt x="30937" y="13597"/>
                </a:lnTo>
                <a:lnTo>
                  <a:pt x="71574" y="13597"/>
                </a:lnTo>
                <a:lnTo>
                  <a:pt x="70838" y="12302"/>
                </a:lnTo>
                <a:lnTo>
                  <a:pt x="66659" y="7418"/>
                </a:lnTo>
                <a:lnTo>
                  <a:pt x="61417" y="4170"/>
                </a:lnTo>
                <a:lnTo>
                  <a:pt x="54989" y="1852"/>
                </a:lnTo>
                <a:lnTo>
                  <a:pt x="47607" y="462"/>
                </a:lnTo>
                <a:lnTo>
                  <a:pt x="395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66924" y="4903732"/>
            <a:ext cx="15240" cy="46990"/>
          </a:xfrm>
          <a:custGeom>
            <a:avLst/>
            <a:gdLst/>
            <a:ahLst/>
            <a:cxnLst/>
            <a:rect l="l" t="t" r="r" b="b"/>
            <a:pathLst>
              <a:path w="15239" h="46989">
                <a:moveTo>
                  <a:pt x="14813" y="0"/>
                </a:moveTo>
                <a:lnTo>
                  <a:pt x="0" y="0"/>
                </a:lnTo>
                <a:lnTo>
                  <a:pt x="3627" y="46933"/>
                </a:lnTo>
                <a:lnTo>
                  <a:pt x="12344" y="46933"/>
                </a:lnTo>
                <a:lnTo>
                  <a:pt x="148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67524" y="4917329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738"/>
                </a:lnTo>
              </a:path>
            </a:pathLst>
          </a:custGeom>
          <a:ln w="159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20036" y="4910530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975" y="0"/>
                </a:lnTo>
              </a:path>
            </a:pathLst>
          </a:custGeom>
          <a:ln w="13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90344" y="4923507"/>
            <a:ext cx="107950" cy="123825"/>
          </a:xfrm>
          <a:custGeom>
            <a:avLst/>
            <a:gdLst/>
            <a:ahLst/>
            <a:cxnLst/>
            <a:rect l="l" t="t" r="r" b="b"/>
            <a:pathLst>
              <a:path w="107950" h="123825">
                <a:moveTo>
                  <a:pt x="55473" y="0"/>
                </a:moveTo>
                <a:lnTo>
                  <a:pt x="15971" y="16050"/>
                </a:lnTo>
                <a:lnTo>
                  <a:pt x="0" y="64212"/>
                </a:lnTo>
                <a:lnTo>
                  <a:pt x="1127" y="78122"/>
                </a:lnTo>
                <a:lnTo>
                  <a:pt x="24946" y="116192"/>
                </a:lnTo>
                <a:lnTo>
                  <a:pt x="53004" y="123480"/>
                </a:lnTo>
                <a:lnTo>
                  <a:pt x="60376" y="123231"/>
                </a:lnTo>
                <a:lnTo>
                  <a:pt x="90116" y="109907"/>
                </a:lnTo>
                <a:lnTo>
                  <a:pt x="55473" y="109907"/>
                </a:lnTo>
                <a:lnTo>
                  <a:pt x="46026" y="109194"/>
                </a:lnTo>
                <a:lnTo>
                  <a:pt x="19278" y="81650"/>
                </a:lnTo>
                <a:lnTo>
                  <a:pt x="17282" y="62971"/>
                </a:lnTo>
                <a:lnTo>
                  <a:pt x="17964" y="51627"/>
                </a:lnTo>
                <a:lnTo>
                  <a:pt x="40534" y="16968"/>
                </a:lnTo>
                <a:lnTo>
                  <a:pt x="55473" y="13572"/>
                </a:lnTo>
                <a:lnTo>
                  <a:pt x="93935" y="13572"/>
                </a:lnTo>
                <a:lnTo>
                  <a:pt x="92274" y="11708"/>
                </a:lnTo>
                <a:lnTo>
                  <a:pt x="83941" y="6169"/>
                </a:lnTo>
                <a:lnTo>
                  <a:pt x="77942" y="3642"/>
                </a:lnTo>
                <a:lnTo>
                  <a:pt x="71125" y="1695"/>
                </a:lnTo>
                <a:lnTo>
                  <a:pt x="63599" y="443"/>
                </a:lnTo>
                <a:lnTo>
                  <a:pt x="55473" y="0"/>
                </a:lnTo>
                <a:close/>
              </a:path>
              <a:path w="107950" h="123825">
                <a:moveTo>
                  <a:pt x="107472" y="106204"/>
                </a:moveTo>
                <a:lnTo>
                  <a:pt x="93817" y="106204"/>
                </a:lnTo>
                <a:lnTo>
                  <a:pt x="97596" y="121014"/>
                </a:lnTo>
                <a:lnTo>
                  <a:pt x="107472" y="121014"/>
                </a:lnTo>
                <a:lnTo>
                  <a:pt x="107472" y="106204"/>
                </a:lnTo>
                <a:close/>
              </a:path>
              <a:path w="107950" h="123825">
                <a:moveTo>
                  <a:pt x="107472" y="58030"/>
                </a:moveTo>
                <a:lnTo>
                  <a:pt x="56784" y="58030"/>
                </a:lnTo>
                <a:lnTo>
                  <a:pt x="56784" y="71615"/>
                </a:lnTo>
                <a:lnTo>
                  <a:pt x="92659" y="71615"/>
                </a:lnTo>
                <a:lnTo>
                  <a:pt x="91973" y="81108"/>
                </a:lnTo>
                <a:lnTo>
                  <a:pt x="63418" y="109424"/>
                </a:lnTo>
                <a:lnTo>
                  <a:pt x="55473" y="109907"/>
                </a:lnTo>
                <a:lnTo>
                  <a:pt x="90116" y="109907"/>
                </a:lnTo>
                <a:lnTo>
                  <a:pt x="93817" y="106204"/>
                </a:lnTo>
                <a:lnTo>
                  <a:pt x="107472" y="106204"/>
                </a:lnTo>
                <a:lnTo>
                  <a:pt x="107472" y="58030"/>
                </a:lnTo>
                <a:close/>
              </a:path>
              <a:path w="107950" h="123825">
                <a:moveTo>
                  <a:pt x="93935" y="13572"/>
                </a:moveTo>
                <a:lnTo>
                  <a:pt x="64190" y="13572"/>
                </a:lnTo>
                <a:lnTo>
                  <a:pt x="71597" y="16050"/>
                </a:lnTo>
                <a:lnTo>
                  <a:pt x="77845" y="19754"/>
                </a:lnTo>
                <a:lnTo>
                  <a:pt x="83941" y="23457"/>
                </a:lnTo>
                <a:lnTo>
                  <a:pt x="88879" y="29623"/>
                </a:lnTo>
                <a:lnTo>
                  <a:pt x="90190" y="38267"/>
                </a:lnTo>
                <a:lnTo>
                  <a:pt x="106161" y="38267"/>
                </a:lnTo>
                <a:lnTo>
                  <a:pt x="103384" y="27873"/>
                </a:lnTo>
                <a:lnTo>
                  <a:pt x="98755" y="18981"/>
                </a:lnTo>
                <a:lnTo>
                  <a:pt x="93935" y="13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9554" y="2195444"/>
            <a:ext cx="1364348" cy="2631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8339" y="4860523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714"/>
                </a:lnTo>
              </a:path>
            </a:pathLst>
          </a:custGeom>
          <a:ln w="160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0803" y="4853725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073" y="0"/>
                </a:lnTo>
              </a:path>
            </a:pathLst>
          </a:custGeom>
          <a:ln w="13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01689" y="4939558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726"/>
                </a:lnTo>
              </a:path>
            </a:pathLst>
          </a:custGeom>
          <a:ln w="160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54140" y="4932765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073" y="0"/>
                </a:lnTo>
              </a:path>
            </a:pathLst>
          </a:custGeom>
          <a:ln w="13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4135" y="5066751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738"/>
                </a:lnTo>
              </a:path>
            </a:pathLst>
          </a:custGeom>
          <a:ln w="16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6617" y="5059340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061" y="0"/>
                </a:lnTo>
              </a:path>
            </a:pathLst>
          </a:custGeom>
          <a:ln w="148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7337" y="5060573"/>
            <a:ext cx="79375" cy="116205"/>
          </a:xfrm>
          <a:custGeom>
            <a:avLst/>
            <a:gdLst/>
            <a:ahLst/>
            <a:cxnLst/>
            <a:rect l="l" t="t" r="r" b="b"/>
            <a:pathLst>
              <a:path w="79375" h="116204">
                <a:moveTo>
                  <a:pt x="16047" y="83987"/>
                </a:moveTo>
                <a:lnTo>
                  <a:pt x="0" y="83987"/>
                </a:lnTo>
                <a:lnTo>
                  <a:pt x="1402" y="91643"/>
                </a:lnTo>
                <a:lnTo>
                  <a:pt x="37039" y="116086"/>
                </a:lnTo>
                <a:lnTo>
                  <a:pt x="47433" y="115372"/>
                </a:lnTo>
                <a:lnTo>
                  <a:pt x="56325" y="113153"/>
                </a:lnTo>
                <a:lnTo>
                  <a:pt x="63598" y="109314"/>
                </a:lnTo>
                <a:lnTo>
                  <a:pt x="69137" y="103738"/>
                </a:lnTo>
                <a:lnTo>
                  <a:pt x="34561" y="103738"/>
                </a:lnTo>
                <a:lnTo>
                  <a:pt x="27157" y="101275"/>
                </a:lnTo>
                <a:lnTo>
                  <a:pt x="19751" y="97560"/>
                </a:lnTo>
                <a:lnTo>
                  <a:pt x="16047" y="91391"/>
                </a:lnTo>
                <a:lnTo>
                  <a:pt x="16047" y="83987"/>
                </a:lnTo>
                <a:close/>
              </a:path>
              <a:path w="79375" h="116204">
                <a:moveTo>
                  <a:pt x="71405" y="51873"/>
                </a:moveTo>
                <a:lnTo>
                  <a:pt x="45683" y="51873"/>
                </a:lnTo>
                <a:lnTo>
                  <a:pt x="51849" y="54339"/>
                </a:lnTo>
                <a:lnTo>
                  <a:pt x="56790" y="58043"/>
                </a:lnTo>
                <a:lnTo>
                  <a:pt x="61731" y="62983"/>
                </a:lnTo>
                <a:lnTo>
                  <a:pt x="64196" y="69162"/>
                </a:lnTo>
                <a:lnTo>
                  <a:pt x="64196" y="83987"/>
                </a:lnTo>
                <a:lnTo>
                  <a:pt x="61731" y="90153"/>
                </a:lnTo>
                <a:lnTo>
                  <a:pt x="54327" y="100035"/>
                </a:lnTo>
                <a:lnTo>
                  <a:pt x="46908" y="103738"/>
                </a:lnTo>
                <a:lnTo>
                  <a:pt x="69137" y="103738"/>
                </a:lnTo>
                <a:lnTo>
                  <a:pt x="73806" y="97042"/>
                </a:lnTo>
                <a:lnTo>
                  <a:pt x="76856" y="89999"/>
                </a:lnTo>
                <a:lnTo>
                  <a:pt x="78516" y="82723"/>
                </a:lnTo>
                <a:lnTo>
                  <a:pt x="79019" y="75331"/>
                </a:lnTo>
                <a:lnTo>
                  <a:pt x="78516" y="67461"/>
                </a:lnTo>
                <a:lnTo>
                  <a:pt x="76856" y="60515"/>
                </a:lnTo>
                <a:lnTo>
                  <a:pt x="73806" y="54495"/>
                </a:lnTo>
                <a:lnTo>
                  <a:pt x="71405" y="51873"/>
                </a:lnTo>
                <a:close/>
              </a:path>
              <a:path w="79375" h="116204">
                <a:moveTo>
                  <a:pt x="72841" y="0"/>
                </a:moveTo>
                <a:lnTo>
                  <a:pt x="13572" y="0"/>
                </a:lnTo>
                <a:lnTo>
                  <a:pt x="4928" y="61758"/>
                </a:lnTo>
                <a:lnTo>
                  <a:pt x="17276" y="62983"/>
                </a:lnTo>
                <a:lnTo>
                  <a:pt x="19751" y="59280"/>
                </a:lnTo>
                <a:lnTo>
                  <a:pt x="22216" y="56817"/>
                </a:lnTo>
                <a:lnTo>
                  <a:pt x="25917" y="54339"/>
                </a:lnTo>
                <a:lnTo>
                  <a:pt x="29632" y="53114"/>
                </a:lnTo>
                <a:lnTo>
                  <a:pt x="34561" y="51873"/>
                </a:lnTo>
                <a:lnTo>
                  <a:pt x="71405" y="51873"/>
                </a:lnTo>
                <a:lnTo>
                  <a:pt x="69137" y="49398"/>
                </a:lnTo>
                <a:lnTo>
                  <a:pt x="64581" y="45695"/>
                </a:lnTo>
                <a:lnTo>
                  <a:pt x="19751" y="45695"/>
                </a:lnTo>
                <a:lnTo>
                  <a:pt x="24691" y="13584"/>
                </a:lnTo>
                <a:lnTo>
                  <a:pt x="72841" y="13584"/>
                </a:lnTo>
                <a:lnTo>
                  <a:pt x="72841" y="0"/>
                </a:lnTo>
                <a:close/>
              </a:path>
              <a:path w="79375" h="116204">
                <a:moveTo>
                  <a:pt x="41967" y="38288"/>
                </a:moveTo>
                <a:lnTo>
                  <a:pt x="35801" y="38288"/>
                </a:lnTo>
                <a:lnTo>
                  <a:pt x="30860" y="39517"/>
                </a:lnTo>
                <a:lnTo>
                  <a:pt x="27157" y="41992"/>
                </a:lnTo>
                <a:lnTo>
                  <a:pt x="24691" y="41992"/>
                </a:lnTo>
                <a:lnTo>
                  <a:pt x="22216" y="44458"/>
                </a:lnTo>
                <a:lnTo>
                  <a:pt x="19751" y="45695"/>
                </a:lnTo>
                <a:lnTo>
                  <a:pt x="64581" y="45695"/>
                </a:lnTo>
                <a:lnTo>
                  <a:pt x="63157" y="44538"/>
                </a:lnTo>
                <a:lnTo>
                  <a:pt x="56480" y="41066"/>
                </a:lnTo>
                <a:lnTo>
                  <a:pt x="49340" y="38983"/>
                </a:lnTo>
                <a:lnTo>
                  <a:pt x="41967" y="3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6111" y="5055632"/>
            <a:ext cx="15240" cy="46990"/>
          </a:xfrm>
          <a:custGeom>
            <a:avLst/>
            <a:gdLst/>
            <a:ahLst/>
            <a:cxnLst/>
            <a:rect l="l" t="t" r="r" b="b"/>
            <a:pathLst>
              <a:path w="15240" h="46989">
                <a:moveTo>
                  <a:pt x="14810" y="0"/>
                </a:moveTo>
                <a:lnTo>
                  <a:pt x="0" y="0"/>
                </a:lnTo>
                <a:lnTo>
                  <a:pt x="3703" y="46933"/>
                </a:lnTo>
                <a:lnTo>
                  <a:pt x="12347" y="46933"/>
                </a:lnTo>
                <a:lnTo>
                  <a:pt x="14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16576" y="2232477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875"/>
                </a:lnTo>
              </a:path>
            </a:pathLst>
          </a:custGeom>
          <a:ln w="160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69040" y="2225725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061" y="0"/>
                </a:lnTo>
              </a:path>
            </a:pathLst>
          </a:custGeom>
          <a:ln w="13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02985" y="2304257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692"/>
                </a:lnTo>
              </a:path>
            </a:pathLst>
          </a:custGeom>
          <a:ln w="160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55444" y="2297414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082" y="0"/>
                </a:lnTo>
              </a:path>
            </a:pathLst>
          </a:custGeom>
          <a:ln w="136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11004" y="2160879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692"/>
                </a:lnTo>
              </a:path>
            </a:pathLst>
          </a:custGeom>
          <a:ln w="172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62849" y="2154128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298" y="0"/>
                </a:lnTo>
              </a:path>
            </a:pathLst>
          </a:custGeom>
          <a:ln w="135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86292" y="2299319"/>
            <a:ext cx="105410" cy="123825"/>
          </a:xfrm>
          <a:custGeom>
            <a:avLst/>
            <a:gdLst/>
            <a:ahLst/>
            <a:cxnLst/>
            <a:rect l="l" t="t" r="r" b="b"/>
            <a:pathLst>
              <a:path w="105409" h="123825">
                <a:moveTo>
                  <a:pt x="54327" y="0"/>
                </a:moveTo>
                <a:lnTo>
                  <a:pt x="13584" y="17282"/>
                </a:lnTo>
                <a:lnTo>
                  <a:pt x="0" y="60411"/>
                </a:lnTo>
                <a:lnTo>
                  <a:pt x="740" y="73141"/>
                </a:lnTo>
                <a:lnTo>
                  <a:pt x="18513" y="111099"/>
                </a:lnTo>
                <a:lnTo>
                  <a:pt x="53102" y="123443"/>
                </a:lnTo>
                <a:lnTo>
                  <a:pt x="64437" y="122518"/>
                </a:lnTo>
                <a:lnTo>
                  <a:pt x="74387" y="119740"/>
                </a:lnTo>
                <a:lnTo>
                  <a:pt x="82952" y="115111"/>
                </a:lnTo>
                <a:lnTo>
                  <a:pt x="88846" y="109788"/>
                </a:lnTo>
                <a:lnTo>
                  <a:pt x="54327" y="109788"/>
                </a:lnTo>
                <a:lnTo>
                  <a:pt x="45553" y="108883"/>
                </a:lnTo>
                <a:lnTo>
                  <a:pt x="18670" y="81434"/>
                </a:lnTo>
                <a:lnTo>
                  <a:pt x="16047" y="62880"/>
                </a:lnTo>
                <a:lnTo>
                  <a:pt x="16742" y="50844"/>
                </a:lnTo>
                <a:lnTo>
                  <a:pt x="39508" y="16463"/>
                </a:lnTo>
                <a:lnTo>
                  <a:pt x="55565" y="13502"/>
                </a:lnTo>
                <a:lnTo>
                  <a:pt x="92243" y="13502"/>
                </a:lnTo>
                <a:lnTo>
                  <a:pt x="90129" y="11003"/>
                </a:lnTo>
                <a:lnTo>
                  <a:pt x="83145" y="6159"/>
                </a:lnTo>
                <a:lnTo>
                  <a:pt x="75005" y="2724"/>
                </a:lnTo>
                <a:lnTo>
                  <a:pt x="65477" y="677"/>
                </a:lnTo>
                <a:lnTo>
                  <a:pt x="54327" y="0"/>
                </a:lnTo>
                <a:close/>
              </a:path>
              <a:path w="105409" h="123825">
                <a:moveTo>
                  <a:pt x="104939" y="76535"/>
                </a:moveTo>
                <a:lnTo>
                  <a:pt x="88891" y="76535"/>
                </a:lnTo>
                <a:lnTo>
                  <a:pt x="87663" y="85100"/>
                </a:lnTo>
                <a:lnTo>
                  <a:pt x="85188" y="91348"/>
                </a:lnTo>
                <a:lnTo>
                  <a:pt x="54327" y="109788"/>
                </a:lnTo>
                <a:lnTo>
                  <a:pt x="88846" y="109788"/>
                </a:lnTo>
                <a:lnTo>
                  <a:pt x="90129" y="108630"/>
                </a:lnTo>
                <a:lnTo>
                  <a:pt x="95916" y="101674"/>
                </a:lnTo>
                <a:lnTo>
                  <a:pt x="100311" y="93943"/>
                </a:lnTo>
                <a:lnTo>
                  <a:pt x="103319" y="85532"/>
                </a:lnTo>
                <a:lnTo>
                  <a:pt x="104939" y="76535"/>
                </a:lnTo>
                <a:close/>
              </a:path>
              <a:path w="105409" h="123825">
                <a:moveTo>
                  <a:pt x="92243" y="13502"/>
                </a:moveTo>
                <a:lnTo>
                  <a:pt x="64209" y="13502"/>
                </a:lnTo>
                <a:lnTo>
                  <a:pt x="71615" y="15971"/>
                </a:lnTo>
                <a:lnTo>
                  <a:pt x="77781" y="19751"/>
                </a:lnTo>
                <a:lnTo>
                  <a:pt x="82722" y="24688"/>
                </a:lnTo>
                <a:lnTo>
                  <a:pt x="86426" y="30754"/>
                </a:lnTo>
                <a:lnTo>
                  <a:pt x="87663" y="38191"/>
                </a:lnTo>
                <a:lnTo>
                  <a:pt x="103702" y="38191"/>
                </a:lnTo>
                <a:lnTo>
                  <a:pt x="102105" y="30822"/>
                </a:lnTo>
                <a:lnTo>
                  <a:pt x="99233" y="23682"/>
                </a:lnTo>
                <a:lnTo>
                  <a:pt x="95202" y="17000"/>
                </a:lnTo>
                <a:lnTo>
                  <a:pt x="92243" y="135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20248" y="2468361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875"/>
                </a:lnTo>
              </a:path>
            </a:pathLst>
          </a:custGeom>
          <a:ln w="160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72719" y="2460955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057" y="0"/>
                </a:lnTo>
              </a:path>
            </a:pathLst>
          </a:custGeom>
          <a:ln w="1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43709" y="4473976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4963"/>
                </a:lnTo>
              </a:path>
            </a:pathLst>
          </a:custGeom>
          <a:ln w="160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96174" y="4467183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057" y="0"/>
                </a:lnTo>
              </a:path>
            </a:pathLst>
          </a:custGeom>
          <a:ln w="13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40613" y="4603647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738"/>
                </a:lnTo>
              </a:path>
            </a:pathLst>
          </a:custGeom>
          <a:ln w="172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92459" y="4596848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295" y="0"/>
                </a:lnTo>
              </a:path>
            </a:pathLst>
          </a:custGeom>
          <a:ln w="13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30724" y="4733318"/>
            <a:ext cx="107950" cy="123825"/>
          </a:xfrm>
          <a:custGeom>
            <a:avLst/>
            <a:gdLst/>
            <a:ahLst/>
            <a:cxnLst/>
            <a:rect l="l" t="t" r="r" b="b"/>
            <a:pathLst>
              <a:path w="107950" h="123825">
                <a:moveTo>
                  <a:pt x="55568" y="0"/>
                </a:moveTo>
                <a:lnTo>
                  <a:pt x="16050" y="16047"/>
                </a:lnTo>
                <a:lnTo>
                  <a:pt x="0" y="64209"/>
                </a:lnTo>
                <a:lnTo>
                  <a:pt x="945" y="78126"/>
                </a:lnTo>
                <a:lnTo>
                  <a:pt x="23911" y="116192"/>
                </a:lnTo>
                <a:lnTo>
                  <a:pt x="51864" y="123489"/>
                </a:lnTo>
                <a:lnTo>
                  <a:pt x="59752" y="123238"/>
                </a:lnTo>
                <a:lnTo>
                  <a:pt x="88910" y="109904"/>
                </a:lnTo>
                <a:lnTo>
                  <a:pt x="55568" y="109904"/>
                </a:lnTo>
                <a:lnTo>
                  <a:pt x="45365" y="109191"/>
                </a:lnTo>
                <a:lnTo>
                  <a:pt x="18065" y="81662"/>
                </a:lnTo>
                <a:lnTo>
                  <a:pt x="16050" y="62971"/>
                </a:lnTo>
                <a:lnTo>
                  <a:pt x="16746" y="51628"/>
                </a:lnTo>
                <a:lnTo>
                  <a:pt x="39365" y="16971"/>
                </a:lnTo>
                <a:lnTo>
                  <a:pt x="54327" y="13572"/>
                </a:lnTo>
                <a:lnTo>
                  <a:pt x="93155" y="13572"/>
                </a:lnTo>
                <a:lnTo>
                  <a:pt x="91588" y="11708"/>
                </a:lnTo>
                <a:lnTo>
                  <a:pt x="83963" y="6166"/>
                </a:lnTo>
                <a:lnTo>
                  <a:pt x="77269" y="3640"/>
                </a:lnTo>
                <a:lnTo>
                  <a:pt x="70229" y="1694"/>
                </a:lnTo>
                <a:lnTo>
                  <a:pt x="62958" y="442"/>
                </a:lnTo>
                <a:lnTo>
                  <a:pt x="55568" y="0"/>
                </a:lnTo>
                <a:close/>
              </a:path>
              <a:path w="107950" h="123825">
                <a:moveTo>
                  <a:pt x="107429" y="106204"/>
                </a:moveTo>
                <a:lnTo>
                  <a:pt x="92619" y="106204"/>
                </a:lnTo>
                <a:lnTo>
                  <a:pt x="96322" y="121014"/>
                </a:lnTo>
                <a:lnTo>
                  <a:pt x="107429" y="121014"/>
                </a:lnTo>
                <a:lnTo>
                  <a:pt x="107429" y="106204"/>
                </a:lnTo>
                <a:close/>
              </a:path>
              <a:path w="107950" h="123825">
                <a:moveTo>
                  <a:pt x="107429" y="58043"/>
                </a:moveTo>
                <a:lnTo>
                  <a:pt x="55568" y="58043"/>
                </a:lnTo>
                <a:lnTo>
                  <a:pt x="55568" y="71615"/>
                </a:lnTo>
                <a:lnTo>
                  <a:pt x="92619" y="71615"/>
                </a:lnTo>
                <a:lnTo>
                  <a:pt x="91921" y="81116"/>
                </a:lnTo>
                <a:lnTo>
                  <a:pt x="62745" y="109423"/>
                </a:lnTo>
                <a:lnTo>
                  <a:pt x="55568" y="109904"/>
                </a:lnTo>
                <a:lnTo>
                  <a:pt x="88910" y="109904"/>
                </a:lnTo>
                <a:lnTo>
                  <a:pt x="92619" y="106204"/>
                </a:lnTo>
                <a:lnTo>
                  <a:pt x="107429" y="106204"/>
                </a:lnTo>
                <a:lnTo>
                  <a:pt x="107429" y="58043"/>
                </a:lnTo>
                <a:close/>
              </a:path>
              <a:path w="107950" h="123825">
                <a:moveTo>
                  <a:pt x="93155" y="13572"/>
                </a:moveTo>
                <a:lnTo>
                  <a:pt x="64212" y="13572"/>
                </a:lnTo>
                <a:lnTo>
                  <a:pt x="71615" y="16047"/>
                </a:lnTo>
                <a:lnTo>
                  <a:pt x="83963" y="23466"/>
                </a:lnTo>
                <a:lnTo>
                  <a:pt x="87666" y="29644"/>
                </a:lnTo>
                <a:lnTo>
                  <a:pt x="88891" y="38288"/>
                </a:lnTo>
                <a:lnTo>
                  <a:pt x="104967" y="38288"/>
                </a:lnTo>
                <a:lnTo>
                  <a:pt x="102203" y="27885"/>
                </a:lnTo>
                <a:lnTo>
                  <a:pt x="97706" y="18987"/>
                </a:lnTo>
                <a:lnTo>
                  <a:pt x="93155" y="13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40020" y="5076633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4967"/>
                </a:lnTo>
              </a:path>
            </a:pathLst>
          </a:custGeom>
          <a:ln w="160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92483" y="5069840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073" y="0"/>
                </a:lnTo>
              </a:path>
            </a:pathLst>
          </a:custGeom>
          <a:ln w="135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49264" y="5003767"/>
            <a:ext cx="107950" cy="123825"/>
          </a:xfrm>
          <a:custGeom>
            <a:avLst/>
            <a:gdLst/>
            <a:ahLst/>
            <a:cxnLst/>
            <a:rect l="l" t="t" r="r" b="b"/>
            <a:pathLst>
              <a:path w="107950" h="123825">
                <a:moveTo>
                  <a:pt x="55565" y="0"/>
                </a:moveTo>
                <a:lnTo>
                  <a:pt x="16050" y="16062"/>
                </a:lnTo>
                <a:lnTo>
                  <a:pt x="0" y="62983"/>
                </a:lnTo>
                <a:lnTo>
                  <a:pt x="1137" y="77092"/>
                </a:lnTo>
                <a:lnTo>
                  <a:pt x="24961" y="115689"/>
                </a:lnTo>
                <a:lnTo>
                  <a:pt x="53102" y="123504"/>
                </a:lnTo>
                <a:lnTo>
                  <a:pt x="60446" y="123059"/>
                </a:lnTo>
                <a:lnTo>
                  <a:pt x="89873" y="109920"/>
                </a:lnTo>
                <a:lnTo>
                  <a:pt x="55565" y="109920"/>
                </a:lnTo>
                <a:lnTo>
                  <a:pt x="46065" y="109012"/>
                </a:lnTo>
                <a:lnTo>
                  <a:pt x="19290" y="81510"/>
                </a:lnTo>
                <a:lnTo>
                  <a:pt x="17288" y="62983"/>
                </a:lnTo>
                <a:lnTo>
                  <a:pt x="17982" y="51118"/>
                </a:lnTo>
                <a:lnTo>
                  <a:pt x="40583" y="16517"/>
                </a:lnTo>
                <a:lnTo>
                  <a:pt x="55565" y="13572"/>
                </a:lnTo>
                <a:lnTo>
                  <a:pt x="93948" y="13572"/>
                </a:lnTo>
                <a:lnTo>
                  <a:pt x="92290" y="11709"/>
                </a:lnTo>
                <a:lnTo>
                  <a:pt x="83963" y="6169"/>
                </a:lnTo>
                <a:lnTo>
                  <a:pt x="77958" y="3124"/>
                </a:lnTo>
                <a:lnTo>
                  <a:pt x="71148" y="1235"/>
                </a:lnTo>
                <a:lnTo>
                  <a:pt x="63646" y="270"/>
                </a:lnTo>
                <a:lnTo>
                  <a:pt x="55565" y="0"/>
                </a:lnTo>
                <a:close/>
              </a:path>
              <a:path w="107950" h="123825">
                <a:moveTo>
                  <a:pt x="107405" y="104979"/>
                </a:moveTo>
                <a:lnTo>
                  <a:pt x="93832" y="104979"/>
                </a:lnTo>
                <a:lnTo>
                  <a:pt x="97535" y="121026"/>
                </a:lnTo>
                <a:lnTo>
                  <a:pt x="107405" y="121026"/>
                </a:lnTo>
                <a:lnTo>
                  <a:pt x="107405" y="104979"/>
                </a:lnTo>
                <a:close/>
              </a:path>
              <a:path w="107950" h="123825">
                <a:moveTo>
                  <a:pt x="107405" y="56805"/>
                </a:moveTo>
                <a:lnTo>
                  <a:pt x="56805" y="56805"/>
                </a:lnTo>
                <a:lnTo>
                  <a:pt x="56805" y="70390"/>
                </a:lnTo>
                <a:lnTo>
                  <a:pt x="92595" y="70390"/>
                </a:lnTo>
                <a:lnTo>
                  <a:pt x="91920" y="79884"/>
                </a:lnTo>
                <a:lnTo>
                  <a:pt x="63454" y="109243"/>
                </a:lnTo>
                <a:lnTo>
                  <a:pt x="55565" y="109920"/>
                </a:lnTo>
                <a:lnTo>
                  <a:pt x="89873" y="109920"/>
                </a:lnTo>
                <a:lnTo>
                  <a:pt x="93832" y="104979"/>
                </a:lnTo>
                <a:lnTo>
                  <a:pt x="107405" y="104979"/>
                </a:lnTo>
                <a:lnTo>
                  <a:pt x="107405" y="56805"/>
                </a:lnTo>
                <a:close/>
              </a:path>
              <a:path w="107950" h="123825">
                <a:moveTo>
                  <a:pt x="93948" y="13572"/>
                </a:moveTo>
                <a:lnTo>
                  <a:pt x="64209" y="13572"/>
                </a:lnTo>
                <a:lnTo>
                  <a:pt x="71615" y="16062"/>
                </a:lnTo>
                <a:lnTo>
                  <a:pt x="83963" y="23466"/>
                </a:lnTo>
                <a:lnTo>
                  <a:pt x="88891" y="29647"/>
                </a:lnTo>
                <a:lnTo>
                  <a:pt x="90129" y="38292"/>
                </a:lnTo>
                <a:lnTo>
                  <a:pt x="106180" y="38292"/>
                </a:lnTo>
                <a:lnTo>
                  <a:pt x="103397" y="27887"/>
                </a:lnTo>
                <a:lnTo>
                  <a:pt x="98768" y="18987"/>
                </a:lnTo>
                <a:lnTo>
                  <a:pt x="93948" y="13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41834" y="4883978"/>
            <a:ext cx="105410" cy="118745"/>
          </a:xfrm>
          <a:custGeom>
            <a:avLst/>
            <a:gdLst/>
            <a:ahLst/>
            <a:cxnLst/>
            <a:rect l="l" t="t" r="r" b="b"/>
            <a:pathLst>
              <a:path w="105409" h="118745">
                <a:moveTo>
                  <a:pt x="62971" y="0"/>
                </a:moveTo>
                <a:lnTo>
                  <a:pt x="44458" y="0"/>
                </a:lnTo>
                <a:lnTo>
                  <a:pt x="0" y="118551"/>
                </a:lnTo>
                <a:lnTo>
                  <a:pt x="16059" y="118551"/>
                </a:lnTo>
                <a:lnTo>
                  <a:pt x="29644" y="82750"/>
                </a:lnTo>
                <a:lnTo>
                  <a:pt x="92282" y="82750"/>
                </a:lnTo>
                <a:lnTo>
                  <a:pt x="87904" y="70390"/>
                </a:lnTo>
                <a:lnTo>
                  <a:pt x="33348" y="70390"/>
                </a:lnTo>
                <a:lnTo>
                  <a:pt x="53102" y="18516"/>
                </a:lnTo>
                <a:lnTo>
                  <a:pt x="69530" y="18516"/>
                </a:lnTo>
                <a:lnTo>
                  <a:pt x="62971" y="0"/>
                </a:lnTo>
                <a:close/>
              </a:path>
              <a:path w="105409" h="118745">
                <a:moveTo>
                  <a:pt x="92282" y="82750"/>
                </a:moveTo>
                <a:lnTo>
                  <a:pt x="75319" y="82750"/>
                </a:lnTo>
                <a:lnTo>
                  <a:pt x="87675" y="118551"/>
                </a:lnTo>
                <a:lnTo>
                  <a:pt x="104963" y="118551"/>
                </a:lnTo>
                <a:lnTo>
                  <a:pt x="92282" y="82750"/>
                </a:lnTo>
                <a:close/>
              </a:path>
              <a:path w="105409" h="118745">
                <a:moveTo>
                  <a:pt x="69530" y="18516"/>
                </a:moveTo>
                <a:lnTo>
                  <a:pt x="53102" y="18516"/>
                </a:lnTo>
                <a:lnTo>
                  <a:pt x="70378" y="70390"/>
                </a:lnTo>
                <a:lnTo>
                  <a:pt x="87904" y="70390"/>
                </a:lnTo>
                <a:lnTo>
                  <a:pt x="69530" y="185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87580" y="4917329"/>
            <a:ext cx="80645" cy="118745"/>
          </a:xfrm>
          <a:custGeom>
            <a:avLst/>
            <a:gdLst/>
            <a:ahLst/>
            <a:cxnLst/>
            <a:rect l="l" t="t" r="r" b="b"/>
            <a:pathLst>
              <a:path w="80644" h="118745">
                <a:moveTo>
                  <a:pt x="16075" y="80259"/>
                </a:moveTo>
                <a:lnTo>
                  <a:pt x="0" y="80259"/>
                </a:lnTo>
                <a:lnTo>
                  <a:pt x="675" y="88153"/>
                </a:lnTo>
                <a:lnTo>
                  <a:pt x="30031" y="117855"/>
                </a:lnTo>
                <a:lnTo>
                  <a:pt x="39517" y="118548"/>
                </a:lnTo>
                <a:lnTo>
                  <a:pt x="48506" y="117874"/>
                </a:lnTo>
                <a:lnTo>
                  <a:pt x="56800" y="115927"/>
                </a:lnTo>
                <a:lnTo>
                  <a:pt x="64167" y="112824"/>
                </a:lnTo>
                <a:lnTo>
                  <a:pt x="70378" y="108679"/>
                </a:lnTo>
                <a:lnTo>
                  <a:pt x="73019" y="104976"/>
                </a:lnTo>
                <a:lnTo>
                  <a:pt x="29647" y="104976"/>
                </a:lnTo>
                <a:lnTo>
                  <a:pt x="23478" y="102501"/>
                </a:lnTo>
                <a:lnTo>
                  <a:pt x="19775" y="96310"/>
                </a:lnTo>
                <a:lnTo>
                  <a:pt x="17300" y="92607"/>
                </a:lnTo>
                <a:lnTo>
                  <a:pt x="16075" y="87675"/>
                </a:lnTo>
                <a:lnTo>
                  <a:pt x="16075" y="80259"/>
                </a:lnTo>
                <a:close/>
              </a:path>
              <a:path w="80644" h="118745">
                <a:moveTo>
                  <a:pt x="73468" y="61746"/>
                </a:moveTo>
                <a:lnTo>
                  <a:pt x="46936" y="61746"/>
                </a:lnTo>
                <a:lnTo>
                  <a:pt x="53102" y="64209"/>
                </a:lnTo>
                <a:lnTo>
                  <a:pt x="58043" y="66687"/>
                </a:lnTo>
                <a:lnTo>
                  <a:pt x="62971" y="70390"/>
                </a:lnTo>
                <a:lnTo>
                  <a:pt x="65449" y="75331"/>
                </a:lnTo>
                <a:lnTo>
                  <a:pt x="65449" y="90141"/>
                </a:lnTo>
                <a:lnTo>
                  <a:pt x="62971" y="95082"/>
                </a:lnTo>
                <a:lnTo>
                  <a:pt x="58043" y="98785"/>
                </a:lnTo>
                <a:lnTo>
                  <a:pt x="53102" y="103738"/>
                </a:lnTo>
                <a:lnTo>
                  <a:pt x="48161" y="104976"/>
                </a:lnTo>
                <a:lnTo>
                  <a:pt x="73019" y="104976"/>
                </a:lnTo>
                <a:lnTo>
                  <a:pt x="74528" y="102860"/>
                </a:lnTo>
                <a:lnTo>
                  <a:pt x="77635" y="96469"/>
                </a:lnTo>
                <a:lnTo>
                  <a:pt x="79584" y="89387"/>
                </a:lnTo>
                <a:lnTo>
                  <a:pt x="80259" y="81497"/>
                </a:lnTo>
                <a:lnTo>
                  <a:pt x="80259" y="74090"/>
                </a:lnTo>
                <a:lnTo>
                  <a:pt x="79022" y="69149"/>
                </a:lnTo>
                <a:lnTo>
                  <a:pt x="73468" y="61746"/>
                </a:lnTo>
                <a:close/>
              </a:path>
              <a:path w="80644" h="118745">
                <a:moveTo>
                  <a:pt x="34588" y="49398"/>
                </a:moveTo>
                <a:lnTo>
                  <a:pt x="32110" y="49398"/>
                </a:lnTo>
                <a:lnTo>
                  <a:pt x="32110" y="62983"/>
                </a:lnTo>
                <a:lnTo>
                  <a:pt x="33351" y="62983"/>
                </a:lnTo>
                <a:lnTo>
                  <a:pt x="34588" y="61746"/>
                </a:lnTo>
                <a:lnTo>
                  <a:pt x="73468" y="61746"/>
                </a:lnTo>
                <a:lnTo>
                  <a:pt x="71615" y="59280"/>
                </a:lnTo>
                <a:lnTo>
                  <a:pt x="67912" y="55577"/>
                </a:lnTo>
                <a:lnTo>
                  <a:pt x="61746" y="54339"/>
                </a:lnTo>
                <a:lnTo>
                  <a:pt x="65449" y="53102"/>
                </a:lnTo>
                <a:lnTo>
                  <a:pt x="67909" y="50636"/>
                </a:lnTo>
                <a:lnTo>
                  <a:pt x="35813" y="50636"/>
                </a:lnTo>
                <a:lnTo>
                  <a:pt x="34588" y="49398"/>
                </a:lnTo>
                <a:close/>
              </a:path>
              <a:path w="80644" h="118745">
                <a:moveTo>
                  <a:pt x="72856" y="13584"/>
                </a:moveTo>
                <a:lnTo>
                  <a:pt x="46936" y="13584"/>
                </a:lnTo>
                <a:lnTo>
                  <a:pt x="50636" y="14810"/>
                </a:lnTo>
                <a:lnTo>
                  <a:pt x="55568" y="18525"/>
                </a:lnTo>
                <a:lnTo>
                  <a:pt x="59268" y="20991"/>
                </a:lnTo>
                <a:lnTo>
                  <a:pt x="61746" y="25932"/>
                </a:lnTo>
                <a:lnTo>
                  <a:pt x="61746" y="39505"/>
                </a:lnTo>
                <a:lnTo>
                  <a:pt x="58043" y="44445"/>
                </a:lnTo>
                <a:lnTo>
                  <a:pt x="51864" y="48161"/>
                </a:lnTo>
                <a:lnTo>
                  <a:pt x="44458" y="50636"/>
                </a:lnTo>
                <a:lnTo>
                  <a:pt x="67909" y="50636"/>
                </a:lnTo>
                <a:lnTo>
                  <a:pt x="70378" y="48161"/>
                </a:lnTo>
                <a:lnTo>
                  <a:pt x="74081" y="43208"/>
                </a:lnTo>
                <a:lnTo>
                  <a:pt x="76556" y="38276"/>
                </a:lnTo>
                <a:lnTo>
                  <a:pt x="76556" y="20991"/>
                </a:lnTo>
                <a:lnTo>
                  <a:pt x="72856" y="13584"/>
                </a:lnTo>
                <a:close/>
              </a:path>
              <a:path w="80644" h="118745">
                <a:moveTo>
                  <a:pt x="39517" y="0"/>
                </a:moveTo>
                <a:lnTo>
                  <a:pt x="4940" y="22229"/>
                </a:lnTo>
                <a:lnTo>
                  <a:pt x="3703" y="29635"/>
                </a:lnTo>
                <a:lnTo>
                  <a:pt x="3703" y="38276"/>
                </a:lnTo>
                <a:lnTo>
                  <a:pt x="17300" y="38276"/>
                </a:lnTo>
                <a:lnTo>
                  <a:pt x="17300" y="32098"/>
                </a:lnTo>
                <a:lnTo>
                  <a:pt x="18537" y="27157"/>
                </a:lnTo>
                <a:lnTo>
                  <a:pt x="21003" y="23454"/>
                </a:lnTo>
                <a:lnTo>
                  <a:pt x="24707" y="17288"/>
                </a:lnTo>
                <a:lnTo>
                  <a:pt x="30885" y="13584"/>
                </a:lnTo>
                <a:lnTo>
                  <a:pt x="72856" y="13584"/>
                </a:lnTo>
                <a:lnTo>
                  <a:pt x="66674" y="8644"/>
                </a:lnTo>
                <a:lnTo>
                  <a:pt x="61393" y="4690"/>
                </a:lnTo>
                <a:lnTo>
                  <a:pt x="54953" y="2008"/>
                </a:lnTo>
                <a:lnTo>
                  <a:pt x="47584" y="483"/>
                </a:lnTo>
                <a:lnTo>
                  <a:pt x="395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87606" y="4914863"/>
            <a:ext cx="15240" cy="46990"/>
          </a:xfrm>
          <a:custGeom>
            <a:avLst/>
            <a:gdLst/>
            <a:ahLst/>
            <a:cxnLst/>
            <a:rect l="l" t="t" r="r" b="b"/>
            <a:pathLst>
              <a:path w="15239" h="46989">
                <a:moveTo>
                  <a:pt x="14810" y="0"/>
                </a:moveTo>
                <a:lnTo>
                  <a:pt x="0" y="0"/>
                </a:lnTo>
                <a:lnTo>
                  <a:pt x="3700" y="46911"/>
                </a:lnTo>
                <a:lnTo>
                  <a:pt x="12344" y="46911"/>
                </a:lnTo>
                <a:lnTo>
                  <a:pt x="14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93754" y="4932139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738"/>
                </a:lnTo>
              </a:path>
            </a:pathLst>
          </a:custGeom>
          <a:ln w="172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45598" y="492535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310" y="0"/>
                </a:lnTo>
              </a:path>
            </a:pathLst>
          </a:custGeom>
          <a:ln w="13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19667" y="4990182"/>
            <a:ext cx="107950" cy="123825"/>
          </a:xfrm>
          <a:custGeom>
            <a:avLst/>
            <a:gdLst/>
            <a:ahLst/>
            <a:cxnLst/>
            <a:rect l="l" t="t" r="r" b="b"/>
            <a:pathLst>
              <a:path w="107950" h="123825">
                <a:moveTo>
                  <a:pt x="55552" y="0"/>
                </a:moveTo>
                <a:lnTo>
                  <a:pt x="16047" y="16050"/>
                </a:lnTo>
                <a:lnTo>
                  <a:pt x="0" y="64224"/>
                </a:lnTo>
                <a:lnTo>
                  <a:pt x="945" y="78132"/>
                </a:lnTo>
                <a:lnTo>
                  <a:pt x="23896" y="116201"/>
                </a:lnTo>
                <a:lnTo>
                  <a:pt x="51849" y="123504"/>
                </a:lnTo>
                <a:lnTo>
                  <a:pt x="59740" y="123253"/>
                </a:lnTo>
                <a:lnTo>
                  <a:pt x="87663" y="111145"/>
                </a:lnTo>
                <a:lnTo>
                  <a:pt x="89208" y="109907"/>
                </a:lnTo>
                <a:lnTo>
                  <a:pt x="55552" y="109907"/>
                </a:lnTo>
                <a:lnTo>
                  <a:pt x="46060" y="109194"/>
                </a:lnTo>
                <a:lnTo>
                  <a:pt x="18670" y="81665"/>
                </a:lnTo>
                <a:lnTo>
                  <a:pt x="16047" y="62983"/>
                </a:lnTo>
                <a:lnTo>
                  <a:pt x="16742" y="51641"/>
                </a:lnTo>
                <a:lnTo>
                  <a:pt x="39963" y="16981"/>
                </a:lnTo>
                <a:lnTo>
                  <a:pt x="55552" y="13584"/>
                </a:lnTo>
                <a:lnTo>
                  <a:pt x="93709" y="13584"/>
                </a:lnTo>
                <a:lnTo>
                  <a:pt x="92116" y="11713"/>
                </a:lnTo>
                <a:lnTo>
                  <a:pt x="83963" y="6181"/>
                </a:lnTo>
                <a:lnTo>
                  <a:pt x="77958" y="3653"/>
                </a:lnTo>
                <a:lnTo>
                  <a:pt x="71146" y="1701"/>
                </a:lnTo>
                <a:lnTo>
                  <a:pt x="63640" y="445"/>
                </a:lnTo>
                <a:lnTo>
                  <a:pt x="55552" y="0"/>
                </a:lnTo>
                <a:close/>
              </a:path>
              <a:path w="107950" h="123825">
                <a:moveTo>
                  <a:pt x="107405" y="106204"/>
                </a:moveTo>
                <a:lnTo>
                  <a:pt x="93832" y="106204"/>
                </a:lnTo>
                <a:lnTo>
                  <a:pt x="97535" y="121026"/>
                </a:lnTo>
                <a:lnTo>
                  <a:pt x="107405" y="121026"/>
                </a:lnTo>
                <a:lnTo>
                  <a:pt x="107405" y="106204"/>
                </a:lnTo>
                <a:close/>
              </a:path>
              <a:path w="107950" h="123825">
                <a:moveTo>
                  <a:pt x="107405" y="58043"/>
                </a:moveTo>
                <a:lnTo>
                  <a:pt x="55552" y="58043"/>
                </a:lnTo>
                <a:lnTo>
                  <a:pt x="55552" y="71627"/>
                </a:lnTo>
                <a:lnTo>
                  <a:pt x="92595" y="71627"/>
                </a:lnTo>
                <a:lnTo>
                  <a:pt x="91900" y="81122"/>
                </a:lnTo>
                <a:lnTo>
                  <a:pt x="63429" y="109426"/>
                </a:lnTo>
                <a:lnTo>
                  <a:pt x="55552" y="109907"/>
                </a:lnTo>
                <a:lnTo>
                  <a:pt x="89208" y="109907"/>
                </a:lnTo>
                <a:lnTo>
                  <a:pt x="93832" y="106204"/>
                </a:lnTo>
                <a:lnTo>
                  <a:pt x="107405" y="106204"/>
                </a:lnTo>
                <a:lnTo>
                  <a:pt x="107405" y="58043"/>
                </a:lnTo>
                <a:close/>
              </a:path>
              <a:path w="107950" h="123825">
                <a:moveTo>
                  <a:pt x="93709" y="13584"/>
                </a:moveTo>
                <a:lnTo>
                  <a:pt x="64184" y="13584"/>
                </a:lnTo>
                <a:lnTo>
                  <a:pt x="71615" y="16050"/>
                </a:lnTo>
                <a:lnTo>
                  <a:pt x="83963" y="23457"/>
                </a:lnTo>
                <a:lnTo>
                  <a:pt x="87663" y="29647"/>
                </a:lnTo>
                <a:lnTo>
                  <a:pt x="90129" y="38292"/>
                </a:lnTo>
                <a:lnTo>
                  <a:pt x="106180" y="38292"/>
                </a:lnTo>
                <a:lnTo>
                  <a:pt x="102880" y="27883"/>
                </a:lnTo>
                <a:lnTo>
                  <a:pt x="98307" y="18985"/>
                </a:lnTo>
                <a:lnTo>
                  <a:pt x="93709" y="13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09849" y="3632961"/>
            <a:ext cx="393065" cy="0"/>
          </a:xfrm>
          <a:custGeom>
            <a:avLst/>
            <a:gdLst/>
            <a:ahLst/>
            <a:cxnLst/>
            <a:rect l="l" t="t" r="r" b="b"/>
            <a:pathLst>
              <a:path w="393064">
                <a:moveTo>
                  <a:pt x="392702" y="0"/>
                </a:moveTo>
                <a:lnTo>
                  <a:pt x="0" y="0"/>
                </a:lnTo>
              </a:path>
            </a:pathLst>
          </a:custGeom>
          <a:ln w="12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871609" y="3569909"/>
            <a:ext cx="247650" cy="71755"/>
          </a:xfrm>
          <a:custGeom>
            <a:avLst/>
            <a:gdLst/>
            <a:ahLst/>
            <a:cxnLst/>
            <a:rect l="l" t="t" r="r" b="b"/>
            <a:pathLst>
              <a:path w="247650" h="71754">
                <a:moveTo>
                  <a:pt x="0" y="0"/>
                </a:moveTo>
                <a:lnTo>
                  <a:pt x="23760" y="41838"/>
                </a:lnTo>
                <a:lnTo>
                  <a:pt x="29635" y="71719"/>
                </a:lnTo>
                <a:lnTo>
                  <a:pt x="247043" y="717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871607" y="3569925"/>
            <a:ext cx="247650" cy="71755"/>
          </a:xfrm>
          <a:custGeom>
            <a:avLst/>
            <a:gdLst/>
            <a:ahLst/>
            <a:cxnLst/>
            <a:rect l="l" t="t" r="r" b="b"/>
            <a:pathLst>
              <a:path w="247650" h="71754">
                <a:moveTo>
                  <a:pt x="247071" y="71693"/>
                </a:moveTo>
                <a:lnTo>
                  <a:pt x="29636" y="71693"/>
                </a:lnTo>
                <a:lnTo>
                  <a:pt x="27995" y="56444"/>
                </a:lnTo>
                <a:lnTo>
                  <a:pt x="11664" y="16940"/>
                </a:lnTo>
                <a:lnTo>
                  <a:pt x="0" y="0"/>
                </a:lnTo>
                <a:lnTo>
                  <a:pt x="247071" y="71693"/>
                </a:lnTo>
                <a:close/>
              </a:path>
            </a:pathLst>
          </a:custGeom>
          <a:ln w="16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697479" y="3891081"/>
            <a:ext cx="384175" cy="0"/>
          </a:xfrm>
          <a:custGeom>
            <a:avLst/>
            <a:gdLst/>
            <a:ahLst/>
            <a:cxnLst/>
            <a:rect l="l" t="t" r="r" b="b"/>
            <a:pathLst>
              <a:path w="384175">
                <a:moveTo>
                  <a:pt x="0" y="0"/>
                </a:moveTo>
                <a:lnTo>
                  <a:pt x="383985" y="0"/>
                </a:lnTo>
              </a:path>
            </a:pathLst>
          </a:custGeom>
          <a:ln w="12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81535" y="3883676"/>
            <a:ext cx="247015" cy="70485"/>
          </a:xfrm>
          <a:custGeom>
            <a:avLst/>
            <a:gdLst/>
            <a:ahLst/>
            <a:cxnLst/>
            <a:rect l="l" t="t" r="r" b="b"/>
            <a:pathLst>
              <a:path w="247014" h="70485">
                <a:moveTo>
                  <a:pt x="215944" y="0"/>
                </a:moveTo>
                <a:lnTo>
                  <a:pt x="0" y="0"/>
                </a:lnTo>
                <a:lnTo>
                  <a:pt x="246887" y="70378"/>
                </a:lnTo>
                <a:lnTo>
                  <a:pt x="245173" y="68359"/>
                </a:lnTo>
                <a:lnTo>
                  <a:pt x="240753" y="62690"/>
                </a:lnTo>
                <a:lnTo>
                  <a:pt x="234709" y="53955"/>
                </a:lnTo>
                <a:lnTo>
                  <a:pt x="228123" y="42735"/>
                </a:lnTo>
                <a:lnTo>
                  <a:pt x="222079" y="29614"/>
                </a:lnTo>
                <a:lnTo>
                  <a:pt x="217658" y="15175"/>
                </a:lnTo>
                <a:lnTo>
                  <a:pt x="2159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481535" y="3883674"/>
            <a:ext cx="247015" cy="70485"/>
          </a:xfrm>
          <a:custGeom>
            <a:avLst/>
            <a:gdLst/>
            <a:ahLst/>
            <a:cxnLst/>
            <a:rect l="l" t="t" r="r" b="b"/>
            <a:pathLst>
              <a:path w="247014" h="70485">
                <a:moveTo>
                  <a:pt x="0" y="0"/>
                </a:moveTo>
                <a:lnTo>
                  <a:pt x="215943" y="0"/>
                </a:lnTo>
                <a:lnTo>
                  <a:pt x="217658" y="15175"/>
                </a:lnTo>
                <a:lnTo>
                  <a:pt x="234709" y="53956"/>
                </a:lnTo>
                <a:lnTo>
                  <a:pt x="246888" y="70379"/>
                </a:lnTo>
                <a:lnTo>
                  <a:pt x="0" y="0"/>
                </a:lnTo>
                <a:close/>
              </a:path>
            </a:pathLst>
          </a:custGeom>
          <a:ln w="16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648105" y="3409431"/>
            <a:ext cx="66675" cy="113664"/>
          </a:xfrm>
          <a:custGeom>
            <a:avLst/>
            <a:gdLst/>
            <a:ahLst/>
            <a:cxnLst/>
            <a:rect l="l" t="t" r="r" b="b"/>
            <a:pathLst>
              <a:path w="66675" h="113664">
                <a:moveTo>
                  <a:pt x="13655" y="0"/>
                </a:moveTo>
                <a:lnTo>
                  <a:pt x="0" y="0"/>
                </a:lnTo>
                <a:lnTo>
                  <a:pt x="0" y="113568"/>
                </a:lnTo>
                <a:lnTo>
                  <a:pt x="13655" y="113568"/>
                </a:lnTo>
                <a:lnTo>
                  <a:pt x="13655" y="59253"/>
                </a:lnTo>
                <a:lnTo>
                  <a:pt x="16120" y="51846"/>
                </a:lnTo>
                <a:lnTo>
                  <a:pt x="21061" y="48219"/>
                </a:lnTo>
                <a:lnTo>
                  <a:pt x="26002" y="43312"/>
                </a:lnTo>
                <a:lnTo>
                  <a:pt x="30943" y="41970"/>
                </a:lnTo>
                <a:lnTo>
                  <a:pt x="13655" y="41970"/>
                </a:lnTo>
                <a:lnTo>
                  <a:pt x="13655" y="0"/>
                </a:lnTo>
                <a:close/>
              </a:path>
              <a:path w="66675" h="113664">
                <a:moveTo>
                  <a:pt x="39492" y="29626"/>
                </a:moveTo>
                <a:lnTo>
                  <a:pt x="32086" y="29626"/>
                </a:lnTo>
                <a:lnTo>
                  <a:pt x="27157" y="30937"/>
                </a:lnTo>
                <a:lnTo>
                  <a:pt x="22216" y="33406"/>
                </a:lnTo>
                <a:lnTo>
                  <a:pt x="13655" y="41970"/>
                </a:lnTo>
                <a:lnTo>
                  <a:pt x="43278" y="41970"/>
                </a:lnTo>
                <a:lnTo>
                  <a:pt x="48219" y="44439"/>
                </a:lnTo>
                <a:lnTo>
                  <a:pt x="50685" y="48219"/>
                </a:lnTo>
                <a:lnTo>
                  <a:pt x="51840" y="51846"/>
                </a:lnTo>
                <a:lnTo>
                  <a:pt x="53160" y="55656"/>
                </a:lnTo>
                <a:lnTo>
                  <a:pt x="53160" y="113568"/>
                </a:lnTo>
                <a:lnTo>
                  <a:pt x="66650" y="113568"/>
                </a:lnTo>
                <a:lnTo>
                  <a:pt x="66650" y="53157"/>
                </a:lnTo>
                <a:lnTo>
                  <a:pt x="65507" y="46908"/>
                </a:lnTo>
                <a:lnTo>
                  <a:pt x="63029" y="41970"/>
                </a:lnTo>
                <a:lnTo>
                  <a:pt x="59328" y="36428"/>
                </a:lnTo>
                <a:lnTo>
                  <a:pt x="54038" y="32586"/>
                </a:lnTo>
                <a:lnTo>
                  <a:pt x="47359" y="30350"/>
                </a:lnTo>
                <a:lnTo>
                  <a:pt x="39492" y="296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30889" y="3439058"/>
            <a:ext cx="75565" cy="86995"/>
          </a:xfrm>
          <a:custGeom>
            <a:avLst/>
            <a:gdLst/>
            <a:ahLst/>
            <a:cxnLst/>
            <a:rect l="l" t="t" r="r" b="b"/>
            <a:pathLst>
              <a:path w="75564" h="86995">
                <a:moveTo>
                  <a:pt x="45756" y="0"/>
                </a:moveTo>
                <a:lnTo>
                  <a:pt x="39505" y="0"/>
                </a:lnTo>
                <a:lnTo>
                  <a:pt x="31471" y="724"/>
                </a:lnTo>
                <a:lnTo>
                  <a:pt x="2755" y="26597"/>
                </a:lnTo>
                <a:lnTo>
                  <a:pt x="0" y="44439"/>
                </a:lnTo>
                <a:lnTo>
                  <a:pt x="683" y="53997"/>
                </a:lnTo>
                <a:lnTo>
                  <a:pt x="29868" y="85728"/>
                </a:lnTo>
                <a:lnTo>
                  <a:pt x="37027" y="86410"/>
                </a:lnTo>
                <a:lnTo>
                  <a:pt x="45756" y="86410"/>
                </a:lnTo>
                <a:lnTo>
                  <a:pt x="48219" y="85283"/>
                </a:lnTo>
                <a:lnTo>
                  <a:pt x="54315" y="83941"/>
                </a:lnTo>
                <a:lnTo>
                  <a:pt x="59256" y="81503"/>
                </a:lnTo>
                <a:lnTo>
                  <a:pt x="64187" y="77876"/>
                </a:lnTo>
                <a:lnTo>
                  <a:pt x="66662" y="75407"/>
                </a:lnTo>
                <a:lnTo>
                  <a:pt x="30943" y="75407"/>
                </a:lnTo>
                <a:lnTo>
                  <a:pt x="24694" y="71597"/>
                </a:lnTo>
                <a:lnTo>
                  <a:pt x="21073" y="66659"/>
                </a:lnTo>
                <a:lnTo>
                  <a:pt x="17288" y="61721"/>
                </a:lnTo>
                <a:lnTo>
                  <a:pt x="16133" y="55625"/>
                </a:lnTo>
                <a:lnTo>
                  <a:pt x="14810" y="46908"/>
                </a:lnTo>
                <a:lnTo>
                  <a:pt x="75377" y="46908"/>
                </a:lnTo>
                <a:lnTo>
                  <a:pt x="75377" y="35874"/>
                </a:lnTo>
                <a:lnTo>
                  <a:pt x="16133" y="35874"/>
                </a:lnTo>
                <a:lnTo>
                  <a:pt x="16133" y="29626"/>
                </a:lnTo>
                <a:lnTo>
                  <a:pt x="18598" y="23530"/>
                </a:lnTo>
                <a:lnTo>
                  <a:pt x="22216" y="18592"/>
                </a:lnTo>
                <a:lnTo>
                  <a:pt x="27157" y="14813"/>
                </a:lnTo>
                <a:lnTo>
                  <a:pt x="32098" y="12344"/>
                </a:lnTo>
                <a:lnTo>
                  <a:pt x="67318" y="12344"/>
                </a:lnTo>
                <a:lnTo>
                  <a:pt x="65507" y="9875"/>
                </a:lnTo>
                <a:lnTo>
                  <a:pt x="61721" y="6248"/>
                </a:lnTo>
                <a:lnTo>
                  <a:pt x="56781" y="3779"/>
                </a:lnTo>
                <a:lnTo>
                  <a:pt x="50697" y="1310"/>
                </a:lnTo>
                <a:lnTo>
                  <a:pt x="45756" y="0"/>
                </a:lnTo>
                <a:close/>
              </a:path>
              <a:path w="75564" h="86995">
                <a:moveTo>
                  <a:pt x="74069" y="58094"/>
                </a:moveTo>
                <a:lnTo>
                  <a:pt x="60566" y="58094"/>
                </a:lnTo>
                <a:lnTo>
                  <a:pt x="59256" y="61721"/>
                </a:lnTo>
                <a:lnTo>
                  <a:pt x="58100" y="65531"/>
                </a:lnTo>
                <a:lnTo>
                  <a:pt x="55625" y="68000"/>
                </a:lnTo>
                <a:lnTo>
                  <a:pt x="51852" y="72938"/>
                </a:lnTo>
                <a:lnTo>
                  <a:pt x="45756" y="75407"/>
                </a:lnTo>
                <a:lnTo>
                  <a:pt x="66662" y="75407"/>
                </a:lnTo>
                <a:lnTo>
                  <a:pt x="69128" y="71597"/>
                </a:lnTo>
                <a:lnTo>
                  <a:pt x="70448" y="68000"/>
                </a:lnTo>
                <a:lnTo>
                  <a:pt x="72914" y="64190"/>
                </a:lnTo>
                <a:lnTo>
                  <a:pt x="74069" y="60594"/>
                </a:lnTo>
                <a:lnTo>
                  <a:pt x="74069" y="58094"/>
                </a:lnTo>
                <a:close/>
              </a:path>
              <a:path w="75564" h="86995">
                <a:moveTo>
                  <a:pt x="67318" y="12344"/>
                </a:moveTo>
                <a:lnTo>
                  <a:pt x="46911" y="12344"/>
                </a:lnTo>
                <a:lnTo>
                  <a:pt x="53160" y="14813"/>
                </a:lnTo>
                <a:lnTo>
                  <a:pt x="58100" y="22219"/>
                </a:lnTo>
                <a:lnTo>
                  <a:pt x="59256" y="26029"/>
                </a:lnTo>
                <a:lnTo>
                  <a:pt x="60566" y="29626"/>
                </a:lnTo>
                <a:lnTo>
                  <a:pt x="61721" y="35874"/>
                </a:lnTo>
                <a:lnTo>
                  <a:pt x="75377" y="35874"/>
                </a:lnTo>
                <a:lnTo>
                  <a:pt x="75377" y="33436"/>
                </a:lnTo>
                <a:lnTo>
                  <a:pt x="74069" y="29626"/>
                </a:lnTo>
                <a:lnTo>
                  <a:pt x="72914" y="23530"/>
                </a:lnTo>
                <a:lnTo>
                  <a:pt x="71591" y="18592"/>
                </a:lnTo>
                <a:lnTo>
                  <a:pt x="69128" y="14813"/>
                </a:lnTo>
                <a:lnTo>
                  <a:pt x="67318" y="123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819768" y="3439058"/>
            <a:ext cx="78105" cy="86995"/>
          </a:xfrm>
          <a:custGeom>
            <a:avLst/>
            <a:gdLst/>
            <a:ahLst/>
            <a:cxnLst/>
            <a:rect l="l" t="t" r="r" b="b"/>
            <a:pathLst>
              <a:path w="78105" h="86995">
                <a:moveTo>
                  <a:pt x="66974" y="11186"/>
                </a:moveTo>
                <a:lnTo>
                  <a:pt x="41970" y="11186"/>
                </a:lnTo>
                <a:lnTo>
                  <a:pt x="46911" y="12344"/>
                </a:lnTo>
                <a:lnTo>
                  <a:pt x="50697" y="14813"/>
                </a:lnTo>
                <a:lnTo>
                  <a:pt x="54315" y="17282"/>
                </a:lnTo>
                <a:lnTo>
                  <a:pt x="55625" y="19751"/>
                </a:lnTo>
                <a:lnTo>
                  <a:pt x="55625" y="28468"/>
                </a:lnTo>
                <a:lnTo>
                  <a:pt x="54315" y="29626"/>
                </a:lnTo>
                <a:lnTo>
                  <a:pt x="53163" y="32095"/>
                </a:lnTo>
                <a:lnTo>
                  <a:pt x="51840" y="33436"/>
                </a:lnTo>
                <a:lnTo>
                  <a:pt x="48219" y="34564"/>
                </a:lnTo>
                <a:lnTo>
                  <a:pt x="26002" y="37033"/>
                </a:lnTo>
                <a:lnTo>
                  <a:pt x="18598" y="38343"/>
                </a:lnTo>
                <a:lnTo>
                  <a:pt x="12347" y="40843"/>
                </a:lnTo>
                <a:lnTo>
                  <a:pt x="7406" y="44439"/>
                </a:lnTo>
                <a:lnTo>
                  <a:pt x="2465" y="48219"/>
                </a:lnTo>
                <a:lnTo>
                  <a:pt x="0" y="54315"/>
                </a:lnTo>
                <a:lnTo>
                  <a:pt x="0" y="69128"/>
                </a:lnTo>
                <a:lnTo>
                  <a:pt x="2465" y="75407"/>
                </a:lnTo>
                <a:lnTo>
                  <a:pt x="7406" y="79004"/>
                </a:lnTo>
                <a:lnTo>
                  <a:pt x="12347" y="83941"/>
                </a:lnTo>
                <a:lnTo>
                  <a:pt x="18598" y="86410"/>
                </a:lnTo>
                <a:lnTo>
                  <a:pt x="32098" y="86410"/>
                </a:lnTo>
                <a:lnTo>
                  <a:pt x="38349" y="85283"/>
                </a:lnTo>
                <a:lnTo>
                  <a:pt x="43290" y="82783"/>
                </a:lnTo>
                <a:lnTo>
                  <a:pt x="49374" y="80345"/>
                </a:lnTo>
                <a:lnTo>
                  <a:pt x="53163" y="76535"/>
                </a:lnTo>
                <a:lnTo>
                  <a:pt x="53935" y="75407"/>
                </a:lnTo>
                <a:lnTo>
                  <a:pt x="26002" y="75407"/>
                </a:lnTo>
                <a:lnTo>
                  <a:pt x="22216" y="74096"/>
                </a:lnTo>
                <a:lnTo>
                  <a:pt x="19754" y="71597"/>
                </a:lnTo>
                <a:lnTo>
                  <a:pt x="16133" y="69128"/>
                </a:lnTo>
                <a:lnTo>
                  <a:pt x="14810" y="65531"/>
                </a:lnTo>
                <a:lnTo>
                  <a:pt x="14810" y="56784"/>
                </a:lnTo>
                <a:lnTo>
                  <a:pt x="17276" y="53187"/>
                </a:lnTo>
                <a:lnTo>
                  <a:pt x="40815" y="45780"/>
                </a:lnTo>
                <a:lnTo>
                  <a:pt x="45756" y="45780"/>
                </a:lnTo>
                <a:lnTo>
                  <a:pt x="48219" y="44439"/>
                </a:lnTo>
                <a:lnTo>
                  <a:pt x="50697" y="44439"/>
                </a:lnTo>
                <a:lnTo>
                  <a:pt x="53163" y="43281"/>
                </a:lnTo>
                <a:lnTo>
                  <a:pt x="55625" y="41970"/>
                </a:lnTo>
                <a:lnTo>
                  <a:pt x="69128" y="41970"/>
                </a:lnTo>
                <a:lnTo>
                  <a:pt x="69128" y="14813"/>
                </a:lnTo>
                <a:lnTo>
                  <a:pt x="66974" y="11186"/>
                </a:lnTo>
                <a:close/>
              </a:path>
              <a:path w="78105" h="86995">
                <a:moveTo>
                  <a:pt x="69128" y="72938"/>
                </a:moveTo>
                <a:lnTo>
                  <a:pt x="55625" y="72938"/>
                </a:lnTo>
                <a:lnTo>
                  <a:pt x="56781" y="76535"/>
                </a:lnTo>
                <a:lnTo>
                  <a:pt x="56781" y="79004"/>
                </a:lnTo>
                <a:lnTo>
                  <a:pt x="58104" y="80345"/>
                </a:lnTo>
                <a:lnTo>
                  <a:pt x="60566" y="83941"/>
                </a:lnTo>
                <a:lnTo>
                  <a:pt x="64187" y="85283"/>
                </a:lnTo>
                <a:lnTo>
                  <a:pt x="75380" y="85283"/>
                </a:lnTo>
                <a:lnTo>
                  <a:pt x="77855" y="83941"/>
                </a:lnTo>
                <a:lnTo>
                  <a:pt x="77855" y="74096"/>
                </a:lnTo>
                <a:lnTo>
                  <a:pt x="70436" y="74096"/>
                </a:lnTo>
                <a:lnTo>
                  <a:pt x="69128" y="72938"/>
                </a:lnTo>
                <a:close/>
              </a:path>
              <a:path w="78105" h="86995">
                <a:moveTo>
                  <a:pt x="69128" y="41970"/>
                </a:moveTo>
                <a:lnTo>
                  <a:pt x="55625" y="41970"/>
                </a:lnTo>
                <a:lnTo>
                  <a:pt x="55625" y="61721"/>
                </a:lnTo>
                <a:lnTo>
                  <a:pt x="50697" y="68000"/>
                </a:lnTo>
                <a:lnTo>
                  <a:pt x="43290" y="71597"/>
                </a:lnTo>
                <a:lnTo>
                  <a:pt x="39505" y="74096"/>
                </a:lnTo>
                <a:lnTo>
                  <a:pt x="34564" y="75407"/>
                </a:lnTo>
                <a:lnTo>
                  <a:pt x="53935" y="75407"/>
                </a:lnTo>
                <a:lnTo>
                  <a:pt x="55625" y="72938"/>
                </a:lnTo>
                <a:lnTo>
                  <a:pt x="69128" y="72938"/>
                </a:lnTo>
                <a:lnTo>
                  <a:pt x="69128" y="41970"/>
                </a:lnTo>
                <a:close/>
              </a:path>
              <a:path w="78105" h="86995">
                <a:moveTo>
                  <a:pt x="45756" y="0"/>
                </a:moveTo>
                <a:lnTo>
                  <a:pt x="28468" y="0"/>
                </a:lnTo>
                <a:lnTo>
                  <a:pt x="21061" y="1310"/>
                </a:lnTo>
                <a:lnTo>
                  <a:pt x="14810" y="6248"/>
                </a:lnTo>
                <a:lnTo>
                  <a:pt x="8726" y="9875"/>
                </a:lnTo>
                <a:lnTo>
                  <a:pt x="4940" y="17282"/>
                </a:lnTo>
                <a:lnTo>
                  <a:pt x="4940" y="27157"/>
                </a:lnTo>
                <a:lnTo>
                  <a:pt x="17276" y="27157"/>
                </a:lnTo>
                <a:lnTo>
                  <a:pt x="18598" y="22219"/>
                </a:lnTo>
                <a:lnTo>
                  <a:pt x="18598" y="19751"/>
                </a:lnTo>
                <a:lnTo>
                  <a:pt x="21061" y="17282"/>
                </a:lnTo>
                <a:lnTo>
                  <a:pt x="23539" y="13685"/>
                </a:lnTo>
                <a:lnTo>
                  <a:pt x="28468" y="11186"/>
                </a:lnTo>
                <a:lnTo>
                  <a:pt x="66974" y="11186"/>
                </a:lnTo>
                <a:lnTo>
                  <a:pt x="65507" y="8717"/>
                </a:lnTo>
                <a:lnTo>
                  <a:pt x="59247" y="4937"/>
                </a:lnTo>
                <a:lnTo>
                  <a:pt x="54315" y="1310"/>
                </a:lnTo>
                <a:lnTo>
                  <a:pt x="457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903707" y="3418149"/>
            <a:ext cx="38735" cy="106680"/>
          </a:xfrm>
          <a:custGeom>
            <a:avLst/>
            <a:gdLst/>
            <a:ahLst/>
            <a:cxnLst/>
            <a:rect l="l" t="t" r="r" b="b"/>
            <a:pathLst>
              <a:path w="38735" h="106679">
                <a:moveTo>
                  <a:pt x="24694" y="34594"/>
                </a:moveTo>
                <a:lnTo>
                  <a:pt x="11192" y="34594"/>
                </a:lnTo>
                <a:lnTo>
                  <a:pt x="11192" y="93847"/>
                </a:lnTo>
                <a:lnTo>
                  <a:pt x="12347" y="97444"/>
                </a:lnTo>
                <a:lnTo>
                  <a:pt x="14813" y="101254"/>
                </a:lnTo>
                <a:lnTo>
                  <a:pt x="16133" y="104851"/>
                </a:lnTo>
                <a:lnTo>
                  <a:pt x="21061" y="106192"/>
                </a:lnTo>
                <a:lnTo>
                  <a:pt x="33409" y="106192"/>
                </a:lnTo>
                <a:lnTo>
                  <a:pt x="34564" y="104851"/>
                </a:lnTo>
                <a:lnTo>
                  <a:pt x="38349" y="104851"/>
                </a:lnTo>
                <a:lnTo>
                  <a:pt x="38349" y="93847"/>
                </a:lnTo>
                <a:lnTo>
                  <a:pt x="27157" y="93847"/>
                </a:lnTo>
                <a:lnTo>
                  <a:pt x="26002" y="92506"/>
                </a:lnTo>
                <a:lnTo>
                  <a:pt x="24694" y="90037"/>
                </a:lnTo>
                <a:lnTo>
                  <a:pt x="24694" y="34594"/>
                </a:lnTo>
                <a:close/>
              </a:path>
              <a:path w="38735" h="106679">
                <a:moveTo>
                  <a:pt x="38349" y="22219"/>
                </a:moveTo>
                <a:lnTo>
                  <a:pt x="0" y="22219"/>
                </a:lnTo>
                <a:lnTo>
                  <a:pt x="0" y="34594"/>
                </a:lnTo>
                <a:lnTo>
                  <a:pt x="38349" y="34594"/>
                </a:lnTo>
                <a:lnTo>
                  <a:pt x="38349" y="22219"/>
                </a:lnTo>
                <a:close/>
              </a:path>
              <a:path w="38735" h="106679">
                <a:moveTo>
                  <a:pt x="24694" y="0"/>
                </a:moveTo>
                <a:lnTo>
                  <a:pt x="11192" y="0"/>
                </a:lnTo>
                <a:lnTo>
                  <a:pt x="11192" y="22219"/>
                </a:lnTo>
                <a:lnTo>
                  <a:pt x="24694" y="22219"/>
                </a:lnTo>
                <a:lnTo>
                  <a:pt x="246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670322" y="3991105"/>
            <a:ext cx="70485" cy="88265"/>
          </a:xfrm>
          <a:custGeom>
            <a:avLst/>
            <a:gdLst/>
            <a:ahLst/>
            <a:cxnLst/>
            <a:rect l="l" t="t" r="r" b="b"/>
            <a:pathLst>
              <a:path w="70485" h="88264">
                <a:moveTo>
                  <a:pt x="46908" y="0"/>
                </a:moveTo>
                <a:lnTo>
                  <a:pt x="37027" y="0"/>
                </a:lnTo>
                <a:lnTo>
                  <a:pt x="29682" y="887"/>
                </a:lnTo>
                <a:lnTo>
                  <a:pt x="707" y="35974"/>
                </a:lnTo>
                <a:lnTo>
                  <a:pt x="0" y="45695"/>
                </a:lnTo>
                <a:lnTo>
                  <a:pt x="686" y="54493"/>
                </a:lnTo>
                <a:lnTo>
                  <a:pt x="27978" y="86974"/>
                </a:lnTo>
                <a:lnTo>
                  <a:pt x="35884" y="87687"/>
                </a:lnTo>
                <a:lnTo>
                  <a:pt x="44433" y="87687"/>
                </a:lnTo>
                <a:lnTo>
                  <a:pt x="53160" y="85225"/>
                </a:lnTo>
                <a:lnTo>
                  <a:pt x="59243" y="80284"/>
                </a:lnTo>
                <a:lnTo>
                  <a:pt x="63474" y="75901"/>
                </a:lnTo>
                <a:lnTo>
                  <a:pt x="63799" y="75343"/>
                </a:lnTo>
                <a:lnTo>
                  <a:pt x="29623" y="75343"/>
                </a:lnTo>
                <a:lnTo>
                  <a:pt x="23539" y="72865"/>
                </a:lnTo>
                <a:lnTo>
                  <a:pt x="19751" y="66687"/>
                </a:lnTo>
                <a:lnTo>
                  <a:pt x="16133" y="61746"/>
                </a:lnTo>
                <a:lnTo>
                  <a:pt x="14837" y="54493"/>
                </a:lnTo>
                <a:lnTo>
                  <a:pt x="14810" y="38288"/>
                </a:lnTo>
                <a:lnTo>
                  <a:pt x="16133" y="30885"/>
                </a:lnTo>
                <a:lnTo>
                  <a:pt x="18595" y="25944"/>
                </a:lnTo>
                <a:lnTo>
                  <a:pt x="22216" y="17288"/>
                </a:lnTo>
                <a:lnTo>
                  <a:pt x="28468" y="12347"/>
                </a:lnTo>
                <a:lnTo>
                  <a:pt x="64447" y="12347"/>
                </a:lnTo>
                <a:lnTo>
                  <a:pt x="64032" y="11598"/>
                </a:lnTo>
                <a:lnTo>
                  <a:pt x="60566" y="7418"/>
                </a:lnTo>
                <a:lnTo>
                  <a:pt x="54315" y="2474"/>
                </a:lnTo>
                <a:lnTo>
                  <a:pt x="46908" y="0"/>
                </a:lnTo>
                <a:close/>
              </a:path>
              <a:path w="70485" h="88264">
                <a:moveTo>
                  <a:pt x="70448" y="55577"/>
                </a:moveTo>
                <a:lnTo>
                  <a:pt x="56781" y="55577"/>
                </a:lnTo>
                <a:lnTo>
                  <a:pt x="55625" y="61746"/>
                </a:lnTo>
                <a:lnTo>
                  <a:pt x="53160" y="66687"/>
                </a:lnTo>
                <a:lnTo>
                  <a:pt x="50697" y="70390"/>
                </a:lnTo>
                <a:lnTo>
                  <a:pt x="46908" y="74093"/>
                </a:lnTo>
                <a:lnTo>
                  <a:pt x="41967" y="75343"/>
                </a:lnTo>
                <a:lnTo>
                  <a:pt x="63799" y="75343"/>
                </a:lnTo>
                <a:lnTo>
                  <a:pt x="66761" y="70244"/>
                </a:lnTo>
                <a:lnTo>
                  <a:pt x="69091" y="63429"/>
                </a:lnTo>
                <a:lnTo>
                  <a:pt x="70448" y="55577"/>
                </a:lnTo>
                <a:close/>
              </a:path>
              <a:path w="70485" h="88264">
                <a:moveTo>
                  <a:pt x="64447" y="12347"/>
                </a:moveTo>
                <a:lnTo>
                  <a:pt x="43290" y="12347"/>
                </a:lnTo>
                <a:lnTo>
                  <a:pt x="48219" y="14822"/>
                </a:lnTo>
                <a:lnTo>
                  <a:pt x="51840" y="18525"/>
                </a:lnTo>
                <a:lnTo>
                  <a:pt x="54315" y="20991"/>
                </a:lnTo>
                <a:lnTo>
                  <a:pt x="55625" y="25944"/>
                </a:lnTo>
                <a:lnTo>
                  <a:pt x="56781" y="30885"/>
                </a:lnTo>
                <a:lnTo>
                  <a:pt x="70448" y="30885"/>
                </a:lnTo>
                <a:lnTo>
                  <a:pt x="69111" y="23214"/>
                </a:lnTo>
                <a:lnTo>
                  <a:pt x="66927" y="16824"/>
                </a:lnTo>
                <a:lnTo>
                  <a:pt x="64447" y="123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49487" y="3991105"/>
            <a:ext cx="76835" cy="88265"/>
          </a:xfrm>
          <a:custGeom>
            <a:avLst/>
            <a:gdLst/>
            <a:ahLst/>
            <a:cxnLst/>
            <a:rect l="l" t="t" r="r" b="b"/>
            <a:pathLst>
              <a:path w="76835" h="88264">
                <a:moveTo>
                  <a:pt x="38182" y="0"/>
                </a:moveTo>
                <a:lnTo>
                  <a:pt x="2734" y="27173"/>
                </a:lnTo>
                <a:lnTo>
                  <a:pt x="0" y="45695"/>
                </a:lnTo>
                <a:lnTo>
                  <a:pt x="663" y="55207"/>
                </a:lnTo>
                <a:lnTo>
                  <a:pt x="29105" y="86994"/>
                </a:lnTo>
                <a:lnTo>
                  <a:pt x="37027" y="87687"/>
                </a:lnTo>
                <a:lnTo>
                  <a:pt x="46473" y="86974"/>
                </a:lnTo>
                <a:lnTo>
                  <a:pt x="54559" y="84757"/>
                </a:lnTo>
                <a:lnTo>
                  <a:pt x="61288" y="80919"/>
                </a:lnTo>
                <a:lnTo>
                  <a:pt x="65469" y="76580"/>
                </a:lnTo>
                <a:lnTo>
                  <a:pt x="29620" y="76580"/>
                </a:lnTo>
                <a:lnTo>
                  <a:pt x="23369" y="72865"/>
                </a:lnTo>
                <a:lnTo>
                  <a:pt x="19751" y="67924"/>
                </a:lnTo>
                <a:lnTo>
                  <a:pt x="15965" y="61746"/>
                </a:lnTo>
                <a:lnTo>
                  <a:pt x="14810" y="54339"/>
                </a:lnTo>
                <a:lnTo>
                  <a:pt x="14810" y="37051"/>
                </a:lnTo>
                <a:lnTo>
                  <a:pt x="15965" y="28419"/>
                </a:lnTo>
                <a:lnTo>
                  <a:pt x="19751" y="22241"/>
                </a:lnTo>
                <a:lnTo>
                  <a:pt x="23369" y="16050"/>
                </a:lnTo>
                <a:lnTo>
                  <a:pt x="29620" y="12347"/>
                </a:lnTo>
                <a:lnTo>
                  <a:pt x="66331" y="12347"/>
                </a:lnTo>
                <a:lnTo>
                  <a:pt x="65339" y="11119"/>
                </a:lnTo>
                <a:lnTo>
                  <a:pt x="59545" y="6253"/>
                </a:lnTo>
                <a:lnTo>
                  <a:pt x="53180" y="2778"/>
                </a:lnTo>
                <a:lnTo>
                  <a:pt x="46105" y="694"/>
                </a:lnTo>
                <a:lnTo>
                  <a:pt x="38182" y="0"/>
                </a:lnTo>
                <a:close/>
              </a:path>
              <a:path w="76835" h="88264">
                <a:moveTo>
                  <a:pt x="66331" y="12347"/>
                </a:moveTo>
                <a:lnTo>
                  <a:pt x="48063" y="12347"/>
                </a:lnTo>
                <a:lnTo>
                  <a:pt x="54315" y="16050"/>
                </a:lnTo>
                <a:lnTo>
                  <a:pt x="57933" y="23478"/>
                </a:lnTo>
                <a:lnTo>
                  <a:pt x="60399" y="28419"/>
                </a:lnTo>
                <a:lnTo>
                  <a:pt x="61721" y="34588"/>
                </a:lnTo>
                <a:lnTo>
                  <a:pt x="61721" y="50636"/>
                </a:lnTo>
                <a:lnTo>
                  <a:pt x="60399" y="59280"/>
                </a:lnTo>
                <a:lnTo>
                  <a:pt x="56778" y="65449"/>
                </a:lnTo>
                <a:lnTo>
                  <a:pt x="54315" y="72865"/>
                </a:lnTo>
                <a:lnTo>
                  <a:pt x="46908" y="76580"/>
                </a:lnTo>
                <a:lnTo>
                  <a:pt x="65469" y="76580"/>
                </a:lnTo>
                <a:lnTo>
                  <a:pt x="76532" y="41992"/>
                </a:lnTo>
                <a:lnTo>
                  <a:pt x="75824" y="32483"/>
                </a:lnTo>
                <a:lnTo>
                  <a:pt x="73713" y="24243"/>
                </a:lnTo>
                <a:lnTo>
                  <a:pt x="70213" y="17159"/>
                </a:lnTo>
                <a:lnTo>
                  <a:pt x="66331" y="123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837044" y="3991105"/>
            <a:ext cx="76835" cy="88265"/>
          </a:xfrm>
          <a:custGeom>
            <a:avLst/>
            <a:gdLst/>
            <a:ahLst/>
            <a:cxnLst/>
            <a:rect l="l" t="t" r="r" b="b"/>
            <a:pathLst>
              <a:path w="76835" h="88264">
                <a:moveTo>
                  <a:pt x="39505" y="0"/>
                </a:moveTo>
                <a:lnTo>
                  <a:pt x="6318" y="19296"/>
                </a:lnTo>
                <a:lnTo>
                  <a:pt x="0" y="45695"/>
                </a:lnTo>
                <a:lnTo>
                  <a:pt x="686" y="55207"/>
                </a:lnTo>
                <a:lnTo>
                  <a:pt x="29186" y="86994"/>
                </a:lnTo>
                <a:lnTo>
                  <a:pt x="37039" y="87687"/>
                </a:lnTo>
                <a:lnTo>
                  <a:pt x="46574" y="86974"/>
                </a:lnTo>
                <a:lnTo>
                  <a:pt x="54691" y="84757"/>
                </a:lnTo>
                <a:lnTo>
                  <a:pt x="61388" y="80919"/>
                </a:lnTo>
                <a:lnTo>
                  <a:pt x="65492" y="76580"/>
                </a:lnTo>
                <a:lnTo>
                  <a:pt x="29635" y="76580"/>
                </a:lnTo>
                <a:lnTo>
                  <a:pt x="24694" y="72865"/>
                </a:lnTo>
                <a:lnTo>
                  <a:pt x="19754" y="67924"/>
                </a:lnTo>
                <a:lnTo>
                  <a:pt x="16133" y="61746"/>
                </a:lnTo>
                <a:lnTo>
                  <a:pt x="14822" y="54339"/>
                </a:lnTo>
                <a:lnTo>
                  <a:pt x="14822" y="37051"/>
                </a:lnTo>
                <a:lnTo>
                  <a:pt x="16133" y="28419"/>
                </a:lnTo>
                <a:lnTo>
                  <a:pt x="19754" y="22241"/>
                </a:lnTo>
                <a:lnTo>
                  <a:pt x="24694" y="16050"/>
                </a:lnTo>
                <a:lnTo>
                  <a:pt x="30943" y="12347"/>
                </a:lnTo>
                <a:lnTo>
                  <a:pt x="66493" y="12347"/>
                </a:lnTo>
                <a:lnTo>
                  <a:pt x="65507" y="11119"/>
                </a:lnTo>
                <a:lnTo>
                  <a:pt x="59709" y="6253"/>
                </a:lnTo>
                <a:lnTo>
                  <a:pt x="53431" y="2778"/>
                </a:lnTo>
                <a:lnTo>
                  <a:pt x="46690" y="694"/>
                </a:lnTo>
                <a:lnTo>
                  <a:pt x="39505" y="0"/>
                </a:lnTo>
                <a:close/>
              </a:path>
              <a:path w="76835" h="88264">
                <a:moveTo>
                  <a:pt x="66493" y="12347"/>
                </a:moveTo>
                <a:lnTo>
                  <a:pt x="48231" y="12347"/>
                </a:lnTo>
                <a:lnTo>
                  <a:pt x="54315" y="16050"/>
                </a:lnTo>
                <a:lnTo>
                  <a:pt x="59256" y="23478"/>
                </a:lnTo>
                <a:lnTo>
                  <a:pt x="61721" y="28419"/>
                </a:lnTo>
                <a:lnTo>
                  <a:pt x="63044" y="34588"/>
                </a:lnTo>
                <a:lnTo>
                  <a:pt x="63044" y="50636"/>
                </a:lnTo>
                <a:lnTo>
                  <a:pt x="60578" y="59280"/>
                </a:lnTo>
                <a:lnTo>
                  <a:pt x="56793" y="65449"/>
                </a:lnTo>
                <a:lnTo>
                  <a:pt x="54315" y="72865"/>
                </a:lnTo>
                <a:lnTo>
                  <a:pt x="48231" y="76580"/>
                </a:lnTo>
                <a:lnTo>
                  <a:pt x="65492" y="76580"/>
                </a:lnTo>
                <a:lnTo>
                  <a:pt x="76532" y="41992"/>
                </a:lnTo>
                <a:lnTo>
                  <a:pt x="75851" y="32483"/>
                </a:lnTo>
                <a:lnTo>
                  <a:pt x="73797" y="24243"/>
                </a:lnTo>
                <a:lnTo>
                  <a:pt x="70354" y="17159"/>
                </a:lnTo>
                <a:lnTo>
                  <a:pt x="66493" y="123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38272" y="3963948"/>
            <a:ext cx="0" cy="112395"/>
          </a:xfrm>
          <a:custGeom>
            <a:avLst/>
            <a:gdLst/>
            <a:ahLst/>
            <a:cxnLst/>
            <a:rect l="l" t="t" r="r" b="b"/>
            <a:pathLst>
              <a:path h="112395">
                <a:moveTo>
                  <a:pt x="0" y="0"/>
                </a:moveTo>
                <a:lnTo>
                  <a:pt x="0" y="112382"/>
                </a:lnTo>
              </a:path>
            </a:pathLst>
          </a:custGeom>
          <a:ln w="1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912678" y="5612581"/>
            <a:ext cx="50419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20</a:t>
            </a:r>
            <a:r>
              <a:rPr sz="1800" spc="-1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˚C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204598" y="4155318"/>
            <a:ext cx="50419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20</a:t>
            </a:r>
            <a:r>
              <a:rPr sz="1800" spc="-1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˚C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839974" y="5612581"/>
            <a:ext cx="50419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90</a:t>
            </a:r>
            <a:r>
              <a:rPr sz="18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˚C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204589" y="2006210"/>
            <a:ext cx="50419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90</a:t>
            </a:r>
            <a:r>
              <a:rPr sz="18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˚C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9975" marR="5080" indent="-1887220">
              <a:lnSpc>
                <a:spcPct val="100000"/>
              </a:lnSpc>
            </a:pPr>
            <a:r>
              <a:rPr spc="-5" dirty="0"/>
              <a:t>Synthetic </a:t>
            </a:r>
            <a:r>
              <a:rPr dirty="0"/>
              <a:t>and Biological </a:t>
            </a:r>
            <a:r>
              <a:rPr spc="-5" dirty="0"/>
              <a:t>Hybrid: DNA-linked  Perylene</a:t>
            </a:r>
            <a:r>
              <a:rPr spc="-45" dirty="0"/>
              <a:t> </a:t>
            </a:r>
            <a:r>
              <a:rPr spc="-25" dirty="0"/>
              <a:t>Tetramer</a:t>
            </a:r>
          </a:p>
        </p:txBody>
      </p:sp>
      <p:sp>
        <p:nvSpPr>
          <p:cNvPr id="3" name="object 3"/>
          <p:cNvSpPr/>
          <p:nvPr/>
        </p:nvSpPr>
        <p:spPr>
          <a:xfrm>
            <a:off x="5438271" y="1049362"/>
            <a:ext cx="3705727" cy="5376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43299" y="1712972"/>
            <a:ext cx="50419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90</a:t>
            </a:r>
            <a:r>
              <a:rPr sz="18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˚C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8565" y="4155311"/>
            <a:ext cx="5746750" cy="167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20</a:t>
            </a:r>
            <a:r>
              <a:rPr sz="1800" spc="-1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˚C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20</a:t>
            </a:r>
            <a:r>
              <a:rPr sz="1800" spc="-1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Calibri"/>
                <a:cs typeface="Calibri"/>
              </a:rPr>
              <a:t>˚C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750">
              <a:latin typeface="Times New Roman"/>
              <a:cs typeface="Times New Roman"/>
            </a:endParaRPr>
          </a:p>
          <a:p>
            <a:pPr marL="812800" algn="ctr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90</a:t>
            </a:r>
            <a:r>
              <a:rPr sz="18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˚C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32407" y="1955505"/>
            <a:ext cx="1221269" cy="3158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89130" y="2968843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0985"/>
                </a:lnTo>
              </a:path>
            </a:pathLst>
          </a:custGeom>
          <a:ln w="12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52341" y="2963631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426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31462" y="2856494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979"/>
                </a:lnTo>
              </a:path>
            </a:pathLst>
          </a:custGeom>
          <a:ln w="13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4307" y="2850779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310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47407" y="233934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979"/>
                </a:lnTo>
              </a:path>
            </a:pathLst>
          </a:custGeom>
          <a:ln w="12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10695" y="2334082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426" y="0"/>
                </a:lnTo>
              </a:path>
            </a:pathLst>
          </a:custGeom>
          <a:ln w="10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12377" y="2755575"/>
            <a:ext cx="83185" cy="95250"/>
          </a:xfrm>
          <a:custGeom>
            <a:avLst/>
            <a:gdLst/>
            <a:ahLst/>
            <a:cxnLst/>
            <a:rect l="l" t="t" r="r" b="b"/>
            <a:pathLst>
              <a:path w="83185" h="95250">
                <a:moveTo>
                  <a:pt x="51450" y="0"/>
                </a:moveTo>
                <a:lnTo>
                  <a:pt x="42793" y="0"/>
                </a:lnTo>
                <a:lnTo>
                  <a:pt x="33908" y="728"/>
                </a:lnTo>
                <a:lnTo>
                  <a:pt x="2967" y="28769"/>
                </a:lnTo>
                <a:lnTo>
                  <a:pt x="0" y="49499"/>
                </a:lnTo>
                <a:lnTo>
                  <a:pt x="728" y="60228"/>
                </a:lnTo>
                <a:lnTo>
                  <a:pt x="25065" y="92803"/>
                </a:lnTo>
                <a:lnTo>
                  <a:pt x="39989" y="95219"/>
                </a:lnTo>
                <a:lnTo>
                  <a:pt x="48524" y="95219"/>
                </a:lnTo>
                <a:lnTo>
                  <a:pt x="55260" y="94183"/>
                </a:lnTo>
                <a:lnTo>
                  <a:pt x="60959" y="91409"/>
                </a:lnTo>
                <a:lnTo>
                  <a:pt x="63764" y="89489"/>
                </a:lnTo>
                <a:lnTo>
                  <a:pt x="67574" y="85679"/>
                </a:lnTo>
                <a:lnTo>
                  <a:pt x="68845" y="84673"/>
                </a:lnTo>
                <a:lnTo>
                  <a:pt x="32369" y="84673"/>
                </a:lnTo>
                <a:lnTo>
                  <a:pt x="24749" y="81869"/>
                </a:lnTo>
                <a:lnTo>
                  <a:pt x="12313" y="48493"/>
                </a:lnTo>
                <a:lnTo>
                  <a:pt x="12860" y="39783"/>
                </a:lnTo>
                <a:lnTo>
                  <a:pt x="34289" y="10424"/>
                </a:lnTo>
                <a:lnTo>
                  <a:pt x="72283" y="10424"/>
                </a:lnTo>
                <a:lnTo>
                  <a:pt x="71064" y="8989"/>
                </a:lnTo>
                <a:lnTo>
                  <a:pt x="64769" y="4693"/>
                </a:lnTo>
                <a:lnTo>
                  <a:pt x="59070" y="1920"/>
                </a:lnTo>
                <a:lnTo>
                  <a:pt x="51450" y="0"/>
                </a:lnTo>
                <a:close/>
              </a:path>
              <a:path w="83185" h="95250">
                <a:moveTo>
                  <a:pt x="82814" y="81869"/>
                </a:moveTo>
                <a:lnTo>
                  <a:pt x="72389" y="81869"/>
                </a:lnTo>
                <a:lnTo>
                  <a:pt x="75194" y="93299"/>
                </a:lnTo>
                <a:lnTo>
                  <a:pt x="82814" y="93299"/>
                </a:lnTo>
                <a:lnTo>
                  <a:pt x="82814" y="81869"/>
                </a:lnTo>
                <a:close/>
              </a:path>
              <a:path w="83185" h="95250">
                <a:moveTo>
                  <a:pt x="82814" y="44683"/>
                </a:moveTo>
                <a:lnTo>
                  <a:pt x="42793" y="44683"/>
                </a:lnTo>
                <a:lnTo>
                  <a:pt x="42793" y="55229"/>
                </a:lnTo>
                <a:lnTo>
                  <a:pt x="71384" y="55229"/>
                </a:lnTo>
                <a:lnTo>
                  <a:pt x="71384" y="65623"/>
                </a:lnTo>
                <a:lnTo>
                  <a:pt x="68579" y="73243"/>
                </a:lnTo>
                <a:lnTo>
                  <a:pt x="62880" y="78089"/>
                </a:lnTo>
                <a:lnTo>
                  <a:pt x="58033" y="82753"/>
                </a:lnTo>
                <a:lnTo>
                  <a:pt x="51450" y="84673"/>
                </a:lnTo>
                <a:lnTo>
                  <a:pt x="68845" y="84673"/>
                </a:lnTo>
                <a:lnTo>
                  <a:pt x="72389" y="81869"/>
                </a:lnTo>
                <a:lnTo>
                  <a:pt x="82814" y="81869"/>
                </a:lnTo>
                <a:lnTo>
                  <a:pt x="82814" y="44683"/>
                </a:lnTo>
                <a:close/>
              </a:path>
              <a:path w="83185" h="95250">
                <a:moveTo>
                  <a:pt x="72283" y="10424"/>
                </a:moveTo>
                <a:lnTo>
                  <a:pt x="49529" y="10424"/>
                </a:lnTo>
                <a:lnTo>
                  <a:pt x="55260" y="12313"/>
                </a:lnTo>
                <a:lnTo>
                  <a:pt x="59954" y="15239"/>
                </a:lnTo>
                <a:lnTo>
                  <a:pt x="64769" y="18044"/>
                </a:lnTo>
                <a:lnTo>
                  <a:pt x="67574" y="22859"/>
                </a:lnTo>
                <a:lnTo>
                  <a:pt x="69463" y="29443"/>
                </a:lnTo>
                <a:lnTo>
                  <a:pt x="81930" y="29443"/>
                </a:lnTo>
                <a:lnTo>
                  <a:pt x="79356" y="21444"/>
                </a:lnTo>
                <a:lnTo>
                  <a:pt x="75830" y="14599"/>
                </a:lnTo>
                <a:lnTo>
                  <a:pt x="72283" y="104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48368" y="2206965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949"/>
                </a:lnTo>
              </a:path>
            </a:pathLst>
          </a:custGeom>
          <a:ln w="12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11731" y="2201250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39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60962" y="2424135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0863"/>
                </a:lnTo>
              </a:path>
            </a:pathLst>
          </a:custGeom>
          <a:ln w="13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23807" y="2418877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310" y="0"/>
                </a:lnTo>
              </a:path>
            </a:pathLst>
          </a:custGeom>
          <a:ln w="10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96100" y="2540294"/>
            <a:ext cx="83185" cy="95250"/>
          </a:xfrm>
          <a:custGeom>
            <a:avLst/>
            <a:gdLst/>
            <a:ahLst/>
            <a:cxnLst/>
            <a:rect l="l" t="t" r="r" b="b"/>
            <a:pathLst>
              <a:path w="83185" h="95250">
                <a:moveTo>
                  <a:pt x="51450" y="0"/>
                </a:moveTo>
                <a:lnTo>
                  <a:pt x="42946" y="0"/>
                </a:lnTo>
                <a:lnTo>
                  <a:pt x="34009" y="728"/>
                </a:lnTo>
                <a:lnTo>
                  <a:pt x="3364" y="28826"/>
                </a:lnTo>
                <a:lnTo>
                  <a:pt x="0" y="49499"/>
                </a:lnTo>
                <a:lnTo>
                  <a:pt x="885" y="60230"/>
                </a:lnTo>
                <a:lnTo>
                  <a:pt x="25759" y="92849"/>
                </a:lnTo>
                <a:lnTo>
                  <a:pt x="41026" y="95189"/>
                </a:lnTo>
                <a:lnTo>
                  <a:pt x="48646" y="95189"/>
                </a:lnTo>
                <a:lnTo>
                  <a:pt x="56266" y="94305"/>
                </a:lnTo>
                <a:lnTo>
                  <a:pt x="60990" y="91379"/>
                </a:lnTo>
                <a:lnTo>
                  <a:pt x="64800" y="89489"/>
                </a:lnTo>
                <a:lnTo>
                  <a:pt x="69494" y="84795"/>
                </a:lnTo>
                <a:lnTo>
                  <a:pt x="32400" y="84795"/>
                </a:lnTo>
                <a:lnTo>
                  <a:pt x="24780" y="81869"/>
                </a:lnTo>
                <a:lnTo>
                  <a:pt x="13350" y="48615"/>
                </a:lnTo>
                <a:lnTo>
                  <a:pt x="13896" y="39836"/>
                </a:lnTo>
                <a:lnTo>
                  <a:pt x="34320" y="10424"/>
                </a:lnTo>
                <a:lnTo>
                  <a:pt x="72475" y="10424"/>
                </a:lnTo>
                <a:lnTo>
                  <a:pt x="71223" y="9008"/>
                </a:lnTo>
                <a:lnTo>
                  <a:pt x="64800" y="4693"/>
                </a:lnTo>
                <a:lnTo>
                  <a:pt x="59070" y="1889"/>
                </a:lnTo>
                <a:lnTo>
                  <a:pt x="51450" y="0"/>
                </a:lnTo>
                <a:close/>
              </a:path>
              <a:path w="83185" h="95250">
                <a:moveTo>
                  <a:pt x="82966" y="81869"/>
                </a:moveTo>
                <a:lnTo>
                  <a:pt x="72420" y="81869"/>
                </a:lnTo>
                <a:lnTo>
                  <a:pt x="75346" y="93299"/>
                </a:lnTo>
                <a:lnTo>
                  <a:pt x="82966" y="93299"/>
                </a:lnTo>
                <a:lnTo>
                  <a:pt x="82966" y="81869"/>
                </a:lnTo>
                <a:close/>
              </a:path>
              <a:path w="83185" h="95250">
                <a:moveTo>
                  <a:pt x="82966" y="44805"/>
                </a:moveTo>
                <a:lnTo>
                  <a:pt x="43830" y="44805"/>
                </a:lnTo>
                <a:lnTo>
                  <a:pt x="43830" y="55229"/>
                </a:lnTo>
                <a:lnTo>
                  <a:pt x="71536" y="55229"/>
                </a:lnTo>
                <a:lnTo>
                  <a:pt x="71536" y="65745"/>
                </a:lnTo>
                <a:lnTo>
                  <a:pt x="68610" y="73365"/>
                </a:lnTo>
                <a:lnTo>
                  <a:pt x="63916" y="78059"/>
                </a:lnTo>
                <a:lnTo>
                  <a:pt x="58186" y="82875"/>
                </a:lnTo>
                <a:lnTo>
                  <a:pt x="51450" y="84795"/>
                </a:lnTo>
                <a:lnTo>
                  <a:pt x="69494" y="84795"/>
                </a:lnTo>
                <a:lnTo>
                  <a:pt x="72420" y="81869"/>
                </a:lnTo>
                <a:lnTo>
                  <a:pt x="82966" y="81869"/>
                </a:lnTo>
                <a:lnTo>
                  <a:pt x="82966" y="44805"/>
                </a:lnTo>
                <a:close/>
              </a:path>
              <a:path w="83185" h="95250">
                <a:moveTo>
                  <a:pt x="72475" y="10424"/>
                </a:moveTo>
                <a:lnTo>
                  <a:pt x="49560" y="10424"/>
                </a:lnTo>
                <a:lnTo>
                  <a:pt x="55260" y="12313"/>
                </a:lnTo>
                <a:lnTo>
                  <a:pt x="60076" y="15239"/>
                </a:lnTo>
                <a:lnTo>
                  <a:pt x="64800" y="18166"/>
                </a:lnTo>
                <a:lnTo>
                  <a:pt x="68610" y="22859"/>
                </a:lnTo>
                <a:lnTo>
                  <a:pt x="69616" y="29565"/>
                </a:lnTo>
                <a:lnTo>
                  <a:pt x="81930" y="29565"/>
                </a:lnTo>
                <a:lnTo>
                  <a:pt x="79793" y="21547"/>
                </a:lnTo>
                <a:lnTo>
                  <a:pt x="76222" y="14660"/>
                </a:lnTo>
                <a:lnTo>
                  <a:pt x="72475" y="104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99027" y="2655570"/>
            <a:ext cx="81280" cy="91440"/>
          </a:xfrm>
          <a:custGeom>
            <a:avLst/>
            <a:gdLst/>
            <a:ahLst/>
            <a:cxnLst/>
            <a:rect l="l" t="t" r="r" b="b"/>
            <a:pathLst>
              <a:path w="81279" h="91439">
                <a:moveTo>
                  <a:pt x="48524" y="0"/>
                </a:moveTo>
                <a:lnTo>
                  <a:pt x="34289" y="0"/>
                </a:lnTo>
                <a:lnTo>
                  <a:pt x="0" y="91379"/>
                </a:lnTo>
                <a:lnTo>
                  <a:pt x="12313" y="91379"/>
                </a:lnTo>
                <a:lnTo>
                  <a:pt x="22859" y="63703"/>
                </a:lnTo>
                <a:lnTo>
                  <a:pt x="71111" y="63703"/>
                </a:lnTo>
                <a:lnTo>
                  <a:pt x="67415" y="53279"/>
                </a:lnTo>
                <a:lnTo>
                  <a:pt x="25664" y="53279"/>
                </a:lnTo>
                <a:lnTo>
                  <a:pt x="40904" y="13319"/>
                </a:lnTo>
                <a:lnTo>
                  <a:pt x="53246" y="13319"/>
                </a:lnTo>
                <a:lnTo>
                  <a:pt x="48524" y="0"/>
                </a:lnTo>
                <a:close/>
              </a:path>
              <a:path w="81279" h="91439">
                <a:moveTo>
                  <a:pt x="71111" y="63703"/>
                </a:moveTo>
                <a:lnTo>
                  <a:pt x="58064" y="63703"/>
                </a:lnTo>
                <a:lnTo>
                  <a:pt x="67574" y="91379"/>
                </a:lnTo>
                <a:lnTo>
                  <a:pt x="80924" y="91379"/>
                </a:lnTo>
                <a:lnTo>
                  <a:pt x="71111" y="63703"/>
                </a:lnTo>
                <a:close/>
              </a:path>
              <a:path w="81279" h="91439">
                <a:moveTo>
                  <a:pt x="53246" y="13319"/>
                </a:moveTo>
                <a:lnTo>
                  <a:pt x="40904" y="13319"/>
                </a:lnTo>
                <a:lnTo>
                  <a:pt x="54254" y="53279"/>
                </a:lnTo>
                <a:lnTo>
                  <a:pt x="67415" y="53279"/>
                </a:lnTo>
                <a:lnTo>
                  <a:pt x="53246" y="13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51218" y="2086996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979"/>
                </a:lnTo>
              </a:path>
            </a:pathLst>
          </a:custGeom>
          <a:ln w="12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14504" y="2081281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426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13524" y="2088916"/>
            <a:ext cx="80010" cy="95250"/>
          </a:xfrm>
          <a:custGeom>
            <a:avLst/>
            <a:gdLst/>
            <a:ahLst/>
            <a:cxnLst/>
            <a:rect l="l" t="t" r="r" b="b"/>
            <a:pathLst>
              <a:path w="80010" h="95250">
                <a:moveTo>
                  <a:pt x="41909" y="0"/>
                </a:moveTo>
                <a:lnTo>
                  <a:pt x="5683" y="21040"/>
                </a:lnTo>
                <a:lnTo>
                  <a:pt x="0" y="46573"/>
                </a:lnTo>
                <a:lnTo>
                  <a:pt x="901" y="59134"/>
                </a:lnTo>
                <a:lnTo>
                  <a:pt x="25759" y="92903"/>
                </a:lnTo>
                <a:lnTo>
                  <a:pt x="40020" y="95189"/>
                </a:lnTo>
                <a:lnTo>
                  <a:pt x="48943" y="94474"/>
                </a:lnTo>
                <a:lnTo>
                  <a:pt x="56955" y="92331"/>
                </a:lnTo>
                <a:lnTo>
                  <a:pt x="63898" y="88759"/>
                </a:lnTo>
                <a:lnTo>
                  <a:pt x="68570" y="84673"/>
                </a:lnTo>
                <a:lnTo>
                  <a:pt x="32400" y="84673"/>
                </a:lnTo>
                <a:lnTo>
                  <a:pt x="24780" y="80863"/>
                </a:lnTo>
                <a:lnTo>
                  <a:pt x="12435" y="48493"/>
                </a:lnTo>
                <a:lnTo>
                  <a:pt x="12963" y="39783"/>
                </a:lnTo>
                <a:lnTo>
                  <a:pt x="33406" y="10393"/>
                </a:lnTo>
                <a:lnTo>
                  <a:pt x="70469" y="10393"/>
                </a:lnTo>
                <a:lnTo>
                  <a:pt x="68579" y="8503"/>
                </a:lnTo>
                <a:lnTo>
                  <a:pt x="63615" y="4757"/>
                </a:lnTo>
                <a:lnTo>
                  <a:pt x="57393" y="2103"/>
                </a:lnTo>
                <a:lnTo>
                  <a:pt x="50097" y="522"/>
                </a:lnTo>
                <a:lnTo>
                  <a:pt x="41909" y="0"/>
                </a:lnTo>
                <a:close/>
              </a:path>
              <a:path w="80010" h="95250">
                <a:moveTo>
                  <a:pt x="80009" y="59923"/>
                </a:moveTo>
                <a:lnTo>
                  <a:pt x="68579" y="59923"/>
                </a:lnTo>
                <a:lnTo>
                  <a:pt x="66690" y="65623"/>
                </a:lnTo>
                <a:lnTo>
                  <a:pt x="64769" y="70439"/>
                </a:lnTo>
                <a:lnTo>
                  <a:pt x="62880" y="74249"/>
                </a:lnTo>
                <a:lnTo>
                  <a:pt x="58186" y="80863"/>
                </a:lnTo>
                <a:lnTo>
                  <a:pt x="51450" y="84673"/>
                </a:lnTo>
                <a:lnTo>
                  <a:pt x="68570" y="84673"/>
                </a:lnTo>
                <a:lnTo>
                  <a:pt x="69616" y="83759"/>
                </a:lnTo>
                <a:lnTo>
                  <a:pt x="73520" y="78543"/>
                </a:lnTo>
                <a:lnTo>
                  <a:pt x="76619" y="72892"/>
                </a:lnTo>
                <a:lnTo>
                  <a:pt x="78814" y="66716"/>
                </a:lnTo>
                <a:lnTo>
                  <a:pt x="80009" y="59923"/>
                </a:lnTo>
                <a:close/>
              </a:path>
              <a:path w="80010" h="95250">
                <a:moveTo>
                  <a:pt x="70469" y="10393"/>
                </a:moveTo>
                <a:lnTo>
                  <a:pt x="49529" y="10393"/>
                </a:lnTo>
                <a:lnTo>
                  <a:pt x="55260" y="12313"/>
                </a:lnTo>
                <a:lnTo>
                  <a:pt x="59070" y="15239"/>
                </a:lnTo>
                <a:lnTo>
                  <a:pt x="63886" y="19049"/>
                </a:lnTo>
                <a:lnTo>
                  <a:pt x="65806" y="23713"/>
                </a:lnTo>
                <a:lnTo>
                  <a:pt x="67696" y="29443"/>
                </a:lnTo>
                <a:lnTo>
                  <a:pt x="79126" y="29443"/>
                </a:lnTo>
                <a:lnTo>
                  <a:pt x="79126" y="21823"/>
                </a:lnTo>
                <a:lnTo>
                  <a:pt x="75316" y="15239"/>
                </a:lnTo>
                <a:lnTo>
                  <a:pt x="70469" y="103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34886" y="2187915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979"/>
                </a:lnTo>
              </a:path>
            </a:pathLst>
          </a:custGeom>
          <a:ln w="124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98188" y="2182200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426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51051" y="2275514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949"/>
                </a:lnTo>
              </a:path>
            </a:pathLst>
          </a:custGeom>
          <a:ln w="12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14337" y="2269800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426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10431" y="2310810"/>
            <a:ext cx="83185" cy="95250"/>
          </a:xfrm>
          <a:custGeom>
            <a:avLst/>
            <a:gdLst/>
            <a:ahLst/>
            <a:cxnLst/>
            <a:rect l="l" t="t" r="r" b="b"/>
            <a:pathLst>
              <a:path w="83185" h="95250">
                <a:moveTo>
                  <a:pt x="50566" y="0"/>
                </a:moveTo>
                <a:lnTo>
                  <a:pt x="42946" y="0"/>
                </a:lnTo>
                <a:lnTo>
                  <a:pt x="33623" y="728"/>
                </a:lnTo>
                <a:lnTo>
                  <a:pt x="2987" y="28251"/>
                </a:lnTo>
                <a:lnTo>
                  <a:pt x="0" y="48463"/>
                </a:lnTo>
                <a:lnTo>
                  <a:pt x="730" y="59351"/>
                </a:lnTo>
                <a:lnTo>
                  <a:pt x="25191" y="92457"/>
                </a:lnTo>
                <a:lnTo>
                  <a:pt x="40020" y="95189"/>
                </a:lnTo>
                <a:lnTo>
                  <a:pt x="48646" y="95189"/>
                </a:lnTo>
                <a:lnTo>
                  <a:pt x="68438" y="84764"/>
                </a:lnTo>
                <a:lnTo>
                  <a:pt x="42946" y="84764"/>
                </a:lnTo>
                <a:lnTo>
                  <a:pt x="35072" y="84069"/>
                </a:lnTo>
                <a:lnTo>
                  <a:pt x="12466" y="48463"/>
                </a:lnTo>
                <a:lnTo>
                  <a:pt x="12989" y="39328"/>
                </a:lnTo>
                <a:lnTo>
                  <a:pt x="33406" y="10393"/>
                </a:lnTo>
                <a:lnTo>
                  <a:pt x="71939" y="10393"/>
                </a:lnTo>
                <a:lnTo>
                  <a:pt x="70759" y="8985"/>
                </a:lnTo>
                <a:lnTo>
                  <a:pt x="64922" y="4693"/>
                </a:lnTo>
                <a:lnTo>
                  <a:pt x="58186" y="883"/>
                </a:lnTo>
                <a:lnTo>
                  <a:pt x="50566" y="0"/>
                </a:lnTo>
                <a:close/>
              </a:path>
              <a:path w="83185" h="95250">
                <a:moveTo>
                  <a:pt x="82936" y="80985"/>
                </a:moveTo>
                <a:lnTo>
                  <a:pt x="71506" y="80985"/>
                </a:lnTo>
                <a:lnTo>
                  <a:pt x="74432" y="93299"/>
                </a:lnTo>
                <a:lnTo>
                  <a:pt x="82936" y="93299"/>
                </a:lnTo>
                <a:lnTo>
                  <a:pt x="82936" y="80985"/>
                </a:lnTo>
                <a:close/>
              </a:path>
              <a:path w="83185" h="95250">
                <a:moveTo>
                  <a:pt x="82936" y="43769"/>
                </a:moveTo>
                <a:lnTo>
                  <a:pt x="42946" y="43769"/>
                </a:lnTo>
                <a:lnTo>
                  <a:pt x="42946" y="54193"/>
                </a:lnTo>
                <a:lnTo>
                  <a:pt x="71506" y="54193"/>
                </a:lnTo>
                <a:lnTo>
                  <a:pt x="71506" y="64709"/>
                </a:lnTo>
                <a:lnTo>
                  <a:pt x="68732" y="72329"/>
                </a:lnTo>
                <a:lnTo>
                  <a:pt x="63002" y="77175"/>
                </a:lnTo>
                <a:lnTo>
                  <a:pt x="57302" y="81869"/>
                </a:lnTo>
                <a:lnTo>
                  <a:pt x="50566" y="84764"/>
                </a:lnTo>
                <a:lnTo>
                  <a:pt x="68438" y="84764"/>
                </a:lnTo>
                <a:lnTo>
                  <a:pt x="71506" y="80985"/>
                </a:lnTo>
                <a:lnTo>
                  <a:pt x="82936" y="80985"/>
                </a:lnTo>
                <a:lnTo>
                  <a:pt x="82936" y="43769"/>
                </a:lnTo>
                <a:close/>
              </a:path>
              <a:path w="83185" h="95250">
                <a:moveTo>
                  <a:pt x="71939" y="10393"/>
                </a:moveTo>
                <a:lnTo>
                  <a:pt x="49529" y="10393"/>
                </a:lnTo>
                <a:lnTo>
                  <a:pt x="55382" y="12313"/>
                </a:lnTo>
                <a:lnTo>
                  <a:pt x="60076" y="15209"/>
                </a:lnTo>
                <a:lnTo>
                  <a:pt x="64922" y="18013"/>
                </a:lnTo>
                <a:lnTo>
                  <a:pt x="67696" y="22829"/>
                </a:lnTo>
                <a:lnTo>
                  <a:pt x="68732" y="29443"/>
                </a:lnTo>
                <a:lnTo>
                  <a:pt x="81046" y="29443"/>
                </a:lnTo>
                <a:lnTo>
                  <a:pt x="78912" y="21431"/>
                </a:lnTo>
                <a:lnTo>
                  <a:pt x="75453" y="14588"/>
                </a:lnTo>
                <a:lnTo>
                  <a:pt x="71939" y="103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07220" y="4628817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997"/>
                </a:lnTo>
              </a:path>
            </a:pathLst>
          </a:custGeom>
          <a:ln w="12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70507" y="4623578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426" y="0"/>
                </a:lnTo>
              </a:path>
            </a:pathLst>
          </a:custGeom>
          <a:ln w="104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34851" y="4738329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997"/>
                </a:lnTo>
              </a:path>
            </a:pathLst>
          </a:custGeom>
          <a:ln w="12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98214" y="4732620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273" y="0"/>
                </a:lnTo>
              </a:path>
            </a:pathLst>
          </a:custGeom>
          <a:ln w="1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8627" y="2400300"/>
            <a:ext cx="1032104" cy="19647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2973" y="4390714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13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5802" y="4385482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331" y="0"/>
                </a:lnTo>
              </a:path>
            </a:pathLst>
          </a:custGeom>
          <a:ln w="10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5895" y="4451674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0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8733" y="4446436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340" y="0"/>
                </a:lnTo>
              </a:path>
            </a:pathLst>
          </a:custGeom>
          <a:ln w="104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1084" y="4549771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997"/>
                </a:lnTo>
              </a:path>
            </a:pathLst>
          </a:custGeom>
          <a:ln w="123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4401" y="4544049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377" y="0"/>
                </a:lnTo>
              </a:path>
            </a:pathLst>
          </a:custGeom>
          <a:ln w="114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1457" y="4545010"/>
            <a:ext cx="61594" cy="89535"/>
          </a:xfrm>
          <a:custGeom>
            <a:avLst/>
            <a:gdLst/>
            <a:ahLst/>
            <a:cxnLst/>
            <a:rect l="l" t="t" r="r" b="b"/>
            <a:pathLst>
              <a:path w="61595" h="89535">
                <a:moveTo>
                  <a:pt x="11442" y="64757"/>
                </a:moveTo>
                <a:lnTo>
                  <a:pt x="0" y="64757"/>
                </a:lnTo>
                <a:lnTo>
                  <a:pt x="950" y="73328"/>
                </a:lnTo>
                <a:lnTo>
                  <a:pt x="3809" y="79043"/>
                </a:lnTo>
                <a:lnTo>
                  <a:pt x="9524" y="82853"/>
                </a:lnTo>
                <a:lnTo>
                  <a:pt x="15252" y="87617"/>
                </a:lnTo>
                <a:lnTo>
                  <a:pt x="20967" y="89522"/>
                </a:lnTo>
                <a:lnTo>
                  <a:pt x="28587" y="89522"/>
                </a:lnTo>
                <a:lnTo>
                  <a:pt x="36615" y="88971"/>
                </a:lnTo>
                <a:lnTo>
                  <a:pt x="43480" y="87260"/>
                </a:lnTo>
                <a:lnTo>
                  <a:pt x="49092" y="84298"/>
                </a:lnTo>
                <a:lnTo>
                  <a:pt x="53364" y="79997"/>
                </a:lnTo>
                <a:lnTo>
                  <a:pt x="26682" y="79997"/>
                </a:lnTo>
                <a:lnTo>
                  <a:pt x="22872" y="79043"/>
                </a:lnTo>
                <a:lnTo>
                  <a:pt x="15252" y="75233"/>
                </a:lnTo>
                <a:lnTo>
                  <a:pt x="12393" y="70472"/>
                </a:lnTo>
                <a:lnTo>
                  <a:pt x="11442" y="64757"/>
                </a:lnTo>
                <a:close/>
              </a:path>
              <a:path w="61595" h="89535">
                <a:moveTo>
                  <a:pt x="54707" y="40004"/>
                </a:moveTo>
                <a:lnTo>
                  <a:pt x="35265" y="40004"/>
                </a:lnTo>
                <a:lnTo>
                  <a:pt x="40029" y="41897"/>
                </a:lnTo>
                <a:lnTo>
                  <a:pt x="43839" y="44753"/>
                </a:lnTo>
                <a:lnTo>
                  <a:pt x="47649" y="48563"/>
                </a:lnTo>
                <a:lnTo>
                  <a:pt x="49554" y="53327"/>
                </a:lnTo>
                <a:lnTo>
                  <a:pt x="49554" y="64757"/>
                </a:lnTo>
                <a:lnTo>
                  <a:pt x="47649" y="69518"/>
                </a:lnTo>
                <a:lnTo>
                  <a:pt x="44790" y="73328"/>
                </a:lnTo>
                <a:lnTo>
                  <a:pt x="40980" y="77138"/>
                </a:lnTo>
                <a:lnTo>
                  <a:pt x="36219" y="79997"/>
                </a:lnTo>
                <a:lnTo>
                  <a:pt x="53364" y="79997"/>
                </a:lnTo>
                <a:lnTo>
                  <a:pt x="58137" y="73328"/>
                </a:lnTo>
                <a:lnTo>
                  <a:pt x="60996" y="65696"/>
                </a:lnTo>
                <a:lnTo>
                  <a:pt x="60996" y="49517"/>
                </a:lnTo>
                <a:lnTo>
                  <a:pt x="58137" y="42848"/>
                </a:lnTo>
                <a:lnTo>
                  <a:pt x="54707" y="40004"/>
                </a:lnTo>
                <a:close/>
              </a:path>
              <a:path w="61595" h="89535">
                <a:moveTo>
                  <a:pt x="56232" y="0"/>
                </a:moveTo>
                <a:lnTo>
                  <a:pt x="10475" y="0"/>
                </a:lnTo>
                <a:lnTo>
                  <a:pt x="2855" y="47612"/>
                </a:lnTo>
                <a:lnTo>
                  <a:pt x="13347" y="48563"/>
                </a:lnTo>
                <a:lnTo>
                  <a:pt x="15252" y="45707"/>
                </a:lnTo>
                <a:lnTo>
                  <a:pt x="17157" y="43802"/>
                </a:lnTo>
                <a:lnTo>
                  <a:pt x="20013" y="41897"/>
                </a:lnTo>
                <a:lnTo>
                  <a:pt x="25728" y="40004"/>
                </a:lnTo>
                <a:lnTo>
                  <a:pt x="54707" y="40004"/>
                </a:lnTo>
                <a:lnTo>
                  <a:pt x="52410" y="38099"/>
                </a:lnTo>
                <a:lnTo>
                  <a:pt x="49557" y="35240"/>
                </a:lnTo>
                <a:lnTo>
                  <a:pt x="14298" y="35240"/>
                </a:lnTo>
                <a:lnTo>
                  <a:pt x="18108" y="10475"/>
                </a:lnTo>
                <a:lnTo>
                  <a:pt x="56232" y="10475"/>
                </a:lnTo>
                <a:lnTo>
                  <a:pt x="56232" y="0"/>
                </a:lnTo>
                <a:close/>
              </a:path>
              <a:path w="61595" h="89535">
                <a:moveTo>
                  <a:pt x="40029" y="29513"/>
                </a:moveTo>
                <a:lnTo>
                  <a:pt x="27633" y="29513"/>
                </a:lnTo>
                <a:lnTo>
                  <a:pt x="23823" y="30467"/>
                </a:lnTo>
                <a:lnTo>
                  <a:pt x="20967" y="32372"/>
                </a:lnTo>
                <a:lnTo>
                  <a:pt x="19062" y="32372"/>
                </a:lnTo>
                <a:lnTo>
                  <a:pt x="17157" y="34289"/>
                </a:lnTo>
                <a:lnTo>
                  <a:pt x="14298" y="35240"/>
                </a:lnTo>
                <a:lnTo>
                  <a:pt x="49557" y="35240"/>
                </a:lnTo>
                <a:lnTo>
                  <a:pt x="46695" y="32372"/>
                </a:lnTo>
                <a:lnTo>
                  <a:pt x="40029" y="295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7693" y="4541187"/>
            <a:ext cx="11430" cy="36195"/>
          </a:xfrm>
          <a:custGeom>
            <a:avLst/>
            <a:gdLst/>
            <a:ahLst/>
            <a:cxnLst/>
            <a:rect l="l" t="t" r="r" b="b"/>
            <a:pathLst>
              <a:path w="11429" h="36195">
                <a:moveTo>
                  <a:pt x="11439" y="0"/>
                </a:moveTo>
                <a:lnTo>
                  <a:pt x="0" y="0"/>
                </a:lnTo>
                <a:lnTo>
                  <a:pt x="1904" y="36194"/>
                </a:lnTo>
                <a:lnTo>
                  <a:pt x="9534" y="36194"/>
                </a:lnTo>
                <a:lnTo>
                  <a:pt x="114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8220" y="2707843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101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1054" y="2702143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331" y="0"/>
                </a:lnTo>
              </a:path>
            </a:pathLst>
          </a:custGeom>
          <a:ln w="11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1018" y="2643103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979"/>
                </a:lnTo>
              </a:path>
            </a:pathLst>
          </a:custGeom>
          <a:ln w="12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4329" y="2637388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377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08162" y="2364089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979"/>
                </a:lnTo>
              </a:path>
            </a:pathLst>
          </a:custGeom>
          <a:ln w="12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71466" y="2358831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389" y="0"/>
                </a:lnTo>
              </a:path>
            </a:pathLst>
          </a:custGeom>
          <a:ln w="10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8614" y="2516428"/>
            <a:ext cx="83185" cy="95885"/>
          </a:xfrm>
          <a:custGeom>
            <a:avLst/>
            <a:gdLst/>
            <a:ahLst/>
            <a:cxnLst/>
            <a:rect l="l" t="t" r="r" b="b"/>
            <a:pathLst>
              <a:path w="83184" h="95885">
                <a:moveTo>
                  <a:pt x="50505" y="0"/>
                </a:moveTo>
                <a:lnTo>
                  <a:pt x="42885" y="0"/>
                </a:lnTo>
                <a:lnTo>
                  <a:pt x="33561" y="730"/>
                </a:lnTo>
                <a:lnTo>
                  <a:pt x="2976" y="28376"/>
                </a:lnTo>
                <a:lnTo>
                  <a:pt x="0" y="48615"/>
                </a:lnTo>
                <a:lnTo>
                  <a:pt x="729" y="59502"/>
                </a:lnTo>
                <a:lnTo>
                  <a:pt x="25133" y="92594"/>
                </a:lnTo>
                <a:lnTo>
                  <a:pt x="40029" y="95341"/>
                </a:lnTo>
                <a:lnTo>
                  <a:pt x="48600" y="95341"/>
                </a:lnTo>
                <a:lnTo>
                  <a:pt x="68458" y="84795"/>
                </a:lnTo>
                <a:lnTo>
                  <a:pt x="42885" y="84795"/>
                </a:lnTo>
                <a:lnTo>
                  <a:pt x="35005" y="84096"/>
                </a:lnTo>
                <a:lnTo>
                  <a:pt x="12380" y="48615"/>
                </a:lnTo>
                <a:lnTo>
                  <a:pt x="12917" y="39463"/>
                </a:lnTo>
                <a:lnTo>
                  <a:pt x="33348" y="10546"/>
                </a:lnTo>
                <a:lnTo>
                  <a:pt x="71921" y="10546"/>
                </a:lnTo>
                <a:lnTo>
                  <a:pt x="70683" y="9073"/>
                </a:lnTo>
                <a:lnTo>
                  <a:pt x="64803" y="4815"/>
                </a:lnTo>
                <a:lnTo>
                  <a:pt x="58125" y="1005"/>
                </a:lnTo>
                <a:lnTo>
                  <a:pt x="50505" y="0"/>
                </a:lnTo>
                <a:close/>
              </a:path>
              <a:path w="83184" h="95885">
                <a:moveTo>
                  <a:pt x="82902" y="80985"/>
                </a:moveTo>
                <a:lnTo>
                  <a:pt x="71472" y="80985"/>
                </a:lnTo>
                <a:lnTo>
                  <a:pt x="74328" y="93421"/>
                </a:lnTo>
                <a:lnTo>
                  <a:pt x="82902" y="93421"/>
                </a:lnTo>
                <a:lnTo>
                  <a:pt x="82902" y="80985"/>
                </a:lnTo>
                <a:close/>
              </a:path>
              <a:path w="83184" h="95885">
                <a:moveTo>
                  <a:pt x="82902" y="43921"/>
                </a:moveTo>
                <a:lnTo>
                  <a:pt x="42885" y="43921"/>
                </a:lnTo>
                <a:lnTo>
                  <a:pt x="42885" y="54345"/>
                </a:lnTo>
                <a:lnTo>
                  <a:pt x="71472" y="54345"/>
                </a:lnTo>
                <a:lnTo>
                  <a:pt x="71472" y="64861"/>
                </a:lnTo>
                <a:lnTo>
                  <a:pt x="68613" y="72481"/>
                </a:lnTo>
                <a:lnTo>
                  <a:pt x="62898" y="77175"/>
                </a:lnTo>
                <a:lnTo>
                  <a:pt x="57174" y="81991"/>
                </a:lnTo>
                <a:lnTo>
                  <a:pt x="50505" y="84795"/>
                </a:lnTo>
                <a:lnTo>
                  <a:pt x="68458" y="84795"/>
                </a:lnTo>
                <a:lnTo>
                  <a:pt x="71472" y="80985"/>
                </a:lnTo>
                <a:lnTo>
                  <a:pt x="82902" y="80985"/>
                </a:lnTo>
                <a:lnTo>
                  <a:pt x="82902" y="43921"/>
                </a:lnTo>
                <a:close/>
              </a:path>
              <a:path w="83184" h="95885">
                <a:moveTo>
                  <a:pt x="71921" y="10546"/>
                </a:moveTo>
                <a:lnTo>
                  <a:pt x="49554" y="10546"/>
                </a:lnTo>
                <a:lnTo>
                  <a:pt x="55269" y="12435"/>
                </a:lnTo>
                <a:lnTo>
                  <a:pt x="60030" y="15239"/>
                </a:lnTo>
                <a:lnTo>
                  <a:pt x="64803" y="18166"/>
                </a:lnTo>
                <a:lnTo>
                  <a:pt x="67662" y="22859"/>
                </a:lnTo>
                <a:lnTo>
                  <a:pt x="68613" y="29565"/>
                </a:lnTo>
                <a:lnTo>
                  <a:pt x="80997" y="29565"/>
                </a:lnTo>
                <a:lnTo>
                  <a:pt x="78869" y="21553"/>
                </a:lnTo>
                <a:lnTo>
                  <a:pt x="75401" y="14687"/>
                </a:lnTo>
                <a:lnTo>
                  <a:pt x="71921" y="105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20484" y="2419319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979"/>
                </a:lnTo>
              </a:path>
            </a:pathLst>
          </a:custGeom>
          <a:ln w="12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83790" y="2414122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389" y="0"/>
                </a:lnTo>
              </a:path>
            </a:pathLst>
          </a:custGeom>
          <a:ln w="10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2123" y="2408926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949"/>
                </a:lnTo>
              </a:path>
            </a:pathLst>
          </a:custGeom>
          <a:ln w="123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5428" y="2403210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377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7257" y="2335560"/>
            <a:ext cx="83185" cy="96520"/>
          </a:xfrm>
          <a:custGeom>
            <a:avLst/>
            <a:gdLst/>
            <a:ahLst/>
            <a:cxnLst/>
            <a:rect l="l" t="t" r="r" b="b"/>
            <a:pathLst>
              <a:path w="83184" h="96519">
                <a:moveTo>
                  <a:pt x="50508" y="0"/>
                </a:moveTo>
                <a:lnTo>
                  <a:pt x="42876" y="0"/>
                </a:lnTo>
                <a:lnTo>
                  <a:pt x="33557" y="868"/>
                </a:lnTo>
                <a:lnTo>
                  <a:pt x="2976" y="28883"/>
                </a:lnTo>
                <a:lnTo>
                  <a:pt x="0" y="49499"/>
                </a:lnTo>
                <a:lnTo>
                  <a:pt x="729" y="60386"/>
                </a:lnTo>
                <a:lnTo>
                  <a:pt x="25129" y="93451"/>
                </a:lnTo>
                <a:lnTo>
                  <a:pt x="40017" y="96194"/>
                </a:lnTo>
                <a:lnTo>
                  <a:pt x="48603" y="96194"/>
                </a:lnTo>
                <a:lnTo>
                  <a:pt x="68461" y="85679"/>
                </a:lnTo>
                <a:lnTo>
                  <a:pt x="42876" y="85679"/>
                </a:lnTo>
                <a:lnTo>
                  <a:pt x="35002" y="84980"/>
                </a:lnTo>
                <a:lnTo>
                  <a:pt x="12384" y="48615"/>
                </a:lnTo>
                <a:lnTo>
                  <a:pt x="12919" y="39833"/>
                </a:lnTo>
                <a:lnTo>
                  <a:pt x="33351" y="11399"/>
                </a:lnTo>
                <a:lnTo>
                  <a:pt x="72666" y="11399"/>
                </a:lnTo>
                <a:lnTo>
                  <a:pt x="70686" y="9001"/>
                </a:lnTo>
                <a:lnTo>
                  <a:pt x="64806" y="4693"/>
                </a:lnTo>
                <a:lnTo>
                  <a:pt x="58128" y="1889"/>
                </a:lnTo>
                <a:lnTo>
                  <a:pt x="50508" y="0"/>
                </a:lnTo>
                <a:close/>
              </a:path>
              <a:path w="83184" h="96519">
                <a:moveTo>
                  <a:pt x="82905" y="81869"/>
                </a:moveTo>
                <a:lnTo>
                  <a:pt x="71475" y="81869"/>
                </a:lnTo>
                <a:lnTo>
                  <a:pt x="74331" y="93299"/>
                </a:lnTo>
                <a:lnTo>
                  <a:pt x="82905" y="93299"/>
                </a:lnTo>
                <a:lnTo>
                  <a:pt x="82905" y="81869"/>
                </a:lnTo>
                <a:close/>
              </a:path>
              <a:path w="83184" h="96519">
                <a:moveTo>
                  <a:pt x="82905" y="44805"/>
                </a:moveTo>
                <a:lnTo>
                  <a:pt x="42876" y="44805"/>
                </a:lnTo>
                <a:lnTo>
                  <a:pt x="42876" y="55199"/>
                </a:lnTo>
                <a:lnTo>
                  <a:pt x="71475" y="55199"/>
                </a:lnTo>
                <a:lnTo>
                  <a:pt x="71475" y="65745"/>
                </a:lnTo>
                <a:lnTo>
                  <a:pt x="68616" y="73365"/>
                </a:lnTo>
                <a:lnTo>
                  <a:pt x="62901" y="78059"/>
                </a:lnTo>
                <a:lnTo>
                  <a:pt x="57174" y="82875"/>
                </a:lnTo>
                <a:lnTo>
                  <a:pt x="50508" y="85679"/>
                </a:lnTo>
                <a:lnTo>
                  <a:pt x="68461" y="85679"/>
                </a:lnTo>
                <a:lnTo>
                  <a:pt x="71475" y="81869"/>
                </a:lnTo>
                <a:lnTo>
                  <a:pt x="82905" y="81869"/>
                </a:lnTo>
                <a:lnTo>
                  <a:pt x="82905" y="44805"/>
                </a:lnTo>
                <a:close/>
              </a:path>
              <a:path w="83184" h="96519">
                <a:moveTo>
                  <a:pt x="72666" y="11399"/>
                </a:moveTo>
                <a:lnTo>
                  <a:pt x="49554" y="11399"/>
                </a:lnTo>
                <a:lnTo>
                  <a:pt x="55269" y="12313"/>
                </a:lnTo>
                <a:lnTo>
                  <a:pt x="60033" y="15209"/>
                </a:lnTo>
                <a:lnTo>
                  <a:pt x="64806" y="19019"/>
                </a:lnTo>
                <a:lnTo>
                  <a:pt x="67665" y="23713"/>
                </a:lnTo>
                <a:lnTo>
                  <a:pt x="68616" y="30449"/>
                </a:lnTo>
                <a:lnTo>
                  <a:pt x="81000" y="30449"/>
                </a:lnTo>
                <a:lnTo>
                  <a:pt x="78872" y="21856"/>
                </a:lnTo>
                <a:lnTo>
                  <a:pt x="75404" y="14714"/>
                </a:lnTo>
                <a:lnTo>
                  <a:pt x="72666" y="11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0532" y="2409809"/>
            <a:ext cx="81280" cy="91440"/>
          </a:xfrm>
          <a:custGeom>
            <a:avLst/>
            <a:gdLst/>
            <a:ahLst/>
            <a:cxnLst/>
            <a:rect l="l" t="t" r="r" b="b"/>
            <a:pathLst>
              <a:path w="81279" h="91439">
                <a:moveTo>
                  <a:pt x="48600" y="0"/>
                </a:moveTo>
                <a:lnTo>
                  <a:pt x="34302" y="0"/>
                </a:lnTo>
                <a:lnTo>
                  <a:pt x="0" y="91409"/>
                </a:lnTo>
                <a:lnTo>
                  <a:pt x="12384" y="91409"/>
                </a:lnTo>
                <a:lnTo>
                  <a:pt x="22872" y="63855"/>
                </a:lnTo>
                <a:lnTo>
                  <a:pt x="71240" y="63855"/>
                </a:lnTo>
                <a:lnTo>
                  <a:pt x="67501" y="53309"/>
                </a:lnTo>
                <a:lnTo>
                  <a:pt x="25731" y="53309"/>
                </a:lnTo>
                <a:lnTo>
                  <a:pt x="40980" y="13319"/>
                </a:lnTo>
                <a:lnTo>
                  <a:pt x="53322" y="13319"/>
                </a:lnTo>
                <a:lnTo>
                  <a:pt x="48600" y="0"/>
                </a:lnTo>
                <a:close/>
              </a:path>
              <a:path w="81279" h="91439">
                <a:moveTo>
                  <a:pt x="71240" y="63855"/>
                </a:moveTo>
                <a:lnTo>
                  <a:pt x="58125" y="63855"/>
                </a:lnTo>
                <a:lnTo>
                  <a:pt x="67662" y="91409"/>
                </a:lnTo>
                <a:lnTo>
                  <a:pt x="81009" y="91409"/>
                </a:lnTo>
                <a:lnTo>
                  <a:pt x="71240" y="63855"/>
                </a:lnTo>
                <a:close/>
              </a:path>
              <a:path w="81279" h="91439">
                <a:moveTo>
                  <a:pt x="53322" y="13319"/>
                </a:moveTo>
                <a:lnTo>
                  <a:pt x="40980" y="13319"/>
                </a:lnTo>
                <a:lnTo>
                  <a:pt x="54315" y="53309"/>
                </a:lnTo>
                <a:lnTo>
                  <a:pt x="67501" y="53309"/>
                </a:lnTo>
                <a:lnTo>
                  <a:pt x="53322" y="13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49011" y="230889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979"/>
                </a:lnTo>
              </a:path>
            </a:pathLst>
          </a:custGeom>
          <a:ln w="12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12315" y="2303617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380" y="0"/>
                </a:lnTo>
              </a:path>
            </a:pathLst>
          </a:custGeom>
          <a:ln w="105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53238" y="2415509"/>
            <a:ext cx="80645" cy="95250"/>
          </a:xfrm>
          <a:custGeom>
            <a:avLst/>
            <a:gdLst/>
            <a:ahLst/>
            <a:cxnLst/>
            <a:rect l="l" t="t" r="r" b="b"/>
            <a:pathLst>
              <a:path w="80644" h="95250">
                <a:moveTo>
                  <a:pt x="41931" y="0"/>
                </a:moveTo>
                <a:lnTo>
                  <a:pt x="5624" y="20331"/>
                </a:lnTo>
                <a:lnTo>
                  <a:pt x="0" y="46725"/>
                </a:lnTo>
                <a:lnTo>
                  <a:pt x="892" y="58843"/>
                </a:lnTo>
                <a:lnTo>
                  <a:pt x="25723" y="92979"/>
                </a:lnTo>
                <a:lnTo>
                  <a:pt x="40026" y="95219"/>
                </a:lnTo>
                <a:lnTo>
                  <a:pt x="48927" y="94505"/>
                </a:lnTo>
                <a:lnTo>
                  <a:pt x="56935" y="92362"/>
                </a:lnTo>
                <a:lnTo>
                  <a:pt x="63874" y="88790"/>
                </a:lnTo>
                <a:lnTo>
                  <a:pt x="68422" y="84795"/>
                </a:lnTo>
                <a:lnTo>
                  <a:pt x="32397" y="84795"/>
                </a:lnTo>
                <a:lnTo>
                  <a:pt x="24777" y="80985"/>
                </a:lnTo>
                <a:lnTo>
                  <a:pt x="12380" y="48646"/>
                </a:lnTo>
                <a:lnTo>
                  <a:pt x="12916" y="39352"/>
                </a:lnTo>
                <a:lnTo>
                  <a:pt x="14524" y="31493"/>
                </a:lnTo>
                <a:lnTo>
                  <a:pt x="17204" y="25063"/>
                </a:lnTo>
                <a:lnTo>
                  <a:pt x="20954" y="20055"/>
                </a:lnTo>
                <a:lnTo>
                  <a:pt x="25728" y="13350"/>
                </a:lnTo>
                <a:lnTo>
                  <a:pt x="33348" y="10546"/>
                </a:lnTo>
                <a:lnTo>
                  <a:pt x="70848" y="10546"/>
                </a:lnTo>
                <a:lnTo>
                  <a:pt x="68613" y="8625"/>
                </a:lnTo>
                <a:lnTo>
                  <a:pt x="63635" y="4873"/>
                </a:lnTo>
                <a:lnTo>
                  <a:pt x="57410" y="2175"/>
                </a:lnTo>
                <a:lnTo>
                  <a:pt x="50117" y="546"/>
                </a:lnTo>
                <a:lnTo>
                  <a:pt x="41931" y="0"/>
                </a:lnTo>
                <a:close/>
              </a:path>
              <a:path w="80644" h="95250">
                <a:moveTo>
                  <a:pt x="80043" y="59039"/>
                </a:moveTo>
                <a:lnTo>
                  <a:pt x="68613" y="59039"/>
                </a:lnTo>
                <a:lnTo>
                  <a:pt x="66708" y="65775"/>
                </a:lnTo>
                <a:lnTo>
                  <a:pt x="64803" y="70469"/>
                </a:lnTo>
                <a:lnTo>
                  <a:pt x="62886" y="74279"/>
                </a:lnTo>
                <a:lnTo>
                  <a:pt x="58125" y="80985"/>
                </a:lnTo>
                <a:lnTo>
                  <a:pt x="51456" y="84795"/>
                </a:lnTo>
                <a:lnTo>
                  <a:pt x="68422" y="84795"/>
                </a:lnTo>
                <a:lnTo>
                  <a:pt x="69567" y="83789"/>
                </a:lnTo>
                <a:lnTo>
                  <a:pt x="73481" y="78469"/>
                </a:lnTo>
                <a:lnTo>
                  <a:pt x="76592" y="72500"/>
                </a:lnTo>
                <a:lnTo>
                  <a:pt x="78809" y="65988"/>
                </a:lnTo>
                <a:lnTo>
                  <a:pt x="80043" y="59039"/>
                </a:lnTo>
                <a:close/>
              </a:path>
              <a:path w="80644" h="95250">
                <a:moveTo>
                  <a:pt x="70848" y="10546"/>
                </a:moveTo>
                <a:lnTo>
                  <a:pt x="49551" y="10546"/>
                </a:lnTo>
                <a:lnTo>
                  <a:pt x="55266" y="12435"/>
                </a:lnTo>
                <a:lnTo>
                  <a:pt x="59076" y="15239"/>
                </a:lnTo>
                <a:lnTo>
                  <a:pt x="63840" y="19049"/>
                </a:lnTo>
                <a:lnTo>
                  <a:pt x="65757" y="23865"/>
                </a:lnTo>
                <a:lnTo>
                  <a:pt x="67662" y="29596"/>
                </a:lnTo>
                <a:lnTo>
                  <a:pt x="79092" y="29596"/>
                </a:lnTo>
                <a:lnTo>
                  <a:pt x="79092" y="21976"/>
                </a:lnTo>
                <a:lnTo>
                  <a:pt x="75282" y="14356"/>
                </a:lnTo>
                <a:lnTo>
                  <a:pt x="70848" y="105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79437" y="2545994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979"/>
                </a:lnTo>
              </a:path>
            </a:pathLst>
          </a:custGeom>
          <a:ln w="123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2759" y="2540294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365" y="0"/>
                </a:lnTo>
              </a:path>
            </a:pathLst>
          </a:custGeom>
          <a:ln w="11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3655" y="2538374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0985"/>
                </a:lnTo>
              </a:path>
            </a:pathLst>
          </a:custGeom>
          <a:ln w="123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6960" y="2533116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389" y="0"/>
                </a:lnTo>
              </a:path>
            </a:pathLst>
          </a:custGeom>
          <a:ln w="10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6439" y="2398379"/>
            <a:ext cx="83185" cy="95250"/>
          </a:xfrm>
          <a:custGeom>
            <a:avLst/>
            <a:gdLst/>
            <a:ahLst/>
            <a:cxnLst/>
            <a:rect l="l" t="t" r="r" b="b"/>
            <a:pathLst>
              <a:path w="83184" h="95250">
                <a:moveTo>
                  <a:pt x="51471" y="0"/>
                </a:moveTo>
                <a:lnTo>
                  <a:pt x="42888" y="0"/>
                </a:lnTo>
                <a:lnTo>
                  <a:pt x="33971" y="730"/>
                </a:lnTo>
                <a:lnTo>
                  <a:pt x="3336" y="28376"/>
                </a:lnTo>
                <a:lnTo>
                  <a:pt x="0" y="48615"/>
                </a:lnTo>
                <a:lnTo>
                  <a:pt x="878" y="59485"/>
                </a:lnTo>
                <a:lnTo>
                  <a:pt x="25736" y="92487"/>
                </a:lnTo>
                <a:lnTo>
                  <a:pt x="40983" y="95219"/>
                </a:lnTo>
                <a:lnTo>
                  <a:pt x="48615" y="95219"/>
                </a:lnTo>
                <a:lnTo>
                  <a:pt x="56235" y="93299"/>
                </a:lnTo>
                <a:lnTo>
                  <a:pt x="60996" y="90495"/>
                </a:lnTo>
                <a:lnTo>
                  <a:pt x="64806" y="88605"/>
                </a:lnTo>
                <a:lnTo>
                  <a:pt x="68616" y="85679"/>
                </a:lnTo>
                <a:lnTo>
                  <a:pt x="69334" y="84795"/>
                </a:lnTo>
                <a:lnTo>
                  <a:pt x="32409" y="84795"/>
                </a:lnTo>
                <a:lnTo>
                  <a:pt x="24789" y="80985"/>
                </a:lnTo>
                <a:lnTo>
                  <a:pt x="13347" y="48615"/>
                </a:lnTo>
                <a:lnTo>
                  <a:pt x="13883" y="39463"/>
                </a:lnTo>
                <a:lnTo>
                  <a:pt x="34314" y="10546"/>
                </a:lnTo>
                <a:lnTo>
                  <a:pt x="72555" y="10546"/>
                </a:lnTo>
                <a:lnTo>
                  <a:pt x="71242" y="9073"/>
                </a:lnTo>
                <a:lnTo>
                  <a:pt x="59091" y="1005"/>
                </a:lnTo>
                <a:lnTo>
                  <a:pt x="51471" y="0"/>
                </a:lnTo>
                <a:close/>
              </a:path>
              <a:path w="83184" h="95250">
                <a:moveTo>
                  <a:pt x="82917" y="80985"/>
                </a:moveTo>
                <a:lnTo>
                  <a:pt x="72426" y="80985"/>
                </a:lnTo>
                <a:lnTo>
                  <a:pt x="75297" y="93299"/>
                </a:lnTo>
                <a:lnTo>
                  <a:pt x="82917" y="93299"/>
                </a:lnTo>
                <a:lnTo>
                  <a:pt x="82917" y="80985"/>
                </a:lnTo>
                <a:close/>
              </a:path>
              <a:path w="83184" h="95250">
                <a:moveTo>
                  <a:pt x="82917" y="43799"/>
                </a:moveTo>
                <a:lnTo>
                  <a:pt x="43839" y="43799"/>
                </a:lnTo>
                <a:lnTo>
                  <a:pt x="43839" y="54345"/>
                </a:lnTo>
                <a:lnTo>
                  <a:pt x="71475" y="54345"/>
                </a:lnTo>
                <a:lnTo>
                  <a:pt x="71475" y="64739"/>
                </a:lnTo>
                <a:lnTo>
                  <a:pt x="68616" y="72359"/>
                </a:lnTo>
                <a:lnTo>
                  <a:pt x="63855" y="77175"/>
                </a:lnTo>
                <a:lnTo>
                  <a:pt x="58140" y="81869"/>
                </a:lnTo>
                <a:lnTo>
                  <a:pt x="51471" y="84795"/>
                </a:lnTo>
                <a:lnTo>
                  <a:pt x="69334" y="84795"/>
                </a:lnTo>
                <a:lnTo>
                  <a:pt x="72426" y="80985"/>
                </a:lnTo>
                <a:lnTo>
                  <a:pt x="82917" y="80985"/>
                </a:lnTo>
                <a:lnTo>
                  <a:pt x="82917" y="43799"/>
                </a:lnTo>
                <a:close/>
              </a:path>
              <a:path w="83184" h="95250">
                <a:moveTo>
                  <a:pt x="72555" y="10546"/>
                </a:moveTo>
                <a:lnTo>
                  <a:pt x="49566" y="10546"/>
                </a:lnTo>
                <a:lnTo>
                  <a:pt x="55281" y="12435"/>
                </a:lnTo>
                <a:lnTo>
                  <a:pt x="60045" y="15239"/>
                </a:lnTo>
                <a:lnTo>
                  <a:pt x="64806" y="18166"/>
                </a:lnTo>
                <a:lnTo>
                  <a:pt x="68616" y="22859"/>
                </a:lnTo>
                <a:lnTo>
                  <a:pt x="69570" y="29565"/>
                </a:lnTo>
                <a:lnTo>
                  <a:pt x="81963" y="29565"/>
                </a:lnTo>
                <a:lnTo>
                  <a:pt x="79820" y="21553"/>
                </a:lnTo>
                <a:lnTo>
                  <a:pt x="76247" y="14687"/>
                </a:lnTo>
                <a:lnTo>
                  <a:pt x="72555" y="105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97076" y="4092631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948"/>
                </a:lnTo>
              </a:path>
            </a:pathLst>
          </a:custGeom>
          <a:ln w="13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59904" y="4087398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331" y="0"/>
                </a:lnTo>
              </a:path>
            </a:pathLst>
          </a:custGeom>
          <a:ln w="10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17494" y="419263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997"/>
                </a:lnTo>
              </a:path>
            </a:pathLst>
          </a:custGeom>
          <a:ln w="123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80800" y="4187392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389" y="0"/>
                </a:lnTo>
              </a:path>
            </a:pathLst>
          </a:custGeom>
          <a:ln w="104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9399" y="4292632"/>
            <a:ext cx="83185" cy="95250"/>
          </a:xfrm>
          <a:custGeom>
            <a:avLst/>
            <a:gdLst/>
            <a:ahLst/>
            <a:cxnLst/>
            <a:rect l="l" t="t" r="r" b="b"/>
            <a:pathLst>
              <a:path w="83184" h="95250">
                <a:moveTo>
                  <a:pt x="51459" y="0"/>
                </a:moveTo>
                <a:lnTo>
                  <a:pt x="42885" y="0"/>
                </a:lnTo>
                <a:lnTo>
                  <a:pt x="33967" y="729"/>
                </a:lnTo>
                <a:lnTo>
                  <a:pt x="3332" y="28801"/>
                </a:lnTo>
                <a:lnTo>
                  <a:pt x="0" y="49517"/>
                </a:lnTo>
                <a:lnTo>
                  <a:pt x="877" y="60248"/>
                </a:lnTo>
                <a:lnTo>
                  <a:pt x="25728" y="92855"/>
                </a:lnTo>
                <a:lnTo>
                  <a:pt x="40980" y="95237"/>
                </a:lnTo>
                <a:lnTo>
                  <a:pt x="48600" y="95237"/>
                </a:lnTo>
                <a:lnTo>
                  <a:pt x="56220" y="94283"/>
                </a:lnTo>
                <a:lnTo>
                  <a:pt x="60984" y="91427"/>
                </a:lnTo>
                <a:lnTo>
                  <a:pt x="64794" y="89522"/>
                </a:lnTo>
                <a:lnTo>
                  <a:pt x="69570" y="84758"/>
                </a:lnTo>
                <a:lnTo>
                  <a:pt x="32409" y="84758"/>
                </a:lnTo>
                <a:lnTo>
                  <a:pt x="24764" y="81902"/>
                </a:lnTo>
                <a:lnTo>
                  <a:pt x="13334" y="48563"/>
                </a:lnTo>
                <a:lnTo>
                  <a:pt x="13870" y="39818"/>
                </a:lnTo>
                <a:lnTo>
                  <a:pt x="34314" y="10475"/>
                </a:lnTo>
                <a:lnTo>
                  <a:pt x="72520" y="10475"/>
                </a:lnTo>
                <a:lnTo>
                  <a:pt x="71232" y="9032"/>
                </a:lnTo>
                <a:lnTo>
                  <a:pt x="64794" y="4760"/>
                </a:lnTo>
                <a:lnTo>
                  <a:pt x="59079" y="1904"/>
                </a:lnTo>
                <a:lnTo>
                  <a:pt x="51459" y="0"/>
                </a:lnTo>
                <a:close/>
              </a:path>
              <a:path w="83184" h="95250">
                <a:moveTo>
                  <a:pt x="82914" y="81902"/>
                </a:moveTo>
                <a:lnTo>
                  <a:pt x="72426" y="81902"/>
                </a:lnTo>
                <a:lnTo>
                  <a:pt x="75282" y="93332"/>
                </a:lnTo>
                <a:lnTo>
                  <a:pt x="82914" y="93332"/>
                </a:lnTo>
                <a:lnTo>
                  <a:pt x="82914" y="81902"/>
                </a:lnTo>
                <a:close/>
              </a:path>
              <a:path w="83184" h="95250">
                <a:moveTo>
                  <a:pt x="82914" y="44765"/>
                </a:moveTo>
                <a:lnTo>
                  <a:pt x="43839" y="44765"/>
                </a:lnTo>
                <a:lnTo>
                  <a:pt x="43839" y="55232"/>
                </a:lnTo>
                <a:lnTo>
                  <a:pt x="71472" y="55232"/>
                </a:lnTo>
                <a:lnTo>
                  <a:pt x="71472" y="65708"/>
                </a:lnTo>
                <a:lnTo>
                  <a:pt x="68616" y="73328"/>
                </a:lnTo>
                <a:lnTo>
                  <a:pt x="63840" y="78092"/>
                </a:lnTo>
                <a:lnTo>
                  <a:pt x="58125" y="82853"/>
                </a:lnTo>
                <a:lnTo>
                  <a:pt x="51459" y="84758"/>
                </a:lnTo>
                <a:lnTo>
                  <a:pt x="69570" y="84758"/>
                </a:lnTo>
                <a:lnTo>
                  <a:pt x="72426" y="81902"/>
                </a:lnTo>
                <a:lnTo>
                  <a:pt x="82914" y="81902"/>
                </a:lnTo>
                <a:lnTo>
                  <a:pt x="82914" y="44765"/>
                </a:lnTo>
                <a:close/>
              </a:path>
              <a:path w="83184" h="95250">
                <a:moveTo>
                  <a:pt x="72520" y="10475"/>
                </a:moveTo>
                <a:lnTo>
                  <a:pt x="49554" y="10475"/>
                </a:lnTo>
                <a:lnTo>
                  <a:pt x="55269" y="12380"/>
                </a:lnTo>
                <a:lnTo>
                  <a:pt x="64794" y="18095"/>
                </a:lnTo>
                <a:lnTo>
                  <a:pt x="68616" y="22847"/>
                </a:lnTo>
                <a:lnTo>
                  <a:pt x="69567" y="29513"/>
                </a:lnTo>
                <a:lnTo>
                  <a:pt x="81960" y="29513"/>
                </a:lnTo>
                <a:lnTo>
                  <a:pt x="79815" y="21499"/>
                </a:lnTo>
                <a:lnTo>
                  <a:pt x="76239" y="14642"/>
                </a:lnTo>
                <a:lnTo>
                  <a:pt x="72520" y="104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49083" y="4557390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939"/>
                </a:lnTo>
              </a:path>
            </a:pathLst>
          </a:custGeom>
          <a:ln w="12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12387" y="4552153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392" y="0"/>
                </a:lnTo>
              </a:path>
            </a:pathLst>
          </a:custGeom>
          <a:ln w="104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01839" y="4501195"/>
            <a:ext cx="83185" cy="95250"/>
          </a:xfrm>
          <a:custGeom>
            <a:avLst/>
            <a:gdLst/>
            <a:ahLst/>
            <a:cxnLst/>
            <a:rect l="l" t="t" r="r" b="b"/>
            <a:pathLst>
              <a:path w="83184" h="95250">
                <a:moveTo>
                  <a:pt x="51459" y="0"/>
                </a:moveTo>
                <a:lnTo>
                  <a:pt x="42885" y="0"/>
                </a:lnTo>
                <a:lnTo>
                  <a:pt x="33963" y="729"/>
                </a:lnTo>
                <a:lnTo>
                  <a:pt x="2976" y="28335"/>
                </a:lnTo>
                <a:lnTo>
                  <a:pt x="0" y="48575"/>
                </a:lnTo>
                <a:lnTo>
                  <a:pt x="729" y="59448"/>
                </a:lnTo>
                <a:lnTo>
                  <a:pt x="25133" y="92500"/>
                </a:lnTo>
                <a:lnTo>
                  <a:pt x="40029" y="95237"/>
                </a:lnTo>
                <a:lnTo>
                  <a:pt x="48600" y="95237"/>
                </a:lnTo>
                <a:lnTo>
                  <a:pt x="68606" y="84770"/>
                </a:lnTo>
                <a:lnTo>
                  <a:pt x="32397" y="84770"/>
                </a:lnTo>
                <a:lnTo>
                  <a:pt x="24777" y="80960"/>
                </a:lnTo>
                <a:lnTo>
                  <a:pt x="12380" y="48575"/>
                </a:lnTo>
                <a:lnTo>
                  <a:pt x="12917" y="39418"/>
                </a:lnTo>
                <a:lnTo>
                  <a:pt x="34302" y="10488"/>
                </a:lnTo>
                <a:lnTo>
                  <a:pt x="72337" y="10488"/>
                </a:lnTo>
                <a:lnTo>
                  <a:pt x="71101" y="9036"/>
                </a:lnTo>
                <a:lnTo>
                  <a:pt x="64806" y="4760"/>
                </a:lnTo>
                <a:lnTo>
                  <a:pt x="59091" y="950"/>
                </a:lnTo>
                <a:lnTo>
                  <a:pt x="51459" y="0"/>
                </a:lnTo>
                <a:close/>
              </a:path>
              <a:path w="83184" h="95250">
                <a:moveTo>
                  <a:pt x="82902" y="80960"/>
                </a:moveTo>
                <a:lnTo>
                  <a:pt x="72426" y="80960"/>
                </a:lnTo>
                <a:lnTo>
                  <a:pt x="75282" y="93332"/>
                </a:lnTo>
                <a:lnTo>
                  <a:pt x="82902" y="93332"/>
                </a:lnTo>
                <a:lnTo>
                  <a:pt x="82902" y="80960"/>
                </a:lnTo>
                <a:close/>
              </a:path>
              <a:path w="83184" h="95250">
                <a:moveTo>
                  <a:pt x="82902" y="43814"/>
                </a:moveTo>
                <a:lnTo>
                  <a:pt x="42885" y="43814"/>
                </a:lnTo>
                <a:lnTo>
                  <a:pt x="42885" y="54290"/>
                </a:lnTo>
                <a:lnTo>
                  <a:pt x="71472" y="54290"/>
                </a:lnTo>
                <a:lnTo>
                  <a:pt x="71472" y="64757"/>
                </a:lnTo>
                <a:lnTo>
                  <a:pt x="68616" y="72377"/>
                </a:lnTo>
                <a:lnTo>
                  <a:pt x="62901" y="77150"/>
                </a:lnTo>
                <a:lnTo>
                  <a:pt x="58137" y="81914"/>
                </a:lnTo>
                <a:lnTo>
                  <a:pt x="51459" y="84770"/>
                </a:lnTo>
                <a:lnTo>
                  <a:pt x="68606" y="84770"/>
                </a:lnTo>
                <a:lnTo>
                  <a:pt x="72426" y="80960"/>
                </a:lnTo>
                <a:lnTo>
                  <a:pt x="82902" y="80960"/>
                </a:lnTo>
                <a:lnTo>
                  <a:pt x="82902" y="43814"/>
                </a:lnTo>
                <a:close/>
              </a:path>
              <a:path w="83184" h="95250">
                <a:moveTo>
                  <a:pt x="72337" y="10488"/>
                </a:moveTo>
                <a:lnTo>
                  <a:pt x="49554" y="10488"/>
                </a:lnTo>
                <a:lnTo>
                  <a:pt x="55269" y="12380"/>
                </a:lnTo>
                <a:lnTo>
                  <a:pt x="64806" y="18095"/>
                </a:lnTo>
                <a:lnTo>
                  <a:pt x="67662" y="22859"/>
                </a:lnTo>
                <a:lnTo>
                  <a:pt x="69567" y="29525"/>
                </a:lnTo>
                <a:lnTo>
                  <a:pt x="81951" y="29525"/>
                </a:lnTo>
                <a:lnTo>
                  <a:pt x="79405" y="21505"/>
                </a:lnTo>
                <a:lnTo>
                  <a:pt x="75878" y="14647"/>
                </a:lnTo>
                <a:lnTo>
                  <a:pt x="72337" y="104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8924" y="4408825"/>
            <a:ext cx="81280" cy="91440"/>
          </a:xfrm>
          <a:custGeom>
            <a:avLst/>
            <a:gdLst/>
            <a:ahLst/>
            <a:cxnLst/>
            <a:rect l="l" t="t" r="r" b="b"/>
            <a:pathLst>
              <a:path w="81280" h="91439">
                <a:moveTo>
                  <a:pt x="47649" y="0"/>
                </a:moveTo>
                <a:lnTo>
                  <a:pt x="34314" y="0"/>
                </a:lnTo>
                <a:lnTo>
                  <a:pt x="0" y="91415"/>
                </a:lnTo>
                <a:lnTo>
                  <a:pt x="12380" y="91415"/>
                </a:lnTo>
                <a:lnTo>
                  <a:pt x="21930" y="63803"/>
                </a:lnTo>
                <a:lnTo>
                  <a:pt x="70933" y="63803"/>
                </a:lnTo>
                <a:lnTo>
                  <a:pt x="67454" y="54269"/>
                </a:lnTo>
                <a:lnTo>
                  <a:pt x="25740" y="54269"/>
                </a:lnTo>
                <a:lnTo>
                  <a:pt x="40029" y="14273"/>
                </a:lnTo>
                <a:lnTo>
                  <a:pt x="52858" y="14273"/>
                </a:lnTo>
                <a:lnTo>
                  <a:pt x="47649" y="0"/>
                </a:lnTo>
                <a:close/>
              </a:path>
              <a:path w="81280" h="91439">
                <a:moveTo>
                  <a:pt x="70933" y="63803"/>
                </a:moveTo>
                <a:lnTo>
                  <a:pt x="58137" y="63803"/>
                </a:lnTo>
                <a:lnTo>
                  <a:pt x="67662" y="91415"/>
                </a:lnTo>
                <a:lnTo>
                  <a:pt x="81009" y="91415"/>
                </a:lnTo>
                <a:lnTo>
                  <a:pt x="70933" y="63803"/>
                </a:lnTo>
                <a:close/>
              </a:path>
              <a:path w="81280" h="91439">
                <a:moveTo>
                  <a:pt x="52858" y="14273"/>
                </a:moveTo>
                <a:lnTo>
                  <a:pt x="40029" y="14273"/>
                </a:lnTo>
                <a:lnTo>
                  <a:pt x="54315" y="54269"/>
                </a:lnTo>
                <a:lnTo>
                  <a:pt x="67454" y="54269"/>
                </a:lnTo>
                <a:lnTo>
                  <a:pt x="52858" y="14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47371" y="4443103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951"/>
                </a:lnTo>
              </a:path>
            </a:pathLst>
          </a:custGeom>
          <a:ln w="123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10676" y="4437863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389" y="0"/>
                </a:lnTo>
              </a:path>
            </a:pathLst>
          </a:custGeom>
          <a:ln w="104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44446" y="4445959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0"/>
                </a:lnTo>
              </a:path>
            </a:pathLst>
          </a:custGeom>
          <a:ln w="12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07757" y="4440727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365" y="0"/>
                </a:lnTo>
              </a:path>
            </a:pathLst>
          </a:custGeom>
          <a:ln w="10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0544" y="4490715"/>
            <a:ext cx="83185" cy="95250"/>
          </a:xfrm>
          <a:custGeom>
            <a:avLst/>
            <a:gdLst/>
            <a:ahLst/>
            <a:cxnLst/>
            <a:rect l="l" t="t" r="r" b="b"/>
            <a:pathLst>
              <a:path w="83184" h="95250">
                <a:moveTo>
                  <a:pt x="50505" y="0"/>
                </a:moveTo>
                <a:lnTo>
                  <a:pt x="42885" y="0"/>
                </a:lnTo>
                <a:lnTo>
                  <a:pt x="33566" y="729"/>
                </a:lnTo>
                <a:lnTo>
                  <a:pt x="2977" y="28812"/>
                </a:lnTo>
                <a:lnTo>
                  <a:pt x="0" y="49517"/>
                </a:lnTo>
                <a:lnTo>
                  <a:pt x="729" y="60253"/>
                </a:lnTo>
                <a:lnTo>
                  <a:pt x="25138" y="92867"/>
                </a:lnTo>
                <a:lnTo>
                  <a:pt x="40026" y="95249"/>
                </a:lnTo>
                <a:lnTo>
                  <a:pt x="48600" y="95249"/>
                </a:lnTo>
                <a:lnTo>
                  <a:pt x="55278" y="94299"/>
                </a:lnTo>
                <a:lnTo>
                  <a:pt x="60993" y="91439"/>
                </a:lnTo>
                <a:lnTo>
                  <a:pt x="63852" y="89534"/>
                </a:lnTo>
                <a:lnTo>
                  <a:pt x="68613" y="84761"/>
                </a:lnTo>
                <a:lnTo>
                  <a:pt x="42885" y="84761"/>
                </a:lnTo>
                <a:lnTo>
                  <a:pt x="35010" y="84210"/>
                </a:lnTo>
                <a:lnTo>
                  <a:pt x="12393" y="48566"/>
                </a:lnTo>
                <a:lnTo>
                  <a:pt x="12928" y="39822"/>
                </a:lnTo>
                <a:lnTo>
                  <a:pt x="33360" y="10479"/>
                </a:lnTo>
                <a:lnTo>
                  <a:pt x="71899" y="10479"/>
                </a:lnTo>
                <a:lnTo>
                  <a:pt x="70685" y="9036"/>
                </a:lnTo>
                <a:lnTo>
                  <a:pt x="64803" y="4764"/>
                </a:lnTo>
                <a:lnTo>
                  <a:pt x="58137" y="1904"/>
                </a:lnTo>
                <a:lnTo>
                  <a:pt x="50505" y="0"/>
                </a:lnTo>
                <a:close/>
              </a:path>
              <a:path w="83184" h="95250">
                <a:moveTo>
                  <a:pt x="82914" y="81902"/>
                </a:moveTo>
                <a:lnTo>
                  <a:pt x="71472" y="81902"/>
                </a:lnTo>
                <a:lnTo>
                  <a:pt x="74328" y="93344"/>
                </a:lnTo>
                <a:lnTo>
                  <a:pt x="82914" y="93344"/>
                </a:lnTo>
                <a:lnTo>
                  <a:pt x="82914" y="81902"/>
                </a:lnTo>
                <a:close/>
              </a:path>
              <a:path w="83184" h="95250">
                <a:moveTo>
                  <a:pt x="82914" y="44769"/>
                </a:moveTo>
                <a:lnTo>
                  <a:pt x="42885" y="44769"/>
                </a:lnTo>
                <a:lnTo>
                  <a:pt x="42885" y="55244"/>
                </a:lnTo>
                <a:lnTo>
                  <a:pt x="71472" y="55244"/>
                </a:lnTo>
                <a:lnTo>
                  <a:pt x="71472" y="65724"/>
                </a:lnTo>
                <a:lnTo>
                  <a:pt x="68613" y="73331"/>
                </a:lnTo>
                <a:lnTo>
                  <a:pt x="57183" y="82856"/>
                </a:lnTo>
                <a:lnTo>
                  <a:pt x="50505" y="84761"/>
                </a:lnTo>
                <a:lnTo>
                  <a:pt x="68613" y="84761"/>
                </a:lnTo>
                <a:lnTo>
                  <a:pt x="71472" y="81902"/>
                </a:lnTo>
                <a:lnTo>
                  <a:pt x="82914" y="81902"/>
                </a:lnTo>
                <a:lnTo>
                  <a:pt x="82914" y="44769"/>
                </a:lnTo>
                <a:close/>
              </a:path>
              <a:path w="83184" h="95250">
                <a:moveTo>
                  <a:pt x="71899" y="10479"/>
                </a:moveTo>
                <a:lnTo>
                  <a:pt x="49551" y="10479"/>
                </a:lnTo>
                <a:lnTo>
                  <a:pt x="55278" y="12384"/>
                </a:lnTo>
                <a:lnTo>
                  <a:pt x="64803" y="18108"/>
                </a:lnTo>
                <a:lnTo>
                  <a:pt x="67662" y="22859"/>
                </a:lnTo>
                <a:lnTo>
                  <a:pt x="68613" y="29529"/>
                </a:lnTo>
                <a:lnTo>
                  <a:pt x="81009" y="29529"/>
                </a:lnTo>
                <a:lnTo>
                  <a:pt x="78879" y="21510"/>
                </a:lnTo>
                <a:lnTo>
                  <a:pt x="75407" y="14649"/>
                </a:lnTo>
                <a:lnTo>
                  <a:pt x="71899" y="1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074709" y="3517443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303080" y="0"/>
                </a:moveTo>
                <a:lnTo>
                  <a:pt x="0" y="0"/>
                </a:lnTo>
              </a:path>
            </a:pathLst>
          </a:custGeom>
          <a:ln w="95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353043" y="3467953"/>
            <a:ext cx="191135" cy="55244"/>
          </a:xfrm>
          <a:custGeom>
            <a:avLst/>
            <a:gdLst/>
            <a:ahLst/>
            <a:cxnLst/>
            <a:rect l="l" t="t" r="r" b="b"/>
            <a:pathLst>
              <a:path w="191135" h="55245">
                <a:moveTo>
                  <a:pt x="0" y="0"/>
                </a:moveTo>
                <a:lnTo>
                  <a:pt x="21274" y="38842"/>
                </a:lnTo>
                <a:lnTo>
                  <a:pt x="23743" y="55199"/>
                </a:lnTo>
                <a:lnTo>
                  <a:pt x="190530" y="551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353031" y="3467931"/>
            <a:ext cx="191135" cy="55244"/>
          </a:xfrm>
          <a:custGeom>
            <a:avLst/>
            <a:gdLst/>
            <a:ahLst/>
            <a:cxnLst/>
            <a:rect l="l" t="t" r="r" b="b"/>
            <a:pathLst>
              <a:path w="191135" h="55245">
                <a:moveTo>
                  <a:pt x="190538" y="55240"/>
                </a:moveTo>
                <a:lnTo>
                  <a:pt x="23752" y="55240"/>
                </a:lnTo>
                <a:lnTo>
                  <a:pt x="21282" y="38871"/>
                </a:lnTo>
                <a:lnTo>
                  <a:pt x="15391" y="23844"/>
                </a:lnTo>
                <a:lnTo>
                  <a:pt x="8360" y="11476"/>
                </a:lnTo>
                <a:lnTo>
                  <a:pt x="2470" y="3089"/>
                </a:lnTo>
                <a:lnTo>
                  <a:pt x="0" y="0"/>
                </a:lnTo>
                <a:lnTo>
                  <a:pt x="190538" y="55240"/>
                </a:lnTo>
                <a:close/>
              </a:path>
            </a:pathLst>
          </a:custGeom>
          <a:ln w="123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218627" y="3716497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372" y="0"/>
                </a:lnTo>
              </a:path>
            </a:pathLst>
          </a:custGeom>
          <a:ln w="95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052724" y="3709751"/>
            <a:ext cx="191135" cy="55244"/>
          </a:xfrm>
          <a:custGeom>
            <a:avLst/>
            <a:gdLst/>
            <a:ahLst/>
            <a:cxnLst/>
            <a:rect l="l" t="t" r="r" b="b"/>
            <a:pathLst>
              <a:path w="191135" h="55245">
                <a:moveTo>
                  <a:pt x="166786" y="0"/>
                </a:moveTo>
                <a:lnTo>
                  <a:pt x="0" y="0"/>
                </a:lnTo>
                <a:lnTo>
                  <a:pt x="190682" y="55229"/>
                </a:lnTo>
                <a:lnTo>
                  <a:pt x="188197" y="52142"/>
                </a:lnTo>
                <a:lnTo>
                  <a:pt x="182271" y="43759"/>
                </a:lnTo>
                <a:lnTo>
                  <a:pt x="175198" y="31396"/>
                </a:lnTo>
                <a:lnTo>
                  <a:pt x="169271" y="16371"/>
                </a:lnTo>
                <a:lnTo>
                  <a:pt x="1667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52725" y="3709763"/>
            <a:ext cx="191135" cy="55244"/>
          </a:xfrm>
          <a:custGeom>
            <a:avLst/>
            <a:gdLst/>
            <a:ahLst/>
            <a:cxnLst/>
            <a:rect l="l" t="t" r="r" b="b"/>
            <a:pathLst>
              <a:path w="191135" h="55245">
                <a:moveTo>
                  <a:pt x="0" y="0"/>
                </a:moveTo>
                <a:lnTo>
                  <a:pt x="166785" y="0"/>
                </a:lnTo>
                <a:lnTo>
                  <a:pt x="169268" y="16365"/>
                </a:lnTo>
                <a:lnTo>
                  <a:pt x="175189" y="31385"/>
                </a:lnTo>
                <a:lnTo>
                  <a:pt x="182256" y="43743"/>
                </a:lnTo>
                <a:lnTo>
                  <a:pt x="188177" y="52123"/>
                </a:lnTo>
                <a:lnTo>
                  <a:pt x="190660" y="55209"/>
                </a:lnTo>
                <a:lnTo>
                  <a:pt x="0" y="0"/>
                </a:lnTo>
                <a:close/>
              </a:path>
            </a:pathLst>
          </a:custGeom>
          <a:ln w="123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181410" y="3345058"/>
            <a:ext cx="52069" cy="87630"/>
          </a:xfrm>
          <a:custGeom>
            <a:avLst/>
            <a:gdLst/>
            <a:ahLst/>
            <a:cxnLst/>
            <a:rect l="l" t="t" r="r" b="b"/>
            <a:pathLst>
              <a:path w="52069" h="87629">
                <a:moveTo>
                  <a:pt x="10546" y="0"/>
                </a:moveTo>
                <a:lnTo>
                  <a:pt x="0" y="0"/>
                </a:lnTo>
                <a:lnTo>
                  <a:pt x="0" y="87599"/>
                </a:lnTo>
                <a:lnTo>
                  <a:pt x="10546" y="87599"/>
                </a:lnTo>
                <a:lnTo>
                  <a:pt x="10546" y="44683"/>
                </a:lnTo>
                <a:lnTo>
                  <a:pt x="12466" y="38983"/>
                </a:lnTo>
                <a:lnTo>
                  <a:pt x="15239" y="36179"/>
                </a:lnTo>
                <a:lnTo>
                  <a:pt x="19049" y="33253"/>
                </a:lnTo>
                <a:lnTo>
                  <a:pt x="20770" y="32400"/>
                </a:lnTo>
                <a:lnTo>
                  <a:pt x="10546" y="32400"/>
                </a:lnTo>
                <a:lnTo>
                  <a:pt x="10546" y="0"/>
                </a:lnTo>
                <a:close/>
              </a:path>
              <a:path w="52069" h="87629">
                <a:moveTo>
                  <a:pt x="48202" y="31363"/>
                </a:moveTo>
                <a:lnTo>
                  <a:pt x="33406" y="31363"/>
                </a:lnTo>
                <a:lnTo>
                  <a:pt x="36210" y="33253"/>
                </a:lnTo>
                <a:lnTo>
                  <a:pt x="38099" y="37063"/>
                </a:lnTo>
                <a:lnTo>
                  <a:pt x="40020" y="38983"/>
                </a:lnTo>
                <a:lnTo>
                  <a:pt x="40020" y="87599"/>
                </a:lnTo>
                <a:lnTo>
                  <a:pt x="51450" y="87599"/>
                </a:lnTo>
                <a:lnTo>
                  <a:pt x="51450" y="39989"/>
                </a:lnTo>
                <a:lnTo>
                  <a:pt x="50566" y="35173"/>
                </a:lnTo>
                <a:lnTo>
                  <a:pt x="48646" y="32400"/>
                </a:lnTo>
                <a:lnTo>
                  <a:pt x="48202" y="31363"/>
                </a:lnTo>
                <a:close/>
              </a:path>
              <a:path w="52069" h="87629">
                <a:moveTo>
                  <a:pt x="39136" y="21854"/>
                </a:moveTo>
                <a:lnTo>
                  <a:pt x="24780" y="21854"/>
                </a:lnTo>
                <a:lnTo>
                  <a:pt x="17160" y="25633"/>
                </a:lnTo>
                <a:lnTo>
                  <a:pt x="15239" y="26669"/>
                </a:lnTo>
                <a:lnTo>
                  <a:pt x="12466" y="29443"/>
                </a:lnTo>
                <a:lnTo>
                  <a:pt x="10546" y="32400"/>
                </a:lnTo>
                <a:lnTo>
                  <a:pt x="20770" y="32400"/>
                </a:lnTo>
                <a:lnTo>
                  <a:pt x="22859" y="31363"/>
                </a:lnTo>
                <a:lnTo>
                  <a:pt x="48202" y="31363"/>
                </a:lnTo>
                <a:lnTo>
                  <a:pt x="45750" y="25633"/>
                </a:lnTo>
                <a:lnTo>
                  <a:pt x="39136" y="21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245296" y="3367918"/>
            <a:ext cx="58419" cy="66675"/>
          </a:xfrm>
          <a:custGeom>
            <a:avLst/>
            <a:gdLst/>
            <a:ahLst/>
            <a:cxnLst/>
            <a:rect l="l" t="t" r="r" b="b"/>
            <a:pathLst>
              <a:path w="58420" h="66675">
                <a:moveTo>
                  <a:pt x="34320" y="0"/>
                </a:moveTo>
                <a:lnTo>
                  <a:pt x="20970" y="0"/>
                </a:lnTo>
                <a:lnTo>
                  <a:pt x="14234" y="2773"/>
                </a:lnTo>
                <a:lnTo>
                  <a:pt x="0" y="34259"/>
                </a:lnTo>
                <a:lnTo>
                  <a:pt x="0" y="43799"/>
                </a:lnTo>
                <a:lnTo>
                  <a:pt x="2804" y="52303"/>
                </a:lnTo>
                <a:lnTo>
                  <a:pt x="8534" y="58003"/>
                </a:lnTo>
                <a:lnTo>
                  <a:pt x="14234" y="63733"/>
                </a:lnTo>
                <a:lnTo>
                  <a:pt x="20970" y="66629"/>
                </a:lnTo>
                <a:lnTo>
                  <a:pt x="34320" y="66629"/>
                </a:lnTo>
                <a:lnTo>
                  <a:pt x="37124" y="65623"/>
                </a:lnTo>
                <a:lnTo>
                  <a:pt x="41940" y="64739"/>
                </a:lnTo>
                <a:lnTo>
                  <a:pt x="45750" y="61813"/>
                </a:lnTo>
                <a:lnTo>
                  <a:pt x="49560" y="59009"/>
                </a:lnTo>
                <a:lnTo>
                  <a:pt x="51450" y="57119"/>
                </a:lnTo>
                <a:lnTo>
                  <a:pt x="22890" y="57119"/>
                </a:lnTo>
                <a:lnTo>
                  <a:pt x="19080" y="55229"/>
                </a:lnTo>
                <a:lnTo>
                  <a:pt x="16154" y="51419"/>
                </a:lnTo>
                <a:lnTo>
                  <a:pt x="13350" y="47609"/>
                </a:lnTo>
                <a:lnTo>
                  <a:pt x="11429" y="42793"/>
                </a:lnTo>
                <a:lnTo>
                  <a:pt x="11429" y="36179"/>
                </a:lnTo>
                <a:lnTo>
                  <a:pt x="58064" y="36179"/>
                </a:lnTo>
                <a:lnTo>
                  <a:pt x="58064" y="29443"/>
                </a:lnTo>
                <a:lnTo>
                  <a:pt x="57708" y="27553"/>
                </a:lnTo>
                <a:lnTo>
                  <a:pt x="11429" y="27553"/>
                </a:lnTo>
                <a:lnTo>
                  <a:pt x="12344" y="21823"/>
                </a:lnTo>
                <a:lnTo>
                  <a:pt x="13350" y="18013"/>
                </a:lnTo>
                <a:lnTo>
                  <a:pt x="17160" y="14203"/>
                </a:lnTo>
                <a:lnTo>
                  <a:pt x="19964" y="10393"/>
                </a:lnTo>
                <a:lnTo>
                  <a:pt x="24780" y="8503"/>
                </a:lnTo>
                <a:lnTo>
                  <a:pt x="50889" y="8503"/>
                </a:lnTo>
                <a:lnTo>
                  <a:pt x="50444" y="7619"/>
                </a:lnTo>
                <a:lnTo>
                  <a:pt x="47640" y="4693"/>
                </a:lnTo>
                <a:lnTo>
                  <a:pt x="42824" y="2773"/>
                </a:lnTo>
                <a:lnTo>
                  <a:pt x="39014" y="883"/>
                </a:lnTo>
                <a:lnTo>
                  <a:pt x="34320" y="0"/>
                </a:lnTo>
                <a:close/>
              </a:path>
              <a:path w="58420" h="66675">
                <a:moveTo>
                  <a:pt x="57180" y="44683"/>
                </a:moveTo>
                <a:lnTo>
                  <a:pt x="46634" y="44683"/>
                </a:lnTo>
                <a:lnTo>
                  <a:pt x="45750" y="47609"/>
                </a:lnTo>
                <a:lnTo>
                  <a:pt x="44744" y="49499"/>
                </a:lnTo>
                <a:lnTo>
                  <a:pt x="39014" y="55229"/>
                </a:lnTo>
                <a:lnTo>
                  <a:pt x="35204" y="57119"/>
                </a:lnTo>
                <a:lnTo>
                  <a:pt x="51450" y="57119"/>
                </a:lnTo>
                <a:lnTo>
                  <a:pt x="52364" y="55229"/>
                </a:lnTo>
                <a:lnTo>
                  <a:pt x="54254" y="52303"/>
                </a:lnTo>
                <a:lnTo>
                  <a:pt x="56174" y="49499"/>
                </a:lnTo>
                <a:lnTo>
                  <a:pt x="57180" y="46603"/>
                </a:lnTo>
                <a:lnTo>
                  <a:pt x="57180" y="44683"/>
                </a:lnTo>
                <a:close/>
              </a:path>
              <a:path w="58420" h="66675">
                <a:moveTo>
                  <a:pt x="50889" y="8503"/>
                </a:moveTo>
                <a:lnTo>
                  <a:pt x="36210" y="8503"/>
                </a:lnTo>
                <a:lnTo>
                  <a:pt x="40934" y="11429"/>
                </a:lnTo>
                <a:lnTo>
                  <a:pt x="43830" y="16123"/>
                </a:lnTo>
                <a:lnTo>
                  <a:pt x="45750" y="19049"/>
                </a:lnTo>
                <a:lnTo>
                  <a:pt x="46634" y="22859"/>
                </a:lnTo>
                <a:lnTo>
                  <a:pt x="46634" y="27553"/>
                </a:lnTo>
                <a:lnTo>
                  <a:pt x="57708" y="27553"/>
                </a:lnTo>
                <a:lnTo>
                  <a:pt x="57180" y="24749"/>
                </a:lnTo>
                <a:lnTo>
                  <a:pt x="57180" y="21823"/>
                </a:lnTo>
                <a:lnTo>
                  <a:pt x="56174" y="18013"/>
                </a:lnTo>
                <a:lnTo>
                  <a:pt x="55260" y="14203"/>
                </a:lnTo>
                <a:lnTo>
                  <a:pt x="52364" y="11429"/>
                </a:lnTo>
                <a:lnTo>
                  <a:pt x="50889" y="85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13907" y="3366912"/>
            <a:ext cx="60325" cy="67945"/>
          </a:xfrm>
          <a:custGeom>
            <a:avLst/>
            <a:gdLst/>
            <a:ahLst/>
            <a:cxnLst/>
            <a:rect l="l" t="t" r="r" b="b"/>
            <a:pathLst>
              <a:path w="60325" h="67945">
                <a:moveTo>
                  <a:pt x="51315" y="9509"/>
                </a:moveTo>
                <a:lnTo>
                  <a:pt x="32400" y="9509"/>
                </a:lnTo>
                <a:lnTo>
                  <a:pt x="36210" y="10546"/>
                </a:lnTo>
                <a:lnTo>
                  <a:pt x="38099" y="11399"/>
                </a:lnTo>
                <a:lnTo>
                  <a:pt x="41026" y="13319"/>
                </a:lnTo>
                <a:lnTo>
                  <a:pt x="42946" y="16245"/>
                </a:lnTo>
                <a:lnTo>
                  <a:pt x="42946" y="21945"/>
                </a:lnTo>
                <a:lnTo>
                  <a:pt x="41909" y="22829"/>
                </a:lnTo>
                <a:lnTo>
                  <a:pt x="41909" y="23865"/>
                </a:lnTo>
                <a:lnTo>
                  <a:pt x="41026" y="25755"/>
                </a:lnTo>
                <a:lnTo>
                  <a:pt x="39136" y="26639"/>
                </a:lnTo>
                <a:lnTo>
                  <a:pt x="37216" y="26639"/>
                </a:lnTo>
                <a:lnTo>
                  <a:pt x="19933" y="28559"/>
                </a:lnTo>
                <a:lnTo>
                  <a:pt x="14234" y="29565"/>
                </a:lnTo>
                <a:lnTo>
                  <a:pt x="9540" y="31485"/>
                </a:lnTo>
                <a:lnTo>
                  <a:pt x="5730" y="35265"/>
                </a:lnTo>
                <a:lnTo>
                  <a:pt x="1889" y="38069"/>
                </a:lnTo>
                <a:lnTo>
                  <a:pt x="0" y="42885"/>
                </a:lnTo>
                <a:lnTo>
                  <a:pt x="0" y="54315"/>
                </a:lnTo>
                <a:lnTo>
                  <a:pt x="1889" y="58125"/>
                </a:lnTo>
                <a:lnTo>
                  <a:pt x="9540" y="65745"/>
                </a:lnTo>
                <a:lnTo>
                  <a:pt x="14234" y="67635"/>
                </a:lnTo>
                <a:lnTo>
                  <a:pt x="24780" y="67635"/>
                </a:lnTo>
                <a:lnTo>
                  <a:pt x="29474" y="66629"/>
                </a:lnTo>
                <a:lnTo>
                  <a:pt x="33284" y="63825"/>
                </a:lnTo>
                <a:lnTo>
                  <a:pt x="37216" y="61935"/>
                </a:lnTo>
                <a:lnTo>
                  <a:pt x="41026" y="60015"/>
                </a:lnTo>
                <a:lnTo>
                  <a:pt x="42279" y="58125"/>
                </a:lnTo>
                <a:lnTo>
                  <a:pt x="19049" y="58125"/>
                </a:lnTo>
                <a:lnTo>
                  <a:pt x="17160" y="57119"/>
                </a:lnTo>
                <a:lnTo>
                  <a:pt x="14234" y="55199"/>
                </a:lnTo>
                <a:lnTo>
                  <a:pt x="12313" y="54315"/>
                </a:lnTo>
                <a:lnTo>
                  <a:pt x="11429" y="51389"/>
                </a:lnTo>
                <a:lnTo>
                  <a:pt x="11429" y="44805"/>
                </a:lnTo>
                <a:lnTo>
                  <a:pt x="12313" y="40995"/>
                </a:lnTo>
                <a:lnTo>
                  <a:pt x="16123" y="39989"/>
                </a:lnTo>
                <a:lnTo>
                  <a:pt x="18044" y="38069"/>
                </a:lnTo>
                <a:lnTo>
                  <a:pt x="20970" y="38069"/>
                </a:lnTo>
                <a:lnTo>
                  <a:pt x="24780" y="37185"/>
                </a:lnTo>
                <a:lnTo>
                  <a:pt x="31394" y="36179"/>
                </a:lnTo>
                <a:lnTo>
                  <a:pt x="33284" y="36179"/>
                </a:lnTo>
                <a:lnTo>
                  <a:pt x="35204" y="35265"/>
                </a:lnTo>
                <a:lnTo>
                  <a:pt x="37216" y="35265"/>
                </a:lnTo>
                <a:lnTo>
                  <a:pt x="39136" y="34259"/>
                </a:lnTo>
                <a:lnTo>
                  <a:pt x="41026" y="34259"/>
                </a:lnTo>
                <a:lnTo>
                  <a:pt x="41909" y="33375"/>
                </a:lnTo>
                <a:lnTo>
                  <a:pt x="52456" y="33375"/>
                </a:lnTo>
                <a:lnTo>
                  <a:pt x="52456" y="12435"/>
                </a:lnTo>
                <a:lnTo>
                  <a:pt x="51315" y="9509"/>
                </a:lnTo>
                <a:close/>
              </a:path>
              <a:path w="60325" h="67945">
                <a:moveTo>
                  <a:pt x="53339" y="57119"/>
                </a:moveTo>
                <a:lnTo>
                  <a:pt x="42946" y="57119"/>
                </a:lnTo>
                <a:lnTo>
                  <a:pt x="42946" y="59009"/>
                </a:lnTo>
                <a:lnTo>
                  <a:pt x="43830" y="60929"/>
                </a:lnTo>
                <a:lnTo>
                  <a:pt x="44836" y="62819"/>
                </a:lnTo>
                <a:lnTo>
                  <a:pt x="45719" y="65745"/>
                </a:lnTo>
                <a:lnTo>
                  <a:pt x="48646" y="66629"/>
                </a:lnTo>
                <a:lnTo>
                  <a:pt x="57180" y="66629"/>
                </a:lnTo>
                <a:lnTo>
                  <a:pt x="58186" y="65745"/>
                </a:lnTo>
                <a:lnTo>
                  <a:pt x="60076" y="65745"/>
                </a:lnTo>
                <a:lnTo>
                  <a:pt x="60076" y="58125"/>
                </a:lnTo>
                <a:lnTo>
                  <a:pt x="54376" y="58125"/>
                </a:lnTo>
                <a:lnTo>
                  <a:pt x="53339" y="57119"/>
                </a:lnTo>
                <a:close/>
              </a:path>
              <a:path w="60325" h="67945">
                <a:moveTo>
                  <a:pt x="52456" y="33375"/>
                </a:moveTo>
                <a:lnTo>
                  <a:pt x="41909" y="33375"/>
                </a:lnTo>
                <a:lnTo>
                  <a:pt x="41909" y="48615"/>
                </a:lnTo>
                <a:lnTo>
                  <a:pt x="39136" y="53309"/>
                </a:lnTo>
                <a:lnTo>
                  <a:pt x="33284" y="56235"/>
                </a:lnTo>
                <a:lnTo>
                  <a:pt x="29474" y="57119"/>
                </a:lnTo>
                <a:lnTo>
                  <a:pt x="25664" y="58125"/>
                </a:lnTo>
                <a:lnTo>
                  <a:pt x="42279" y="58125"/>
                </a:lnTo>
                <a:lnTo>
                  <a:pt x="42946" y="57119"/>
                </a:lnTo>
                <a:lnTo>
                  <a:pt x="53339" y="57119"/>
                </a:lnTo>
                <a:lnTo>
                  <a:pt x="53339" y="56235"/>
                </a:lnTo>
                <a:lnTo>
                  <a:pt x="52456" y="55199"/>
                </a:lnTo>
                <a:lnTo>
                  <a:pt x="52456" y="33375"/>
                </a:lnTo>
                <a:close/>
              </a:path>
              <a:path w="60325" h="67945">
                <a:moveTo>
                  <a:pt x="35204" y="0"/>
                </a:moveTo>
                <a:lnTo>
                  <a:pt x="20970" y="0"/>
                </a:lnTo>
                <a:lnTo>
                  <a:pt x="15239" y="1889"/>
                </a:lnTo>
                <a:lnTo>
                  <a:pt x="10424" y="4815"/>
                </a:lnTo>
                <a:lnTo>
                  <a:pt x="5730" y="7589"/>
                </a:lnTo>
                <a:lnTo>
                  <a:pt x="3809" y="13319"/>
                </a:lnTo>
                <a:lnTo>
                  <a:pt x="2804" y="20939"/>
                </a:lnTo>
                <a:lnTo>
                  <a:pt x="13350" y="20939"/>
                </a:lnTo>
                <a:lnTo>
                  <a:pt x="13350" y="18135"/>
                </a:lnTo>
                <a:lnTo>
                  <a:pt x="14234" y="15209"/>
                </a:lnTo>
                <a:lnTo>
                  <a:pt x="15239" y="14325"/>
                </a:lnTo>
                <a:lnTo>
                  <a:pt x="18044" y="10546"/>
                </a:lnTo>
                <a:lnTo>
                  <a:pt x="21854" y="9509"/>
                </a:lnTo>
                <a:lnTo>
                  <a:pt x="51315" y="9509"/>
                </a:lnTo>
                <a:lnTo>
                  <a:pt x="50566" y="7589"/>
                </a:lnTo>
                <a:lnTo>
                  <a:pt x="45719" y="4815"/>
                </a:lnTo>
                <a:lnTo>
                  <a:pt x="41026" y="1889"/>
                </a:lnTo>
                <a:lnTo>
                  <a:pt x="352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378708" y="3351672"/>
            <a:ext cx="28575" cy="81915"/>
          </a:xfrm>
          <a:custGeom>
            <a:avLst/>
            <a:gdLst/>
            <a:ahLst/>
            <a:cxnLst/>
            <a:rect l="l" t="t" r="r" b="b"/>
            <a:pathLst>
              <a:path w="28575" h="81914">
                <a:moveTo>
                  <a:pt x="19049" y="25786"/>
                </a:moveTo>
                <a:lnTo>
                  <a:pt x="8625" y="25786"/>
                </a:lnTo>
                <a:lnTo>
                  <a:pt x="8625" y="75255"/>
                </a:lnTo>
                <a:lnTo>
                  <a:pt x="10515" y="78059"/>
                </a:lnTo>
                <a:lnTo>
                  <a:pt x="12435" y="79979"/>
                </a:lnTo>
                <a:lnTo>
                  <a:pt x="16245" y="81869"/>
                </a:lnTo>
                <a:lnTo>
                  <a:pt x="22859" y="81869"/>
                </a:lnTo>
                <a:lnTo>
                  <a:pt x="23865" y="80985"/>
                </a:lnTo>
                <a:lnTo>
                  <a:pt x="28559" y="80985"/>
                </a:lnTo>
                <a:lnTo>
                  <a:pt x="28559" y="72359"/>
                </a:lnTo>
                <a:lnTo>
                  <a:pt x="21945" y="72359"/>
                </a:lnTo>
                <a:lnTo>
                  <a:pt x="20939" y="71475"/>
                </a:lnTo>
                <a:lnTo>
                  <a:pt x="20055" y="70439"/>
                </a:lnTo>
                <a:lnTo>
                  <a:pt x="19049" y="69555"/>
                </a:lnTo>
                <a:lnTo>
                  <a:pt x="19049" y="25786"/>
                </a:lnTo>
                <a:close/>
              </a:path>
              <a:path w="28575" h="81914">
                <a:moveTo>
                  <a:pt x="28559" y="17129"/>
                </a:moveTo>
                <a:lnTo>
                  <a:pt x="0" y="17129"/>
                </a:lnTo>
                <a:lnTo>
                  <a:pt x="0" y="25786"/>
                </a:lnTo>
                <a:lnTo>
                  <a:pt x="28559" y="25786"/>
                </a:lnTo>
                <a:lnTo>
                  <a:pt x="28559" y="17129"/>
                </a:lnTo>
                <a:close/>
              </a:path>
              <a:path w="28575" h="81914">
                <a:moveTo>
                  <a:pt x="19049" y="0"/>
                </a:moveTo>
                <a:lnTo>
                  <a:pt x="8625" y="0"/>
                </a:lnTo>
                <a:lnTo>
                  <a:pt x="8625" y="17129"/>
                </a:lnTo>
                <a:lnTo>
                  <a:pt x="19049" y="17129"/>
                </a:lnTo>
                <a:lnTo>
                  <a:pt x="190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8571" y="3793540"/>
            <a:ext cx="54610" cy="67310"/>
          </a:xfrm>
          <a:custGeom>
            <a:avLst/>
            <a:gdLst/>
            <a:ahLst/>
            <a:cxnLst/>
            <a:rect l="l" t="t" r="r" b="b"/>
            <a:pathLst>
              <a:path w="54610" h="67310">
                <a:moveTo>
                  <a:pt x="35295" y="0"/>
                </a:moveTo>
                <a:lnTo>
                  <a:pt x="20055" y="0"/>
                </a:lnTo>
                <a:lnTo>
                  <a:pt x="13319" y="2895"/>
                </a:lnTo>
                <a:lnTo>
                  <a:pt x="0" y="35283"/>
                </a:lnTo>
                <a:lnTo>
                  <a:pt x="0" y="44808"/>
                </a:lnTo>
                <a:lnTo>
                  <a:pt x="1889" y="52416"/>
                </a:lnTo>
                <a:lnTo>
                  <a:pt x="7619" y="58131"/>
                </a:lnTo>
                <a:lnTo>
                  <a:pt x="12435" y="63846"/>
                </a:lnTo>
                <a:lnTo>
                  <a:pt x="19049" y="66763"/>
                </a:lnTo>
                <a:lnTo>
                  <a:pt x="34289" y="66763"/>
                </a:lnTo>
                <a:lnTo>
                  <a:pt x="40020" y="64858"/>
                </a:lnTo>
                <a:lnTo>
                  <a:pt x="44836" y="61048"/>
                </a:lnTo>
                <a:lnTo>
                  <a:pt x="48429" y="58131"/>
                </a:lnTo>
                <a:lnTo>
                  <a:pt x="21976" y="58131"/>
                </a:lnTo>
                <a:lnTo>
                  <a:pt x="18166" y="56226"/>
                </a:lnTo>
                <a:lnTo>
                  <a:pt x="15239" y="51535"/>
                </a:lnTo>
                <a:lnTo>
                  <a:pt x="12435" y="47725"/>
                </a:lnTo>
                <a:lnTo>
                  <a:pt x="11429" y="42010"/>
                </a:lnTo>
                <a:lnTo>
                  <a:pt x="11429" y="29568"/>
                </a:lnTo>
                <a:lnTo>
                  <a:pt x="12435" y="23865"/>
                </a:lnTo>
                <a:lnTo>
                  <a:pt x="14356" y="20055"/>
                </a:lnTo>
                <a:lnTo>
                  <a:pt x="17129" y="13319"/>
                </a:lnTo>
                <a:lnTo>
                  <a:pt x="21976" y="9509"/>
                </a:lnTo>
                <a:lnTo>
                  <a:pt x="50903" y="9509"/>
                </a:lnTo>
                <a:lnTo>
                  <a:pt x="50535" y="8625"/>
                </a:lnTo>
                <a:lnTo>
                  <a:pt x="45719" y="5699"/>
                </a:lnTo>
                <a:lnTo>
                  <a:pt x="41909" y="1889"/>
                </a:lnTo>
                <a:lnTo>
                  <a:pt x="35295" y="0"/>
                </a:lnTo>
                <a:close/>
              </a:path>
              <a:path w="54610" h="67310">
                <a:moveTo>
                  <a:pt x="54345" y="42903"/>
                </a:moveTo>
                <a:lnTo>
                  <a:pt x="43830" y="42903"/>
                </a:lnTo>
                <a:lnTo>
                  <a:pt x="42915" y="47725"/>
                </a:lnTo>
                <a:lnTo>
                  <a:pt x="41026" y="51535"/>
                </a:lnTo>
                <a:lnTo>
                  <a:pt x="38099" y="54321"/>
                </a:lnTo>
                <a:lnTo>
                  <a:pt x="36210" y="56226"/>
                </a:lnTo>
                <a:lnTo>
                  <a:pt x="32400" y="58131"/>
                </a:lnTo>
                <a:lnTo>
                  <a:pt x="48429" y="58131"/>
                </a:lnTo>
                <a:lnTo>
                  <a:pt x="49529" y="57238"/>
                </a:lnTo>
                <a:lnTo>
                  <a:pt x="52456" y="51535"/>
                </a:lnTo>
                <a:lnTo>
                  <a:pt x="54345" y="42903"/>
                </a:lnTo>
                <a:close/>
              </a:path>
              <a:path w="54610" h="67310">
                <a:moveTo>
                  <a:pt x="50903" y="9509"/>
                </a:moveTo>
                <a:lnTo>
                  <a:pt x="33406" y="9509"/>
                </a:lnTo>
                <a:lnTo>
                  <a:pt x="37216" y="11429"/>
                </a:lnTo>
                <a:lnTo>
                  <a:pt x="39105" y="13319"/>
                </a:lnTo>
                <a:lnTo>
                  <a:pt x="41909" y="16245"/>
                </a:lnTo>
                <a:lnTo>
                  <a:pt x="42915" y="19162"/>
                </a:lnTo>
                <a:lnTo>
                  <a:pt x="43830" y="22972"/>
                </a:lnTo>
                <a:lnTo>
                  <a:pt x="54345" y="22972"/>
                </a:lnTo>
                <a:lnTo>
                  <a:pt x="53339" y="15361"/>
                </a:lnTo>
                <a:lnTo>
                  <a:pt x="50903" y="9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59531" y="3793540"/>
            <a:ext cx="59690" cy="67945"/>
          </a:xfrm>
          <a:custGeom>
            <a:avLst/>
            <a:gdLst/>
            <a:ahLst/>
            <a:cxnLst/>
            <a:rect l="l" t="t" r="r" b="b"/>
            <a:pathLst>
              <a:path w="59689" h="67945">
                <a:moveTo>
                  <a:pt x="38130" y="0"/>
                </a:moveTo>
                <a:lnTo>
                  <a:pt x="20970" y="0"/>
                </a:lnTo>
                <a:lnTo>
                  <a:pt x="13350" y="2895"/>
                </a:lnTo>
                <a:lnTo>
                  <a:pt x="0" y="35283"/>
                </a:lnTo>
                <a:lnTo>
                  <a:pt x="0" y="44808"/>
                </a:lnTo>
                <a:lnTo>
                  <a:pt x="2926" y="52416"/>
                </a:lnTo>
                <a:lnTo>
                  <a:pt x="7619" y="59143"/>
                </a:lnTo>
                <a:lnTo>
                  <a:pt x="12466" y="64858"/>
                </a:lnTo>
                <a:lnTo>
                  <a:pt x="20086" y="67656"/>
                </a:lnTo>
                <a:lnTo>
                  <a:pt x="39136" y="67656"/>
                </a:lnTo>
                <a:lnTo>
                  <a:pt x="46756" y="63846"/>
                </a:lnTo>
                <a:lnTo>
                  <a:pt x="50815" y="58131"/>
                </a:lnTo>
                <a:lnTo>
                  <a:pt x="22890" y="58131"/>
                </a:lnTo>
                <a:lnTo>
                  <a:pt x="18166" y="56226"/>
                </a:lnTo>
                <a:lnTo>
                  <a:pt x="15239" y="51535"/>
                </a:lnTo>
                <a:lnTo>
                  <a:pt x="12466" y="47725"/>
                </a:lnTo>
                <a:lnTo>
                  <a:pt x="10546" y="42010"/>
                </a:lnTo>
                <a:lnTo>
                  <a:pt x="10546" y="27663"/>
                </a:lnTo>
                <a:lnTo>
                  <a:pt x="12466" y="21960"/>
                </a:lnTo>
                <a:lnTo>
                  <a:pt x="15239" y="17257"/>
                </a:lnTo>
                <a:lnTo>
                  <a:pt x="18166" y="12435"/>
                </a:lnTo>
                <a:lnTo>
                  <a:pt x="22890" y="9509"/>
                </a:lnTo>
                <a:lnTo>
                  <a:pt x="51639" y="9509"/>
                </a:lnTo>
                <a:lnTo>
                  <a:pt x="50566" y="8625"/>
                </a:lnTo>
                <a:lnTo>
                  <a:pt x="44836" y="2895"/>
                </a:lnTo>
                <a:lnTo>
                  <a:pt x="38130" y="0"/>
                </a:lnTo>
                <a:close/>
              </a:path>
              <a:path w="59689" h="67945">
                <a:moveTo>
                  <a:pt x="51639" y="9509"/>
                </a:moveTo>
                <a:lnTo>
                  <a:pt x="37216" y="9509"/>
                </a:lnTo>
                <a:lnTo>
                  <a:pt x="41940" y="12435"/>
                </a:lnTo>
                <a:lnTo>
                  <a:pt x="44836" y="18150"/>
                </a:lnTo>
                <a:lnTo>
                  <a:pt x="46756" y="21960"/>
                </a:lnTo>
                <a:lnTo>
                  <a:pt x="47640" y="26782"/>
                </a:lnTo>
                <a:lnTo>
                  <a:pt x="47640" y="39093"/>
                </a:lnTo>
                <a:lnTo>
                  <a:pt x="46756" y="44808"/>
                </a:lnTo>
                <a:lnTo>
                  <a:pt x="43830" y="50511"/>
                </a:lnTo>
                <a:lnTo>
                  <a:pt x="41026" y="56226"/>
                </a:lnTo>
                <a:lnTo>
                  <a:pt x="36210" y="58131"/>
                </a:lnTo>
                <a:lnTo>
                  <a:pt x="50815" y="58131"/>
                </a:lnTo>
                <a:lnTo>
                  <a:pt x="59070" y="32497"/>
                </a:lnTo>
                <a:lnTo>
                  <a:pt x="59070" y="21960"/>
                </a:lnTo>
                <a:lnTo>
                  <a:pt x="56266" y="13319"/>
                </a:lnTo>
                <a:lnTo>
                  <a:pt x="51639" y="9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27257" y="3793540"/>
            <a:ext cx="59690" cy="67945"/>
          </a:xfrm>
          <a:custGeom>
            <a:avLst/>
            <a:gdLst/>
            <a:ahLst/>
            <a:cxnLst/>
            <a:rect l="l" t="t" r="r" b="b"/>
            <a:pathLst>
              <a:path w="59689" h="67945">
                <a:moveTo>
                  <a:pt x="38099" y="0"/>
                </a:moveTo>
                <a:lnTo>
                  <a:pt x="20939" y="0"/>
                </a:lnTo>
                <a:lnTo>
                  <a:pt x="13319" y="2895"/>
                </a:lnTo>
                <a:lnTo>
                  <a:pt x="0" y="35283"/>
                </a:lnTo>
                <a:lnTo>
                  <a:pt x="0" y="44808"/>
                </a:lnTo>
                <a:lnTo>
                  <a:pt x="2773" y="52416"/>
                </a:lnTo>
                <a:lnTo>
                  <a:pt x="7619" y="59143"/>
                </a:lnTo>
                <a:lnTo>
                  <a:pt x="12313" y="64858"/>
                </a:lnTo>
                <a:lnTo>
                  <a:pt x="19933" y="67656"/>
                </a:lnTo>
                <a:lnTo>
                  <a:pt x="39105" y="67656"/>
                </a:lnTo>
                <a:lnTo>
                  <a:pt x="46725" y="63846"/>
                </a:lnTo>
                <a:lnTo>
                  <a:pt x="50811" y="58131"/>
                </a:lnTo>
                <a:lnTo>
                  <a:pt x="22859" y="58131"/>
                </a:lnTo>
                <a:lnTo>
                  <a:pt x="18044" y="56226"/>
                </a:lnTo>
                <a:lnTo>
                  <a:pt x="15239" y="51535"/>
                </a:lnTo>
                <a:lnTo>
                  <a:pt x="12313" y="47725"/>
                </a:lnTo>
                <a:lnTo>
                  <a:pt x="10424" y="42010"/>
                </a:lnTo>
                <a:lnTo>
                  <a:pt x="10424" y="27663"/>
                </a:lnTo>
                <a:lnTo>
                  <a:pt x="12313" y="21960"/>
                </a:lnTo>
                <a:lnTo>
                  <a:pt x="15239" y="17257"/>
                </a:lnTo>
                <a:lnTo>
                  <a:pt x="18044" y="12435"/>
                </a:lnTo>
                <a:lnTo>
                  <a:pt x="22859" y="9509"/>
                </a:lnTo>
                <a:lnTo>
                  <a:pt x="51614" y="9509"/>
                </a:lnTo>
                <a:lnTo>
                  <a:pt x="50535" y="8625"/>
                </a:lnTo>
                <a:lnTo>
                  <a:pt x="44836" y="2895"/>
                </a:lnTo>
                <a:lnTo>
                  <a:pt x="38099" y="0"/>
                </a:lnTo>
                <a:close/>
              </a:path>
              <a:path w="59689" h="67945">
                <a:moveTo>
                  <a:pt x="51614" y="9509"/>
                </a:moveTo>
                <a:lnTo>
                  <a:pt x="37216" y="9509"/>
                </a:lnTo>
                <a:lnTo>
                  <a:pt x="41909" y="12435"/>
                </a:lnTo>
                <a:lnTo>
                  <a:pt x="44836" y="18150"/>
                </a:lnTo>
                <a:lnTo>
                  <a:pt x="46725" y="21960"/>
                </a:lnTo>
                <a:lnTo>
                  <a:pt x="47640" y="26782"/>
                </a:lnTo>
                <a:lnTo>
                  <a:pt x="47640" y="39093"/>
                </a:lnTo>
                <a:lnTo>
                  <a:pt x="46725" y="44808"/>
                </a:lnTo>
                <a:lnTo>
                  <a:pt x="43830" y="50511"/>
                </a:lnTo>
                <a:lnTo>
                  <a:pt x="41026" y="56226"/>
                </a:lnTo>
                <a:lnTo>
                  <a:pt x="36179" y="58131"/>
                </a:lnTo>
                <a:lnTo>
                  <a:pt x="50811" y="58131"/>
                </a:lnTo>
                <a:lnTo>
                  <a:pt x="59070" y="32497"/>
                </a:lnTo>
                <a:lnTo>
                  <a:pt x="59070" y="21960"/>
                </a:lnTo>
                <a:lnTo>
                  <a:pt x="56266" y="13319"/>
                </a:lnTo>
                <a:lnTo>
                  <a:pt x="51614" y="9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04920" y="3771717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575"/>
                </a:lnTo>
              </a:path>
            </a:pathLst>
          </a:custGeom>
          <a:ln w="105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558024" y="2765999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949"/>
                </a:lnTo>
              </a:path>
            </a:pathLst>
          </a:custGeom>
          <a:ln w="12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21311" y="2760787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426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846304" y="232983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979"/>
                </a:lnTo>
              </a:path>
            </a:pathLst>
          </a:custGeom>
          <a:ln w="13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809134" y="2324572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340" y="0"/>
                </a:lnTo>
              </a:path>
            </a:pathLst>
          </a:custGeom>
          <a:ln w="10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846807" y="2200351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979"/>
                </a:lnTo>
              </a:path>
            </a:pathLst>
          </a:custGeom>
          <a:ln w="12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810170" y="2195093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304" y="0"/>
                </a:lnTo>
              </a:path>
            </a:pathLst>
          </a:custGeom>
          <a:ln w="10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02881" y="4762143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997"/>
                </a:lnTo>
              </a:path>
            </a:pathLst>
          </a:custGeom>
          <a:ln w="12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666244" y="4756903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304" y="0"/>
                </a:lnTo>
              </a:path>
            </a:pathLst>
          </a:custGeom>
          <a:ln w="104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660970" y="4890704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12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624334" y="4884996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273" y="0"/>
                </a:lnTo>
              </a:path>
            </a:pathLst>
          </a:custGeom>
          <a:ln w="1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240779" y="2432669"/>
            <a:ext cx="345006" cy="17666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32738" y="2367899"/>
            <a:ext cx="524825" cy="21604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629447" y="4546915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997"/>
                </a:lnTo>
              </a:path>
            </a:pathLst>
          </a:custGeom>
          <a:ln w="123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592805" y="4541669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295" y="0"/>
                </a:lnTo>
              </a:path>
            </a:pathLst>
          </a:custGeom>
          <a:ln w="104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35583" y="4545960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951"/>
                </a:lnTo>
              </a:path>
            </a:pathLst>
          </a:custGeom>
          <a:ln w="133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498424" y="4540722"/>
            <a:ext cx="74295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4307" y="0"/>
                </a:lnTo>
              </a:path>
            </a:pathLst>
          </a:custGeom>
          <a:ln w="104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394542" y="4511683"/>
            <a:ext cx="80645" cy="95250"/>
          </a:xfrm>
          <a:custGeom>
            <a:avLst/>
            <a:gdLst/>
            <a:ahLst/>
            <a:cxnLst/>
            <a:rect l="l" t="t" r="r" b="b"/>
            <a:pathLst>
              <a:path w="80644" h="95250">
                <a:moveTo>
                  <a:pt x="41934" y="0"/>
                </a:moveTo>
                <a:lnTo>
                  <a:pt x="5626" y="21077"/>
                </a:lnTo>
                <a:lnTo>
                  <a:pt x="0" y="46661"/>
                </a:lnTo>
                <a:lnTo>
                  <a:pt x="893" y="59185"/>
                </a:lnTo>
                <a:lnTo>
                  <a:pt x="25731" y="92963"/>
                </a:lnTo>
                <a:lnTo>
                  <a:pt x="40029" y="95225"/>
                </a:lnTo>
                <a:lnTo>
                  <a:pt x="48931" y="94511"/>
                </a:lnTo>
                <a:lnTo>
                  <a:pt x="56943" y="92368"/>
                </a:lnTo>
                <a:lnTo>
                  <a:pt x="63882" y="88796"/>
                </a:lnTo>
                <a:lnTo>
                  <a:pt x="68485" y="84749"/>
                </a:lnTo>
                <a:lnTo>
                  <a:pt x="32397" y="84749"/>
                </a:lnTo>
                <a:lnTo>
                  <a:pt x="24777" y="80939"/>
                </a:lnTo>
                <a:lnTo>
                  <a:pt x="12384" y="48566"/>
                </a:lnTo>
                <a:lnTo>
                  <a:pt x="12921" y="39813"/>
                </a:lnTo>
                <a:lnTo>
                  <a:pt x="33351" y="10466"/>
                </a:lnTo>
                <a:lnTo>
                  <a:pt x="70522" y="10466"/>
                </a:lnTo>
                <a:lnTo>
                  <a:pt x="68616" y="8561"/>
                </a:lnTo>
                <a:lnTo>
                  <a:pt x="63643" y="4813"/>
                </a:lnTo>
                <a:lnTo>
                  <a:pt x="57418" y="2137"/>
                </a:lnTo>
                <a:lnTo>
                  <a:pt x="50121" y="534"/>
                </a:lnTo>
                <a:lnTo>
                  <a:pt x="41934" y="0"/>
                </a:lnTo>
                <a:close/>
              </a:path>
              <a:path w="80644" h="95250">
                <a:moveTo>
                  <a:pt x="80046" y="59984"/>
                </a:moveTo>
                <a:lnTo>
                  <a:pt x="68616" y="59984"/>
                </a:lnTo>
                <a:lnTo>
                  <a:pt x="66711" y="65699"/>
                </a:lnTo>
                <a:lnTo>
                  <a:pt x="64806" y="70472"/>
                </a:lnTo>
                <a:lnTo>
                  <a:pt x="62901" y="74282"/>
                </a:lnTo>
                <a:lnTo>
                  <a:pt x="58140" y="80939"/>
                </a:lnTo>
                <a:lnTo>
                  <a:pt x="51459" y="84749"/>
                </a:lnTo>
                <a:lnTo>
                  <a:pt x="68485" y="84749"/>
                </a:lnTo>
                <a:lnTo>
                  <a:pt x="69570" y="83795"/>
                </a:lnTo>
                <a:lnTo>
                  <a:pt x="73484" y="78604"/>
                </a:lnTo>
                <a:lnTo>
                  <a:pt x="76595" y="72966"/>
                </a:lnTo>
                <a:lnTo>
                  <a:pt x="78812" y="66791"/>
                </a:lnTo>
                <a:lnTo>
                  <a:pt x="80046" y="59984"/>
                </a:lnTo>
                <a:close/>
              </a:path>
              <a:path w="80644" h="95250">
                <a:moveTo>
                  <a:pt x="70522" y="10466"/>
                </a:moveTo>
                <a:lnTo>
                  <a:pt x="49554" y="10466"/>
                </a:lnTo>
                <a:lnTo>
                  <a:pt x="55281" y="12371"/>
                </a:lnTo>
                <a:lnTo>
                  <a:pt x="59091" y="15227"/>
                </a:lnTo>
                <a:lnTo>
                  <a:pt x="63855" y="19037"/>
                </a:lnTo>
                <a:lnTo>
                  <a:pt x="65760" y="23801"/>
                </a:lnTo>
                <a:lnTo>
                  <a:pt x="67665" y="29504"/>
                </a:lnTo>
                <a:lnTo>
                  <a:pt x="79095" y="29504"/>
                </a:lnTo>
                <a:lnTo>
                  <a:pt x="79095" y="21896"/>
                </a:lnTo>
                <a:lnTo>
                  <a:pt x="75285" y="15227"/>
                </a:lnTo>
                <a:lnTo>
                  <a:pt x="70522" y="104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302257" y="2395575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0863"/>
                </a:lnTo>
              </a:path>
            </a:pathLst>
          </a:custGeom>
          <a:ln w="124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265544" y="2390317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426" y="0"/>
                </a:lnTo>
              </a:path>
            </a:pathLst>
          </a:custGeom>
          <a:ln w="10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214609" y="2450805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0863"/>
                </a:lnTo>
              </a:path>
            </a:pathLst>
          </a:custGeom>
          <a:ln w="124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177890" y="2445532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426" y="0"/>
                </a:lnTo>
              </a:path>
            </a:pathLst>
          </a:custGeom>
          <a:ln w="105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43659" y="2340254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0985"/>
                </a:lnTo>
              </a:path>
            </a:pathLst>
          </a:custGeom>
          <a:ln w="13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06381" y="2335042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438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047314" y="2446995"/>
            <a:ext cx="81280" cy="95250"/>
          </a:xfrm>
          <a:custGeom>
            <a:avLst/>
            <a:gdLst/>
            <a:ahLst/>
            <a:cxnLst/>
            <a:rect l="l" t="t" r="r" b="b"/>
            <a:pathLst>
              <a:path w="81280" h="95250">
                <a:moveTo>
                  <a:pt x="41909" y="0"/>
                </a:moveTo>
                <a:lnTo>
                  <a:pt x="6052" y="21040"/>
                </a:lnTo>
                <a:lnTo>
                  <a:pt x="0" y="46603"/>
                </a:lnTo>
                <a:lnTo>
                  <a:pt x="902" y="59147"/>
                </a:lnTo>
                <a:lnTo>
                  <a:pt x="26210" y="92914"/>
                </a:lnTo>
                <a:lnTo>
                  <a:pt x="41029" y="95189"/>
                </a:lnTo>
                <a:lnTo>
                  <a:pt x="49746" y="94475"/>
                </a:lnTo>
                <a:lnTo>
                  <a:pt x="57415" y="92335"/>
                </a:lnTo>
                <a:lnTo>
                  <a:pt x="64034" y="88772"/>
                </a:lnTo>
                <a:lnTo>
                  <a:pt x="68616" y="84673"/>
                </a:lnTo>
                <a:lnTo>
                  <a:pt x="32384" y="84673"/>
                </a:lnTo>
                <a:lnTo>
                  <a:pt x="24764" y="80863"/>
                </a:lnTo>
                <a:lnTo>
                  <a:pt x="12441" y="48493"/>
                </a:lnTo>
                <a:lnTo>
                  <a:pt x="12968" y="39783"/>
                </a:lnTo>
                <a:lnTo>
                  <a:pt x="33409" y="10393"/>
                </a:lnTo>
                <a:lnTo>
                  <a:pt x="71207" y="10393"/>
                </a:lnTo>
                <a:lnTo>
                  <a:pt x="69604" y="8503"/>
                </a:lnTo>
                <a:lnTo>
                  <a:pt x="64190" y="4770"/>
                </a:lnTo>
                <a:lnTo>
                  <a:pt x="57904" y="2114"/>
                </a:lnTo>
                <a:lnTo>
                  <a:pt x="50545" y="527"/>
                </a:lnTo>
                <a:lnTo>
                  <a:pt x="41909" y="0"/>
                </a:lnTo>
                <a:close/>
              </a:path>
              <a:path w="81280" h="95250">
                <a:moveTo>
                  <a:pt x="81034" y="59923"/>
                </a:moveTo>
                <a:lnTo>
                  <a:pt x="68592" y="59923"/>
                </a:lnTo>
                <a:lnTo>
                  <a:pt x="67699" y="65623"/>
                </a:lnTo>
                <a:lnTo>
                  <a:pt x="65794" y="70439"/>
                </a:lnTo>
                <a:lnTo>
                  <a:pt x="62877" y="74249"/>
                </a:lnTo>
                <a:lnTo>
                  <a:pt x="58174" y="80863"/>
                </a:lnTo>
                <a:lnTo>
                  <a:pt x="51447" y="84673"/>
                </a:lnTo>
                <a:lnTo>
                  <a:pt x="68616" y="84673"/>
                </a:lnTo>
                <a:lnTo>
                  <a:pt x="69604" y="83789"/>
                </a:lnTo>
                <a:lnTo>
                  <a:pt x="74109" y="78556"/>
                </a:lnTo>
                <a:lnTo>
                  <a:pt x="77515" y="72896"/>
                </a:lnTo>
                <a:lnTo>
                  <a:pt x="79824" y="66717"/>
                </a:lnTo>
                <a:lnTo>
                  <a:pt x="81034" y="59923"/>
                </a:lnTo>
                <a:close/>
              </a:path>
              <a:path w="81280" h="95250">
                <a:moveTo>
                  <a:pt x="71207" y="10393"/>
                </a:moveTo>
                <a:lnTo>
                  <a:pt x="49542" y="10393"/>
                </a:lnTo>
                <a:lnTo>
                  <a:pt x="55257" y="12313"/>
                </a:lnTo>
                <a:lnTo>
                  <a:pt x="60079" y="15239"/>
                </a:lnTo>
                <a:lnTo>
                  <a:pt x="63889" y="19049"/>
                </a:lnTo>
                <a:lnTo>
                  <a:pt x="66687" y="23743"/>
                </a:lnTo>
                <a:lnTo>
                  <a:pt x="67699" y="29443"/>
                </a:lnTo>
                <a:lnTo>
                  <a:pt x="80153" y="29443"/>
                </a:lnTo>
                <a:lnTo>
                  <a:pt x="79129" y="21823"/>
                </a:lnTo>
                <a:lnTo>
                  <a:pt x="75319" y="15239"/>
                </a:lnTo>
                <a:lnTo>
                  <a:pt x="71207" y="103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073537" y="2577480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979"/>
                </a:lnTo>
              </a:path>
            </a:pathLst>
          </a:custGeom>
          <a:ln w="123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036896" y="2572222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295" y="0"/>
                </a:lnTo>
              </a:path>
            </a:pathLst>
          </a:custGeom>
          <a:ln w="10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231314" y="4245007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948"/>
                </a:lnTo>
              </a:path>
            </a:pathLst>
          </a:custGeom>
          <a:ln w="13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194154" y="4239774"/>
            <a:ext cx="74295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4307" y="0"/>
                </a:lnTo>
              </a:path>
            </a:pathLst>
          </a:custGeom>
          <a:ln w="10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253668" y="4357390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948"/>
                </a:lnTo>
              </a:path>
            </a:pathLst>
          </a:custGeom>
          <a:ln w="123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217014" y="4352151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295" y="0"/>
                </a:lnTo>
              </a:path>
            </a:pathLst>
          </a:custGeom>
          <a:ln w="104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264651" y="4451674"/>
            <a:ext cx="83185" cy="95250"/>
          </a:xfrm>
          <a:custGeom>
            <a:avLst/>
            <a:gdLst/>
            <a:ahLst/>
            <a:cxnLst/>
            <a:rect l="l" t="t" r="r" b="b"/>
            <a:pathLst>
              <a:path w="83185" h="95250">
                <a:moveTo>
                  <a:pt x="51447" y="0"/>
                </a:moveTo>
                <a:lnTo>
                  <a:pt x="42815" y="0"/>
                </a:lnTo>
                <a:lnTo>
                  <a:pt x="33923" y="729"/>
                </a:lnTo>
                <a:lnTo>
                  <a:pt x="2969" y="28335"/>
                </a:lnTo>
                <a:lnTo>
                  <a:pt x="0" y="48566"/>
                </a:lnTo>
                <a:lnTo>
                  <a:pt x="728" y="59446"/>
                </a:lnTo>
                <a:lnTo>
                  <a:pt x="25076" y="92500"/>
                </a:lnTo>
                <a:lnTo>
                  <a:pt x="40017" y="95240"/>
                </a:lnTo>
                <a:lnTo>
                  <a:pt x="48530" y="95240"/>
                </a:lnTo>
                <a:lnTo>
                  <a:pt x="68655" y="84749"/>
                </a:lnTo>
                <a:lnTo>
                  <a:pt x="32397" y="84749"/>
                </a:lnTo>
                <a:lnTo>
                  <a:pt x="24777" y="80951"/>
                </a:lnTo>
                <a:lnTo>
                  <a:pt x="12323" y="48566"/>
                </a:lnTo>
                <a:lnTo>
                  <a:pt x="12870" y="39420"/>
                </a:lnTo>
                <a:lnTo>
                  <a:pt x="34302" y="10466"/>
                </a:lnTo>
                <a:lnTo>
                  <a:pt x="72321" y="10466"/>
                </a:lnTo>
                <a:lnTo>
                  <a:pt x="71098" y="9034"/>
                </a:lnTo>
                <a:lnTo>
                  <a:pt x="64794" y="4764"/>
                </a:lnTo>
                <a:lnTo>
                  <a:pt x="59067" y="954"/>
                </a:lnTo>
                <a:lnTo>
                  <a:pt x="51447" y="0"/>
                </a:lnTo>
                <a:close/>
              </a:path>
              <a:path w="83185" h="95250">
                <a:moveTo>
                  <a:pt x="82951" y="80951"/>
                </a:moveTo>
                <a:lnTo>
                  <a:pt x="72414" y="80951"/>
                </a:lnTo>
                <a:lnTo>
                  <a:pt x="75331" y="93335"/>
                </a:lnTo>
                <a:lnTo>
                  <a:pt x="82951" y="93335"/>
                </a:lnTo>
                <a:lnTo>
                  <a:pt x="82951" y="80951"/>
                </a:lnTo>
                <a:close/>
              </a:path>
              <a:path w="83185" h="95250">
                <a:moveTo>
                  <a:pt x="82951" y="43805"/>
                </a:moveTo>
                <a:lnTo>
                  <a:pt x="42815" y="43805"/>
                </a:lnTo>
                <a:lnTo>
                  <a:pt x="42815" y="54281"/>
                </a:lnTo>
                <a:lnTo>
                  <a:pt x="71521" y="54281"/>
                </a:lnTo>
                <a:lnTo>
                  <a:pt x="71521" y="64760"/>
                </a:lnTo>
                <a:lnTo>
                  <a:pt x="68604" y="72380"/>
                </a:lnTo>
                <a:lnTo>
                  <a:pt x="62889" y="77141"/>
                </a:lnTo>
                <a:lnTo>
                  <a:pt x="58055" y="81905"/>
                </a:lnTo>
                <a:lnTo>
                  <a:pt x="51447" y="84749"/>
                </a:lnTo>
                <a:lnTo>
                  <a:pt x="68655" y="84749"/>
                </a:lnTo>
                <a:lnTo>
                  <a:pt x="72414" y="80951"/>
                </a:lnTo>
                <a:lnTo>
                  <a:pt x="82951" y="80951"/>
                </a:lnTo>
                <a:lnTo>
                  <a:pt x="82951" y="43805"/>
                </a:lnTo>
                <a:close/>
              </a:path>
              <a:path w="83185" h="95250">
                <a:moveTo>
                  <a:pt x="72321" y="10466"/>
                </a:moveTo>
                <a:lnTo>
                  <a:pt x="49542" y="10466"/>
                </a:lnTo>
                <a:lnTo>
                  <a:pt x="55257" y="12371"/>
                </a:lnTo>
                <a:lnTo>
                  <a:pt x="59960" y="15230"/>
                </a:lnTo>
                <a:lnTo>
                  <a:pt x="64794" y="18099"/>
                </a:lnTo>
                <a:lnTo>
                  <a:pt x="67711" y="22859"/>
                </a:lnTo>
                <a:lnTo>
                  <a:pt x="69616" y="29529"/>
                </a:lnTo>
                <a:lnTo>
                  <a:pt x="81939" y="29529"/>
                </a:lnTo>
                <a:lnTo>
                  <a:pt x="79419" y="21506"/>
                </a:lnTo>
                <a:lnTo>
                  <a:pt x="75889" y="14645"/>
                </a:lnTo>
                <a:lnTo>
                  <a:pt x="72321" y="104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583435" y="4709754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951"/>
                </a:lnTo>
              </a:path>
            </a:pathLst>
          </a:custGeom>
          <a:ln w="12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546783" y="4704522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292" y="0"/>
                </a:lnTo>
              </a:path>
            </a:pathLst>
          </a:custGeom>
          <a:ln w="10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436150" y="4653583"/>
            <a:ext cx="83185" cy="95250"/>
          </a:xfrm>
          <a:custGeom>
            <a:avLst/>
            <a:gdLst/>
            <a:ahLst/>
            <a:cxnLst/>
            <a:rect l="l" t="t" r="r" b="b"/>
            <a:pathLst>
              <a:path w="83185" h="95250">
                <a:moveTo>
                  <a:pt x="51434" y="0"/>
                </a:moveTo>
                <a:lnTo>
                  <a:pt x="42934" y="0"/>
                </a:lnTo>
                <a:lnTo>
                  <a:pt x="33987" y="729"/>
                </a:lnTo>
                <a:lnTo>
                  <a:pt x="2983" y="28323"/>
                </a:lnTo>
                <a:lnTo>
                  <a:pt x="0" y="48563"/>
                </a:lnTo>
                <a:lnTo>
                  <a:pt x="730" y="59437"/>
                </a:lnTo>
                <a:lnTo>
                  <a:pt x="25174" y="92486"/>
                </a:lnTo>
                <a:lnTo>
                  <a:pt x="40004" y="95225"/>
                </a:lnTo>
                <a:lnTo>
                  <a:pt x="48649" y="95225"/>
                </a:lnTo>
                <a:lnTo>
                  <a:pt x="68640" y="84746"/>
                </a:lnTo>
                <a:lnTo>
                  <a:pt x="32384" y="84746"/>
                </a:lnTo>
                <a:lnTo>
                  <a:pt x="24764" y="80936"/>
                </a:lnTo>
                <a:lnTo>
                  <a:pt x="12441" y="48563"/>
                </a:lnTo>
                <a:lnTo>
                  <a:pt x="12968" y="39411"/>
                </a:lnTo>
                <a:lnTo>
                  <a:pt x="34289" y="10463"/>
                </a:lnTo>
                <a:lnTo>
                  <a:pt x="72314" y="10463"/>
                </a:lnTo>
                <a:lnTo>
                  <a:pt x="71085" y="9025"/>
                </a:lnTo>
                <a:lnTo>
                  <a:pt x="59067" y="950"/>
                </a:lnTo>
                <a:lnTo>
                  <a:pt x="51434" y="0"/>
                </a:lnTo>
                <a:close/>
              </a:path>
              <a:path w="83185" h="95250">
                <a:moveTo>
                  <a:pt x="82939" y="80936"/>
                </a:moveTo>
                <a:lnTo>
                  <a:pt x="72402" y="80936"/>
                </a:lnTo>
                <a:lnTo>
                  <a:pt x="75319" y="93320"/>
                </a:lnTo>
                <a:lnTo>
                  <a:pt x="82939" y="93320"/>
                </a:lnTo>
                <a:lnTo>
                  <a:pt x="82939" y="80936"/>
                </a:lnTo>
                <a:close/>
              </a:path>
              <a:path w="83185" h="95250">
                <a:moveTo>
                  <a:pt x="82939" y="43802"/>
                </a:moveTo>
                <a:lnTo>
                  <a:pt x="42934" y="43802"/>
                </a:lnTo>
                <a:lnTo>
                  <a:pt x="42934" y="54278"/>
                </a:lnTo>
                <a:lnTo>
                  <a:pt x="71509" y="54278"/>
                </a:lnTo>
                <a:lnTo>
                  <a:pt x="71509" y="64745"/>
                </a:lnTo>
                <a:lnTo>
                  <a:pt x="68592" y="72377"/>
                </a:lnTo>
                <a:lnTo>
                  <a:pt x="62877" y="77138"/>
                </a:lnTo>
                <a:lnTo>
                  <a:pt x="58174" y="81890"/>
                </a:lnTo>
                <a:lnTo>
                  <a:pt x="51434" y="84746"/>
                </a:lnTo>
                <a:lnTo>
                  <a:pt x="68640" y="84746"/>
                </a:lnTo>
                <a:lnTo>
                  <a:pt x="72402" y="80936"/>
                </a:lnTo>
                <a:lnTo>
                  <a:pt x="82939" y="80936"/>
                </a:lnTo>
                <a:lnTo>
                  <a:pt x="82939" y="43802"/>
                </a:lnTo>
                <a:close/>
              </a:path>
              <a:path w="83185" h="95250">
                <a:moveTo>
                  <a:pt x="72314" y="10463"/>
                </a:moveTo>
                <a:lnTo>
                  <a:pt x="49529" y="10463"/>
                </a:lnTo>
                <a:lnTo>
                  <a:pt x="55257" y="12368"/>
                </a:lnTo>
                <a:lnTo>
                  <a:pt x="60079" y="15227"/>
                </a:lnTo>
                <a:lnTo>
                  <a:pt x="64782" y="18083"/>
                </a:lnTo>
                <a:lnTo>
                  <a:pt x="67699" y="22847"/>
                </a:lnTo>
                <a:lnTo>
                  <a:pt x="69604" y="29513"/>
                </a:lnTo>
                <a:lnTo>
                  <a:pt x="81927" y="29513"/>
                </a:lnTo>
                <a:lnTo>
                  <a:pt x="79407" y="21492"/>
                </a:lnTo>
                <a:lnTo>
                  <a:pt x="75877" y="14633"/>
                </a:lnTo>
                <a:lnTo>
                  <a:pt x="72314" y="104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365641" y="4545960"/>
            <a:ext cx="81280" cy="90805"/>
          </a:xfrm>
          <a:custGeom>
            <a:avLst/>
            <a:gdLst/>
            <a:ahLst/>
            <a:cxnLst/>
            <a:rect l="l" t="t" r="r" b="b"/>
            <a:pathLst>
              <a:path w="81280" h="90804">
                <a:moveTo>
                  <a:pt x="48649" y="0"/>
                </a:moveTo>
                <a:lnTo>
                  <a:pt x="34302" y="0"/>
                </a:lnTo>
                <a:lnTo>
                  <a:pt x="0" y="90464"/>
                </a:lnTo>
                <a:lnTo>
                  <a:pt x="12454" y="90464"/>
                </a:lnTo>
                <a:lnTo>
                  <a:pt x="22872" y="63806"/>
                </a:lnTo>
                <a:lnTo>
                  <a:pt x="71499" y="63806"/>
                </a:lnTo>
                <a:lnTo>
                  <a:pt x="67746" y="53327"/>
                </a:lnTo>
                <a:lnTo>
                  <a:pt x="25789" y="53327"/>
                </a:lnTo>
                <a:lnTo>
                  <a:pt x="41029" y="13334"/>
                </a:lnTo>
                <a:lnTo>
                  <a:pt x="53424" y="13334"/>
                </a:lnTo>
                <a:lnTo>
                  <a:pt x="48649" y="0"/>
                </a:lnTo>
                <a:close/>
              </a:path>
              <a:path w="81280" h="90804">
                <a:moveTo>
                  <a:pt x="71499" y="63806"/>
                </a:moveTo>
                <a:lnTo>
                  <a:pt x="58186" y="63806"/>
                </a:lnTo>
                <a:lnTo>
                  <a:pt x="67711" y="90464"/>
                </a:lnTo>
                <a:lnTo>
                  <a:pt x="81046" y="90464"/>
                </a:lnTo>
                <a:lnTo>
                  <a:pt x="71499" y="63806"/>
                </a:lnTo>
                <a:close/>
              </a:path>
              <a:path w="81280" h="90804">
                <a:moveTo>
                  <a:pt x="53424" y="13334"/>
                </a:moveTo>
                <a:lnTo>
                  <a:pt x="41029" y="13334"/>
                </a:lnTo>
                <a:lnTo>
                  <a:pt x="54376" y="53327"/>
                </a:lnTo>
                <a:lnTo>
                  <a:pt x="67746" y="53327"/>
                </a:lnTo>
                <a:lnTo>
                  <a:pt x="53424" y="133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851653" y="4586908"/>
            <a:ext cx="62230" cy="91440"/>
          </a:xfrm>
          <a:custGeom>
            <a:avLst/>
            <a:gdLst/>
            <a:ahLst/>
            <a:cxnLst/>
            <a:rect l="l" t="t" r="r" b="b"/>
            <a:pathLst>
              <a:path w="62230" h="91439">
                <a:moveTo>
                  <a:pt x="11429" y="61898"/>
                </a:moveTo>
                <a:lnTo>
                  <a:pt x="0" y="61898"/>
                </a:lnTo>
                <a:lnTo>
                  <a:pt x="0" y="70484"/>
                </a:lnTo>
                <a:lnTo>
                  <a:pt x="1904" y="77138"/>
                </a:lnTo>
                <a:lnTo>
                  <a:pt x="6726" y="82853"/>
                </a:lnTo>
                <a:lnTo>
                  <a:pt x="11429" y="88568"/>
                </a:lnTo>
                <a:lnTo>
                  <a:pt x="19049" y="91427"/>
                </a:lnTo>
                <a:lnTo>
                  <a:pt x="40017" y="91427"/>
                </a:lnTo>
                <a:lnTo>
                  <a:pt x="47637" y="88568"/>
                </a:lnTo>
                <a:lnTo>
                  <a:pt x="53352" y="83807"/>
                </a:lnTo>
                <a:lnTo>
                  <a:pt x="56211" y="80948"/>
                </a:lnTo>
                <a:lnTo>
                  <a:pt x="22859" y="80948"/>
                </a:lnTo>
                <a:lnTo>
                  <a:pt x="18169" y="79043"/>
                </a:lnTo>
                <a:lnTo>
                  <a:pt x="15239" y="74282"/>
                </a:lnTo>
                <a:lnTo>
                  <a:pt x="13334" y="71435"/>
                </a:lnTo>
                <a:lnTo>
                  <a:pt x="12441" y="67625"/>
                </a:lnTo>
                <a:lnTo>
                  <a:pt x="11429" y="61898"/>
                </a:lnTo>
                <a:close/>
              </a:path>
              <a:path w="62230" h="91439">
                <a:moveTo>
                  <a:pt x="56720" y="47624"/>
                </a:moveTo>
                <a:lnTo>
                  <a:pt x="35314" y="47624"/>
                </a:lnTo>
                <a:lnTo>
                  <a:pt x="41029" y="49517"/>
                </a:lnTo>
                <a:lnTo>
                  <a:pt x="44839" y="51422"/>
                </a:lnTo>
                <a:lnTo>
                  <a:pt x="47637" y="54278"/>
                </a:lnTo>
                <a:lnTo>
                  <a:pt x="49542" y="58088"/>
                </a:lnTo>
                <a:lnTo>
                  <a:pt x="49542" y="69530"/>
                </a:lnTo>
                <a:lnTo>
                  <a:pt x="48649" y="73340"/>
                </a:lnTo>
                <a:lnTo>
                  <a:pt x="44839" y="76187"/>
                </a:lnTo>
                <a:lnTo>
                  <a:pt x="41029" y="79997"/>
                </a:lnTo>
                <a:lnTo>
                  <a:pt x="36207" y="80948"/>
                </a:lnTo>
                <a:lnTo>
                  <a:pt x="56211" y="80948"/>
                </a:lnTo>
                <a:lnTo>
                  <a:pt x="59067" y="78092"/>
                </a:lnTo>
                <a:lnTo>
                  <a:pt x="61984" y="71435"/>
                </a:lnTo>
                <a:lnTo>
                  <a:pt x="61984" y="57137"/>
                </a:lnTo>
                <a:lnTo>
                  <a:pt x="60972" y="53327"/>
                </a:lnTo>
                <a:lnTo>
                  <a:pt x="58174" y="49517"/>
                </a:lnTo>
                <a:lnTo>
                  <a:pt x="56720" y="47624"/>
                </a:lnTo>
                <a:close/>
              </a:path>
              <a:path w="62230" h="91439">
                <a:moveTo>
                  <a:pt x="26669" y="38099"/>
                </a:moveTo>
                <a:lnTo>
                  <a:pt x="23884" y="38099"/>
                </a:lnTo>
                <a:lnTo>
                  <a:pt x="23884" y="48563"/>
                </a:lnTo>
                <a:lnTo>
                  <a:pt x="25789" y="48563"/>
                </a:lnTo>
                <a:lnTo>
                  <a:pt x="26669" y="47624"/>
                </a:lnTo>
                <a:lnTo>
                  <a:pt x="56720" y="47624"/>
                </a:lnTo>
                <a:lnTo>
                  <a:pt x="55257" y="45719"/>
                </a:lnTo>
                <a:lnTo>
                  <a:pt x="51447" y="42860"/>
                </a:lnTo>
                <a:lnTo>
                  <a:pt x="46744" y="41909"/>
                </a:lnTo>
                <a:lnTo>
                  <a:pt x="49542" y="40955"/>
                </a:lnTo>
                <a:lnTo>
                  <a:pt x="52459" y="39050"/>
                </a:lnTo>
                <a:lnTo>
                  <a:pt x="26669" y="39050"/>
                </a:lnTo>
                <a:lnTo>
                  <a:pt x="26669" y="38099"/>
                </a:lnTo>
                <a:close/>
              </a:path>
              <a:path w="62230" h="91439">
                <a:moveTo>
                  <a:pt x="56269" y="10475"/>
                </a:moveTo>
                <a:lnTo>
                  <a:pt x="35314" y="10475"/>
                </a:lnTo>
                <a:lnTo>
                  <a:pt x="39124" y="11429"/>
                </a:lnTo>
                <a:lnTo>
                  <a:pt x="41922" y="14285"/>
                </a:lnTo>
                <a:lnTo>
                  <a:pt x="45732" y="16190"/>
                </a:lnTo>
                <a:lnTo>
                  <a:pt x="46744" y="20000"/>
                </a:lnTo>
                <a:lnTo>
                  <a:pt x="46744" y="30479"/>
                </a:lnTo>
                <a:lnTo>
                  <a:pt x="44839" y="34289"/>
                </a:lnTo>
                <a:lnTo>
                  <a:pt x="40017" y="37145"/>
                </a:lnTo>
                <a:lnTo>
                  <a:pt x="37219" y="38099"/>
                </a:lnTo>
                <a:lnTo>
                  <a:pt x="33409" y="39050"/>
                </a:lnTo>
                <a:lnTo>
                  <a:pt x="52459" y="39050"/>
                </a:lnTo>
                <a:lnTo>
                  <a:pt x="54364" y="37145"/>
                </a:lnTo>
                <a:lnTo>
                  <a:pt x="57162" y="33335"/>
                </a:lnTo>
                <a:lnTo>
                  <a:pt x="58174" y="29525"/>
                </a:lnTo>
                <a:lnTo>
                  <a:pt x="58174" y="16190"/>
                </a:lnTo>
                <a:lnTo>
                  <a:pt x="56269" y="10475"/>
                </a:lnTo>
                <a:close/>
              </a:path>
              <a:path w="62230" h="91439">
                <a:moveTo>
                  <a:pt x="39124" y="0"/>
                </a:moveTo>
                <a:lnTo>
                  <a:pt x="30479" y="0"/>
                </a:lnTo>
                <a:lnTo>
                  <a:pt x="22482" y="862"/>
                </a:lnTo>
                <a:lnTo>
                  <a:pt x="1904" y="22859"/>
                </a:lnTo>
                <a:lnTo>
                  <a:pt x="1904" y="29525"/>
                </a:lnTo>
                <a:lnTo>
                  <a:pt x="13334" y="29525"/>
                </a:lnTo>
                <a:lnTo>
                  <a:pt x="13334" y="24752"/>
                </a:lnTo>
                <a:lnTo>
                  <a:pt x="14346" y="20954"/>
                </a:lnTo>
                <a:lnTo>
                  <a:pt x="16264" y="18095"/>
                </a:lnTo>
                <a:lnTo>
                  <a:pt x="19049" y="13334"/>
                </a:lnTo>
                <a:lnTo>
                  <a:pt x="23884" y="10475"/>
                </a:lnTo>
                <a:lnTo>
                  <a:pt x="56269" y="10475"/>
                </a:lnTo>
                <a:lnTo>
                  <a:pt x="51447" y="6665"/>
                </a:lnTo>
                <a:lnTo>
                  <a:pt x="45732" y="1904"/>
                </a:lnTo>
                <a:lnTo>
                  <a:pt x="391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928890" y="4585015"/>
            <a:ext cx="11430" cy="36195"/>
          </a:xfrm>
          <a:custGeom>
            <a:avLst/>
            <a:gdLst/>
            <a:ahLst/>
            <a:cxnLst/>
            <a:rect l="l" t="t" r="r" b="b"/>
            <a:pathLst>
              <a:path w="11430" h="36195">
                <a:moveTo>
                  <a:pt x="11429" y="0"/>
                </a:moveTo>
                <a:lnTo>
                  <a:pt x="0" y="0"/>
                </a:lnTo>
                <a:lnTo>
                  <a:pt x="1904" y="36182"/>
                </a:lnTo>
                <a:lnTo>
                  <a:pt x="9524" y="36182"/>
                </a:lnTo>
                <a:lnTo>
                  <a:pt x="11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778805" y="4598337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997"/>
                </a:lnTo>
              </a:path>
            </a:pathLst>
          </a:custGeom>
          <a:ln w="123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742151" y="4593098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295" y="0"/>
                </a:lnTo>
              </a:path>
            </a:pathLst>
          </a:custGeom>
          <a:ln w="104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644853" y="4643091"/>
            <a:ext cx="83185" cy="95250"/>
          </a:xfrm>
          <a:custGeom>
            <a:avLst/>
            <a:gdLst/>
            <a:ahLst/>
            <a:cxnLst/>
            <a:rect l="l" t="t" r="r" b="b"/>
            <a:pathLst>
              <a:path w="83185" h="95250">
                <a:moveTo>
                  <a:pt x="50554" y="0"/>
                </a:moveTo>
                <a:lnTo>
                  <a:pt x="42934" y="0"/>
                </a:lnTo>
                <a:lnTo>
                  <a:pt x="33615" y="729"/>
                </a:lnTo>
                <a:lnTo>
                  <a:pt x="2983" y="28815"/>
                </a:lnTo>
                <a:lnTo>
                  <a:pt x="0" y="49529"/>
                </a:lnTo>
                <a:lnTo>
                  <a:pt x="730" y="60258"/>
                </a:lnTo>
                <a:lnTo>
                  <a:pt x="25178" y="92858"/>
                </a:lnTo>
                <a:lnTo>
                  <a:pt x="40004" y="95237"/>
                </a:lnTo>
                <a:lnTo>
                  <a:pt x="48649" y="95237"/>
                </a:lnTo>
                <a:lnTo>
                  <a:pt x="55257" y="94286"/>
                </a:lnTo>
                <a:lnTo>
                  <a:pt x="60972" y="91427"/>
                </a:lnTo>
                <a:lnTo>
                  <a:pt x="63889" y="89534"/>
                </a:lnTo>
                <a:lnTo>
                  <a:pt x="68650" y="84774"/>
                </a:lnTo>
                <a:lnTo>
                  <a:pt x="42934" y="84774"/>
                </a:lnTo>
                <a:lnTo>
                  <a:pt x="35058" y="84222"/>
                </a:lnTo>
                <a:lnTo>
                  <a:pt x="12441" y="48579"/>
                </a:lnTo>
                <a:lnTo>
                  <a:pt x="12968" y="39827"/>
                </a:lnTo>
                <a:lnTo>
                  <a:pt x="33409" y="10491"/>
                </a:lnTo>
                <a:lnTo>
                  <a:pt x="71923" y="10491"/>
                </a:lnTo>
                <a:lnTo>
                  <a:pt x="70697" y="9039"/>
                </a:lnTo>
                <a:lnTo>
                  <a:pt x="64782" y="4764"/>
                </a:lnTo>
                <a:lnTo>
                  <a:pt x="58174" y="1904"/>
                </a:lnTo>
                <a:lnTo>
                  <a:pt x="50554" y="0"/>
                </a:lnTo>
                <a:close/>
              </a:path>
              <a:path w="83185" h="95250">
                <a:moveTo>
                  <a:pt x="82951" y="81914"/>
                </a:moveTo>
                <a:lnTo>
                  <a:pt x="71509" y="81914"/>
                </a:lnTo>
                <a:lnTo>
                  <a:pt x="74307" y="93332"/>
                </a:lnTo>
                <a:lnTo>
                  <a:pt x="82951" y="93332"/>
                </a:lnTo>
                <a:lnTo>
                  <a:pt x="82951" y="81914"/>
                </a:lnTo>
                <a:close/>
              </a:path>
              <a:path w="83185" h="95250">
                <a:moveTo>
                  <a:pt x="82951" y="44769"/>
                </a:moveTo>
                <a:lnTo>
                  <a:pt x="42934" y="44769"/>
                </a:lnTo>
                <a:lnTo>
                  <a:pt x="42934" y="55244"/>
                </a:lnTo>
                <a:lnTo>
                  <a:pt x="71509" y="55244"/>
                </a:lnTo>
                <a:lnTo>
                  <a:pt x="71509" y="65724"/>
                </a:lnTo>
                <a:lnTo>
                  <a:pt x="68592" y="73331"/>
                </a:lnTo>
                <a:lnTo>
                  <a:pt x="57162" y="82869"/>
                </a:lnTo>
                <a:lnTo>
                  <a:pt x="50554" y="84774"/>
                </a:lnTo>
                <a:lnTo>
                  <a:pt x="68650" y="84774"/>
                </a:lnTo>
                <a:lnTo>
                  <a:pt x="71509" y="81914"/>
                </a:lnTo>
                <a:lnTo>
                  <a:pt x="82951" y="81914"/>
                </a:lnTo>
                <a:lnTo>
                  <a:pt x="82951" y="44769"/>
                </a:lnTo>
                <a:close/>
              </a:path>
              <a:path w="83185" h="95250">
                <a:moveTo>
                  <a:pt x="71923" y="10491"/>
                </a:moveTo>
                <a:lnTo>
                  <a:pt x="49542" y="10491"/>
                </a:lnTo>
                <a:lnTo>
                  <a:pt x="55257" y="12396"/>
                </a:lnTo>
                <a:lnTo>
                  <a:pt x="60079" y="15252"/>
                </a:lnTo>
                <a:lnTo>
                  <a:pt x="64782" y="18099"/>
                </a:lnTo>
                <a:lnTo>
                  <a:pt x="67699" y="22859"/>
                </a:lnTo>
                <a:lnTo>
                  <a:pt x="68592" y="29529"/>
                </a:lnTo>
                <a:lnTo>
                  <a:pt x="81046" y="29529"/>
                </a:lnTo>
                <a:lnTo>
                  <a:pt x="78915" y="21508"/>
                </a:lnTo>
                <a:lnTo>
                  <a:pt x="75436" y="14650"/>
                </a:lnTo>
                <a:lnTo>
                  <a:pt x="71923" y="104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635" marR="5080" indent="-1833880">
              <a:lnSpc>
                <a:spcPct val="100000"/>
              </a:lnSpc>
            </a:pPr>
            <a:r>
              <a:rPr spc="-5" dirty="0"/>
              <a:t>Synthetic </a:t>
            </a:r>
            <a:r>
              <a:rPr dirty="0"/>
              <a:t>and Biological </a:t>
            </a:r>
            <a:r>
              <a:rPr spc="-5" dirty="0"/>
              <a:t>Hybrid: DNA-linked  Perylene</a:t>
            </a:r>
            <a:r>
              <a:rPr spc="-30" dirty="0"/>
              <a:t> </a:t>
            </a:r>
            <a:r>
              <a:rPr spc="-5" dirty="0"/>
              <a:t>Pentamer</a:t>
            </a:r>
          </a:p>
        </p:txBody>
      </p:sp>
      <p:sp>
        <p:nvSpPr>
          <p:cNvPr id="3" name="object 3"/>
          <p:cNvSpPr/>
          <p:nvPr/>
        </p:nvSpPr>
        <p:spPr>
          <a:xfrm>
            <a:off x="5717651" y="1202548"/>
            <a:ext cx="3388370" cy="4747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48868" y="4010276"/>
            <a:ext cx="5692140" cy="135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20</a:t>
            </a:r>
            <a:r>
              <a:rPr sz="1800" spc="-1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Calibri"/>
                <a:cs typeface="Calibri"/>
              </a:rPr>
              <a:t>˚C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75"/>
              </a:lnSpc>
            </a:pP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20</a:t>
            </a:r>
            <a:r>
              <a:rPr sz="1800" spc="-1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˚C</a:t>
            </a:r>
            <a:endParaRPr sz="1800">
              <a:latin typeface="Calibri"/>
              <a:cs typeface="Calibri"/>
            </a:endParaRPr>
          </a:p>
          <a:p>
            <a:pPr marL="3369945">
              <a:lnSpc>
                <a:spcPts val="2075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90</a:t>
            </a:r>
            <a:r>
              <a:rPr sz="18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˚C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28008" y="1732529"/>
            <a:ext cx="50419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90</a:t>
            </a:r>
            <a:r>
              <a:rPr sz="18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˚C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75393" y="1735927"/>
            <a:ext cx="1494632" cy="3190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32147" y="2781909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12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95480" y="2776194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36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73992" y="2668524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979"/>
                </a:lnTo>
              </a:path>
            </a:pathLst>
          </a:custGeom>
          <a:ln w="124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37233" y="2663312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487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90821" y="2151278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1046"/>
                </a:lnTo>
              </a:path>
            </a:pathLst>
          </a:custGeom>
          <a:ln w="12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4138" y="2146020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365" y="0"/>
                </a:lnTo>
              </a:path>
            </a:pathLst>
          </a:custGeom>
          <a:ln w="10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55242" y="2567543"/>
            <a:ext cx="83185" cy="96520"/>
          </a:xfrm>
          <a:custGeom>
            <a:avLst/>
            <a:gdLst/>
            <a:ahLst/>
            <a:cxnLst/>
            <a:rect l="l" t="t" r="r" b="b"/>
            <a:pathLst>
              <a:path w="83185" h="96519">
                <a:moveTo>
                  <a:pt x="50596" y="0"/>
                </a:moveTo>
                <a:lnTo>
                  <a:pt x="42976" y="0"/>
                </a:lnTo>
                <a:lnTo>
                  <a:pt x="33646" y="890"/>
                </a:lnTo>
                <a:lnTo>
                  <a:pt x="2967" y="28959"/>
                </a:lnTo>
                <a:lnTo>
                  <a:pt x="0" y="49529"/>
                </a:lnTo>
                <a:lnTo>
                  <a:pt x="728" y="60417"/>
                </a:lnTo>
                <a:lnTo>
                  <a:pt x="25187" y="93512"/>
                </a:lnTo>
                <a:lnTo>
                  <a:pt x="40050" y="96255"/>
                </a:lnTo>
                <a:lnTo>
                  <a:pt x="48676" y="96255"/>
                </a:lnTo>
                <a:lnTo>
                  <a:pt x="68552" y="85740"/>
                </a:lnTo>
                <a:lnTo>
                  <a:pt x="42976" y="85740"/>
                </a:lnTo>
                <a:lnTo>
                  <a:pt x="35084" y="85041"/>
                </a:lnTo>
                <a:lnTo>
                  <a:pt x="12313" y="48646"/>
                </a:lnTo>
                <a:lnTo>
                  <a:pt x="12860" y="39876"/>
                </a:lnTo>
                <a:lnTo>
                  <a:pt x="33436" y="11429"/>
                </a:lnTo>
                <a:lnTo>
                  <a:pt x="72698" y="11429"/>
                </a:lnTo>
                <a:lnTo>
                  <a:pt x="70760" y="9100"/>
                </a:lnTo>
                <a:lnTo>
                  <a:pt x="64830" y="4846"/>
                </a:lnTo>
                <a:lnTo>
                  <a:pt x="58216" y="1920"/>
                </a:lnTo>
                <a:lnTo>
                  <a:pt x="50596" y="0"/>
                </a:lnTo>
                <a:close/>
              </a:path>
              <a:path w="83185" h="96519">
                <a:moveTo>
                  <a:pt x="83027" y="81930"/>
                </a:moveTo>
                <a:lnTo>
                  <a:pt x="71567" y="81930"/>
                </a:lnTo>
                <a:lnTo>
                  <a:pt x="74371" y="93360"/>
                </a:lnTo>
                <a:lnTo>
                  <a:pt x="83027" y="93360"/>
                </a:lnTo>
                <a:lnTo>
                  <a:pt x="83027" y="81930"/>
                </a:lnTo>
                <a:close/>
              </a:path>
              <a:path w="83185" h="96519">
                <a:moveTo>
                  <a:pt x="83027" y="44836"/>
                </a:moveTo>
                <a:lnTo>
                  <a:pt x="42976" y="44836"/>
                </a:lnTo>
                <a:lnTo>
                  <a:pt x="42976" y="55260"/>
                </a:lnTo>
                <a:lnTo>
                  <a:pt x="71567" y="55260"/>
                </a:lnTo>
                <a:lnTo>
                  <a:pt x="71567" y="65775"/>
                </a:lnTo>
                <a:lnTo>
                  <a:pt x="68640" y="73395"/>
                </a:lnTo>
                <a:lnTo>
                  <a:pt x="62941" y="78120"/>
                </a:lnTo>
                <a:lnTo>
                  <a:pt x="57210" y="82936"/>
                </a:lnTo>
                <a:lnTo>
                  <a:pt x="50596" y="85740"/>
                </a:lnTo>
                <a:lnTo>
                  <a:pt x="68552" y="85740"/>
                </a:lnTo>
                <a:lnTo>
                  <a:pt x="71567" y="81930"/>
                </a:lnTo>
                <a:lnTo>
                  <a:pt x="83027" y="81930"/>
                </a:lnTo>
                <a:lnTo>
                  <a:pt x="83027" y="44836"/>
                </a:lnTo>
                <a:close/>
              </a:path>
              <a:path w="83185" h="96519">
                <a:moveTo>
                  <a:pt x="72698" y="11429"/>
                </a:moveTo>
                <a:lnTo>
                  <a:pt x="49590" y="11429"/>
                </a:lnTo>
                <a:lnTo>
                  <a:pt x="55290" y="12466"/>
                </a:lnTo>
                <a:lnTo>
                  <a:pt x="60137" y="15239"/>
                </a:lnTo>
                <a:lnTo>
                  <a:pt x="64830" y="19049"/>
                </a:lnTo>
                <a:lnTo>
                  <a:pt x="67757" y="23896"/>
                </a:lnTo>
                <a:lnTo>
                  <a:pt x="68640" y="30479"/>
                </a:lnTo>
                <a:lnTo>
                  <a:pt x="81107" y="30479"/>
                </a:lnTo>
                <a:lnTo>
                  <a:pt x="78984" y="21939"/>
                </a:lnTo>
                <a:lnTo>
                  <a:pt x="75506" y="14805"/>
                </a:lnTo>
                <a:lnTo>
                  <a:pt x="72698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91324" y="2018842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13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54138" y="201363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371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03415" y="2237018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979"/>
                </a:lnTo>
              </a:path>
            </a:pathLst>
          </a:custGeom>
          <a:ln w="12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66671" y="2231303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487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38965" y="2352324"/>
            <a:ext cx="83185" cy="96520"/>
          </a:xfrm>
          <a:custGeom>
            <a:avLst/>
            <a:gdLst/>
            <a:ahLst/>
            <a:cxnLst/>
            <a:rect l="l" t="t" r="r" b="b"/>
            <a:pathLst>
              <a:path w="83185" h="96519">
                <a:moveTo>
                  <a:pt x="51602" y="0"/>
                </a:moveTo>
                <a:lnTo>
                  <a:pt x="42976" y="0"/>
                </a:lnTo>
                <a:lnTo>
                  <a:pt x="34021" y="868"/>
                </a:lnTo>
                <a:lnTo>
                  <a:pt x="2987" y="28883"/>
                </a:lnTo>
                <a:lnTo>
                  <a:pt x="0" y="49499"/>
                </a:lnTo>
                <a:lnTo>
                  <a:pt x="730" y="60369"/>
                </a:lnTo>
                <a:lnTo>
                  <a:pt x="25222" y="93375"/>
                </a:lnTo>
                <a:lnTo>
                  <a:pt x="40172" y="96103"/>
                </a:lnTo>
                <a:lnTo>
                  <a:pt x="48676" y="96103"/>
                </a:lnTo>
                <a:lnTo>
                  <a:pt x="68669" y="85709"/>
                </a:lnTo>
                <a:lnTo>
                  <a:pt x="32400" y="85709"/>
                </a:lnTo>
                <a:lnTo>
                  <a:pt x="24780" y="81899"/>
                </a:lnTo>
                <a:lnTo>
                  <a:pt x="12466" y="48493"/>
                </a:lnTo>
                <a:lnTo>
                  <a:pt x="12993" y="39794"/>
                </a:lnTo>
                <a:lnTo>
                  <a:pt x="34320" y="11399"/>
                </a:lnTo>
                <a:lnTo>
                  <a:pt x="73257" y="11399"/>
                </a:lnTo>
                <a:lnTo>
                  <a:pt x="71252" y="9001"/>
                </a:lnTo>
                <a:lnTo>
                  <a:pt x="64952" y="4693"/>
                </a:lnTo>
                <a:lnTo>
                  <a:pt x="59253" y="1889"/>
                </a:lnTo>
                <a:lnTo>
                  <a:pt x="51602" y="0"/>
                </a:lnTo>
                <a:close/>
              </a:path>
              <a:path w="83185" h="96519">
                <a:moveTo>
                  <a:pt x="83027" y="81899"/>
                </a:moveTo>
                <a:lnTo>
                  <a:pt x="72603" y="81899"/>
                </a:lnTo>
                <a:lnTo>
                  <a:pt x="75407" y="93329"/>
                </a:lnTo>
                <a:lnTo>
                  <a:pt x="83027" y="93329"/>
                </a:lnTo>
                <a:lnTo>
                  <a:pt x="83027" y="81899"/>
                </a:lnTo>
                <a:close/>
              </a:path>
              <a:path w="83185" h="96519">
                <a:moveTo>
                  <a:pt x="83027" y="44683"/>
                </a:moveTo>
                <a:lnTo>
                  <a:pt x="42976" y="44683"/>
                </a:lnTo>
                <a:lnTo>
                  <a:pt x="42976" y="55229"/>
                </a:lnTo>
                <a:lnTo>
                  <a:pt x="71567" y="55229"/>
                </a:lnTo>
                <a:lnTo>
                  <a:pt x="71567" y="65653"/>
                </a:lnTo>
                <a:lnTo>
                  <a:pt x="68762" y="73273"/>
                </a:lnTo>
                <a:lnTo>
                  <a:pt x="63063" y="78089"/>
                </a:lnTo>
                <a:lnTo>
                  <a:pt x="58216" y="82783"/>
                </a:lnTo>
                <a:lnTo>
                  <a:pt x="51602" y="85709"/>
                </a:lnTo>
                <a:lnTo>
                  <a:pt x="68669" y="85709"/>
                </a:lnTo>
                <a:lnTo>
                  <a:pt x="72603" y="81899"/>
                </a:lnTo>
                <a:lnTo>
                  <a:pt x="83027" y="81899"/>
                </a:lnTo>
                <a:lnTo>
                  <a:pt x="83027" y="44683"/>
                </a:lnTo>
                <a:close/>
              </a:path>
              <a:path w="83185" h="96519">
                <a:moveTo>
                  <a:pt x="73257" y="11399"/>
                </a:moveTo>
                <a:lnTo>
                  <a:pt x="49712" y="11399"/>
                </a:lnTo>
                <a:lnTo>
                  <a:pt x="55412" y="12313"/>
                </a:lnTo>
                <a:lnTo>
                  <a:pt x="60137" y="15209"/>
                </a:lnTo>
                <a:lnTo>
                  <a:pt x="64952" y="19019"/>
                </a:lnTo>
                <a:lnTo>
                  <a:pt x="67757" y="23743"/>
                </a:lnTo>
                <a:lnTo>
                  <a:pt x="69677" y="30449"/>
                </a:lnTo>
                <a:lnTo>
                  <a:pt x="82143" y="30449"/>
                </a:lnTo>
                <a:lnTo>
                  <a:pt x="79564" y="21856"/>
                </a:lnTo>
                <a:lnTo>
                  <a:pt x="76028" y="14714"/>
                </a:lnTo>
                <a:lnTo>
                  <a:pt x="73257" y="11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41891" y="2467478"/>
            <a:ext cx="81280" cy="92075"/>
          </a:xfrm>
          <a:custGeom>
            <a:avLst/>
            <a:gdLst/>
            <a:ahLst/>
            <a:cxnLst/>
            <a:rect l="l" t="t" r="r" b="b"/>
            <a:pathLst>
              <a:path w="81279" h="92075">
                <a:moveTo>
                  <a:pt x="47670" y="0"/>
                </a:moveTo>
                <a:lnTo>
                  <a:pt x="34320" y="0"/>
                </a:lnTo>
                <a:lnTo>
                  <a:pt x="0" y="91561"/>
                </a:lnTo>
                <a:lnTo>
                  <a:pt x="12344" y="91561"/>
                </a:lnTo>
                <a:lnTo>
                  <a:pt x="21854" y="63886"/>
                </a:lnTo>
                <a:lnTo>
                  <a:pt x="71000" y="63886"/>
                </a:lnTo>
                <a:lnTo>
                  <a:pt x="67516" y="54345"/>
                </a:lnTo>
                <a:lnTo>
                  <a:pt x="25664" y="54345"/>
                </a:lnTo>
                <a:lnTo>
                  <a:pt x="40050" y="14356"/>
                </a:lnTo>
                <a:lnTo>
                  <a:pt x="52913" y="14356"/>
                </a:lnTo>
                <a:lnTo>
                  <a:pt x="47670" y="0"/>
                </a:lnTo>
                <a:close/>
              </a:path>
              <a:path w="81279" h="92075">
                <a:moveTo>
                  <a:pt x="71000" y="63886"/>
                </a:moveTo>
                <a:lnTo>
                  <a:pt x="58216" y="63886"/>
                </a:lnTo>
                <a:lnTo>
                  <a:pt x="67757" y="91561"/>
                </a:lnTo>
                <a:lnTo>
                  <a:pt x="81107" y="91561"/>
                </a:lnTo>
                <a:lnTo>
                  <a:pt x="71000" y="63886"/>
                </a:lnTo>
                <a:close/>
              </a:path>
              <a:path w="81279" h="92075">
                <a:moveTo>
                  <a:pt x="52913" y="14356"/>
                </a:moveTo>
                <a:lnTo>
                  <a:pt x="40050" y="14356"/>
                </a:lnTo>
                <a:lnTo>
                  <a:pt x="54406" y="54345"/>
                </a:lnTo>
                <a:lnTo>
                  <a:pt x="67516" y="54345"/>
                </a:lnTo>
                <a:lnTo>
                  <a:pt x="52913" y="14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94631" y="1898843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12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57948" y="1893631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365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55840" y="1900763"/>
            <a:ext cx="81280" cy="96520"/>
          </a:xfrm>
          <a:custGeom>
            <a:avLst/>
            <a:gdLst/>
            <a:ahLst/>
            <a:cxnLst/>
            <a:rect l="l" t="t" r="r" b="b"/>
            <a:pathLst>
              <a:path w="81279" h="96519">
                <a:moveTo>
                  <a:pt x="42854" y="0"/>
                </a:moveTo>
                <a:lnTo>
                  <a:pt x="6442" y="21111"/>
                </a:lnTo>
                <a:lnTo>
                  <a:pt x="0" y="46725"/>
                </a:lnTo>
                <a:lnTo>
                  <a:pt x="887" y="59360"/>
                </a:lnTo>
                <a:lnTo>
                  <a:pt x="26559" y="93607"/>
                </a:lnTo>
                <a:lnTo>
                  <a:pt x="40934" y="96225"/>
                </a:lnTo>
                <a:lnTo>
                  <a:pt x="49751" y="95495"/>
                </a:lnTo>
                <a:lnTo>
                  <a:pt x="57565" y="93242"/>
                </a:lnTo>
                <a:lnTo>
                  <a:pt x="64470" y="89371"/>
                </a:lnTo>
                <a:lnTo>
                  <a:pt x="69463" y="84795"/>
                </a:lnTo>
                <a:lnTo>
                  <a:pt x="32430" y="84795"/>
                </a:lnTo>
                <a:lnTo>
                  <a:pt x="25694" y="81899"/>
                </a:lnTo>
                <a:lnTo>
                  <a:pt x="13350" y="49499"/>
                </a:lnTo>
                <a:lnTo>
                  <a:pt x="13739" y="40209"/>
                </a:lnTo>
                <a:lnTo>
                  <a:pt x="34350" y="10515"/>
                </a:lnTo>
                <a:lnTo>
                  <a:pt x="70737" y="10515"/>
                </a:lnTo>
                <a:lnTo>
                  <a:pt x="69555" y="9509"/>
                </a:lnTo>
                <a:lnTo>
                  <a:pt x="64204" y="5233"/>
                </a:lnTo>
                <a:lnTo>
                  <a:pt x="58022" y="2274"/>
                </a:lnTo>
                <a:lnTo>
                  <a:pt x="50931" y="555"/>
                </a:lnTo>
                <a:lnTo>
                  <a:pt x="42854" y="0"/>
                </a:lnTo>
                <a:close/>
              </a:path>
              <a:path w="81279" h="96519">
                <a:moveTo>
                  <a:pt x="80985" y="60045"/>
                </a:moveTo>
                <a:lnTo>
                  <a:pt x="68671" y="60045"/>
                </a:lnTo>
                <a:lnTo>
                  <a:pt x="67665" y="65775"/>
                </a:lnTo>
                <a:lnTo>
                  <a:pt x="65745" y="70469"/>
                </a:lnTo>
                <a:lnTo>
                  <a:pt x="62941" y="74279"/>
                </a:lnTo>
                <a:lnTo>
                  <a:pt x="58125" y="81899"/>
                </a:lnTo>
                <a:lnTo>
                  <a:pt x="51511" y="84795"/>
                </a:lnTo>
                <a:lnTo>
                  <a:pt x="69463" y="84795"/>
                </a:lnTo>
                <a:lnTo>
                  <a:pt x="70561" y="83789"/>
                </a:lnTo>
                <a:lnTo>
                  <a:pt x="74483" y="79016"/>
                </a:lnTo>
                <a:lnTo>
                  <a:pt x="77590" y="73357"/>
                </a:lnTo>
                <a:lnTo>
                  <a:pt x="79789" y="66978"/>
                </a:lnTo>
                <a:lnTo>
                  <a:pt x="80985" y="60045"/>
                </a:lnTo>
                <a:close/>
              </a:path>
              <a:path w="81279" h="96519">
                <a:moveTo>
                  <a:pt x="70737" y="10515"/>
                </a:moveTo>
                <a:lnTo>
                  <a:pt x="50474" y="10515"/>
                </a:lnTo>
                <a:lnTo>
                  <a:pt x="56205" y="12435"/>
                </a:lnTo>
                <a:lnTo>
                  <a:pt x="60015" y="16245"/>
                </a:lnTo>
                <a:lnTo>
                  <a:pt x="63825" y="19049"/>
                </a:lnTo>
                <a:lnTo>
                  <a:pt x="66751" y="23865"/>
                </a:lnTo>
                <a:lnTo>
                  <a:pt x="67665" y="29565"/>
                </a:lnTo>
                <a:lnTo>
                  <a:pt x="80101" y="29565"/>
                </a:lnTo>
                <a:lnTo>
                  <a:pt x="79095" y="21945"/>
                </a:lnTo>
                <a:lnTo>
                  <a:pt x="76291" y="15239"/>
                </a:lnTo>
                <a:lnTo>
                  <a:pt x="70737" y="105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77598" y="1999792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13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40412" y="19945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371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93687" y="2087422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131"/>
                </a:lnTo>
              </a:path>
            </a:pathLst>
          </a:custGeom>
          <a:ln w="13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56501" y="208221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371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52503" y="2122718"/>
            <a:ext cx="83185" cy="95250"/>
          </a:xfrm>
          <a:custGeom>
            <a:avLst/>
            <a:gdLst/>
            <a:ahLst/>
            <a:cxnLst/>
            <a:rect l="l" t="t" r="r" b="b"/>
            <a:pathLst>
              <a:path w="83185" h="95250">
                <a:moveTo>
                  <a:pt x="51480" y="0"/>
                </a:moveTo>
                <a:lnTo>
                  <a:pt x="42976" y="0"/>
                </a:lnTo>
                <a:lnTo>
                  <a:pt x="34021" y="728"/>
                </a:lnTo>
                <a:lnTo>
                  <a:pt x="3364" y="28784"/>
                </a:lnTo>
                <a:lnTo>
                  <a:pt x="0" y="49529"/>
                </a:lnTo>
                <a:lnTo>
                  <a:pt x="885" y="60261"/>
                </a:lnTo>
                <a:lnTo>
                  <a:pt x="25774" y="92895"/>
                </a:lnTo>
                <a:lnTo>
                  <a:pt x="41056" y="95249"/>
                </a:lnTo>
                <a:lnTo>
                  <a:pt x="48676" y="95249"/>
                </a:lnTo>
                <a:lnTo>
                  <a:pt x="56327" y="94366"/>
                </a:lnTo>
                <a:lnTo>
                  <a:pt x="61020" y="91439"/>
                </a:lnTo>
                <a:lnTo>
                  <a:pt x="64830" y="89519"/>
                </a:lnTo>
                <a:lnTo>
                  <a:pt x="69524" y="84825"/>
                </a:lnTo>
                <a:lnTo>
                  <a:pt x="32400" y="84825"/>
                </a:lnTo>
                <a:lnTo>
                  <a:pt x="24780" y="81899"/>
                </a:lnTo>
                <a:lnTo>
                  <a:pt x="13350" y="48646"/>
                </a:lnTo>
                <a:lnTo>
                  <a:pt x="13896" y="39847"/>
                </a:lnTo>
                <a:lnTo>
                  <a:pt x="34320" y="10424"/>
                </a:lnTo>
                <a:lnTo>
                  <a:pt x="72550" y="10424"/>
                </a:lnTo>
                <a:lnTo>
                  <a:pt x="71271" y="8990"/>
                </a:lnTo>
                <a:lnTo>
                  <a:pt x="64830" y="4693"/>
                </a:lnTo>
                <a:lnTo>
                  <a:pt x="59131" y="1889"/>
                </a:lnTo>
                <a:lnTo>
                  <a:pt x="51480" y="0"/>
                </a:lnTo>
                <a:close/>
              </a:path>
              <a:path w="83185" h="95250">
                <a:moveTo>
                  <a:pt x="83027" y="81899"/>
                </a:moveTo>
                <a:lnTo>
                  <a:pt x="72450" y="81899"/>
                </a:lnTo>
                <a:lnTo>
                  <a:pt x="75377" y="93329"/>
                </a:lnTo>
                <a:lnTo>
                  <a:pt x="83027" y="93329"/>
                </a:lnTo>
                <a:lnTo>
                  <a:pt x="83027" y="81899"/>
                </a:lnTo>
                <a:close/>
              </a:path>
              <a:path w="83185" h="95250">
                <a:moveTo>
                  <a:pt x="83027" y="44836"/>
                </a:moveTo>
                <a:lnTo>
                  <a:pt x="43860" y="44836"/>
                </a:lnTo>
                <a:lnTo>
                  <a:pt x="43860" y="55229"/>
                </a:lnTo>
                <a:lnTo>
                  <a:pt x="71567" y="55229"/>
                </a:lnTo>
                <a:lnTo>
                  <a:pt x="71567" y="65775"/>
                </a:lnTo>
                <a:lnTo>
                  <a:pt x="68640" y="73395"/>
                </a:lnTo>
                <a:lnTo>
                  <a:pt x="63947" y="78089"/>
                </a:lnTo>
                <a:lnTo>
                  <a:pt x="58216" y="82936"/>
                </a:lnTo>
                <a:lnTo>
                  <a:pt x="51480" y="84825"/>
                </a:lnTo>
                <a:lnTo>
                  <a:pt x="69524" y="84825"/>
                </a:lnTo>
                <a:lnTo>
                  <a:pt x="72450" y="81899"/>
                </a:lnTo>
                <a:lnTo>
                  <a:pt x="83027" y="81899"/>
                </a:lnTo>
                <a:lnTo>
                  <a:pt x="83027" y="44836"/>
                </a:lnTo>
                <a:close/>
              </a:path>
              <a:path w="83185" h="95250">
                <a:moveTo>
                  <a:pt x="72550" y="10424"/>
                </a:moveTo>
                <a:lnTo>
                  <a:pt x="49590" y="10424"/>
                </a:lnTo>
                <a:lnTo>
                  <a:pt x="55290" y="12313"/>
                </a:lnTo>
                <a:lnTo>
                  <a:pt x="64830" y="18044"/>
                </a:lnTo>
                <a:lnTo>
                  <a:pt x="68640" y="22859"/>
                </a:lnTo>
                <a:lnTo>
                  <a:pt x="69677" y="29474"/>
                </a:lnTo>
                <a:lnTo>
                  <a:pt x="81991" y="29474"/>
                </a:lnTo>
                <a:lnTo>
                  <a:pt x="79854" y="21457"/>
                </a:lnTo>
                <a:lnTo>
                  <a:pt x="76280" y="14603"/>
                </a:lnTo>
                <a:lnTo>
                  <a:pt x="72550" y="104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49826" y="4441268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964"/>
                </a:lnTo>
              </a:path>
            </a:pathLst>
          </a:custGeom>
          <a:ln w="13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12640" y="4436024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371" y="0"/>
                </a:lnTo>
              </a:path>
            </a:pathLst>
          </a:custGeom>
          <a:ln w="104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77928" y="4550807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22"/>
                </a:lnTo>
              </a:path>
            </a:pathLst>
          </a:custGeom>
          <a:ln w="12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41231" y="4545567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487" y="0"/>
                </a:lnTo>
              </a:path>
            </a:pathLst>
          </a:custGeom>
          <a:ln w="104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3171" y="2077882"/>
            <a:ext cx="1053012" cy="2029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7626" y="4133575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22"/>
                </a:lnTo>
              </a:path>
            </a:pathLst>
          </a:custGeom>
          <a:ln w="133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0431" y="4128337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390" y="0"/>
                </a:lnTo>
              </a:path>
            </a:pathLst>
          </a:custGeom>
          <a:ln w="104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0644" y="4194547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3444" y="4189309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401" y="0"/>
                </a:lnTo>
              </a:path>
            </a:pathLst>
          </a:custGeom>
          <a:ln w="104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5766" y="4292656"/>
            <a:ext cx="0" cy="80645"/>
          </a:xfrm>
          <a:custGeom>
            <a:avLst/>
            <a:gdLst/>
            <a:ahLst/>
            <a:cxnLst/>
            <a:rect l="l" t="t" r="r" b="b"/>
            <a:pathLst>
              <a:path h="80645">
                <a:moveTo>
                  <a:pt x="0" y="0"/>
                </a:moveTo>
                <a:lnTo>
                  <a:pt x="0" y="80031"/>
                </a:lnTo>
              </a:path>
            </a:pathLst>
          </a:custGeom>
          <a:ln w="12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9041" y="4286941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448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6002" y="4287892"/>
            <a:ext cx="61594" cy="90170"/>
          </a:xfrm>
          <a:custGeom>
            <a:avLst/>
            <a:gdLst/>
            <a:ahLst/>
            <a:cxnLst/>
            <a:rect l="l" t="t" r="r" b="b"/>
            <a:pathLst>
              <a:path w="61594" h="90170">
                <a:moveTo>
                  <a:pt x="11441" y="64782"/>
                </a:moveTo>
                <a:lnTo>
                  <a:pt x="0" y="64782"/>
                </a:lnTo>
                <a:lnTo>
                  <a:pt x="952" y="73353"/>
                </a:lnTo>
                <a:lnTo>
                  <a:pt x="3821" y="79068"/>
                </a:lnTo>
                <a:lnTo>
                  <a:pt x="9536" y="82890"/>
                </a:lnTo>
                <a:lnTo>
                  <a:pt x="15263" y="87654"/>
                </a:lnTo>
                <a:lnTo>
                  <a:pt x="20990" y="89559"/>
                </a:lnTo>
                <a:lnTo>
                  <a:pt x="28610" y="89559"/>
                </a:lnTo>
                <a:lnTo>
                  <a:pt x="36648" y="89008"/>
                </a:lnTo>
                <a:lnTo>
                  <a:pt x="43520" y="87295"/>
                </a:lnTo>
                <a:lnTo>
                  <a:pt x="49137" y="84329"/>
                </a:lnTo>
                <a:lnTo>
                  <a:pt x="53411" y="80022"/>
                </a:lnTo>
                <a:lnTo>
                  <a:pt x="26705" y="80022"/>
                </a:lnTo>
                <a:lnTo>
                  <a:pt x="22895" y="79068"/>
                </a:lnTo>
                <a:lnTo>
                  <a:pt x="15263" y="75258"/>
                </a:lnTo>
                <a:lnTo>
                  <a:pt x="12406" y="70497"/>
                </a:lnTo>
                <a:lnTo>
                  <a:pt x="11441" y="64782"/>
                </a:lnTo>
                <a:close/>
              </a:path>
              <a:path w="61594" h="90170">
                <a:moveTo>
                  <a:pt x="54750" y="40017"/>
                </a:moveTo>
                <a:lnTo>
                  <a:pt x="35290" y="40017"/>
                </a:lnTo>
                <a:lnTo>
                  <a:pt x="40064" y="41922"/>
                </a:lnTo>
                <a:lnTo>
                  <a:pt x="43874" y="44778"/>
                </a:lnTo>
                <a:lnTo>
                  <a:pt x="47696" y="48588"/>
                </a:lnTo>
                <a:lnTo>
                  <a:pt x="49601" y="53352"/>
                </a:lnTo>
                <a:lnTo>
                  <a:pt x="49601" y="64782"/>
                </a:lnTo>
                <a:lnTo>
                  <a:pt x="47696" y="69543"/>
                </a:lnTo>
                <a:lnTo>
                  <a:pt x="44826" y="73353"/>
                </a:lnTo>
                <a:lnTo>
                  <a:pt x="41016" y="77163"/>
                </a:lnTo>
                <a:lnTo>
                  <a:pt x="36242" y="80022"/>
                </a:lnTo>
                <a:lnTo>
                  <a:pt x="53411" y="80022"/>
                </a:lnTo>
                <a:lnTo>
                  <a:pt x="58185" y="73353"/>
                </a:lnTo>
                <a:lnTo>
                  <a:pt x="61043" y="65733"/>
                </a:lnTo>
                <a:lnTo>
                  <a:pt x="61043" y="49542"/>
                </a:lnTo>
                <a:lnTo>
                  <a:pt x="58185" y="42873"/>
                </a:lnTo>
                <a:lnTo>
                  <a:pt x="54750" y="40017"/>
                </a:lnTo>
                <a:close/>
              </a:path>
              <a:path w="61594" h="90170">
                <a:moveTo>
                  <a:pt x="56280" y="0"/>
                </a:moveTo>
                <a:lnTo>
                  <a:pt x="10489" y="0"/>
                </a:lnTo>
                <a:lnTo>
                  <a:pt x="2869" y="47637"/>
                </a:lnTo>
                <a:lnTo>
                  <a:pt x="13358" y="48588"/>
                </a:lnTo>
                <a:lnTo>
                  <a:pt x="15263" y="45732"/>
                </a:lnTo>
                <a:lnTo>
                  <a:pt x="17168" y="43827"/>
                </a:lnTo>
                <a:lnTo>
                  <a:pt x="20026" y="41922"/>
                </a:lnTo>
                <a:lnTo>
                  <a:pt x="25753" y="40017"/>
                </a:lnTo>
                <a:lnTo>
                  <a:pt x="54750" y="40017"/>
                </a:lnTo>
                <a:lnTo>
                  <a:pt x="52458" y="38112"/>
                </a:lnTo>
                <a:lnTo>
                  <a:pt x="49599" y="35253"/>
                </a:lnTo>
                <a:lnTo>
                  <a:pt x="14311" y="35253"/>
                </a:lnTo>
                <a:lnTo>
                  <a:pt x="18121" y="10488"/>
                </a:lnTo>
                <a:lnTo>
                  <a:pt x="56280" y="10488"/>
                </a:lnTo>
                <a:lnTo>
                  <a:pt x="56280" y="0"/>
                </a:lnTo>
                <a:close/>
              </a:path>
              <a:path w="61594" h="90170">
                <a:moveTo>
                  <a:pt x="40064" y="29538"/>
                </a:moveTo>
                <a:lnTo>
                  <a:pt x="27658" y="29538"/>
                </a:lnTo>
                <a:lnTo>
                  <a:pt x="23848" y="30492"/>
                </a:lnTo>
                <a:lnTo>
                  <a:pt x="20990" y="32397"/>
                </a:lnTo>
                <a:lnTo>
                  <a:pt x="19073" y="32397"/>
                </a:lnTo>
                <a:lnTo>
                  <a:pt x="17168" y="34302"/>
                </a:lnTo>
                <a:lnTo>
                  <a:pt x="14311" y="35253"/>
                </a:lnTo>
                <a:lnTo>
                  <a:pt x="49599" y="35253"/>
                </a:lnTo>
                <a:lnTo>
                  <a:pt x="46743" y="32397"/>
                </a:lnTo>
                <a:lnTo>
                  <a:pt x="40064" y="295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2309" y="4284083"/>
            <a:ext cx="11430" cy="36195"/>
          </a:xfrm>
          <a:custGeom>
            <a:avLst/>
            <a:gdLst/>
            <a:ahLst/>
            <a:cxnLst/>
            <a:rect l="l" t="t" r="r" b="b"/>
            <a:pathLst>
              <a:path w="11429" h="36195">
                <a:moveTo>
                  <a:pt x="11441" y="0"/>
                </a:moveTo>
                <a:lnTo>
                  <a:pt x="0" y="0"/>
                </a:lnTo>
                <a:lnTo>
                  <a:pt x="1904" y="36207"/>
                </a:lnTo>
                <a:lnTo>
                  <a:pt x="9536" y="36207"/>
                </a:lnTo>
                <a:lnTo>
                  <a:pt x="114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03375" y="2106472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131"/>
                </a:lnTo>
              </a:path>
            </a:pathLst>
          </a:custGeom>
          <a:ln w="124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6656" y="2101260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438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5632" y="2161702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131"/>
                </a:lnTo>
              </a:path>
            </a:pathLst>
          </a:custGeom>
          <a:ln w="12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8907" y="2156490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426" y="0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4086" y="2051212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12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7361" y="2046015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450" y="0"/>
                </a:lnTo>
              </a:path>
            </a:pathLst>
          </a:custGeom>
          <a:ln w="10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8224" y="2157892"/>
            <a:ext cx="80645" cy="95885"/>
          </a:xfrm>
          <a:custGeom>
            <a:avLst/>
            <a:gdLst/>
            <a:ahLst/>
            <a:cxnLst/>
            <a:rect l="l" t="t" r="r" b="b"/>
            <a:pathLst>
              <a:path w="80645" h="95885">
                <a:moveTo>
                  <a:pt x="41967" y="0"/>
                </a:moveTo>
                <a:lnTo>
                  <a:pt x="5634" y="20382"/>
                </a:lnTo>
                <a:lnTo>
                  <a:pt x="0" y="46725"/>
                </a:lnTo>
                <a:lnTo>
                  <a:pt x="894" y="58862"/>
                </a:lnTo>
                <a:lnTo>
                  <a:pt x="25759" y="93082"/>
                </a:lnTo>
                <a:lnTo>
                  <a:pt x="40062" y="95371"/>
                </a:lnTo>
                <a:lnTo>
                  <a:pt x="48972" y="94657"/>
                </a:lnTo>
                <a:lnTo>
                  <a:pt x="56990" y="92514"/>
                </a:lnTo>
                <a:lnTo>
                  <a:pt x="63938" y="88942"/>
                </a:lnTo>
                <a:lnTo>
                  <a:pt x="68632" y="84825"/>
                </a:lnTo>
                <a:lnTo>
                  <a:pt x="32433" y="84825"/>
                </a:lnTo>
                <a:lnTo>
                  <a:pt x="24813" y="81015"/>
                </a:lnTo>
                <a:lnTo>
                  <a:pt x="12393" y="48646"/>
                </a:lnTo>
                <a:lnTo>
                  <a:pt x="12931" y="39352"/>
                </a:lnTo>
                <a:lnTo>
                  <a:pt x="14544" y="31493"/>
                </a:lnTo>
                <a:lnTo>
                  <a:pt x="17231" y="25063"/>
                </a:lnTo>
                <a:lnTo>
                  <a:pt x="20991" y="20055"/>
                </a:lnTo>
                <a:lnTo>
                  <a:pt x="25764" y="13472"/>
                </a:lnTo>
                <a:lnTo>
                  <a:pt x="33384" y="10546"/>
                </a:lnTo>
                <a:lnTo>
                  <a:pt x="70921" y="10546"/>
                </a:lnTo>
                <a:lnTo>
                  <a:pt x="68686" y="8625"/>
                </a:lnTo>
                <a:lnTo>
                  <a:pt x="63699" y="4873"/>
                </a:lnTo>
                <a:lnTo>
                  <a:pt x="57465" y="2175"/>
                </a:lnTo>
                <a:lnTo>
                  <a:pt x="50162" y="546"/>
                </a:lnTo>
                <a:lnTo>
                  <a:pt x="41967" y="0"/>
                </a:lnTo>
                <a:close/>
              </a:path>
              <a:path w="80645" h="95885">
                <a:moveTo>
                  <a:pt x="80128" y="59192"/>
                </a:moveTo>
                <a:lnTo>
                  <a:pt x="68686" y="59192"/>
                </a:lnTo>
                <a:lnTo>
                  <a:pt x="66781" y="65775"/>
                </a:lnTo>
                <a:lnTo>
                  <a:pt x="64852" y="70622"/>
                </a:lnTo>
                <a:lnTo>
                  <a:pt x="62947" y="74432"/>
                </a:lnTo>
                <a:lnTo>
                  <a:pt x="58186" y="81015"/>
                </a:lnTo>
                <a:lnTo>
                  <a:pt x="51505" y="84825"/>
                </a:lnTo>
                <a:lnTo>
                  <a:pt x="68632" y="84825"/>
                </a:lnTo>
                <a:lnTo>
                  <a:pt x="69640" y="83941"/>
                </a:lnTo>
                <a:lnTo>
                  <a:pt x="73556" y="78570"/>
                </a:lnTo>
                <a:lnTo>
                  <a:pt x="76670" y="72607"/>
                </a:lnTo>
                <a:lnTo>
                  <a:pt x="78891" y="66123"/>
                </a:lnTo>
                <a:lnTo>
                  <a:pt x="80128" y="59192"/>
                </a:lnTo>
                <a:close/>
              </a:path>
              <a:path w="80645" h="95885">
                <a:moveTo>
                  <a:pt x="70921" y="10546"/>
                </a:moveTo>
                <a:lnTo>
                  <a:pt x="49600" y="10546"/>
                </a:lnTo>
                <a:lnTo>
                  <a:pt x="55327" y="12435"/>
                </a:lnTo>
                <a:lnTo>
                  <a:pt x="59137" y="15361"/>
                </a:lnTo>
                <a:lnTo>
                  <a:pt x="63901" y="19171"/>
                </a:lnTo>
                <a:lnTo>
                  <a:pt x="65830" y="23865"/>
                </a:lnTo>
                <a:lnTo>
                  <a:pt x="67735" y="29596"/>
                </a:lnTo>
                <a:lnTo>
                  <a:pt x="79174" y="29596"/>
                </a:lnTo>
                <a:lnTo>
                  <a:pt x="79174" y="21976"/>
                </a:lnTo>
                <a:lnTo>
                  <a:pt x="75355" y="14356"/>
                </a:lnTo>
                <a:lnTo>
                  <a:pt x="70921" y="105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4459" y="2288438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123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7733" y="2282723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438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2104" y="3835432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960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4902" y="3830192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401" y="0"/>
                </a:lnTo>
              </a:path>
            </a:pathLst>
          </a:custGeom>
          <a:ln w="104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2457" y="3935443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22"/>
                </a:lnTo>
              </a:path>
            </a:pathLst>
          </a:custGeom>
          <a:ln w="124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5751" y="3930205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423" y="0"/>
                </a:lnTo>
              </a:path>
            </a:pathLst>
          </a:custGeom>
          <a:ln w="104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4348" y="4035469"/>
            <a:ext cx="83185" cy="95250"/>
          </a:xfrm>
          <a:custGeom>
            <a:avLst/>
            <a:gdLst/>
            <a:ahLst/>
            <a:cxnLst/>
            <a:rect l="l" t="t" r="r" b="b"/>
            <a:pathLst>
              <a:path w="83184" h="95250">
                <a:moveTo>
                  <a:pt x="51508" y="0"/>
                </a:moveTo>
                <a:lnTo>
                  <a:pt x="42921" y="0"/>
                </a:lnTo>
                <a:lnTo>
                  <a:pt x="33998" y="729"/>
                </a:lnTo>
                <a:lnTo>
                  <a:pt x="3340" y="28813"/>
                </a:lnTo>
                <a:lnTo>
                  <a:pt x="0" y="49542"/>
                </a:lnTo>
                <a:lnTo>
                  <a:pt x="880" y="60272"/>
                </a:lnTo>
                <a:lnTo>
                  <a:pt x="25757" y="92869"/>
                </a:lnTo>
                <a:lnTo>
                  <a:pt x="41016" y="95249"/>
                </a:lnTo>
                <a:lnTo>
                  <a:pt x="48649" y="95249"/>
                </a:lnTo>
                <a:lnTo>
                  <a:pt x="56269" y="94295"/>
                </a:lnTo>
                <a:lnTo>
                  <a:pt x="61045" y="91439"/>
                </a:lnTo>
                <a:lnTo>
                  <a:pt x="64867" y="89534"/>
                </a:lnTo>
                <a:lnTo>
                  <a:pt x="69643" y="84783"/>
                </a:lnTo>
                <a:lnTo>
                  <a:pt x="32433" y="84783"/>
                </a:lnTo>
                <a:lnTo>
                  <a:pt x="24813" y="81927"/>
                </a:lnTo>
                <a:lnTo>
                  <a:pt x="13347" y="48588"/>
                </a:lnTo>
                <a:lnTo>
                  <a:pt x="13887" y="39830"/>
                </a:lnTo>
                <a:lnTo>
                  <a:pt x="34338" y="10475"/>
                </a:lnTo>
                <a:lnTo>
                  <a:pt x="72593" y="10475"/>
                </a:lnTo>
                <a:lnTo>
                  <a:pt x="71305" y="9032"/>
                </a:lnTo>
                <a:lnTo>
                  <a:pt x="64867" y="4760"/>
                </a:lnTo>
                <a:lnTo>
                  <a:pt x="59140" y="1904"/>
                </a:lnTo>
                <a:lnTo>
                  <a:pt x="51508" y="0"/>
                </a:lnTo>
                <a:close/>
              </a:path>
              <a:path w="83184" h="95250">
                <a:moveTo>
                  <a:pt x="82987" y="81927"/>
                </a:moveTo>
                <a:lnTo>
                  <a:pt x="72499" y="81927"/>
                </a:lnTo>
                <a:lnTo>
                  <a:pt x="75355" y="93344"/>
                </a:lnTo>
                <a:lnTo>
                  <a:pt x="82987" y="93344"/>
                </a:lnTo>
                <a:lnTo>
                  <a:pt x="82987" y="81927"/>
                </a:lnTo>
                <a:close/>
              </a:path>
              <a:path w="83184" h="95250">
                <a:moveTo>
                  <a:pt x="82987" y="44765"/>
                </a:moveTo>
                <a:lnTo>
                  <a:pt x="43875" y="44765"/>
                </a:lnTo>
                <a:lnTo>
                  <a:pt x="43875" y="55257"/>
                </a:lnTo>
                <a:lnTo>
                  <a:pt x="71545" y="55257"/>
                </a:lnTo>
                <a:lnTo>
                  <a:pt x="71545" y="65733"/>
                </a:lnTo>
                <a:lnTo>
                  <a:pt x="68689" y="73353"/>
                </a:lnTo>
                <a:lnTo>
                  <a:pt x="63913" y="78117"/>
                </a:lnTo>
                <a:lnTo>
                  <a:pt x="58186" y="82878"/>
                </a:lnTo>
                <a:lnTo>
                  <a:pt x="51508" y="84783"/>
                </a:lnTo>
                <a:lnTo>
                  <a:pt x="69643" y="84783"/>
                </a:lnTo>
                <a:lnTo>
                  <a:pt x="72499" y="81927"/>
                </a:lnTo>
                <a:lnTo>
                  <a:pt x="82987" y="81927"/>
                </a:lnTo>
                <a:lnTo>
                  <a:pt x="82987" y="44765"/>
                </a:lnTo>
                <a:close/>
              </a:path>
              <a:path w="83184" h="95250">
                <a:moveTo>
                  <a:pt x="72593" y="10475"/>
                </a:moveTo>
                <a:lnTo>
                  <a:pt x="49603" y="10475"/>
                </a:lnTo>
                <a:lnTo>
                  <a:pt x="55318" y="12380"/>
                </a:lnTo>
                <a:lnTo>
                  <a:pt x="64867" y="18095"/>
                </a:lnTo>
                <a:lnTo>
                  <a:pt x="68689" y="22859"/>
                </a:lnTo>
                <a:lnTo>
                  <a:pt x="69640" y="29525"/>
                </a:lnTo>
                <a:lnTo>
                  <a:pt x="82033" y="29525"/>
                </a:lnTo>
                <a:lnTo>
                  <a:pt x="79889" y="21504"/>
                </a:lnTo>
                <a:lnTo>
                  <a:pt x="76312" y="14643"/>
                </a:lnTo>
                <a:lnTo>
                  <a:pt x="72593" y="104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44230" y="4300285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976"/>
                </a:lnTo>
              </a:path>
            </a:pathLst>
          </a:custGeom>
          <a:ln w="123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7518" y="4295042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435" y="0"/>
                </a:lnTo>
              </a:path>
            </a:pathLst>
          </a:custGeom>
          <a:ln w="104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6873" y="4244090"/>
            <a:ext cx="83185" cy="95250"/>
          </a:xfrm>
          <a:custGeom>
            <a:avLst/>
            <a:gdLst/>
            <a:ahLst/>
            <a:cxnLst/>
            <a:rect l="l" t="t" r="r" b="b"/>
            <a:pathLst>
              <a:path w="83184" h="95250">
                <a:moveTo>
                  <a:pt x="51505" y="0"/>
                </a:moveTo>
                <a:lnTo>
                  <a:pt x="42921" y="0"/>
                </a:lnTo>
                <a:lnTo>
                  <a:pt x="33997" y="729"/>
                </a:lnTo>
                <a:lnTo>
                  <a:pt x="2977" y="28326"/>
                </a:lnTo>
                <a:lnTo>
                  <a:pt x="0" y="48566"/>
                </a:lnTo>
                <a:lnTo>
                  <a:pt x="729" y="59451"/>
                </a:lnTo>
                <a:lnTo>
                  <a:pt x="25161" y="92511"/>
                </a:lnTo>
                <a:lnTo>
                  <a:pt x="40062" y="95249"/>
                </a:lnTo>
                <a:lnTo>
                  <a:pt x="48636" y="95249"/>
                </a:lnTo>
                <a:lnTo>
                  <a:pt x="68679" y="84770"/>
                </a:lnTo>
                <a:lnTo>
                  <a:pt x="32430" y="84770"/>
                </a:lnTo>
                <a:lnTo>
                  <a:pt x="24801" y="80960"/>
                </a:lnTo>
                <a:lnTo>
                  <a:pt x="12393" y="48566"/>
                </a:lnTo>
                <a:lnTo>
                  <a:pt x="12929" y="39413"/>
                </a:lnTo>
                <a:lnTo>
                  <a:pt x="34335" y="10466"/>
                </a:lnTo>
                <a:lnTo>
                  <a:pt x="72395" y="10466"/>
                </a:lnTo>
                <a:lnTo>
                  <a:pt x="71166" y="9026"/>
                </a:lnTo>
                <a:lnTo>
                  <a:pt x="64864" y="4760"/>
                </a:lnTo>
                <a:lnTo>
                  <a:pt x="59125" y="950"/>
                </a:lnTo>
                <a:lnTo>
                  <a:pt x="51505" y="0"/>
                </a:lnTo>
                <a:close/>
              </a:path>
              <a:path w="83184" h="95250">
                <a:moveTo>
                  <a:pt x="82984" y="80960"/>
                </a:moveTo>
                <a:lnTo>
                  <a:pt x="72496" y="80960"/>
                </a:lnTo>
                <a:lnTo>
                  <a:pt x="75352" y="93344"/>
                </a:lnTo>
                <a:lnTo>
                  <a:pt x="82984" y="93344"/>
                </a:lnTo>
                <a:lnTo>
                  <a:pt x="82984" y="80960"/>
                </a:lnTo>
                <a:close/>
              </a:path>
              <a:path w="83184" h="95250">
                <a:moveTo>
                  <a:pt x="82984" y="43802"/>
                </a:moveTo>
                <a:lnTo>
                  <a:pt x="42921" y="43802"/>
                </a:lnTo>
                <a:lnTo>
                  <a:pt x="42921" y="54290"/>
                </a:lnTo>
                <a:lnTo>
                  <a:pt x="71542" y="54290"/>
                </a:lnTo>
                <a:lnTo>
                  <a:pt x="71542" y="64769"/>
                </a:lnTo>
                <a:lnTo>
                  <a:pt x="68674" y="72389"/>
                </a:lnTo>
                <a:lnTo>
                  <a:pt x="62947" y="77150"/>
                </a:lnTo>
                <a:lnTo>
                  <a:pt x="58174" y="81914"/>
                </a:lnTo>
                <a:lnTo>
                  <a:pt x="51505" y="84770"/>
                </a:lnTo>
                <a:lnTo>
                  <a:pt x="68679" y="84770"/>
                </a:lnTo>
                <a:lnTo>
                  <a:pt x="72496" y="80960"/>
                </a:lnTo>
                <a:lnTo>
                  <a:pt x="82984" y="80960"/>
                </a:lnTo>
                <a:lnTo>
                  <a:pt x="82984" y="43802"/>
                </a:lnTo>
                <a:close/>
              </a:path>
              <a:path w="83184" h="95250">
                <a:moveTo>
                  <a:pt x="72395" y="10466"/>
                </a:moveTo>
                <a:lnTo>
                  <a:pt x="49600" y="10466"/>
                </a:lnTo>
                <a:lnTo>
                  <a:pt x="55315" y="12371"/>
                </a:lnTo>
                <a:lnTo>
                  <a:pt x="64864" y="18086"/>
                </a:lnTo>
                <a:lnTo>
                  <a:pt x="67723" y="22847"/>
                </a:lnTo>
                <a:lnTo>
                  <a:pt x="69628" y="29516"/>
                </a:lnTo>
                <a:lnTo>
                  <a:pt x="82033" y="29516"/>
                </a:lnTo>
                <a:lnTo>
                  <a:pt x="79481" y="21494"/>
                </a:lnTo>
                <a:lnTo>
                  <a:pt x="75948" y="14634"/>
                </a:lnTo>
                <a:lnTo>
                  <a:pt x="72395" y="104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3885" y="4151674"/>
            <a:ext cx="81280" cy="92075"/>
          </a:xfrm>
          <a:custGeom>
            <a:avLst/>
            <a:gdLst/>
            <a:ahLst/>
            <a:cxnLst/>
            <a:rect l="l" t="t" r="r" b="b"/>
            <a:pathLst>
              <a:path w="81279" h="92075">
                <a:moveTo>
                  <a:pt x="47698" y="0"/>
                </a:moveTo>
                <a:lnTo>
                  <a:pt x="34338" y="0"/>
                </a:lnTo>
                <a:lnTo>
                  <a:pt x="0" y="91461"/>
                </a:lnTo>
                <a:lnTo>
                  <a:pt x="12408" y="91461"/>
                </a:lnTo>
                <a:lnTo>
                  <a:pt x="21942" y="63828"/>
                </a:lnTo>
                <a:lnTo>
                  <a:pt x="70996" y="63828"/>
                </a:lnTo>
                <a:lnTo>
                  <a:pt x="67519" y="54303"/>
                </a:lnTo>
                <a:lnTo>
                  <a:pt x="25764" y="54303"/>
                </a:lnTo>
                <a:lnTo>
                  <a:pt x="40065" y="14298"/>
                </a:lnTo>
                <a:lnTo>
                  <a:pt x="52917" y="14298"/>
                </a:lnTo>
                <a:lnTo>
                  <a:pt x="47698" y="0"/>
                </a:lnTo>
                <a:close/>
              </a:path>
              <a:path w="81279" h="92075">
                <a:moveTo>
                  <a:pt x="70996" y="63828"/>
                </a:moveTo>
                <a:lnTo>
                  <a:pt x="58198" y="63828"/>
                </a:lnTo>
                <a:lnTo>
                  <a:pt x="67723" y="91461"/>
                </a:lnTo>
                <a:lnTo>
                  <a:pt x="81082" y="91461"/>
                </a:lnTo>
                <a:lnTo>
                  <a:pt x="70996" y="63828"/>
                </a:lnTo>
                <a:close/>
              </a:path>
              <a:path w="81279" h="92075">
                <a:moveTo>
                  <a:pt x="52917" y="14298"/>
                </a:moveTo>
                <a:lnTo>
                  <a:pt x="40065" y="14298"/>
                </a:lnTo>
                <a:lnTo>
                  <a:pt x="54376" y="54303"/>
                </a:lnTo>
                <a:lnTo>
                  <a:pt x="67519" y="54303"/>
                </a:lnTo>
                <a:lnTo>
                  <a:pt x="52917" y="142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42780" y="4185977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960"/>
                </a:lnTo>
              </a:path>
            </a:pathLst>
          </a:custGeom>
          <a:ln w="12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06055" y="4180737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438" y="0"/>
                </a:lnTo>
              </a:path>
            </a:pathLst>
          </a:custGeom>
          <a:ln w="104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39767" y="4188833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12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03054" y="4183595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438" y="0"/>
                </a:lnTo>
              </a:path>
            </a:pathLst>
          </a:custGeom>
          <a:ln w="104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05768" y="4233610"/>
            <a:ext cx="83185" cy="95250"/>
          </a:xfrm>
          <a:custGeom>
            <a:avLst/>
            <a:gdLst/>
            <a:ahLst/>
            <a:cxnLst/>
            <a:rect l="l" t="t" r="r" b="b"/>
            <a:pathLst>
              <a:path w="83184" h="95250">
                <a:moveTo>
                  <a:pt x="50541" y="0"/>
                </a:moveTo>
                <a:lnTo>
                  <a:pt x="42921" y="0"/>
                </a:lnTo>
                <a:lnTo>
                  <a:pt x="33582" y="729"/>
                </a:lnTo>
                <a:lnTo>
                  <a:pt x="2977" y="28804"/>
                </a:lnTo>
                <a:lnTo>
                  <a:pt x="0" y="49520"/>
                </a:lnTo>
                <a:lnTo>
                  <a:pt x="729" y="60256"/>
                </a:lnTo>
                <a:lnTo>
                  <a:pt x="25140" y="92869"/>
                </a:lnTo>
                <a:lnTo>
                  <a:pt x="40041" y="95249"/>
                </a:lnTo>
                <a:lnTo>
                  <a:pt x="48636" y="95249"/>
                </a:lnTo>
                <a:lnTo>
                  <a:pt x="55315" y="94299"/>
                </a:lnTo>
                <a:lnTo>
                  <a:pt x="61030" y="91439"/>
                </a:lnTo>
                <a:lnTo>
                  <a:pt x="63901" y="89534"/>
                </a:lnTo>
                <a:lnTo>
                  <a:pt x="68662" y="84774"/>
                </a:lnTo>
                <a:lnTo>
                  <a:pt x="42921" y="84774"/>
                </a:lnTo>
                <a:lnTo>
                  <a:pt x="35027" y="84223"/>
                </a:lnTo>
                <a:lnTo>
                  <a:pt x="12393" y="48566"/>
                </a:lnTo>
                <a:lnTo>
                  <a:pt x="12929" y="39816"/>
                </a:lnTo>
                <a:lnTo>
                  <a:pt x="33372" y="10479"/>
                </a:lnTo>
                <a:lnTo>
                  <a:pt x="71949" y="10479"/>
                </a:lnTo>
                <a:lnTo>
                  <a:pt x="70733" y="9034"/>
                </a:lnTo>
                <a:lnTo>
                  <a:pt x="64852" y="4764"/>
                </a:lnTo>
                <a:lnTo>
                  <a:pt x="58174" y="1904"/>
                </a:lnTo>
                <a:lnTo>
                  <a:pt x="50541" y="0"/>
                </a:lnTo>
                <a:close/>
              </a:path>
              <a:path w="83184" h="95250">
                <a:moveTo>
                  <a:pt x="82963" y="81914"/>
                </a:moveTo>
                <a:lnTo>
                  <a:pt x="71521" y="81914"/>
                </a:lnTo>
                <a:lnTo>
                  <a:pt x="74377" y="93344"/>
                </a:lnTo>
                <a:lnTo>
                  <a:pt x="82963" y="93344"/>
                </a:lnTo>
                <a:lnTo>
                  <a:pt x="82963" y="81914"/>
                </a:lnTo>
                <a:close/>
              </a:path>
              <a:path w="83184" h="95250">
                <a:moveTo>
                  <a:pt x="82963" y="44756"/>
                </a:moveTo>
                <a:lnTo>
                  <a:pt x="42921" y="44756"/>
                </a:lnTo>
                <a:lnTo>
                  <a:pt x="42921" y="55235"/>
                </a:lnTo>
                <a:lnTo>
                  <a:pt x="71521" y="55235"/>
                </a:lnTo>
                <a:lnTo>
                  <a:pt x="71521" y="65724"/>
                </a:lnTo>
                <a:lnTo>
                  <a:pt x="68662" y="73344"/>
                </a:lnTo>
                <a:lnTo>
                  <a:pt x="57220" y="82869"/>
                </a:lnTo>
                <a:lnTo>
                  <a:pt x="50541" y="84774"/>
                </a:lnTo>
                <a:lnTo>
                  <a:pt x="68662" y="84774"/>
                </a:lnTo>
                <a:lnTo>
                  <a:pt x="71521" y="81914"/>
                </a:lnTo>
                <a:lnTo>
                  <a:pt x="82963" y="81914"/>
                </a:lnTo>
                <a:lnTo>
                  <a:pt x="82963" y="44756"/>
                </a:lnTo>
                <a:close/>
              </a:path>
              <a:path w="83184" h="95250">
                <a:moveTo>
                  <a:pt x="71949" y="10479"/>
                </a:moveTo>
                <a:lnTo>
                  <a:pt x="49590" y="10479"/>
                </a:lnTo>
                <a:lnTo>
                  <a:pt x="55315" y="12384"/>
                </a:lnTo>
                <a:lnTo>
                  <a:pt x="64852" y="18099"/>
                </a:lnTo>
                <a:lnTo>
                  <a:pt x="67711" y="22850"/>
                </a:lnTo>
                <a:lnTo>
                  <a:pt x="68662" y="29516"/>
                </a:lnTo>
                <a:lnTo>
                  <a:pt x="81058" y="29516"/>
                </a:lnTo>
                <a:lnTo>
                  <a:pt x="78928" y="21501"/>
                </a:lnTo>
                <a:lnTo>
                  <a:pt x="75456" y="14644"/>
                </a:lnTo>
                <a:lnTo>
                  <a:pt x="71949" y="1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30447" y="3307758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303366" y="0"/>
                </a:moveTo>
                <a:lnTo>
                  <a:pt x="0" y="0"/>
                </a:lnTo>
              </a:path>
            </a:pathLst>
          </a:custGeom>
          <a:ln w="95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709934" y="3258251"/>
            <a:ext cx="191135" cy="55244"/>
          </a:xfrm>
          <a:custGeom>
            <a:avLst/>
            <a:gdLst/>
            <a:ahLst/>
            <a:cxnLst/>
            <a:rect l="l" t="t" r="r" b="b"/>
            <a:pathLst>
              <a:path w="191135" h="55245">
                <a:moveTo>
                  <a:pt x="0" y="0"/>
                </a:moveTo>
                <a:lnTo>
                  <a:pt x="21411" y="38858"/>
                </a:lnTo>
                <a:lnTo>
                  <a:pt x="23896" y="55229"/>
                </a:lnTo>
                <a:lnTo>
                  <a:pt x="190835" y="552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709903" y="3258228"/>
            <a:ext cx="191135" cy="55244"/>
          </a:xfrm>
          <a:custGeom>
            <a:avLst/>
            <a:gdLst/>
            <a:ahLst/>
            <a:cxnLst/>
            <a:rect l="l" t="t" r="r" b="b"/>
            <a:pathLst>
              <a:path w="191135" h="55245">
                <a:moveTo>
                  <a:pt x="190858" y="55257"/>
                </a:moveTo>
                <a:lnTo>
                  <a:pt x="23910" y="55257"/>
                </a:lnTo>
                <a:lnTo>
                  <a:pt x="21423" y="38877"/>
                </a:lnTo>
                <a:lnTo>
                  <a:pt x="15494" y="23844"/>
                </a:lnTo>
                <a:lnTo>
                  <a:pt x="8416" y="11475"/>
                </a:lnTo>
                <a:lnTo>
                  <a:pt x="2486" y="3088"/>
                </a:lnTo>
                <a:lnTo>
                  <a:pt x="0" y="0"/>
                </a:lnTo>
                <a:lnTo>
                  <a:pt x="190858" y="55257"/>
                </a:lnTo>
                <a:close/>
              </a:path>
            </a:pathLst>
          </a:custGeom>
          <a:ln w="123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75405" y="3506734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>
                <a:moveTo>
                  <a:pt x="0" y="0"/>
                </a:moveTo>
                <a:lnTo>
                  <a:pt x="296748" y="0"/>
                </a:lnTo>
              </a:path>
            </a:pathLst>
          </a:custGeom>
          <a:ln w="95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408608" y="3500140"/>
            <a:ext cx="191135" cy="55244"/>
          </a:xfrm>
          <a:custGeom>
            <a:avLst/>
            <a:gdLst/>
            <a:ahLst/>
            <a:cxnLst/>
            <a:rect l="l" t="t" r="r" b="b"/>
            <a:pathLst>
              <a:path w="191135" h="55245">
                <a:moveTo>
                  <a:pt x="167822" y="0"/>
                </a:moveTo>
                <a:lnTo>
                  <a:pt x="0" y="0"/>
                </a:lnTo>
                <a:lnTo>
                  <a:pt x="190713" y="55229"/>
                </a:lnTo>
                <a:lnTo>
                  <a:pt x="188332" y="52131"/>
                </a:lnTo>
                <a:lnTo>
                  <a:pt x="182655" y="43724"/>
                </a:lnTo>
                <a:lnTo>
                  <a:pt x="175880" y="31344"/>
                </a:lnTo>
                <a:lnTo>
                  <a:pt x="170203" y="16324"/>
                </a:lnTo>
                <a:lnTo>
                  <a:pt x="1678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408580" y="3500154"/>
            <a:ext cx="191135" cy="55244"/>
          </a:xfrm>
          <a:custGeom>
            <a:avLst/>
            <a:gdLst/>
            <a:ahLst/>
            <a:cxnLst/>
            <a:rect l="l" t="t" r="r" b="b"/>
            <a:pathLst>
              <a:path w="191135" h="55245">
                <a:moveTo>
                  <a:pt x="0" y="0"/>
                </a:moveTo>
                <a:lnTo>
                  <a:pt x="167832" y="0"/>
                </a:lnTo>
                <a:lnTo>
                  <a:pt x="170210" y="16317"/>
                </a:lnTo>
                <a:lnTo>
                  <a:pt x="175883" y="31335"/>
                </a:lnTo>
                <a:lnTo>
                  <a:pt x="182654" y="43717"/>
                </a:lnTo>
                <a:lnTo>
                  <a:pt x="188326" y="52126"/>
                </a:lnTo>
                <a:lnTo>
                  <a:pt x="190705" y="55226"/>
                </a:lnTo>
                <a:lnTo>
                  <a:pt x="0" y="0"/>
                </a:lnTo>
                <a:close/>
              </a:path>
            </a:pathLst>
          </a:custGeom>
          <a:ln w="123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37264" y="3135294"/>
            <a:ext cx="52069" cy="87630"/>
          </a:xfrm>
          <a:custGeom>
            <a:avLst/>
            <a:gdLst/>
            <a:ahLst/>
            <a:cxnLst/>
            <a:rect l="l" t="t" r="r" b="b"/>
            <a:pathLst>
              <a:path w="52070" h="87630">
                <a:moveTo>
                  <a:pt x="11429" y="0"/>
                </a:moveTo>
                <a:lnTo>
                  <a:pt x="0" y="0"/>
                </a:lnTo>
                <a:lnTo>
                  <a:pt x="0" y="87629"/>
                </a:lnTo>
                <a:lnTo>
                  <a:pt x="11429" y="87629"/>
                </a:lnTo>
                <a:lnTo>
                  <a:pt x="11429" y="44714"/>
                </a:lnTo>
                <a:lnTo>
                  <a:pt x="12466" y="39014"/>
                </a:lnTo>
                <a:lnTo>
                  <a:pt x="16276" y="36210"/>
                </a:lnTo>
                <a:lnTo>
                  <a:pt x="20086" y="33284"/>
                </a:lnTo>
                <a:lnTo>
                  <a:pt x="21868" y="32400"/>
                </a:lnTo>
                <a:lnTo>
                  <a:pt x="11429" y="32400"/>
                </a:lnTo>
                <a:lnTo>
                  <a:pt x="11429" y="0"/>
                </a:lnTo>
                <a:close/>
              </a:path>
              <a:path w="52070" h="87630">
                <a:moveTo>
                  <a:pt x="49022" y="31394"/>
                </a:moveTo>
                <a:lnTo>
                  <a:pt x="33436" y="31394"/>
                </a:lnTo>
                <a:lnTo>
                  <a:pt x="37246" y="33284"/>
                </a:lnTo>
                <a:lnTo>
                  <a:pt x="39166" y="37094"/>
                </a:lnTo>
                <a:lnTo>
                  <a:pt x="40050" y="39014"/>
                </a:lnTo>
                <a:lnTo>
                  <a:pt x="41056" y="42824"/>
                </a:lnTo>
                <a:lnTo>
                  <a:pt x="41056" y="87629"/>
                </a:lnTo>
                <a:lnTo>
                  <a:pt x="51480" y="87629"/>
                </a:lnTo>
                <a:lnTo>
                  <a:pt x="51480" y="35204"/>
                </a:lnTo>
                <a:lnTo>
                  <a:pt x="49590" y="32400"/>
                </a:lnTo>
                <a:lnTo>
                  <a:pt x="49022" y="31394"/>
                </a:lnTo>
                <a:close/>
              </a:path>
              <a:path w="52070" h="87630">
                <a:moveTo>
                  <a:pt x="40050" y="21854"/>
                </a:moveTo>
                <a:lnTo>
                  <a:pt x="25816" y="21854"/>
                </a:lnTo>
                <a:lnTo>
                  <a:pt x="20970" y="23774"/>
                </a:lnTo>
                <a:lnTo>
                  <a:pt x="18166" y="25664"/>
                </a:lnTo>
                <a:lnTo>
                  <a:pt x="16276" y="26669"/>
                </a:lnTo>
                <a:lnTo>
                  <a:pt x="13350" y="29474"/>
                </a:lnTo>
                <a:lnTo>
                  <a:pt x="11429" y="32400"/>
                </a:lnTo>
                <a:lnTo>
                  <a:pt x="21868" y="32400"/>
                </a:lnTo>
                <a:lnTo>
                  <a:pt x="23896" y="31394"/>
                </a:lnTo>
                <a:lnTo>
                  <a:pt x="49022" y="31394"/>
                </a:lnTo>
                <a:lnTo>
                  <a:pt x="45780" y="25664"/>
                </a:lnTo>
                <a:lnTo>
                  <a:pt x="40050" y="21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02096" y="3158154"/>
            <a:ext cx="57785" cy="67310"/>
          </a:xfrm>
          <a:custGeom>
            <a:avLst/>
            <a:gdLst/>
            <a:ahLst/>
            <a:cxnLst/>
            <a:rect l="l" t="t" r="r" b="b"/>
            <a:pathLst>
              <a:path w="57785" h="67310">
                <a:moveTo>
                  <a:pt x="34472" y="0"/>
                </a:moveTo>
                <a:lnTo>
                  <a:pt x="21122" y="0"/>
                </a:lnTo>
                <a:lnTo>
                  <a:pt x="13472" y="2804"/>
                </a:lnTo>
                <a:lnTo>
                  <a:pt x="8656" y="9540"/>
                </a:lnTo>
                <a:lnTo>
                  <a:pt x="4886" y="14333"/>
                </a:lnTo>
                <a:lnTo>
                  <a:pt x="2179" y="20109"/>
                </a:lnTo>
                <a:lnTo>
                  <a:pt x="546" y="26788"/>
                </a:lnTo>
                <a:lnTo>
                  <a:pt x="0" y="34289"/>
                </a:lnTo>
                <a:lnTo>
                  <a:pt x="0" y="43830"/>
                </a:lnTo>
                <a:lnTo>
                  <a:pt x="2926" y="52334"/>
                </a:lnTo>
                <a:lnTo>
                  <a:pt x="7772" y="58033"/>
                </a:lnTo>
                <a:lnTo>
                  <a:pt x="13472" y="63764"/>
                </a:lnTo>
                <a:lnTo>
                  <a:pt x="20116" y="66690"/>
                </a:lnTo>
                <a:lnTo>
                  <a:pt x="34472" y="66690"/>
                </a:lnTo>
                <a:lnTo>
                  <a:pt x="37277" y="65653"/>
                </a:lnTo>
                <a:lnTo>
                  <a:pt x="42092" y="64769"/>
                </a:lnTo>
                <a:lnTo>
                  <a:pt x="45902" y="61843"/>
                </a:lnTo>
                <a:lnTo>
                  <a:pt x="48707" y="59070"/>
                </a:lnTo>
                <a:lnTo>
                  <a:pt x="50596" y="57149"/>
                </a:lnTo>
                <a:lnTo>
                  <a:pt x="23012" y="57149"/>
                </a:lnTo>
                <a:lnTo>
                  <a:pt x="19202" y="55260"/>
                </a:lnTo>
                <a:lnTo>
                  <a:pt x="16276" y="51450"/>
                </a:lnTo>
                <a:lnTo>
                  <a:pt x="13472" y="47640"/>
                </a:lnTo>
                <a:lnTo>
                  <a:pt x="11582" y="42793"/>
                </a:lnTo>
                <a:lnTo>
                  <a:pt x="11582" y="36210"/>
                </a:lnTo>
                <a:lnTo>
                  <a:pt x="57363" y="36210"/>
                </a:lnTo>
                <a:lnTo>
                  <a:pt x="57363" y="27584"/>
                </a:lnTo>
                <a:lnTo>
                  <a:pt x="11582" y="27584"/>
                </a:lnTo>
                <a:lnTo>
                  <a:pt x="11582" y="21854"/>
                </a:lnTo>
                <a:lnTo>
                  <a:pt x="13472" y="18044"/>
                </a:lnTo>
                <a:lnTo>
                  <a:pt x="17312" y="14234"/>
                </a:lnTo>
                <a:lnTo>
                  <a:pt x="20116" y="10424"/>
                </a:lnTo>
                <a:lnTo>
                  <a:pt x="23926" y="8534"/>
                </a:lnTo>
                <a:lnTo>
                  <a:pt x="51057" y="8534"/>
                </a:lnTo>
                <a:lnTo>
                  <a:pt x="50596" y="7619"/>
                </a:lnTo>
                <a:lnTo>
                  <a:pt x="46786" y="4724"/>
                </a:lnTo>
                <a:lnTo>
                  <a:pt x="42976" y="2804"/>
                </a:lnTo>
                <a:lnTo>
                  <a:pt x="38282" y="914"/>
                </a:lnTo>
                <a:lnTo>
                  <a:pt x="34472" y="0"/>
                </a:lnTo>
                <a:close/>
              </a:path>
              <a:path w="57785" h="67310">
                <a:moveTo>
                  <a:pt x="57363" y="44714"/>
                </a:moveTo>
                <a:lnTo>
                  <a:pt x="46786" y="44714"/>
                </a:lnTo>
                <a:lnTo>
                  <a:pt x="45902" y="47640"/>
                </a:lnTo>
                <a:lnTo>
                  <a:pt x="42092" y="51450"/>
                </a:lnTo>
                <a:lnTo>
                  <a:pt x="39166" y="55260"/>
                </a:lnTo>
                <a:lnTo>
                  <a:pt x="34472" y="57149"/>
                </a:lnTo>
                <a:lnTo>
                  <a:pt x="50596" y="57149"/>
                </a:lnTo>
                <a:lnTo>
                  <a:pt x="52517" y="55260"/>
                </a:lnTo>
                <a:lnTo>
                  <a:pt x="54437" y="52334"/>
                </a:lnTo>
                <a:lnTo>
                  <a:pt x="55443" y="49529"/>
                </a:lnTo>
                <a:lnTo>
                  <a:pt x="56327" y="46603"/>
                </a:lnTo>
                <a:lnTo>
                  <a:pt x="57363" y="44714"/>
                </a:lnTo>
                <a:close/>
              </a:path>
              <a:path w="57785" h="67310">
                <a:moveTo>
                  <a:pt x="51057" y="8534"/>
                </a:moveTo>
                <a:lnTo>
                  <a:pt x="36362" y="8534"/>
                </a:lnTo>
                <a:lnTo>
                  <a:pt x="41087" y="11429"/>
                </a:lnTo>
                <a:lnTo>
                  <a:pt x="44013" y="16154"/>
                </a:lnTo>
                <a:lnTo>
                  <a:pt x="44897" y="19049"/>
                </a:lnTo>
                <a:lnTo>
                  <a:pt x="46786" y="22859"/>
                </a:lnTo>
                <a:lnTo>
                  <a:pt x="46786" y="27584"/>
                </a:lnTo>
                <a:lnTo>
                  <a:pt x="57363" y="27584"/>
                </a:lnTo>
                <a:lnTo>
                  <a:pt x="57363" y="24780"/>
                </a:lnTo>
                <a:lnTo>
                  <a:pt x="56327" y="21854"/>
                </a:lnTo>
                <a:lnTo>
                  <a:pt x="56327" y="18044"/>
                </a:lnTo>
                <a:lnTo>
                  <a:pt x="54437" y="14234"/>
                </a:lnTo>
                <a:lnTo>
                  <a:pt x="52517" y="11429"/>
                </a:lnTo>
                <a:lnTo>
                  <a:pt x="51057" y="85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70889" y="3157148"/>
            <a:ext cx="59690" cy="67945"/>
          </a:xfrm>
          <a:custGeom>
            <a:avLst/>
            <a:gdLst/>
            <a:ahLst/>
            <a:cxnLst/>
            <a:rect l="l" t="t" r="r" b="b"/>
            <a:pathLst>
              <a:path w="59689" h="67944">
                <a:moveTo>
                  <a:pt x="51240" y="9540"/>
                </a:moveTo>
                <a:lnTo>
                  <a:pt x="32430" y="9540"/>
                </a:lnTo>
                <a:lnTo>
                  <a:pt x="35204" y="10546"/>
                </a:lnTo>
                <a:lnTo>
                  <a:pt x="38160" y="11429"/>
                </a:lnTo>
                <a:lnTo>
                  <a:pt x="40934" y="13350"/>
                </a:lnTo>
                <a:lnTo>
                  <a:pt x="41970" y="16245"/>
                </a:lnTo>
                <a:lnTo>
                  <a:pt x="41970" y="22859"/>
                </a:lnTo>
                <a:lnTo>
                  <a:pt x="40934" y="23865"/>
                </a:lnTo>
                <a:lnTo>
                  <a:pt x="40934" y="25786"/>
                </a:lnTo>
                <a:lnTo>
                  <a:pt x="39044" y="26669"/>
                </a:lnTo>
                <a:lnTo>
                  <a:pt x="36240" y="26669"/>
                </a:lnTo>
                <a:lnTo>
                  <a:pt x="19964" y="28590"/>
                </a:lnTo>
                <a:lnTo>
                  <a:pt x="0" y="42915"/>
                </a:lnTo>
                <a:lnTo>
                  <a:pt x="0" y="54345"/>
                </a:lnTo>
                <a:lnTo>
                  <a:pt x="1920" y="58155"/>
                </a:lnTo>
                <a:lnTo>
                  <a:pt x="4693" y="61965"/>
                </a:lnTo>
                <a:lnTo>
                  <a:pt x="8534" y="65775"/>
                </a:lnTo>
                <a:lnTo>
                  <a:pt x="13350" y="67696"/>
                </a:lnTo>
                <a:lnTo>
                  <a:pt x="24810" y="67696"/>
                </a:lnTo>
                <a:lnTo>
                  <a:pt x="28620" y="66659"/>
                </a:lnTo>
                <a:lnTo>
                  <a:pt x="33314" y="63886"/>
                </a:lnTo>
                <a:lnTo>
                  <a:pt x="37124" y="61965"/>
                </a:lnTo>
                <a:lnTo>
                  <a:pt x="40050" y="60076"/>
                </a:lnTo>
                <a:lnTo>
                  <a:pt x="41310" y="58155"/>
                </a:lnTo>
                <a:lnTo>
                  <a:pt x="19080" y="58155"/>
                </a:lnTo>
                <a:lnTo>
                  <a:pt x="16154" y="57149"/>
                </a:lnTo>
                <a:lnTo>
                  <a:pt x="14234" y="55229"/>
                </a:lnTo>
                <a:lnTo>
                  <a:pt x="11429" y="54345"/>
                </a:lnTo>
                <a:lnTo>
                  <a:pt x="10424" y="51419"/>
                </a:lnTo>
                <a:lnTo>
                  <a:pt x="10424" y="44836"/>
                </a:lnTo>
                <a:lnTo>
                  <a:pt x="12344" y="41026"/>
                </a:lnTo>
                <a:lnTo>
                  <a:pt x="15270" y="39989"/>
                </a:lnTo>
                <a:lnTo>
                  <a:pt x="17160" y="38099"/>
                </a:lnTo>
                <a:lnTo>
                  <a:pt x="19964" y="38099"/>
                </a:lnTo>
                <a:lnTo>
                  <a:pt x="30510" y="36179"/>
                </a:lnTo>
                <a:lnTo>
                  <a:pt x="32430" y="36179"/>
                </a:lnTo>
                <a:lnTo>
                  <a:pt x="34350" y="35295"/>
                </a:lnTo>
                <a:lnTo>
                  <a:pt x="37124" y="35295"/>
                </a:lnTo>
                <a:lnTo>
                  <a:pt x="39044" y="34289"/>
                </a:lnTo>
                <a:lnTo>
                  <a:pt x="40934" y="34289"/>
                </a:lnTo>
                <a:lnTo>
                  <a:pt x="41970" y="33406"/>
                </a:lnTo>
                <a:lnTo>
                  <a:pt x="52395" y="33406"/>
                </a:lnTo>
                <a:lnTo>
                  <a:pt x="52395" y="12435"/>
                </a:lnTo>
                <a:lnTo>
                  <a:pt x="51240" y="9540"/>
                </a:lnTo>
                <a:close/>
              </a:path>
              <a:path w="59689" h="67944">
                <a:moveTo>
                  <a:pt x="53400" y="57149"/>
                </a:moveTo>
                <a:lnTo>
                  <a:pt x="41970" y="57149"/>
                </a:lnTo>
                <a:lnTo>
                  <a:pt x="42854" y="59039"/>
                </a:lnTo>
                <a:lnTo>
                  <a:pt x="42854" y="60959"/>
                </a:lnTo>
                <a:lnTo>
                  <a:pt x="43860" y="62849"/>
                </a:lnTo>
                <a:lnTo>
                  <a:pt x="45780" y="65775"/>
                </a:lnTo>
                <a:lnTo>
                  <a:pt x="48585" y="66659"/>
                </a:lnTo>
                <a:lnTo>
                  <a:pt x="56205" y="66659"/>
                </a:lnTo>
                <a:lnTo>
                  <a:pt x="58094" y="65775"/>
                </a:lnTo>
                <a:lnTo>
                  <a:pt x="59131" y="65775"/>
                </a:lnTo>
                <a:lnTo>
                  <a:pt x="59131" y="58155"/>
                </a:lnTo>
                <a:lnTo>
                  <a:pt x="53400" y="58155"/>
                </a:lnTo>
                <a:lnTo>
                  <a:pt x="53400" y="57149"/>
                </a:lnTo>
                <a:close/>
              </a:path>
              <a:path w="59689" h="67944">
                <a:moveTo>
                  <a:pt x="52395" y="33406"/>
                </a:moveTo>
                <a:lnTo>
                  <a:pt x="41970" y="33406"/>
                </a:lnTo>
                <a:lnTo>
                  <a:pt x="41970" y="48646"/>
                </a:lnTo>
                <a:lnTo>
                  <a:pt x="39044" y="53339"/>
                </a:lnTo>
                <a:lnTo>
                  <a:pt x="33314" y="56266"/>
                </a:lnTo>
                <a:lnTo>
                  <a:pt x="29504" y="57149"/>
                </a:lnTo>
                <a:lnTo>
                  <a:pt x="25694" y="58155"/>
                </a:lnTo>
                <a:lnTo>
                  <a:pt x="41310" y="58155"/>
                </a:lnTo>
                <a:lnTo>
                  <a:pt x="41970" y="57149"/>
                </a:lnTo>
                <a:lnTo>
                  <a:pt x="53400" y="57149"/>
                </a:lnTo>
                <a:lnTo>
                  <a:pt x="52395" y="56266"/>
                </a:lnTo>
                <a:lnTo>
                  <a:pt x="52395" y="33406"/>
                </a:lnTo>
                <a:close/>
              </a:path>
              <a:path w="59689" h="67944">
                <a:moveTo>
                  <a:pt x="35204" y="0"/>
                </a:moveTo>
                <a:lnTo>
                  <a:pt x="20970" y="0"/>
                </a:lnTo>
                <a:lnTo>
                  <a:pt x="15270" y="1920"/>
                </a:lnTo>
                <a:lnTo>
                  <a:pt x="5730" y="7619"/>
                </a:lnTo>
                <a:lnTo>
                  <a:pt x="2804" y="13350"/>
                </a:lnTo>
                <a:lnTo>
                  <a:pt x="2804" y="20970"/>
                </a:lnTo>
                <a:lnTo>
                  <a:pt x="12344" y="20970"/>
                </a:lnTo>
                <a:lnTo>
                  <a:pt x="13350" y="18166"/>
                </a:lnTo>
                <a:lnTo>
                  <a:pt x="14234" y="15239"/>
                </a:lnTo>
                <a:lnTo>
                  <a:pt x="15270" y="14356"/>
                </a:lnTo>
                <a:lnTo>
                  <a:pt x="18074" y="10546"/>
                </a:lnTo>
                <a:lnTo>
                  <a:pt x="21884" y="9540"/>
                </a:lnTo>
                <a:lnTo>
                  <a:pt x="51240" y="9540"/>
                </a:lnTo>
                <a:lnTo>
                  <a:pt x="50474" y="7619"/>
                </a:lnTo>
                <a:lnTo>
                  <a:pt x="40934" y="1920"/>
                </a:lnTo>
                <a:lnTo>
                  <a:pt x="352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34714" y="3141908"/>
            <a:ext cx="29845" cy="81915"/>
          </a:xfrm>
          <a:custGeom>
            <a:avLst/>
            <a:gdLst/>
            <a:ahLst/>
            <a:cxnLst/>
            <a:rect l="l" t="t" r="r" b="b"/>
            <a:pathLst>
              <a:path w="29845" h="81914">
                <a:moveTo>
                  <a:pt x="19080" y="25786"/>
                </a:moveTo>
                <a:lnTo>
                  <a:pt x="8656" y="25786"/>
                </a:lnTo>
                <a:lnTo>
                  <a:pt x="8656" y="71506"/>
                </a:lnTo>
                <a:lnTo>
                  <a:pt x="9540" y="75316"/>
                </a:lnTo>
                <a:lnTo>
                  <a:pt x="11429" y="78089"/>
                </a:lnTo>
                <a:lnTo>
                  <a:pt x="13350" y="80009"/>
                </a:lnTo>
                <a:lnTo>
                  <a:pt x="16276" y="81899"/>
                </a:lnTo>
                <a:lnTo>
                  <a:pt x="22890" y="81899"/>
                </a:lnTo>
                <a:lnTo>
                  <a:pt x="24780" y="81015"/>
                </a:lnTo>
                <a:lnTo>
                  <a:pt x="29626" y="81015"/>
                </a:lnTo>
                <a:lnTo>
                  <a:pt x="29626" y="72389"/>
                </a:lnTo>
                <a:lnTo>
                  <a:pt x="22890" y="72389"/>
                </a:lnTo>
                <a:lnTo>
                  <a:pt x="22006" y="71506"/>
                </a:lnTo>
                <a:lnTo>
                  <a:pt x="20086" y="70469"/>
                </a:lnTo>
                <a:lnTo>
                  <a:pt x="19080" y="69585"/>
                </a:lnTo>
                <a:lnTo>
                  <a:pt x="19080" y="25786"/>
                </a:lnTo>
                <a:close/>
              </a:path>
              <a:path w="29845" h="81914">
                <a:moveTo>
                  <a:pt x="29626" y="17160"/>
                </a:moveTo>
                <a:lnTo>
                  <a:pt x="0" y="17160"/>
                </a:lnTo>
                <a:lnTo>
                  <a:pt x="0" y="25786"/>
                </a:lnTo>
                <a:lnTo>
                  <a:pt x="29626" y="25786"/>
                </a:lnTo>
                <a:lnTo>
                  <a:pt x="29626" y="17160"/>
                </a:lnTo>
                <a:close/>
              </a:path>
              <a:path w="29845" h="81914">
                <a:moveTo>
                  <a:pt x="19080" y="0"/>
                </a:moveTo>
                <a:lnTo>
                  <a:pt x="8656" y="0"/>
                </a:lnTo>
                <a:lnTo>
                  <a:pt x="8656" y="17160"/>
                </a:lnTo>
                <a:lnTo>
                  <a:pt x="19080" y="17160"/>
                </a:lnTo>
                <a:lnTo>
                  <a:pt x="190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54425" y="3583960"/>
            <a:ext cx="54610" cy="66675"/>
          </a:xfrm>
          <a:custGeom>
            <a:avLst/>
            <a:gdLst/>
            <a:ahLst/>
            <a:cxnLst/>
            <a:rect l="l" t="t" r="r" b="b"/>
            <a:pathLst>
              <a:path w="54610" h="66675">
                <a:moveTo>
                  <a:pt x="36240" y="0"/>
                </a:moveTo>
                <a:lnTo>
                  <a:pt x="21000" y="0"/>
                </a:lnTo>
                <a:lnTo>
                  <a:pt x="14386" y="2773"/>
                </a:lnTo>
                <a:lnTo>
                  <a:pt x="0" y="35295"/>
                </a:lnTo>
                <a:lnTo>
                  <a:pt x="0" y="44836"/>
                </a:lnTo>
                <a:lnTo>
                  <a:pt x="2926" y="52456"/>
                </a:lnTo>
                <a:lnTo>
                  <a:pt x="7650" y="58155"/>
                </a:lnTo>
                <a:lnTo>
                  <a:pt x="12466" y="63886"/>
                </a:lnTo>
                <a:lnTo>
                  <a:pt x="19080" y="66659"/>
                </a:lnTo>
                <a:lnTo>
                  <a:pt x="35356" y="66659"/>
                </a:lnTo>
                <a:lnTo>
                  <a:pt x="41087" y="64769"/>
                </a:lnTo>
                <a:lnTo>
                  <a:pt x="45780" y="60959"/>
                </a:lnTo>
                <a:lnTo>
                  <a:pt x="49325" y="58155"/>
                </a:lnTo>
                <a:lnTo>
                  <a:pt x="22890" y="58155"/>
                </a:lnTo>
                <a:lnTo>
                  <a:pt x="18196" y="56266"/>
                </a:lnTo>
                <a:lnTo>
                  <a:pt x="16276" y="51419"/>
                </a:lnTo>
                <a:lnTo>
                  <a:pt x="13350" y="47609"/>
                </a:lnTo>
                <a:lnTo>
                  <a:pt x="11460" y="41909"/>
                </a:lnTo>
                <a:lnTo>
                  <a:pt x="11460" y="29596"/>
                </a:lnTo>
                <a:lnTo>
                  <a:pt x="12466" y="23743"/>
                </a:lnTo>
                <a:lnTo>
                  <a:pt x="14386" y="19933"/>
                </a:lnTo>
                <a:lnTo>
                  <a:pt x="17160" y="13319"/>
                </a:lnTo>
                <a:lnTo>
                  <a:pt x="22890" y="9509"/>
                </a:lnTo>
                <a:lnTo>
                  <a:pt x="51915" y="9509"/>
                </a:lnTo>
                <a:lnTo>
                  <a:pt x="51633" y="8503"/>
                </a:lnTo>
                <a:lnTo>
                  <a:pt x="46786" y="5699"/>
                </a:lnTo>
                <a:lnTo>
                  <a:pt x="41970" y="1889"/>
                </a:lnTo>
                <a:lnTo>
                  <a:pt x="36240" y="0"/>
                </a:lnTo>
                <a:close/>
              </a:path>
              <a:path w="54610" h="66675">
                <a:moveTo>
                  <a:pt x="54406" y="42915"/>
                </a:moveTo>
                <a:lnTo>
                  <a:pt x="44897" y="42915"/>
                </a:lnTo>
                <a:lnTo>
                  <a:pt x="42976" y="47609"/>
                </a:lnTo>
                <a:lnTo>
                  <a:pt x="41970" y="51419"/>
                </a:lnTo>
                <a:lnTo>
                  <a:pt x="39166" y="54345"/>
                </a:lnTo>
                <a:lnTo>
                  <a:pt x="36240" y="56266"/>
                </a:lnTo>
                <a:lnTo>
                  <a:pt x="33436" y="58155"/>
                </a:lnTo>
                <a:lnTo>
                  <a:pt x="49325" y="58155"/>
                </a:lnTo>
                <a:lnTo>
                  <a:pt x="50596" y="57149"/>
                </a:lnTo>
                <a:lnTo>
                  <a:pt x="53522" y="51419"/>
                </a:lnTo>
                <a:lnTo>
                  <a:pt x="54406" y="42915"/>
                </a:lnTo>
                <a:close/>
              </a:path>
              <a:path w="54610" h="66675">
                <a:moveTo>
                  <a:pt x="51915" y="9509"/>
                </a:moveTo>
                <a:lnTo>
                  <a:pt x="34320" y="9509"/>
                </a:lnTo>
                <a:lnTo>
                  <a:pt x="38130" y="11429"/>
                </a:lnTo>
                <a:lnTo>
                  <a:pt x="40050" y="13319"/>
                </a:lnTo>
                <a:lnTo>
                  <a:pt x="41970" y="16123"/>
                </a:lnTo>
                <a:lnTo>
                  <a:pt x="43860" y="19049"/>
                </a:lnTo>
                <a:lnTo>
                  <a:pt x="44897" y="22859"/>
                </a:lnTo>
                <a:lnTo>
                  <a:pt x="54406" y="22859"/>
                </a:lnTo>
                <a:lnTo>
                  <a:pt x="53522" y="15239"/>
                </a:lnTo>
                <a:lnTo>
                  <a:pt x="51915" y="9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15568" y="3583960"/>
            <a:ext cx="59690" cy="67945"/>
          </a:xfrm>
          <a:custGeom>
            <a:avLst/>
            <a:gdLst/>
            <a:ahLst/>
            <a:cxnLst/>
            <a:rect l="l" t="t" r="r" b="b"/>
            <a:pathLst>
              <a:path w="59689" h="67945">
                <a:moveTo>
                  <a:pt x="38160" y="0"/>
                </a:moveTo>
                <a:lnTo>
                  <a:pt x="21000" y="0"/>
                </a:lnTo>
                <a:lnTo>
                  <a:pt x="14264" y="2773"/>
                </a:lnTo>
                <a:lnTo>
                  <a:pt x="0" y="35295"/>
                </a:lnTo>
                <a:lnTo>
                  <a:pt x="0" y="44836"/>
                </a:lnTo>
                <a:lnTo>
                  <a:pt x="2804" y="52456"/>
                </a:lnTo>
                <a:lnTo>
                  <a:pt x="8534" y="59039"/>
                </a:lnTo>
                <a:lnTo>
                  <a:pt x="13350" y="64769"/>
                </a:lnTo>
                <a:lnTo>
                  <a:pt x="19994" y="67665"/>
                </a:lnTo>
                <a:lnTo>
                  <a:pt x="28620" y="67665"/>
                </a:lnTo>
                <a:lnTo>
                  <a:pt x="35927" y="66969"/>
                </a:lnTo>
                <a:lnTo>
                  <a:pt x="42268" y="64933"/>
                </a:lnTo>
                <a:lnTo>
                  <a:pt x="47728" y="61634"/>
                </a:lnTo>
                <a:lnTo>
                  <a:pt x="51348" y="58155"/>
                </a:lnTo>
                <a:lnTo>
                  <a:pt x="23804" y="58155"/>
                </a:lnTo>
                <a:lnTo>
                  <a:pt x="19080" y="56266"/>
                </a:lnTo>
                <a:lnTo>
                  <a:pt x="16154" y="51419"/>
                </a:lnTo>
                <a:lnTo>
                  <a:pt x="13350" y="47609"/>
                </a:lnTo>
                <a:lnTo>
                  <a:pt x="11460" y="41909"/>
                </a:lnTo>
                <a:lnTo>
                  <a:pt x="11460" y="27675"/>
                </a:lnTo>
                <a:lnTo>
                  <a:pt x="13350" y="21823"/>
                </a:lnTo>
                <a:lnTo>
                  <a:pt x="16154" y="17129"/>
                </a:lnTo>
                <a:lnTo>
                  <a:pt x="19080" y="12313"/>
                </a:lnTo>
                <a:lnTo>
                  <a:pt x="23804" y="9509"/>
                </a:lnTo>
                <a:lnTo>
                  <a:pt x="52491" y="9509"/>
                </a:lnTo>
                <a:lnTo>
                  <a:pt x="51511" y="8503"/>
                </a:lnTo>
                <a:lnTo>
                  <a:pt x="45780" y="2773"/>
                </a:lnTo>
                <a:lnTo>
                  <a:pt x="38160" y="0"/>
                </a:lnTo>
                <a:close/>
              </a:path>
              <a:path w="59689" h="67945">
                <a:moveTo>
                  <a:pt x="52491" y="9509"/>
                </a:moveTo>
                <a:lnTo>
                  <a:pt x="37124" y="9509"/>
                </a:lnTo>
                <a:lnTo>
                  <a:pt x="42854" y="12313"/>
                </a:lnTo>
                <a:lnTo>
                  <a:pt x="45780" y="18013"/>
                </a:lnTo>
                <a:lnTo>
                  <a:pt x="47701" y="21823"/>
                </a:lnTo>
                <a:lnTo>
                  <a:pt x="48585" y="26669"/>
                </a:lnTo>
                <a:lnTo>
                  <a:pt x="48585" y="39105"/>
                </a:lnTo>
                <a:lnTo>
                  <a:pt x="46664" y="44836"/>
                </a:lnTo>
                <a:lnTo>
                  <a:pt x="44775" y="50535"/>
                </a:lnTo>
                <a:lnTo>
                  <a:pt x="41970" y="56266"/>
                </a:lnTo>
                <a:lnTo>
                  <a:pt x="37124" y="58155"/>
                </a:lnTo>
                <a:lnTo>
                  <a:pt x="51348" y="58155"/>
                </a:lnTo>
                <a:lnTo>
                  <a:pt x="59131" y="32369"/>
                </a:lnTo>
                <a:lnTo>
                  <a:pt x="59131" y="21823"/>
                </a:lnTo>
                <a:lnTo>
                  <a:pt x="56205" y="13319"/>
                </a:lnTo>
                <a:lnTo>
                  <a:pt x="52491" y="9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684239" y="3583960"/>
            <a:ext cx="59690" cy="67945"/>
          </a:xfrm>
          <a:custGeom>
            <a:avLst/>
            <a:gdLst/>
            <a:ahLst/>
            <a:cxnLst/>
            <a:rect l="l" t="t" r="r" b="b"/>
            <a:pathLst>
              <a:path w="59689" h="67945">
                <a:moveTo>
                  <a:pt x="38130" y="0"/>
                </a:moveTo>
                <a:lnTo>
                  <a:pt x="19964" y="0"/>
                </a:lnTo>
                <a:lnTo>
                  <a:pt x="13350" y="2773"/>
                </a:lnTo>
                <a:lnTo>
                  <a:pt x="0" y="35295"/>
                </a:lnTo>
                <a:lnTo>
                  <a:pt x="0" y="44836"/>
                </a:lnTo>
                <a:lnTo>
                  <a:pt x="1920" y="52456"/>
                </a:lnTo>
                <a:lnTo>
                  <a:pt x="7619" y="59039"/>
                </a:lnTo>
                <a:lnTo>
                  <a:pt x="12344" y="64769"/>
                </a:lnTo>
                <a:lnTo>
                  <a:pt x="19080" y="67665"/>
                </a:lnTo>
                <a:lnTo>
                  <a:pt x="38130" y="67665"/>
                </a:lnTo>
                <a:lnTo>
                  <a:pt x="46664" y="63886"/>
                </a:lnTo>
                <a:lnTo>
                  <a:pt x="50761" y="58155"/>
                </a:lnTo>
                <a:lnTo>
                  <a:pt x="22890" y="58155"/>
                </a:lnTo>
                <a:lnTo>
                  <a:pt x="18044" y="56266"/>
                </a:lnTo>
                <a:lnTo>
                  <a:pt x="15270" y="51419"/>
                </a:lnTo>
                <a:lnTo>
                  <a:pt x="12344" y="47609"/>
                </a:lnTo>
                <a:lnTo>
                  <a:pt x="10424" y="41909"/>
                </a:lnTo>
                <a:lnTo>
                  <a:pt x="10424" y="27675"/>
                </a:lnTo>
                <a:lnTo>
                  <a:pt x="12344" y="21823"/>
                </a:lnTo>
                <a:lnTo>
                  <a:pt x="15270" y="17129"/>
                </a:lnTo>
                <a:lnTo>
                  <a:pt x="18044" y="12313"/>
                </a:lnTo>
                <a:lnTo>
                  <a:pt x="22890" y="9509"/>
                </a:lnTo>
                <a:lnTo>
                  <a:pt x="51671" y="9509"/>
                </a:lnTo>
                <a:lnTo>
                  <a:pt x="50474" y="8503"/>
                </a:lnTo>
                <a:lnTo>
                  <a:pt x="44744" y="2773"/>
                </a:lnTo>
                <a:lnTo>
                  <a:pt x="38130" y="0"/>
                </a:lnTo>
                <a:close/>
              </a:path>
              <a:path w="59689" h="67945">
                <a:moveTo>
                  <a:pt x="51671" y="9509"/>
                </a:moveTo>
                <a:lnTo>
                  <a:pt x="36240" y="9509"/>
                </a:lnTo>
                <a:lnTo>
                  <a:pt x="41940" y="12313"/>
                </a:lnTo>
                <a:lnTo>
                  <a:pt x="44744" y="18013"/>
                </a:lnTo>
                <a:lnTo>
                  <a:pt x="46664" y="21823"/>
                </a:lnTo>
                <a:lnTo>
                  <a:pt x="47670" y="26669"/>
                </a:lnTo>
                <a:lnTo>
                  <a:pt x="47670" y="39105"/>
                </a:lnTo>
                <a:lnTo>
                  <a:pt x="46664" y="44836"/>
                </a:lnTo>
                <a:lnTo>
                  <a:pt x="43860" y="50535"/>
                </a:lnTo>
                <a:lnTo>
                  <a:pt x="40934" y="56266"/>
                </a:lnTo>
                <a:lnTo>
                  <a:pt x="36240" y="58155"/>
                </a:lnTo>
                <a:lnTo>
                  <a:pt x="50761" y="58155"/>
                </a:lnTo>
                <a:lnTo>
                  <a:pt x="59131" y="32369"/>
                </a:lnTo>
                <a:lnTo>
                  <a:pt x="59131" y="21823"/>
                </a:lnTo>
                <a:lnTo>
                  <a:pt x="56205" y="13319"/>
                </a:lnTo>
                <a:lnTo>
                  <a:pt x="51671" y="9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761932" y="3561984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0"/>
                </a:moveTo>
                <a:lnTo>
                  <a:pt x="0" y="87751"/>
                </a:lnTo>
              </a:path>
            </a:pathLst>
          </a:custGeom>
          <a:ln w="10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801118" y="2578089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0893"/>
                </a:lnTo>
              </a:path>
            </a:pathLst>
          </a:custGeom>
          <a:ln w="13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763901" y="2572816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401" y="0"/>
                </a:lnTo>
              </a:path>
            </a:pathLst>
          </a:custGeom>
          <a:ln w="105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089656" y="2141768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1015"/>
                </a:lnTo>
              </a:path>
            </a:pathLst>
          </a:custGeom>
          <a:ln w="12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52913" y="2136495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487" y="0"/>
                </a:lnTo>
              </a:path>
            </a:pathLst>
          </a:custGeom>
          <a:ln w="105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90601" y="2012228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0893"/>
                </a:lnTo>
              </a:path>
            </a:pathLst>
          </a:custGeom>
          <a:ln w="12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53919" y="2006970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365" y="0"/>
                </a:lnTo>
              </a:path>
            </a:pathLst>
          </a:custGeom>
          <a:ln w="10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946050" y="4574618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964"/>
                </a:lnTo>
              </a:path>
            </a:pathLst>
          </a:custGeom>
          <a:ln w="13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908864" y="4569380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371" y="0"/>
                </a:lnTo>
              </a:path>
            </a:pathLst>
          </a:custGeom>
          <a:ln w="104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904079" y="4703219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13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866894" y="4697979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371" y="0"/>
                </a:lnTo>
              </a:path>
            </a:pathLst>
          </a:custGeom>
          <a:ln w="104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037017" y="2175174"/>
            <a:ext cx="345185" cy="1766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328297" y="2110282"/>
            <a:ext cx="525221" cy="21609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25089" y="4289797"/>
            <a:ext cx="0" cy="80645"/>
          </a:xfrm>
          <a:custGeom>
            <a:avLst/>
            <a:gdLst/>
            <a:ahLst/>
            <a:cxnLst/>
            <a:rect l="l" t="t" r="r" b="b"/>
            <a:pathLst>
              <a:path h="80645">
                <a:moveTo>
                  <a:pt x="0" y="0"/>
                </a:moveTo>
                <a:lnTo>
                  <a:pt x="0" y="80034"/>
                </a:lnTo>
              </a:path>
            </a:pathLst>
          </a:custGeom>
          <a:ln w="12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388351" y="4284559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484" y="0"/>
                </a:lnTo>
              </a:path>
            </a:pathLst>
          </a:custGeom>
          <a:ln w="104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331160" y="4288847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985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293958" y="4283607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426" y="0"/>
                </a:lnTo>
              </a:path>
            </a:pathLst>
          </a:custGeom>
          <a:ln w="104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89994" y="4254556"/>
            <a:ext cx="80645" cy="95250"/>
          </a:xfrm>
          <a:custGeom>
            <a:avLst/>
            <a:gdLst/>
            <a:ahLst/>
            <a:cxnLst/>
            <a:rect l="l" t="t" r="r" b="b"/>
            <a:pathLst>
              <a:path w="80644" h="95250">
                <a:moveTo>
                  <a:pt x="41970" y="0"/>
                </a:moveTo>
                <a:lnTo>
                  <a:pt x="5629" y="21088"/>
                </a:lnTo>
                <a:lnTo>
                  <a:pt x="0" y="46683"/>
                </a:lnTo>
                <a:lnTo>
                  <a:pt x="894" y="59213"/>
                </a:lnTo>
                <a:lnTo>
                  <a:pt x="25748" y="92997"/>
                </a:lnTo>
                <a:lnTo>
                  <a:pt x="40053" y="95259"/>
                </a:lnTo>
                <a:lnTo>
                  <a:pt x="48968" y="94544"/>
                </a:lnTo>
                <a:lnTo>
                  <a:pt x="56987" y="92401"/>
                </a:lnTo>
                <a:lnTo>
                  <a:pt x="63933" y="88829"/>
                </a:lnTo>
                <a:lnTo>
                  <a:pt x="68541" y="84783"/>
                </a:lnTo>
                <a:lnTo>
                  <a:pt x="32421" y="84783"/>
                </a:lnTo>
                <a:lnTo>
                  <a:pt x="24801" y="80973"/>
                </a:lnTo>
                <a:lnTo>
                  <a:pt x="12393" y="48588"/>
                </a:lnTo>
                <a:lnTo>
                  <a:pt x="12931" y="39830"/>
                </a:lnTo>
                <a:lnTo>
                  <a:pt x="33372" y="10475"/>
                </a:lnTo>
                <a:lnTo>
                  <a:pt x="70579" y="10475"/>
                </a:lnTo>
                <a:lnTo>
                  <a:pt x="68674" y="8570"/>
                </a:lnTo>
                <a:lnTo>
                  <a:pt x="63694" y="4820"/>
                </a:lnTo>
                <a:lnTo>
                  <a:pt x="57464" y="2142"/>
                </a:lnTo>
                <a:lnTo>
                  <a:pt x="50163" y="535"/>
                </a:lnTo>
                <a:lnTo>
                  <a:pt x="41970" y="0"/>
                </a:lnTo>
                <a:close/>
              </a:path>
              <a:path w="80644" h="95250">
                <a:moveTo>
                  <a:pt x="80116" y="60018"/>
                </a:moveTo>
                <a:lnTo>
                  <a:pt x="68674" y="60018"/>
                </a:lnTo>
                <a:lnTo>
                  <a:pt x="66757" y="65733"/>
                </a:lnTo>
                <a:lnTo>
                  <a:pt x="64852" y="70494"/>
                </a:lnTo>
                <a:lnTo>
                  <a:pt x="62947" y="74304"/>
                </a:lnTo>
                <a:lnTo>
                  <a:pt x="58186" y="80973"/>
                </a:lnTo>
                <a:lnTo>
                  <a:pt x="51505" y="84783"/>
                </a:lnTo>
                <a:lnTo>
                  <a:pt x="68541" y="84783"/>
                </a:lnTo>
                <a:lnTo>
                  <a:pt x="69628" y="83829"/>
                </a:lnTo>
                <a:lnTo>
                  <a:pt x="73544" y="78635"/>
                </a:lnTo>
                <a:lnTo>
                  <a:pt x="76659" y="72995"/>
                </a:lnTo>
                <a:lnTo>
                  <a:pt x="78880" y="66819"/>
                </a:lnTo>
                <a:lnTo>
                  <a:pt x="80116" y="60018"/>
                </a:lnTo>
                <a:close/>
              </a:path>
              <a:path w="80644" h="95250">
                <a:moveTo>
                  <a:pt x="70579" y="10475"/>
                </a:moveTo>
                <a:lnTo>
                  <a:pt x="49600" y="10475"/>
                </a:lnTo>
                <a:lnTo>
                  <a:pt x="55315" y="12380"/>
                </a:lnTo>
                <a:lnTo>
                  <a:pt x="59137" y="15239"/>
                </a:lnTo>
                <a:lnTo>
                  <a:pt x="63901" y="19049"/>
                </a:lnTo>
                <a:lnTo>
                  <a:pt x="65806" y="23810"/>
                </a:lnTo>
                <a:lnTo>
                  <a:pt x="67723" y="29525"/>
                </a:lnTo>
                <a:lnTo>
                  <a:pt x="79165" y="29525"/>
                </a:lnTo>
                <a:lnTo>
                  <a:pt x="79165" y="21905"/>
                </a:lnTo>
                <a:lnTo>
                  <a:pt x="75343" y="15239"/>
                </a:lnTo>
                <a:lnTo>
                  <a:pt x="70579" y="104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098488" y="2137958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1015"/>
                </a:lnTo>
              </a:path>
            </a:pathLst>
          </a:custGeom>
          <a:ln w="12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061804" y="2132685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368" y="0"/>
                </a:lnTo>
              </a:path>
            </a:pathLst>
          </a:custGeom>
          <a:ln w="105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010764" y="2193188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1015"/>
                </a:lnTo>
              </a:path>
            </a:pathLst>
          </a:custGeom>
          <a:ln w="12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974079" y="2187991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365" y="0"/>
                </a:lnTo>
              </a:path>
            </a:pathLst>
          </a:custGeom>
          <a:ln w="10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939687" y="2082729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1015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902500" y="2077455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377" y="0"/>
                </a:lnTo>
              </a:path>
            </a:pathLst>
          </a:custGeom>
          <a:ln w="105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843384" y="2189378"/>
            <a:ext cx="81280" cy="95250"/>
          </a:xfrm>
          <a:custGeom>
            <a:avLst/>
            <a:gdLst/>
            <a:ahLst/>
            <a:cxnLst/>
            <a:rect l="l" t="t" r="r" b="b"/>
            <a:pathLst>
              <a:path w="81280" h="95250">
                <a:moveTo>
                  <a:pt x="41958" y="0"/>
                </a:moveTo>
                <a:lnTo>
                  <a:pt x="6002" y="21128"/>
                </a:lnTo>
                <a:lnTo>
                  <a:pt x="0" y="46756"/>
                </a:lnTo>
                <a:lnTo>
                  <a:pt x="883" y="59246"/>
                </a:lnTo>
                <a:lnTo>
                  <a:pt x="26207" y="93009"/>
                </a:lnTo>
                <a:lnTo>
                  <a:pt x="40934" y="95249"/>
                </a:lnTo>
                <a:lnTo>
                  <a:pt x="49735" y="94535"/>
                </a:lnTo>
                <a:lnTo>
                  <a:pt x="57437" y="92392"/>
                </a:lnTo>
                <a:lnTo>
                  <a:pt x="64040" y="88820"/>
                </a:lnTo>
                <a:lnTo>
                  <a:pt x="68438" y="84825"/>
                </a:lnTo>
                <a:lnTo>
                  <a:pt x="32421" y="84825"/>
                </a:lnTo>
                <a:lnTo>
                  <a:pt x="24789" y="81015"/>
                </a:lnTo>
                <a:lnTo>
                  <a:pt x="12323" y="48646"/>
                </a:lnTo>
                <a:lnTo>
                  <a:pt x="12870" y="39863"/>
                </a:lnTo>
                <a:lnTo>
                  <a:pt x="33302" y="10546"/>
                </a:lnTo>
                <a:lnTo>
                  <a:pt x="71186" y="10546"/>
                </a:lnTo>
                <a:lnTo>
                  <a:pt x="69546" y="8656"/>
                </a:lnTo>
                <a:lnTo>
                  <a:pt x="64180" y="4886"/>
                </a:lnTo>
                <a:lnTo>
                  <a:pt x="57895" y="2179"/>
                </a:lnTo>
                <a:lnTo>
                  <a:pt x="50538" y="546"/>
                </a:lnTo>
                <a:lnTo>
                  <a:pt x="41958" y="0"/>
                </a:lnTo>
                <a:close/>
              </a:path>
              <a:path w="81280" h="95250">
                <a:moveTo>
                  <a:pt x="80985" y="60076"/>
                </a:moveTo>
                <a:lnTo>
                  <a:pt x="68653" y="60076"/>
                </a:lnTo>
                <a:lnTo>
                  <a:pt x="67641" y="65775"/>
                </a:lnTo>
                <a:lnTo>
                  <a:pt x="65724" y="70500"/>
                </a:lnTo>
                <a:lnTo>
                  <a:pt x="62938" y="74310"/>
                </a:lnTo>
                <a:lnTo>
                  <a:pt x="58104" y="81015"/>
                </a:lnTo>
                <a:lnTo>
                  <a:pt x="51483" y="84825"/>
                </a:lnTo>
                <a:lnTo>
                  <a:pt x="68438" y="84825"/>
                </a:lnTo>
                <a:lnTo>
                  <a:pt x="69546" y="83819"/>
                </a:lnTo>
                <a:lnTo>
                  <a:pt x="74051" y="78656"/>
                </a:lnTo>
                <a:lnTo>
                  <a:pt x="77459" y="73033"/>
                </a:lnTo>
                <a:lnTo>
                  <a:pt x="79770" y="66867"/>
                </a:lnTo>
                <a:lnTo>
                  <a:pt x="80985" y="60076"/>
                </a:lnTo>
                <a:close/>
              </a:path>
              <a:path w="81280" h="95250">
                <a:moveTo>
                  <a:pt x="71186" y="10546"/>
                </a:moveTo>
                <a:lnTo>
                  <a:pt x="49578" y="10546"/>
                </a:lnTo>
                <a:lnTo>
                  <a:pt x="55305" y="12466"/>
                </a:lnTo>
                <a:lnTo>
                  <a:pt x="60009" y="15239"/>
                </a:lnTo>
                <a:lnTo>
                  <a:pt x="63819" y="19049"/>
                </a:lnTo>
                <a:lnTo>
                  <a:pt x="66748" y="23896"/>
                </a:lnTo>
                <a:lnTo>
                  <a:pt x="67641" y="29596"/>
                </a:lnTo>
                <a:lnTo>
                  <a:pt x="80095" y="29596"/>
                </a:lnTo>
                <a:lnTo>
                  <a:pt x="79080" y="21976"/>
                </a:lnTo>
                <a:lnTo>
                  <a:pt x="75261" y="15239"/>
                </a:lnTo>
                <a:lnTo>
                  <a:pt x="71186" y="105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869573" y="2319924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12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832823" y="2314666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499" y="0"/>
                </a:lnTo>
              </a:path>
            </a:pathLst>
          </a:custGeom>
          <a:ln w="105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027415" y="3987844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960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990225" y="3982605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377" y="0"/>
                </a:lnTo>
              </a:path>
            </a:pathLst>
          </a:custGeom>
          <a:ln w="104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049856" y="4100252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960"/>
                </a:lnTo>
              </a:path>
            </a:pathLst>
          </a:custGeom>
          <a:ln w="12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013109" y="4095012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496" y="0"/>
                </a:lnTo>
              </a:path>
            </a:pathLst>
          </a:custGeom>
          <a:ln w="104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060792" y="4194547"/>
            <a:ext cx="83185" cy="95250"/>
          </a:xfrm>
          <a:custGeom>
            <a:avLst/>
            <a:gdLst/>
            <a:ahLst/>
            <a:cxnLst/>
            <a:rect l="l" t="t" r="r" b="b"/>
            <a:pathLst>
              <a:path w="83185" h="95250">
                <a:moveTo>
                  <a:pt x="51495" y="0"/>
                </a:moveTo>
                <a:lnTo>
                  <a:pt x="42970" y="0"/>
                </a:lnTo>
                <a:lnTo>
                  <a:pt x="34021" y="729"/>
                </a:lnTo>
                <a:lnTo>
                  <a:pt x="2985" y="28342"/>
                </a:lnTo>
                <a:lnTo>
                  <a:pt x="0" y="48588"/>
                </a:lnTo>
                <a:lnTo>
                  <a:pt x="730" y="59462"/>
                </a:lnTo>
                <a:lnTo>
                  <a:pt x="25203" y="92511"/>
                </a:lnTo>
                <a:lnTo>
                  <a:pt x="40041" y="95249"/>
                </a:lnTo>
                <a:lnTo>
                  <a:pt x="48697" y="95249"/>
                </a:lnTo>
                <a:lnTo>
                  <a:pt x="68699" y="84774"/>
                </a:lnTo>
                <a:lnTo>
                  <a:pt x="32421" y="84774"/>
                </a:lnTo>
                <a:lnTo>
                  <a:pt x="24789" y="80964"/>
                </a:lnTo>
                <a:lnTo>
                  <a:pt x="12454" y="48588"/>
                </a:lnTo>
                <a:lnTo>
                  <a:pt x="12980" y="39433"/>
                </a:lnTo>
                <a:lnTo>
                  <a:pt x="34326" y="10479"/>
                </a:lnTo>
                <a:lnTo>
                  <a:pt x="72388" y="10479"/>
                </a:lnTo>
                <a:lnTo>
                  <a:pt x="71153" y="9034"/>
                </a:lnTo>
                <a:lnTo>
                  <a:pt x="64843" y="4764"/>
                </a:lnTo>
                <a:lnTo>
                  <a:pt x="59115" y="954"/>
                </a:lnTo>
                <a:lnTo>
                  <a:pt x="51495" y="0"/>
                </a:lnTo>
                <a:close/>
              </a:path>
              <a:path w="83185" h="95250">
                <a:moveTo>
                  <a:pt x="83024" y="80964"/>
                </a:moveTo>
                <a:lnTo>
                  <a:pt x="72463" y="80964"/>
                </a:lnTo>
                <a:lnTo>
                  <a:pt x="75392" y="93344"/>
                </a:lnTo>
                <a:lnTo>
                  <a:pt x="83024" y="93344"/>
                </a:lnTo>
                <a:lnTo>
                  <a:pt x="83024" y="80964"/>
                </a:lnTo>
                <a:close/>
              </a:path>
              <a:path w="83185" h="95250">
                <a:moveTo>
                  <a:pt x="83024" y="43827"/>
                </a:moveTo>
                <a:lnTo>
                  <a:pt x="42970" y="43827"/>
                </a:lnTo>
                <a:lnTo>
                  <a:pt x="42970" y="54303"/>
                </a:lnTo>
                <a:lnTo>
                  <a:pt x="71582" y="54303"/>
                </a:lnTo>
                <a:lnTo>
                  <a:pt x="71582" y="64769"/>
                </a:lnTo>
                <a:lnTo>
                  <a:pt x="68653" y="72389"/>
                </a:lnTo>
                <a:lnTo>
                  <a:pt x="62938" y="77154"/>
                </a:lnTo>
                <a:lnTo>
                  <a:pt x="58235" y="81914"/>
                </a:lnTo>
                <a:lnTo>
                  <a:pt x="51495" y="84774"/>
                </a:lnTo>
                <a:lnTo>
                  <a:pt x="68699" y="84774"/>
                </a:lnTo>
                <a:lnTo>
                  <a:pt x="72463" y="80964"/>
                </a:lnTo>
                <a:lnTo>
                  <a:pt x="83024" y="80964"/>
                </a:lnTo>
                <a:lnTo>
                  <a:pt x="83024" y="43827"/>
                </a:lnTo>
                <a:close/>
              </a:path>
              <a:path w="83185" h="95250">
                <a:moveTo>
                  <a:pt x="72388" y="10479"/>
                </a:moveTo>
                <a:lnTo>
                  <a:pt x="49578" y="10479"/>
                </a:lnTo>
                <a:lnTo>
                  <a:pt x="55305" y="12384"/>
                </a:lnTo>
                <a:lnTo>
                  <a:pt x="60140" y="15239"/>
                </a:lnTo>
                <a:lnTo>
                  <a:pt x="64843" y="18099"/>
                </a:lnTo>
                <a:lnTo>
                  <a:pt x="67760" y="22859"/>
                </a:lnTo>
                <a:lnTo>
                  <a:pt x="69677" y="29529"/>
                </a:lnTo>
                <a:lnTo>
                  <a:pt x="82000" y="29529"/>
                </a:lnTo>
                <a:lnTo>
                  <a:pt x="79480" y="21506"/>
                </a:lnTo>
                <a:lnTo>
                  <a:pt x="75948" y="14645"/>
                </a:lnTo>
                <a:lnTo>
                  <a:pt x="72388" y="1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379846" y="4452698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964"/>
                </a:lnTo>
              </a:path>
            </a:pathLst>
          </a:custGeom>
          <a:ln w="12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343174" y="4447460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353" y="0"/>
                </a:lnTo>
              </a:path>
            </a:pathLst>
          </a:custGeom>
          <a:ln w="104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232553" y="4396490"/>
            <a:ext cx="83185" cy="95250"/>
          </a:xfrm>
          <a:custGeom>
            <a:avLst/>
            <a:gdLst/>
            <a:ahLst/>
            <a:cxnLst/>
            <a:rect l="l" t="t" r="r" b="b"/>
            <a:pathLst>
              <a:path w="83185" h="95250">
                <a:moveTo>
                  <a:pt x="51492" y="0"/>
                </a:moveTo>
                <a:lnTo>
                  <a:pt x="42848" y="0"/>
                </a:lnTo>
                <a:lnTo>
                  <a:pt x="33951" y="729"/>
                </a:lnTo>
                <a:lnTo>
                  <a:pt x="2975" y="28336"/>
                </a:lnTo>
                <a:lnTo>
                  <a:pt x="0" y="48588"/>
                </a:lnTo>
                <a:lnTo>
                  <a:pt x="730" y="59467"/>
                </a:lnTo>
                <a:lnTo>
                  <a:pt x="25100" y="92523"/>
                </a:lnTo>
                <a:lnTo>
                  <a:pt x="40050" y="95262"/>
                </a:lnTo>
                <a:lnTo>
                  <a:pt x="48575" y="95262"/>
                </a:lnTo>
                <a:lnTo>
                  <a:pt x="68606" y="84783"/>
                </a:lnTo>
                <a:lnTo>
                  <a:pt x="32421" y="84783"/>
                </a:lnTo>
                <a:lnTo>
                  <a:pt x="24801" y="80973"/>
                </a:lnTo>
                <a:lnTo>
                  <a:pt x="12335" y="48588"/>
                </a:lnTo>
                <a:lnTo>
                  <a:pt x="12882" y="39428"/>
                </a:lnTo>
                <a:lnTo>
                  <a:pt x="34335" y="10475"/>
                </a:lnTo>
                <a:lnTo>
                  <a:pt x="72360" y="10475"/>
                </a:lnTo>
                <a:lnTo>
                  <a:pt x="71134" y="9032"/>
                </a:lnTo>
                <a:lnTo>
                  <a:pt x="64840" y="4760"/>
                </a:lnTo>
                <a:lnTo>
                  <a:pt x="59125" y="950"/>
                </a:lnTo>
                <a:lnTo>
                  <a:pt x="51492" y="0"/>
                </a:lnTo>
                <a:close/>
              </a:path>
              <a:path w="83185" h="95250">
                <a:moveTo>
                  <a:pt x="82902" y="80973"/>
                </a:moveTo>
                <a:lnTo>
                  <a:pt x="72472" y="80973"/>
                </a:lnTo>
                <a:lnTo>
                  <a:pt x="75270" y="93357"/>
                </a:lnTo>
                <a:lnTo>
                  <a:pt x="82902" y="93357"/>
                </a:lnTo>
                <a:lnTo>
                  <a:pt x="82902" y="80973"/>
                </a:lnTo>
                <a:close/>
              </a:path>
              <a:path w="83185" h="95250">
                <a:moveTo>
                  <a:pt x="82902" y="43814"/>
                </a:moveTo>
                <a:lnTo>
                  <a:pt x="42848" y="43814"/>
                </a:lnTo>
                <a:lnTo>
                  <a:pt x="42848" y="54303"/>
                </a:lnTo>
                <a:lnTo>
                  <a:pt x="71460" y="54303"/>
                </a:lnTo>
                <a:lnTo>
                  <a:pt x="71460" y="64782"/>
                </a:lnTo>
                <a:lnTo>
                  <a:pt x="68662" y="72402"/>
                </a:lnTo>
                <a:lnTo>
                  <a:pt x="62935" y="77163"/>
                </a:lnTo>
                <a:lnTo>
                  <a:pt x="58100" y="81927"/>
                </a:lnTo>
                <a:lnTo>
                  <a:pt x="51492" y="84783"/>
                </a:lnTo>
                <a:lnTo>
                  <a:pt x="68606" y="84783"/>
                </a:lnTo>
                <a:lnTo>
                  <a:pt x="72472" y="80973"/>
                </a:lnTo>
                <a:lnTo>
                  <a:pt x="82902" y="80973"/>
                </a:lnTo>
                <a:lnTo>
                  <a:pt x="82902" y="43814"/>
                </a:lnTo>
                <a:close/>
              </a:path>
              <a:path w="83185" h="95250">
                <a:moveTo>
                  <a:pt x="72360" y="10475"/>
                </a:moveTo>
                <a:lnTo>
                  <a:pt x="49587" y="10475"/>
                </a:lnTo>
                <a:lnTo>
                  <a:pt x="55302" y="12380"/>
                </a:lnTo>
                <a:lnTo>
                  <a:pt x="60018" y="15239"/>
                </a:lnTo>
                <a:lnTo>
                  <a:pt x="64840" y="18095"/>
                </a:lnTo>
                <a:lnTo>
                  <a:pt x="67638" y="22859"/>
                </a:lnTo>
                <a:lnTo>
                  <a:pt x="69543" y="29525"/>
                </a:lnTo>
                <a:lnTo>
                  <a:pt x="82009" y="29525"/>
                </a:lnTo>
                <a:lnTo>
                  <a:pt x="79432" y="21504"/>
                </a:lnTo>
                <a:lnTo>
                  <a:pt x="75902" y="14643"/>
                </a:lnTo>
                <a:lnTo>
                  <a:pt x="72360" y="104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61863" y="4288847"/>
            <a:ext cx="81280" cy="90805"/>
          </a:xfrm>
          <a:custGeom>
            <a:avLst/>
            <a:gdLst/>
            <a:ahLst/>
            <a:cxnLst/>
            <a:rect l="l" t="t" r="r" b="b"/>
            <a:pathLst>
              <a:path w="81280" h="90804">
                <a:moveTo>
                  <a:pt x="48697" y="0"/>
                </a:moveTo>
                <a:lnTo>
                  <a:pt x="34457" y="0"/>
                </a:lnTo>
                <a:lnTo>
                  <a:pt x="0" y="90510"/>
                </a:lnTo>
                <a:lnTo>
                  <a:pt x="12466" y="90510"/>
                </a:lnTo>
                <a:lnTo>
                  <a:pt x="22884" y="63828"/>
                </a:lnTo>
                <a:lnTo>
                  <a:pt x="71561" y="63828"/>
                </a:lnTo>
                <a:lnTo>
                  <a:pt x="67808" y="53349"/>
                </a:lnTo>
                <a:lnTo>
                  <a:pt x="25813" y="53349"/>
                </a:lnTo>
                <a:lnTo>
                  <a:pt x="41065" y="13344"/>
                </a:lnTo>
                <a:lnTo>
                  <a:pt x="53477" y="13344"/>
                </a:lnTo>
                <a:lnTo>
                  <a:pt x="48697" y="0"/>
                </a:lnTo>
                <a:close/>
              </a:path>
              <a:path w="81280" h="90804">
                <a:moveTo>
                  <a:pt x="71561" y="63828"/>
                </a:moveTo>
                <a:lnTo>
                  <a:pt x="58235" y="63828"/>
                </a:lnTo>
                <a:lnTo>
                  <a:pt x="67772" y="90510"/>
                </a:lnTo>
                <a:lnTo>
                  <a:pt x="81119" y="90510"/>
                </a:lnTo>
                <a:lnTo>
                  <a:pt x="71561" y="63828"/>
                </a:lnTo>
                <a:close/>
              </a:path>
              <a:path w="81280" h="90804">
                <a:moveTo>
                  <a:pt x="53477" y="13344"/>
                </a:moveTo>
                <a:lnTo>
                  <a:pt x="41065" y="13344"/>
                </a:lnTo>
                <a:lnTo>
                  <a:pt x="54425" y="53349"/>
                </a:lnTo>
                <a:lnTo>
                  <a:pt x="67808" y="53349"/>
                </a:lnTo>
                <a:lnTo>
                  <a:pt x="53477" y="133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569160" y="4528898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22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531970" y="4523183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380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415634" y="4516517"/>
            <a:ext cx="83185" cy="95250"/>
          </a:xfrm>
          <a:custGeom>
            <a:avLst/>
            <a:gdLst/>
            <a:ahLst/>
            <a:cxnLst/>
            <a:rect l="l" t="t" r="r" b="b"/>
            <a:pathLst>
              <a:path w="83185" h="95250">
                <a:moveTo>
                  <a:pt x="51495" y="0"/>
                </a:moveTo>
                <a:lnTo>
                  <a:pt x="42982" y="0"/>
                </a:lnTo>
                <a:lnTo>
                  <a:pt x="34024" y="729"/>
                </a:lnTo>
                <a:lnTo>
                  <a:pt x="2975" y="28335"/>
                </a:lnTo>
                <a:lnTo>
                  <a:pt x="0" y="48575"/>
                </a:lnTo>
                <a:lnTo>
                  <a:pt x="730" y="59457"/>
                </a:lnTo>
                <a:lnTo>
                  <a:pt x="25189" y="92523"/>
                </a:lnTo>
                <a:lnTo>
                  <a:pt x="40053" y="95262"/>
                </a:lnTo>
                <a:lnTo>
                  <a:pt x="48697" y="95262"/>
                </a:lnTo>
                <a:lnTo>
                  <a:pt x="68714" y="84783"/>
                </a:lnTo>
                <a:lnTo>
                  <a:pt x="32421" y="84783"/>
                </a:lnTo>
                <a:lnTo>
                  <a:pt x="24801" y="80973"/>
                </a:lnTo>
                <a:lnTo>
                  <a:pt x="12335" y="48575"/>
                </a:lnTo>
                <a:lnTo>
                  <a:pt x="12882" y="39423"/>
                </a:lnTo>
                <a:lnTo>
                  <a:pt x="34326" y="10475"/>
                </a:lnTo>
                <a:lnTo>
                  <a:pt x="72390" y="10475"/>
                </a:lnTo>
                <a:lnTo>
                  <a:pt x="71155" y="9032"/>
                </a:lnTo>
                <a:lnTo>
                  <a:pt x="64843" y="4760"/>
                </a:lnTo>
                <a:lnTo>
                  <a:pt x="59128" y="950"/>
                </a:lnTo>
                <a:lnTo>
                  <a:pt x="51495" y="0"/>
                </a:lnTo>
                <a:close/>
              </a:path>
              <a:path w="83185" h="95250">
                <a:moveTo>
                  <a:pt x="83024" y="80973"/>
                </a:moveTo>
                <a:lnTo>
                  <a:pt x="72475" y="80973"/>
                </a:lnTo>
                <a:lnTo>
                  <a:pt x="75404" y="93357"/>
                </a:lnTo>
                <a:lnTo>
                  <a:pt x="83024" y="93357"/>
                </a:lnTo>
                <a:lnTo>
                  <a:pt x="83024" y="80973"/>
                </a:lnTo>
                <a:close/>
              </a:path>
              <a:path w="83185" h="95250">
                <a:moveTo>
                  <a:pt x="83024" y="43814"/>
                </a:moveTo>
                <a:lnTo>
                  <a:pt x="42982" y="43814"/>
                </a:lnTo>
                <a:lnTo>
                  <a:pt x="42982" y="54290"/>
                </a:lnTo>
                <a:lnTo>
                  <a:pt x="71582" y="54290"/>
                </a:lnTo>
                <a:lnTo>
                  <a:pt x="71582" y="64769"/>
                </a:lnTo>
                <a:lnTo>
                  <a:pt x="68665" y="72402"/>
                </a:lnTo>
                <a:lnTo>
                  <a:pt x="62938" y="77163"/>
                </a:lnTo>
                <a:lnTo>
                  <a:pt x="58235" y="81927"/>
                </a:lnTo>
                <a:lnTo>
                  <a:pt x="51495" y="84783"/>
                </a:lnTo>
                <a:lnTo>
                  <a:pt x="68714" y="84783"/>
                </a:lnTo>
                <a:lnTo>
                  <a:pt x="72475" y="80973"/>
                </a:lnTo>
                <a:lnTo>
                  <a:pt x="83024" y="80973"/>
                </a:lnTo>
                <a:lnTo>
                  <a:pt x="83024" y="43814"/>
                </a:lnTo>
                <a:close/>
              </a:path>
              <a:path w="83185" h="95250">
                <a:moveTo>
                  <a:pt x="72390" y="10475"/>
                </a:moveTo>
                <a:lnTo>
                  <a:pt x="49590" y="10475"/>
                </a:lnTo>
                <a:lnTo>
                  <a:pt x="55305" y="12380"/>
                </a:lnTo>
                <a:lnTo>
                  <a:pt x="60140" y="15239"/>
                </a:lnTo>
                <a:lnTo>
                  <a:pt x="64843" y="18095"/>
                </a:lnTo>
                <a:lnTo>
                  <a:pt x="67772" y="22859"/>
                </a:lnTo>
                <a:lnTo>
                  <a:pt x="69677" y="29525"/>
                </a:lnTo>
                <a:lnTo>
                  <a:pt x="82012" y="29525"/>
                </a:lnTo>
                <a:lnTo>
                  <a:pt x="79490" y="21504"/>
                </a:lnTo>
                <a:lnTo>
                  <a:pt x="75955" y="14643"/>
                </a:lnTo>
                <a:lnTo>
                  <a:pt x="72390" y="104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688479" y="2639933"/>
            <a:ext cx="395791" cy="17489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801445" y="4353626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12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764761" y="4347910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368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713721" y="4298381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22"/>
                </a:lnTo>
              </a:path>
            </a:pathLst>
          </a:custGeom>
          <a:ln w="12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677036" y="4292661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365" y="0"/>
                </a:lnTo>
              </a:path>
            </a:pathLst>
          </a:custGeom>
          <a:ln w="114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654980" y="4185977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960"/>
                </a:lnTo>
              </a:path>
            </a:pathLst>
          </a:custGeom>
          <a:ln w="13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617790" y="4180737"/>
            <a:ext cx="74930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511" y="0"/>
                </a:lnTo>
              </a:path>
            </a:pathLst>
          </a:custGeom>
          <a:ln w="104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546341" y="4278367"/>
            <a:ext cx="80645" cy="96520"/>
          </a:xfrm>
          <a:custGeom>
            <a:avLst/>
            <a:gdLst/>
            <a:ahLst/>
            <a:cxnLst/>
            <a:rect l="l" t="t" r="r" b="b"/>
            <a:pathLst>
              <a:path w="80644" h="96520">
                <a:moveTo>
                  <a:pt x="41958" y="0"/>
                </a:moveTo>
                <a:lnTo>
                  <a:pt x="5575" y="21096"/>
                </a:lnTo>
                <a:lnTo>
                  <a:pt x="0" y="46683"/>
                </a:lnTo>
                <a:lnTo>
                  <a:pt x="883" y="59364"/>
                </a:lnTo>
                <a:lnTo>
                  <a:pt x="25712" y="93604"/>
                </a:lnTo>
                <a:lnTo>
                  <a:pt x="40041" y="96225"/>
                </a:lnTo>
                <a:lnTo>
                  <a:pt x="48926" y="95495"/>
                </a:lnTo>
                <a:lnTo>
                  <a:pt x="56941" y="93247"/>
                </a:lnTo>
                <a:lnTo>
                  <a:pt x="63881" y="89389"/>
                </a:lnTo>
                <a:lnTo>
                  <a:pt x="68574" y="84783"/>
                </a:lnTo>
                <a:lnTo>
                  <a:pt x="32421" y="84783"/>
                </a:lnTo>
                <a:lnTo>
                  <a:pt x="24789" y="81927"/>
                </a:lnTo>
                <a:lnTo>
                  <a:pt x="12323" y="49542"/>
                </a:lnTo>
                <a:lnTo>
                  <a:pt x="12870" y="40240"/>
                </a:lnTo>
                <a:lnTo>
                  <a:pt x="33302" y="10479"/>
                </a:lnTo>
                <a:lnTo>
                  <a:pt x="69754" y="10479"/>
                </a:lnTo>
                <a:lnTo>
                  <a:pt x="63680" y="5224"/>
                </a:lnTo>
                <a:lnTo>
                  <a:pt x="57453" y="2262"/>
                </a:lnTo>
                <a:lnTo>
                  <a:pt x="50153" y="550"/>
                </a:lnTo>
                <a:lnTo>
                  <a:pt x="41958" y="0"/>
                </a:lnTo>
                <a:close/>
              </a:path>
              <a:path w="80644" h="96520">
                <a:moveTo>
                  <a:pt x="80092" y="60018"/>
                </a:moveTo>
                <a:lnTo>
                  <a:pt x="68653" y="60018"/>
                </a:lnTo>
                <a:lnTo>
                  <a:pt x="66748" y="65733"/>
                </a:lnTo>
                <a:lnTo>
                  <a:pt x="64843" y="70497"/>
                </a:lnTo>
                <a:lnTo>
                  <a:pt x="62938" y="74307"/>
                </a:lnTo>
                <a:lnTo>
                  <a:pt x="58104" y="81927"/>
                </a:lnTo>
                <a:lnTo>
                  <a:pt x="51483" y="84783"/>
                </a:lnTo>
                <a:lnTo>
                  <a:pt x="68574" y="84783"/>
                </a:lnTo>
                <a:lnTo>
                  <a:pt x="69543" y="83832"/>
                </a:lnTo>
                <a:lnTo>
                  <a:pt x="73460" y="79039"/>
                </a:lnTo>
                <a:lnTo>
                  <a:pt x="76581" y="73353"/>
                </a:lnTo>
                <a:lnTo>
                  <a:pt x="78820" y="66953"/>
                </a:lnTo>
                <a:lnTo>
                  <a:pt x="80092" y="60018"/>
                </a:lnTo>
                <a:close/>
              </a:path>
              <a:path w="80644" h="96520">
                <a:moveTo>
                  <a:pt x="69754" y="10479"/>
                </a:moveTo>
                <a:lnTo>
                  <a:pt x="49578" y="10479"/>
                </a:lnTo>
                <a:lnTo>
                  <a:pt x="55305" y="12384"/>
                </a:lnTo>
                <a:lnTo>
                  <a:pt x="59115" y="16194"/>
                </a:lnTo>
                <a:lnTo>
                  <a:pt x="63819" y="19062"/>
                </a:lnTo>
                <a:lnTo>
                  <a:pt x="65724" y="23823"/>
                </a:lnTo>
                <a:lnTo>
                  <a:pt x="67638" y="29538"/>
                </a:lnTo>
                <a:lnTo>
                  <a:pt x="79080" y="29538"/>
                </a:lnTo>
                <a:lnTo>
                  <a:pt x="79080" y="21918"/>
                </a:lnTo>
                <a:lnTo>
                  <a:pt x="75258" y="15239"/>
                </a:lnTo>
                <a:lnTo>
                  <a:pt x="69754" y="1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575393" y="4403156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976"/>
                </a:lnTo>
              </a:path>
            </a:pathLst>
          </a:custGeom>
          <a:ln w="12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38709" y="4397917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356" y="0"/>
                </a:lnTo>
              </a:path>
            </a:pathLst>
          </a:custGeom>
          <a:ln w="104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679394" y="2522738"/>
            <a:ext cx="0" cy="80645"/>
          </a:xfrm>
          <a:custGeom>
            <a:avLst/>
            <a:gdLst/>
            <a:ahLst/>
            <a:cxnLst/>
            <a:rect l="l" t="t" r="r" b="b"/>
            <a:pathLst>
              <a:path h="80644">
                <a:moveTo>
                  <a:pt x="0" y="0"/>
                </a:moveTo>
                <a:lnTo>
                  <a:pt x="0" y="80131"/>
                </a:lnTo>
              </a:path>
            </a:pathLst>
          </a:custGeom>
          <a:ln w="12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642579" y="2517023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487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701320" y="2410358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979"/>
                </a:lnTo>
              </a:path>
            </a:pathLst>
          </a:custGeom>
          <a:ln w="12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664582" y="2404643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484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712256" y="2293254"/>
            <a:ext cx="83185" cy="95250"/>
          </a:xfrm>
          <a:custGeom>
            <a:avLst/>
            <a:gdLst/>
            <a:ahLst/>
            <a:cxnLst/>
            <a:rect l="l" t="t" r="r" b="b"/>
            <a:pathLst>
              <a:path w="83185" h="95250">
                <a:moveTo>
                  <a:pt x="51492" y="0"/>
                </a:moveTo>
                <a:lnTo>
                  <a:pt x="42967" y="0"/>
                </a:lnTo>
                <a:lnTo>
                  <a:pt x="34019" y="728"/>
                </a:lnTo>
                <a:lnTo>
                  <a:pt x="3371" y="28285"/>
                </a:lnTo>
                <a:lnTo>
                  <a:pt x="0" y="48524"/>
                </a:lnTo>
                <a:lnTo>
                  <a:pt x="888" y="59410"/>
                </a:lnTo>
                <a:lnTo>
                  <a:pt x="25775" y="92502"/>
                </a:lnTo>
                <a:lnTo>
                  <a:pt x="41062" y="95249"/>
                </a:lnTo>
                <a:lnTo>
                  <a:pt x="48694" y="95249"/>
                </a:lnTo>
                <a:lnTo>
                  <a:pt x="56327" y="93329"/>
                </a:lnTo>
                <a:lnTo>
                  <a:pt x="61030" y="90434"/>
                </a:lnTo>
                <a:lnTo>
                  <a:pt x="64840" y="88513"/>
                </a:lnTo>
                <a:lnTo>
                  <a:pt x="68650" y="85709"/>
                </a:lnTo>
                <a:lnTo>
                  <a:pt x="69448" y="84703"/>
                </a:lnTo>
                <a:lnTo>
                  <a:pt x="32418" y="84703"/>
                </a:lnTo>
                <a:lnTo>
                  <a:pt x="24786" y="80893"/>
                </a:lnTo>
                <a:lnTo>
                  <a:pt x="13347" y="48524"/>
                </a:lnTo>
                <a:lnTo>
                  <a:pt x="13894" y="39372"/>
                </a:lnTo>
                <a:lnTo>
                  <a:pt x="34323" y="10424"/>
                </a:lnTo>
                <a:lnTo>
                  <a:pt x="72534" y="10424"/>
                </a:lnTo>
                <a:lnTo>
                  <a:pt x="71276" y="9015"/>
                </a:lnTo>
                <a:lnTo>
                  <a:pt x="59112" y="914"/>
                </a:lnTo>
                <a:lnTo>
                  <a:pt x="51492" y="0"/>
                </a:lnTo>
                <a:close/>
              </a:path>
              <a:path w="83185" h="95250">
                <a:moveTo>
                  <a:pt x="83021" y="80893"/>
                </a:moveTo>
                <a:lnTo>
                  <a:pt x="72472" y="80893"/>
                </a:lnTo>
                <a:lnTo>
                  <a:pt x="75389" y="93329"/>
                </a:lnTo>
                <a:lnTo>
                  <a:pt x="83021" y="93329"/>
                </a:lnTo>
                <a:lnTo>
                  <a:pt x="83021" y="80893"/>
                </a:lnTo>
                <a:close/>
              </a:path>
              <a:path w="83185" h="95250">
                <a:moveTo>
                  <a:pt x="83021" y="43830"/>
                </a:moveTo>
                <a:lnTo>
                  <a:pt x="43860" y="43830"/>
                </a:lnTo>
                <a:lnTo>
                  <a:pt x="43860" y="54223"/>
                </a:lnTo>
                <a:lnTo>
                  <a:pt x="71579" y="54223"/>
                </a:lnTo>
                <a:lnTo>
                  <a:pt x="71579" y="64769"/>
                </a:lnTo>
                <a:lnTo>
                  <a:pt x="68650" y="72389"/>
                </a:lnTo>
                <a:lnTo>
                  <a:pt x="63947" y="77083"/>
                </a:lnTo>
                <a:lnTo>
                  <a:pt x="58232" y="81899"/>
                </a:lnTo>
                <a:lnTo>
                  <a:pt x="51492" y="84703"/>
                </a:lnTo>
                <a:lnTo>
                  <a:pt x="69448" y="84703"/>
                </a:lnTo>
                <a:lnTo>
                  <a:pt x="72472" y="80893"/>
                </a:lnTo>
                <a:lnTo>
                  <a:pt x="83021" y="80893"/>
                </a:lnTo>
                <a:lnTo>
                  <a:pt x="83021" y="43830"/>
                </a:lnTo>
                <a:close/>
              </a:path>
              <a:path w="83185" h="95250">
                <a:moveTo>
                  <a:pt x="72534" y="10424"/>
                </a:moveTo>
                <a:lnTo>
                  <a:pt x="49587" y="10424"/>
                </a:lnTo>
                <a:lnTo>
                  <a:pt x="55302" y="12344"/>
                </a:lnTo>
                <a:lnTo>
                  <a:pt x="64840" y="18044"/>
                </a:lnTo>
                <a:lnTo>
                  <a:pt x="68650" y="22859"/>
                </a:lnTo>
                <a:lnTo>
                  <a:pt x="69674" y="29474"/>
                </a:lnTo>
                <a:lnTo>
                  <a:pt x="82009" y="29474"/>
                </a:lnTo>
                <a:lnTo>
                  <a:pt x="79859" y="21462"/>
                </a:lnTo>
                <a:lnTo>
                  <a:pt x="76282" y="14618"/>
                </a:lnTo>
                <a:lnTo>
                  <a:pt x="72534" y="104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031313" y="2057948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123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994635" y="2052233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359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883895" y="2091232"/>
            <a:ext cx="83185" cy="95885"/>
          </a:xfrm>
          <a:custGeom>
            <a:avLst/>
            <a:gdLst/>
            <a:ahLst/>
            <a:cxnLst/>
            <a:rect l="l" t="t" r="r" b="b"/>
            <a:pathLst>
              <a:path w="83185" h="95885">
                <a:moveTo>
                  <a:pt x="51614" y="0"/>
                </a:moveTo>
                <a:lnTo>
                  <a:pt x="42970" y="0"/>
                </a:lnTo>
                <a:lnTo>
                  <a:pt x="34071" y="730"/>
                </a:lnTo>
                <a:lnTo>
                  <a:pt x="3369" y="28376"/>
                </a:lnTo>
                <a:lnTo>
                  <a:pt x="0" y="48615"/>
                </a:lnTo>
                <a:lnTo>
                  <a:pt x="888" y="59506"/>
                </a:lnTo>
                <a:lnTo>
                  <a:pt x="25826" y="92624"/>
                </a:lnTo>
                <a:lnTo>
                  <a:pt x="41065" y="95371"/>
                </a:lnTo>
                <a:lnTo>
                  <a:pt x="48697" y="95371"/>
                </a:lnTo>
                <a:lnTo>
                  <a:pt x="56317" y="93451"/>
                </a:lnTo>
                <a:lnTo>
                  <a:pt x="61152" y="90525"/>
                </a:lnTo>
                <a:lnTo>
                  <a:pt x="64974" y="88635"/>
                </a:lnTo>
                <a:lnTo>
                  <a:pt x="68784" y="85831"/>
                </a:lnTo>
                <a:lnTo>
                  <a:pt x="69579" y="84825"/>
                </a:lnTo>
                <a:lnTo>
                  <a:pt x="32552" y="84825"/>
                </a:lnTo>
                <a:lnTo>
                  <a:pt x="24920" y="81015"/>
                </a:lnTo>
                <a:lnTo>
                  <a:pt x="13347" y="48615"/>
                </a:lnTo>
                <a:lnTo>
                  <a:pt x="13894" y="39463"/>
                </a:lnTo>
                <a:lnTo>
                  <a:pt x="34457" y="10515"/>
                </a:lnTo>
                <a:lnTo>
                  <a:pt x="72707" y="10515"/>
                </a:lnTo>
                <a:lnTo>
                  <a:pt x="71405" y="9055"/>
                </a:lnTo>
                <a:lnTo>
                  <a:pt x="59247" y="1005"/>
                </a:lnTo>
                <a:lnTo>
                  <a:pt x="51614" y="0"/>
                </a:lnTo>
                <a:close/>
              </a:path>
              <a:path w="83185" h="95885">
                <a:moveTo>
                  <a:pt x="83021" y="81015"/>
                </a:moveTo>
                <a:lnTo>
                  <a:pt x="72594" y="81015"/>
                </a:lnTo>
                <a:lnTo>
                  <a:pt x="75392" y="93451"/>
                </a:lnTo>
                <a:lnTo>
                  <a:pt x="83021" y="93451"/>
                </a:lnTo>
                <a:lnTo>
                  <a:pt x="83021" y="81015"/>
                </a:lnTo>
                <a:close/>
              </a:path>
              <a:path w="83185" h="95885">
                <a:moveTo>
                  <a:pt x="83021" y="43799"/>
                </a:moveTo>
                <a:lnTo>
                  <a:pt x="43994" y="43799"/>
                </a:lnTo>
                <a:lnTo>
                  <a:pt x="43994" y="54345"/>
                </a:lnTo>
                <a:lnTo>
                  <a:pt x="71582" y="54345"/>
                </a:lnTo>
                <a:lnTo>
                  <a:pt x="71582" y="64769"/>
                </a:lnTo>
                <a:lnTo>
                  <a:pt x="68784" y="72511"/>
                </a:lnTo>
                <a:lnTo>
                  <a:pt x="63950" y="77205"/>
                </a:lnTo>
                <a:lnTo>
                  <a:pt x="58235" y="82021"/>
                </a:lnTo>
                <a:lnTo>
                  <a:pt x="51614" y="84825"/>
                </a:lnTo>
                <a:lnTo>
                  <a:pt x="69579" y="84825"/>
                </a:lnTo>
                <a:lnTo>
                  <a:pt x="72594" y="81015"/>
                </a:lnTo>
                <a:lnTo>
                  <a:pt x="83021" y="81015"/>
                </a:lnTo>
                <a:lnTo>
                  <a:pt x="83021" y="43799"/>
                </a:lnTo>
                <a:close/>
              </a:path>
              <a:path w="83185" h="95885">
                <a:moveTo>
                  <a:pt x="72707" y="10515"/>
                </a:moveTo>
                <a:lnTo>
                  <a:pt x="49709" y="10515"/>
                </a:lnTo>
                <a:lnTo>
                  <a:pt x="55437" y="12435"/>
                </a:lnTo>
                <a:lnTo>
                  <a:pt x="64974" y="18135"/>
                </a:lnTo>
                <a:lnTo>
                  <a:pt x="68784" y="22859"/>
                </a:lnTo>
                <a:lnTo>
                  <a:pt x="69677" y="29565"/>
                </a:lnTo>
                <a:lnTo>
                  <a:pt x="82128" y="29565"/>
                </a:lnTo>
                <a:lnTo>
                  <a:pt x="79983" y="21536"/>
                </a:lnTo>
                <a:lnTo>
                  <a:pt x="76408" y="14664"/>
                </a:lnTo>
                <a:lnTo>
                  <a:pt x="72707" y="105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813328" y="2200808"/>
            <a:ext cx="82550" cy="90805"/>
          </a:xfrm>
          <a:custGeom>
            <a:avLst/>
            <a:gdLst/>
            <a:ahLst/>
            <a:cxnLst/>
            <a:rect l="l" t="t" r="r" b="b"/>
            <a:pathLst>
              <a:path w="82550" h="90805">
                <a:moveTo>
                  <a:pt x="48694" y="0"/>
                </a:moveTo>
                <a:lnTo>
                  <a:pt x="34335" y="0"/>
                </a:lnTo>
                <a:lnTo>
                  <a:pt x="0" y="90556"/>
                </a:lnTo>
                <a:lnTo>
                  <a:pt x="13359" y="90556"/>
                </a:lnTo>
                <a:lnTo>
                  <a:pt x="22884" y="63886"/>
                </a:lnTo>
                <a:lnTo>
                  <a:pt x="72197" y="63886"/>
                </a:lnTo>
                <a:lnTo>
                  <a:pt x="68318" y="53339"/>
                </a:lnTo>
                <a:lnTo>
                  <a:pt x="26706" y="53339"/>
                </a:lnTo>
                <a:lnTo>
                  <a:pt x="41074" y="13350"/>
                </a:lnTo>
                <a:lnTo>
                  <a:pt x="53606" y="13350"/>
                </a:lnTo>
                <a:lnTo>
                  <a:pt x="48694" y="0"/>
                </a:lnTo>
                <a:close/>
              </a:path>
              <a:path w="82550" h="90805">
                <a:moveTo>
                  <a:pt x="72197" y="63886"/>
                </a:moveTo>
                <a:lnTo>
                  <a:pt x="59125" y="63886"/>
                </a:lnTo>
                <a:lnTo>
                  <a:pt x="67769" y="90556"/>
                </a:lnTo>
                <a:lnTo>
                  <a:pt x="82009" y="90556"/>
                </a:lnTo>
                <a:lnTo>
                  <a:pt x="72197" y="63886"/>
                </a:lnTo>
                <a:close/>
              </a:path>
              <a:path w="82550" h="90805">
                <a:moveTo>
                  <a:pt x="53606" y="13350"/>
                </a:moveTo>
                <a:lnTo>
                  <a:pt x="41074" y="13350"/>
                </a:lnTo>
                <a:lnTo>
                  <a:pt x="55302" y="53339"/>
                </a:lnTo>
                <a:lnTo>
                  <a:pt x="68318" y="53339"/>
                </a:lnTo>
                <a:lnTo>
                  <a:pt x="53606" y="13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299764" y="2163744"/>
            <a:ext cx="62230" cy="90805"/>
          </a:xfrm>
          <a:custGeom>
            <a:avLst/>
            <a:gdLst/>
            <a:ahLst/>
            <a:cxnLst/>
            <a:rect l="l" t="t" r="r" b="b"/>
            <a:pathLst>
              <a:path w="62229" h="90805">
                <a:moveTo>
                  <a:pt x="12466" y="60959"/>
                </a:moveTo>
                <a:lnTo>
                  <a:pt x="0" y="60959"/>
                </a:lnTo>
                <a:lnTo>
                  <a:pt x="0" y="69463"/>
                </a:lnTo>
                <a:lnTo>
                  <a:pt x="2926" y="76169"/>
                </a:lnTo>
                <a:lnTo>
                  <a:pt x="7650" y="81899"/>
                </a:lnTo>
                <a:lnTo>
                  <a:pt x="12466" y="87599"/>
                </a:lnTo>
                <a:lnTo>
                  <a:pt x="20086" y="90403"/>
                </a:lnTo>
                <a:lnTo>
                  <a:pt x="40050" y="90403"/>
                </a:lnTo>
                <a:lnTo>
                  <a:pt x="48707" y="88513"/>
                </a:lnTo>
                <a:lnTo>
                  <a:pt x="54406" y="82783"/>
                </a:lnTo>
                <a:lnTo>
                  <a:pt x="55973" y="80893"/>
                </a:lnTo>
                <a:lnTo>
                  <a:pt x="22890" y="80893"/>
                </a:lnTo>
                <a:lnTo>
                  <a:pt x="18196" y="78089"/>
                </a:lnTo>
                <a:lnTo>
                  <a:pt x="15270" y="73273"/>
                </a:lnTo>
                <a:lnTo>
                  <a:pt x="13350" y="71353"/>
                </a:lnTo>
                <a:lnTo>
                  <a:pt x="12466" y="66659"/>
                </a:lnTo>
                <a:lnTo>
                  <a:pt x="12466" y="60959"/>
                </a:lnTo>
                <a:close/>
              </a:path>
              <a:path w="62229" h="90805">
                <a:moveTo>
                  <a:pt x="56327" y="9509"/>
                </a:moveTo>
                <a:lnTo>
                  <a:pt x="36240" y="9509"/>
                </a:lnTo>
                <a:lnTo>
                  <a:pt x="39166" y="11429"/>
                </a:lnTo>
                <a:lnTo>
                  <a:pt x="42976" y="13319"/>
                </a:lnTo>
                <a:lnTo>
                  <a:pt x="45780" y="16123"/>
                </a:lnTo>
                <a:lnTo>
                  <a:pt x="47670" y="19049"/>
                </a:lnTo>
                <a:lnTo>
                  <a:pt x="47670" y="29443"/>
                </a:lnTo>
                <a:lnTo>
                  <a:pt x="44897" y="33253"/>
                </a:lnTo>
                <a:lnTo>
                  <a:pt x="40050" y="36179"/>
                </a:lnTo>
                <a:lnTo>
                  <a:pt x="37246" y="37063"/>
                </a:lnTo>
                <a:lnTo>
                  <a:pt x="34320" y="38099"/>
                </a:lnTo>
                <a:lnTo>
                  <a:pt x="24780" y="38099"/>
                </a:lnTo>
                <a:lnTo>
                  <a:pt x="24780" y="47609"/>
                </a:lnTo>
                <a:lnTo>
                  <a:pt x="36240" y="47609"/>
                </a:lnTo>
                <a:lnTo>
                  <a:pt x="41056" y="48493"/>
                </a:lnTo>
                <a:lnTo>
                  <a:pt x="44897" y="51419"/>
                </a:lnTo>
                <a:lnTo>
                  <a:pt x="48707" y="53339"/>
                </a:lnTo>
                <a:lnTo>
                  <a:pt x="50596" y="58033"/>
                </a:lnTo>
                <a:lnTo>
                  <a:pt x="50596" y="68579"/>
                </a:lnTo>
                <a:lnTo>
                  <a:pt x="48707" y="73273"/>
                </a:lnTo>
                <a:lnTo>
                  <a:pt x="44897" y="76169"/>
                </a:lnTo>
                <a:lnTo>
                  <a:pt x="41056" y="78973"/>
                </a:lnTo>
                <a:lnTo>
                  <a:pt x="37246" y="80893"/>
                </a:lnTo>
                <a:lnTo>
                  <a:pt x="55973" y="80893"/>
                </a:lnTo>
                <a:lnTo>
                  <a:pt x="59131" y="77083"/>
                </a:lnTo>
                <a:lnTo>
                  <a:pt x="62057" y="70469"/>
                </a:lnTo>
                <a:lnTo>
                  <a:pt x="62057" y="57149"/>
                </a:lnTo>
                <a:lnTo>
                  <a:pt x="47670" y="40873"/>
                </a:lnTo>
                <a:lnTo>
                  <a:pt x="50596" y="39989"/>
                </a:lnTo>
                <a:lnTo>
                  <a:pt x="52517" y="38983"/>
                </a:lnTo>
                <a:lnTo>
                  <a:pt x="54406" y="36179"/>
                </a:lnTo>
                <a:lnTo>
                  <a:pt x="57210" y="33253"/>
                </a:lnTo>
                <a:lnTo>
                  <a:pt x="59131" y="28559"/>
                </a:lnTo>
                <a:lnTo>
                  <a:pt x="59131" y="15239"/>
                </a:lnTo>
                <a:lnTo>
                  <a:pt x="56327" y="9509"/>
                </a:lnTo>
                <a:close/>
              </a:path>
              <a:path w="62229" h="90805">
                <a:moveTo>
                  <a:pt x="39166" y="0"/>
                </a:moveTo>
                <a:lnTo>
                  <a:pt x="30510" y="0"/>
                </a:lnTo>
                <a:lnTo>
                  <a:pt x="22638" y="728"/>
                </a:lnTo>
                <a:lnTo>
                  <a:pt x="2926" y="21823"/>
                </a:lnTo>
                <a:lnTo>
                  <a:pt x="2926" y="28559"/>
                </a:lnTo>
                <a:lnTo>
                  <a:pt x="13350" y="28559"/>
                </a:lnTo>
                <a:lnTo>
                  <a:pt x="13350" y="23743"/>
                </a:lnTo>
                <a:lnTo>
                  <a:pt x="14386" y="19933"/>
                </a:lnTo>
                <a:lnTo>
                  <a:pt x="16276" y="17129"/>
                </a:lnTo>
                <a:lnTo>
                  <a:pt x="19080" y="12313"/>
                </a:lnTo>
                <a:lnTo>
                  <a:pt x="23926" y="9509"/>
                </a:lnTo>
                <a:lnTo>
                  <a:pt x="56327" y="9509"/>
                </a:lnTo>
                <a:lnTo>
                  <a:pt x="51511" y="5699"/>
                </a:lnTo>
                <a:lnTo>
                  <a:pt x="46786" y="1889"/>
                </a:lnTo>
                <a:lnTo>
                  <a:pt x="391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377062" y="2160818"/>
            <a:ext cx="12065" cy="37465"/>
          </a:xfrm>
          <a:custGeom>
            <a:avLst/>
            <a:gdLst/>
            <a:ahLst/>
            <a:cxnLst/>
            <a:rect l="l" t="t" r="r" b="b"/>
            <a:pathLst>
              <a:path w="12064" h="37464">
                <a:moveTo>
                  <a:pt x="11460" y="0"/>
                </a:moveTo>
                <a:lnTo>
                  <a:pt x="0" y="0"/>
                </a:lnTo>
                <a:lnTo>
                  <a:pt x="2926" y="37216"/>
                </a:lnTo>
                <a:lnTo>
                  <a:pt x="9540" y="37216"/>
                </a:lnTo>
                <a:lnTo>
                  <a:pt x="114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227374" y="2169444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13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190158" y="2164171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401" y="0"/>
                </a:lnTo>
              </a:path>
            </a:pathLst>
          </a:custGeom>
          <a:ln w="105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092805" y="2100742"/>
            <a:ext cx="83185" cy="96520"/>
          </a:xfrm>
          <a:custGeom>
            <a:avLst/>
            <a:gdLst/>
            <a:ahLst/>
            <a:cxnLst/>
            <a:rect l="l" t="t" r="r" b="b"/>
            <a:pathLst>
              <a:path w="83185" h="96519">
                <a:moveTo>
                  <a:pt x="51602" y="0"/>
                </a:moveTo>
                <a:lnTo>
                  <a:pt x="42946" y="0"/>
                </a:lnTo>
                <a:lnTo>
                  <a:pt x="33995" y="885"/>
                </a:lnTo>
                <a:lnTo>
                  <a:pt x="2983" y="28959"/>
                </a:lnTo>
                <a:lnTo>
                  <a:pt x="0" y="49529"/>
                </a:lnTo>
                <a:lnTo>
                  <a:pt x="730" y="60470"/>
                </a:lnTo>
                <a:lnTo>
                  <a:pt x="25187" y="93527"/>
                </a:lnTo>
                <a:lnTo>
                  <a:pt x="40020" y="96255"/>
                </a:lnTo>
                <a:lnTo>
                  <a:pt x="48676" y="96255"/>
                </a:lnTo>
                <a:lnTo>
                  <a:pt x="68663" y="85862"/>
                </a:lnTo>
                <a:lnTo>
                  <a:pt x="32400" y="85862"/>
                </a:lnTo>
                <a:lnTo>
                  <a:pt x="24780" y="82052"/>
                </a:lnTo>
                <a:lnTo>
                  <a:pt x="12435" y="48646"/>
                </a:lnTo>
                <a:lnTo>
                  <a:pt x="12963" y="39876"/>
                </a:lnTo>
                <a:lnTo>
                  <a:pt x="34320" y="11429"/>
                </a:lnTo>
                <a:lnTo>
                  <a:pt x="73201" y="11429"/>
                </a:lnTo>
                <a:lnTo>
                  <a:pt x="71247" y="9087"/>
                </a:lnTo>
                <a:lnTo>
                  <a:pt x="64952" y="4815"/>
                </a:lnTo>
                <a:lnTo>
                  <a:pt x="59222" y="1920"/>
                </a:lnTo>
                <a:lnTo>
                  <a:pt x="51602" y="0"/>
                </a:lnTo>
                <a:close/>
              </a:path>
              <a:path w="83185" h="96519">
                <a:moveTo>
                  <a:pt x="82997" y="82052"/>
                </a:moveTo>
                <a:lnTo>
                  <a:pt x="72572" y="82052"/>
                </a:lnTo>
                <a:lnTo>
                  <a:pt x="75377" y="93482"/>
                </a:lnTo>
                <a:lnTo>
                  <a:pt x="82997" y="93482"/>
                </a:lnTo>
                <a:lnTo>
                  <a:pt x="82997" y="82052"/>
                </a:lnTo>
                <a:close/>
              </a:path>
              <a:path w="83185" h="96519">
                <a:moveTo>
                  <a:pt x="82997" y="44836"/>
                </a:moveTo>
                <a:lnTo>
                  <a:pt x="42946" y="44836"/>
                </a:lnTo>
                <a:lnTo>
                  <a:pt x="42946" y="55260"/>
                </a:lnTo>
                <a:lnTo>
                  <a:pt x="71567" y="55260"/>
                </a:lnTo>
                <a:lnTo>
                  <a:pt x="71567" y="65775"/>
                </a:lnTo>
                <a:lnTo>
                  <a:pt x="68762" y="73395"/>
                </a:lnTo>
                <a:lnTo>
                  <a:pt x="63032" y="78242"/>
                </a:lnTo>
                <a:lnTo>
                  <a:pt x="58216" y="82936"/>
                </a:lnTo>
                <a:lnTo>
                  <a:pt x="51602" y="85862"/>
                </a:lnTo>
                <a:lnTo>
                  <a:pt x="68663" y="85862"/>
                </a:lnTo>
                <a:lnTo>
                  <a:pt x="72572" y="82052"/>
                </a:lnTo>
                <a:lnTo>
                  <a:pt x="82997" y="82052"/>
                </a:lnTo>
                <a:lnTo>
                  <a:pt x="82997" y="44836"/>
                </a:lnTo>
                <a:close/>
              </a:path>
              <a:path w="83185" h="96519">
                <a:moveTo>
                  <a:pt x="73201" y="11429"/>
                </a:moveTo>
                <a:lnTo>
                  <a:pt x="49682" y="11429"/>
                </a:lnTo>
                <a:lnTo>
                  <a:pt x="55412" y="12435"/>
                </a:lnTo>
                <a:lnTo>
                  <a:pt x="60106" y="15239"/>
                </a:lnTo>
                <a:lnTo>
                  <a:pt x="64952" y="19049"/>
                </a:lnTo>
                <a:lnTo>
                  <a:pt x="67757" y="23865"/>
                </a:lnTo>
                <a:lnTo>
                  <a:pt x="69646" y="30479"/>
                </a:lnTo>
                <a:lnTo>
                  <a:pt x="82113" y="30479"/>
                </a:lnTo>
                <a:lnTo>
                  <a:pt x="79538" y="21939"/>
                </a:lnTo>
                <a:lnTo>
                  <a:pt x="76013" y="14801"/>
                </a:lnTo>
                <a:lnTo>
                  <a:pt x="73201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619506" y="4470797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09"/>
                </a:lnTo>
              </a:path>
            </a:pathLst>
          </a:custGeom>
          <a:ln w="13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582320" y="4465557"/>
            <a:ext cx="74930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0" y="0"/>
                </a:moveTo>
                <a:lnTo>
                  <a:pt x="74371" y="0"/>
                </a:lnTo>
              </a:path>
            </a:pathLst>
          </a:custGeom>
          <a:ln w="104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659038" y="4570808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964"/>
                </a:lnTo>
              </a:path>
            </a:pathLst>
          </a:custGeom>
          <a:ln w="12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622371" y="4565570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365" y="0"/>
                </a:lnTo>
              </a:path>
            </a:pathLst>
          </a:custGeom>
          <a:ln w="104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32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87" y="520700"/>
            <a:ext cx="9155112" cy="5283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71321" y="952749"/>
            <a:ext cx="5812155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060" marR="219075" algn="ctr">
              <a:lnSpc>
                <a:spcPct val="100000"/>
              </a:lnSpc>
            </a:pP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OMICS </a:t>
            </a:r>
            <a:r>
              <a:rPr lang="en-IN" sz="1800" spc="-10" dirty="0" smtClean="0">
                <a:solidFill>
                  <a:srgbClr val="1E1C10"/>
                </a:solidFill>
                <a:latin typeface="Calibri"/>
                <a:cs typeface="Calibri"/>
              </a:rPr>
              <a:t>International</a:t>
            </a:r>
            <a:r>
              <a:rPr sz="1800" spc="-10" dirty="0" smtClean="0">
                <a:solidFill>
                  <a:srgbClr val="1E1C1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E1C10"/>
                </a:solidFill>
                <a:latin typeface="Calibri"/>
                <a:cs typeface="Calibri"/>
              </a:rPr>
              <a:t>welcomes </a:t>
            </a: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submissions that </a:t>
            </a:r>
            <a:r>
              <a:rPr sz="1800" spc="-10" dirty="0">
                <a:solidFill>
                  <a:srgbClr val="1E1C10"/>
                </a:solidFill>
                <a:latin typeface="Calibri"/>
                <a:cs typeface="Calibri"/>
              </a:rPr>
              <a:t>are </a:t>
            </a: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original </a:t>
            </a:r>
            <a:r>
              <a:rPr sz="1800" dirty="0">
                <a:solidFill>
                  <a:srgbClr val="1E1C10"/>
                </a:solidFill>
                <a:latin typeface="Calibri"/>
                <a:cs typeface="Calibri"/>
              </a:rPr>
              <a:t>and  </a:t>
            </a:r>
            <a:r>
              <a:rPr sz="1800" spc="-10" dirty="0">
                <a:solidFill>
                  <a:srgbClr val="1E1C10"/>
                </a:solidFill>
                <a:latin typeface="Calibri"/>
                <a:cs typeface="Calibri"/>
              </a:rPr>
              <a:t>technically </a:t>
            </a: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so </a:t>
            </a:r>
            <a:r>
              <a:rPr sz="1800" dirty="0">
                <a:solidFill>
                  <a:srgbClr val="1E1C10"/>
                </a:solidFill>
                <a:latin typeface="Calibri"/>
                <a:cs typeface="Calibri"/>
              </a:rPr>
              <a:t>as </a:t>
            </a:r>
            <a:r>
              <a:rPr sz="1800" spc="-10" dirty="0">
                <a:solidFill>
                  <a:srgbClr val="1E1C10"/>
                </a:solidFill>
                <a:latin typeface="Calibri"/>
                <a:cs typeface="Calibri"/>
              </a:rPr>
              <a:t>to </a:t>
            </a: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serve both </a:t>
            </a:r>
            <a:r>
              <a:rPr sz="1800" dirty="0">
                <a:solidFill>
                  <a:srgbClr val="1E1C10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developing </a:t>
            </a:r>
            <a:r>
              <a:rPr sz="1800" spc="-10" dirty="0">
                <a:solidFill>
                  <a:srgbClr val="1E1C10"/>
                </a:solidFill>
                <a:latin typeface="Calibri"/>
                <a:cs typeface="Calibri"/>
              </a:rPr>
              <a:t>world </a:t>
            </a:r>
            <a:r>
              <a:rPr sz="1800" dirty="0">
                <a:solidFill>
                  <a:srgbClr val="1E1C10"/>
                </a:solidFill>
                <a:latin typeface="Calibri"/>
                <a:cs typeface="Calibri"/>
              </a:rPr>
              <a:t>and  </a:t>
            </a: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developed </a:t>
            </a:r>
            <a:r>
              <a:rPr sz="1800" spc="-10" dirty="0">
                <a:solidFill>
                  <a:srgbClr val="1E1C10"/>
                </a:solidFill>
                <a:latin typeface="Calibri"/>
                <a:cs typeface="Calibri"/>
              </a:rPr>
              <a:t>countries </a:t>
            </a: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in </a:t>
            </a:r>
            <a:r>
              <a:rPr sz="1800" dirty="0">
                <a:solidFill>
                  <a:srgbClr val="1E1C10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best possible</a:t>
            </a:r>
            <a:r>
              <a:rPr sz="1800" spc="25" dirty="0">
                <a:solidFill>
                  <a:srgbClr val="1E1C10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1E1C10"/>
                </a:solidFill>
                <a:latin typeface="Calibri"/>
                <a:cs typeface="Calibri"/>
              </a:rPr>
              <a:t>way.</a:t>
            </a:r>
            <a:endParaRPr sz="1800" dirty="0">
              <a:latin typeface="Calibri"/>
              <a:cs typeface="Calibri"/>
            </a:endParaRPr>
          </a:p>
          <a:p>
            <a:pPr marL="66040" marR="57785" indent="-1905" algn="ctr">
              <a:lnSpc>
                <a:spcPct val="100000"/>
              </a:lnSpc>
            </a:pP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OMICS </a:t>
            </a:r>
            <a:r>
              <a:rPr lang="en-IN" spc="-10" dirty="0">
                <a:solidFill>
                  <a:srgbClr val="1E1C10"/>
                </a:solidFill>
                <a:cs typeface="Calibri"/>
              </a:rPr>
              <a:t>International</a:t>
            </a:r>
            <a:r>
              <a:rPr sz="1800" spc="-5" dirty="0" smtClean="0">
                <a:solidFill>
                  <a:srgbClr val="1E1C1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E1C10"/>
                </a:solidFill>
                <a:latin typeface="Calibri"/>
                <a:cs typeface="Calibri"/>
              </a:rPr>
              <a:t>are </a:t>
            </a: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poised in </a:t>
            </a:r>
            <a:r>
              <a:rPr sz="1800" spc="-10" dirty="0">
                <a:solidFill>
                  <a:srgbClr val="1E1C10"/>
                </a:solidFill>
                <a:latin typeface="Calibri"/>
                <a:cs typeface="Calibri"/>
              </a:rPr>
              <a:t>excellence </a:t>
            </a: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by publishing high  quality </a:t>
            </a:r>
            <a:r>
              <a:rPr sz="1800" spc="-10" dirty="0">
                <a:solidFill>
                  <a:srgbClr val="1E1C10"/>
                </a:solidFill>
                <a:latin typeface="Calibri"/>
                <a:cs typeface="Calibri"/>
              </a:rPr>
              <a:t>research. </a:t>
            </a: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OMICS </a:t>
            </a:r>
            <a:r>
              <a:rPr sz="1800" spc="-10" dirty="0">
                <a:solidFill>
                  <a:srgbClr val="1E1C10"/>
                </a:solidFill>
                <a:latin typeface="Calibri"/>
                <a:cs typeface="Calibri"/>
              </a:rPr>
              <a:t>Group </a:t>
            </a:r>
            <a:r>
              <a:rPr sz="1800" spc="-15" dirty="0">
                <a:solidFill>
                  <a:srgbClr val="1E1C10"/>
                </a:solidFill>
                <a:latin typeface="Calibri"/>
                <a:cs typeface="Calibri"/>
              </a:rPr>
              <a:t>follows </a:t>
            </a:r>
            <a:r>
              <a:rPr sz="1800" dirty="0">
                <a:solidFill>
                  <a:srgbClr val="1E1C10"/>
                </a:solidFill>
                <a:latin typeface="Calibri"/>
                <a:cs typeface="Calibri"/>
              </a:rPr>
              <a:t>an </a:t>
            </a:r>
            <a:r>
              <a:rPr sz="1800" spc="-10" dirty="0">
                <a:solidFill>
                  <a:srgbClr val="1E1C10"/>
                </a:solidFill>
                <a:latin typeface="Calibri"/>
                <a:cs typeface="Calibri"/>
              </a:rPr>
              <a:t>Editorial </a:t>
            </a:r>
            <a:r>
              <a:rPr sz="1800" dirty="0">
                <a:solidFill>
                  <a:srgbClr val="1E1C10"/>
                </a:solidFill>
                <a:latin typeface="Calibri"/>
                <a:cs typeface="Calibri"/>
              </a:rPr>
              <a:t>Manager®  </a:t>
            </a:r>
            <a:r>
              <a:rPr sz="1800" spc="-15" dirty="0">
                <a:solidFill>
                  <a:srgbClr val="1E1C10"/>
                </a:solidFill>
                <a:latin typeface="Calibri"/>
                <a:cs typeface="Calibri"/>
              </a:rPr>
              <a:t>System </a:t>
            </a:r>
            <a:r>
              <a:rPr sz="1800" dirty="0">
                <a:solidFill>
                  <a:srgbClr val="1E1C10"/>
                </a:solidFill>
                <a:latin typeface="Calibri"/>
                <a:cs typeface="Calibri"/>
              </a:rPr>
              <a:t>peer </a:t>
            </a:r>
            <a:r>
              <a:rPr sz="1800" spc="-10" dirty="0">
                <a:solidFill>
                  <a:srgbClr val="1E1C10"/>
                </a:solidFill>
                <a:latin typeface="Calibri"/>
                <a:cs typeface="Calibri"/>
              </a:rPr>
              <a:t>review process </a:t>
            </a:r>
            <a:r>
              <a:rPr sz="1800" dirty="0">
                <a:solidFill>
                  <a:srgbClr val="1E1C10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1E1C10"/>
                </a:solidFill>
                <a:latin typeface="Calibri"/>
                <a:cs typeface="Calibri"/>
              </a:rPr>
              <a:t>boasts </a:t>
            </a: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1E1C10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1E1C10"/>
                </a:solidFill>
                <a:latin typeface="Calibri"/>
                <a:cs typeface="Calibri"/>
              </a:rPr>
              <a:t>strong </a:t>
            </a:r>
            <a:r>
              <a:rPr sz="1800" dirty="0">
                <a:solidFill>
                  <a:srgbClr val="1E1C10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active  editorial</a:t>
            </a:r>
            <a:r>
              <a:rPr sz="1800" spc="-80" dirty="0">
                <a:solidFill>
                  <a:srgbClr val="1E1C1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E1C10"/>
                </a:solidFill>
                <a:latin typeface="Calibri"/>
                <a:cs typeface="Calibri"/>
              </a:rPr>
              <a:t>board.</a:t>
            </a:r>
            <a:endParaRPr sz="1800" dirty="0">
              <a:latin typeface="Calibri"/>
              <a:cs typeface="Calibri"/>
            </a:endParaRPr>
          </a:p>
          <a:p>
            <a:pPr marL="12065" marR="5080" indent="-1905" algn="ctr">
              <a:lnSpc>
                <a:spcPct val="100000"/>
              </a:lnSpc>
            </a:pPr>
            <a:r>
              <a:rPr sz="1800" spc="-15" dirty="0">
                <a:solidFill>
                  <a:srgbClr val="1E1C10"/>
                </a:solidFill>
                <a:latin typeface="Calibri"/>
                <a:cs typeface="Calibri"/>
              </a:rPr>
              <a:t>Editors </a:t>
            </a:r>
            <a:r>
              <a:rPr sz="1800" dirty="0">
                <a:solidFill>
                  <a:srgbClr val="1E1C10"/>
                </a:solidFill>
                <a:latin typeface="Calibri"/>
                <a:cs typeface="Calibri"/>
              </a:rPr>
              <a:t>and </a:t>
            </a:r>
            <a:r>
              <a:rPr sz="1800" spc="-15" dirty="0">
                <a:solidFill>
                  <a:srgbClr val="1E1C10"/>
                </a:solidFill>
                <a:latin typeface="Calibri"/>
                <a:cs typeface="Calibri"/>
              </a:rPr>
              <a:t>reviewers </a:t>
            </a:r>
            <a:r>
              <a:rPr sz="1800" spc="-10" dirty="0">
                <a:solidFill>
                  <a:srgbClr val="1E1C10"/>
                </a:solidFill>
                <a:latin typeface="Calibri"/>
                <a:cs typeface="Calibri"/>
              </a:rPr>
              <a:t>are </a:t>
            </a: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experts in </a:t>
            </a:r>
            <a:r>
              <a:rPr sz="1800" dirty="0">
                <a:solidFill>
                  <a:srgbClr val="1E1C10"/>
                </a:solidFill>
                <a:latin typeface="Calibri"/>
                <a:cs typeface="Calibri"/>
              </a:rPr>
              <a:t>their </a:t>
            </a: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field </a:t>
            </a:r>
            <a:r>
              <a:rPr sz="1800" dirty="0">
                <a:solidFill>
                  <a:srgbClr val="1E1C10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1E1C10"/>
                </a:solidFill>
                <a:latin typeface="Calibri"/>
                <a:cs typeface="Calibri"/>
              </a:rPr>
              <a:t>provide  </a:t>
            </a: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anonymous, unbiased </a:t>
            </a:r>
            <a:r>
              <a:rPr sz="1800" dirty="0">
                <a:solidFill>
                  <a:srgbClr val="1E1C10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1E1C10"/>
                </a:solidFill>
                <a:latin typeface="Calibri"/>
                <a:cs typeface="Calibri"/>
              </a:rPr>
              <a:t>detailed reviews </a:t>
            </a: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of all submissions.  The journal gives </a:t>
            </a:r>
            <a:r>
              <a:rPr sz="1800" dirty="0">
                <a:solidFill>
                  <a:srgbClr val="1E1C10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options of multiple language </a:t>
            </a:r>
            <a:r>
              <a:rPr sz="1800" spc="-10" dirty="0">
                <a:solidFill>
                  <a:srgbClr val="1E1C10"/>
                </a:solidFill>
                <a:latin typeface="Calibri"/>
                <a:cs typeface="Calibri"/>
              </a:rPr>
              <a:t>translations  </a:t>
            </a:r>
            <a:r>
              <a:rPr sz="1800" spc="-15" dirty="0">
                <a:solidFill>
                  <a:srgbClr val="1E1C10"/>
                </a:solidFill>
                <a:latin typeface="Calibri"/>
                <a:cs typeface="Calibri"/>
              </a:rPr>
              <a:t>for </a:t>
            </a: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all </a:t>
            </a:r>
            <a:r>
              <a:rPr sz="1800" dirty="0">
                <a:solidFill>
                  <a:srgbClr val="1E1C10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articles </a:t>
            </a:r>
            <a:r>
              <a:rPr sz="1800" dirty="0">
                <a:solidFill>
                  <a:srgbClr val="1E1C10"/>
                </a:solidFill>
                <a:latin typeface="Calibri"/>
                <a:cs typeface="Calibri"/>
              </a:rPr>
              <a:t>and all </a:t>
            </a:r>
            <a:r>
              <a:rPr sz="1800" spc="-10" dirty="0">
                <a:solidFill>
                  <a:srgbClr val="1E1C10"/>
                </a:solidFill>
                <a:latin typeface="Calibri"/>
                <a:cs typeface="Calibri"/>
              </a:rPr>
              <a:t>archived </a:t>
            </a: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articles </a:t>
            </a:r>
            <a:r>
              <a:rPr sz="1800" spc="-10" dirty="0">
                <a:solidFill>
                  <a:srgbClr val="1E1C10"/>
                </a:solidFill>
                <a:latin typeface="Calibri"/>
                <a:cs typeface="Calibri"/>
              </a:rPr>
              <a:t>are available </a:t>
            </a: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in  HTML, </a:t>
            </a:r>
            <a:r>
              <a:rPr sz="1800" dirty="0">
                <a:solidFill>
                  <a:srgbClr val="1E1C10"/>
                </a:solidFill>
                <a:latin typeface="Calibri"/>
                <a:cs typeface="Calibri"/>
              </a:rPr>
              <a:t>XML, </a:t>
            </a: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PDF </a:t>
            </a:r>
            <a:r>
              <a:rPr sz="1800" dirty="0">
                <a:solidFill>
                  <a:srgbClr val="1E1C10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audio </a:t>
            </a:r>
            <a:r>
              <a:rPr sz="1800" spc="-10" dirty="0">
                <a:solidFill>
                  <a:srgbClr val="1E1C10"/>
                </a:solidFill>
                <a:latin typeface="Calibri"/>
                <a:cs typeface="Calibri"/>
              </a:rPr>
              <a:t>formats. Also, </a:t>
            </a:r>
            <a:r>
              <a:rPr sz="1800" dirty="0">
                <a:solidFill>
                  <a:srgbClr val="1E1C10"/>
                </a:solidFill>
                <a:latin typeface="Calibri"/>
                <a:cs typeface="Calibri"/>
              </a:rPr>
              <a:t>all the </a:t>
            </a: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published  articles </a:t>
            </a:r>
            <a:r>
              <a:rPr sz="1800" spc="-10" dirty="0">
                <a:solidFill>
                  <a:srgbClr val="1E1C10"/>
                </a:solidFill>
                <a:latin typeface="Calibri"/>
                <a:cs typeface="Calibri"/>
              </a:rPr>
              <a:t>are archived </a:t>
            </a: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in </a:t>
            </a:r>
            <a:r>
              <a:rPr sz="1800" spc="-10" dirty="0">
                <a:solidFill>
                  <a:srgbClr val="1E1C10"/>
                </a:solidFill>
                <a:latin typeface="Calibri"/>
                <a:cs typeface="Calibri"/>
              </a:rPr>
              <a:t>repositories </a:t>
            </a:r>
            <a:r>
              <a:rPr sz="1800" dirty="0">
                <a:solidFill>
                  <a:srgbClr val="1E1C10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indexing </a:t>
            </a:r>
            <a:r>
              <a:rPr sz="1800" dirty="0">
                <a:solidFill>
                  <a:srgbClr val="1E1C10"/>
                </a:solidFill>
                <a:latin typeface="Calibri"/>
                <a:cs typeface="Calibri"/>
              </a:rPr>
              <a:t>services </a:t>
            </a:r>
            <a:r>
              <a:rPr sz="1800" spc="-20" dirty="0">
                <a:solidFill>
                  <a:srgbClr val="1E1C10"/>
                </a:solidFill>
                <a:latin typeface="Calibri"/>
                <a:cs typeface="Calibri"/>
              </a:rPr>
              <a:t>like  </a:t>
            </a:r>
            <a:r>
              <a:rPr sz="1800" spc="-10" dirty="0">
                <a:solidFill>
                  <a:srgbClr val="1E1C10"/>
                </a:solidFill>
                <a:latin typeface="Calibri"/>
                <a:cs typeface="Calibri"/>
              </a:rPr>
              <a:t>DOAJ, </a:t>
            </a: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CAS, </a:t>
            </a:r>
            <a:r>
              <a:rPr sz="1800" dirty="0">
                <a:solidFill>
                  <a:srgbClr val="1E1C10"/>
                </a:solidFill>
                <a:latin typeface="Calibri"/>
                <a:cs typeface="Calibri"/>
              </a:rPr>
              <a:t>Google </a:t>
            </a:r>
            <a:r>
              <a:rPr sz="1800" spc="-25" dirty="0">
                <a:solidFill>
                  <a:srgbClr val="1E1C10"/>
                </a:solidFill>
                <a:latin typeface="Calibri"/>
                <a:cs typeface="Calibri"/>
              </a:rPr>
              <a:t>Scholar, </a:t>
            </a: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Scientific Commons, Index  Copernicus, </a:t>
            </a:r>
            <a:r>
              <a:rPr sz="1800" spc="-15" dirty="0">
                <a:solidFill>
                  <a:srgbClr val="1E1C10"/>
                </a:solidFill>
                <a:latin typeface="Calibri"/>
                <a:cs typeface="Calibri"/>
              </a:rPr>
              <a:t>EBSCO, </a:t>
            </a: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HINARI </a:t>
            </a:r>
            <a:r>
              <a:rPr sz="1800" dirty="0">
                <a:solidFill>
                  <a:srgbClr val="1E1C10"/>
                </a:solidFill>
                <a:latin typeface="Calibri"/>
                <a:cs typeface="Calibri"/>
              </a:rPr>
              <a:t>and</a:t>
            </a:r>
            <a:r>
              <a:rPr sz="1800" spc="15" dirty="0">
                <a:solidFill>
                  <a:srgbClr val="1E1C1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E1C10"/>
                </a:solidFill>
                <a:latin typeface="Calibri"/>
                <a:cs typeface="Calibri"/>
              </a:rPr>
              <a:t>GALE.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9200" y="5910264"/>
            <a:ext cx="7010400" cy="646430"/>
          </a:xfrm>
          <a:custGeom>
            <a:avLst/>
            <a:gdLst/>
            <a:ahLst/>
            <a:cxnLst/>
            <a:rect l="l" t="t" r="r" b="b"/>
            <a:pathLst>
              <a:path w="7010400" h="646429">
                <a:moveTo>
                  <a:pt x="0" y="646115"/>
                </a:moveTo>
                <a:lnTo>
                  <a:pt x="7010399" y="646115"/>
                </a:lnTo>
                <a:lnTo>
                  <a:pt x="7010399" y="0"/>
                </a:lnTo>
                <a:lnTo>
                  <a:pt x="0" y="0"/>
                </a:lnTo>
                <a:lnTo>
                  <a:pt x="0" y="6461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19200" y="5910264"/>
            <a:ext cx="7010400" cy="646430"/>
          </a:xfrm>
          <a:prstGeom prst="rect">
            <a:avLst/>
          </a:prstGeom>
          <a:solidFill>
            <a:srgbClr val="FFFFFF"/>
          </a:solidFill>
          <a:ln w="25399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809625" marR="803910" indent="330835">
              <a:lnSpc>
                <a:spcPct val="100000"/>
              </a:lnSpc>
              <a:spcBef>
                <a:spcPts val="195"/>
              </a:spcBef>
            </a:pPr>
            <a:r>
              <a:rPr sz="1800" b="1" dirty="0">
                <a:solidFill>
                  <a:srgbClr val="006FC0"/>
                </a:solidFill>
                <a:latin typeface="Microsoft YaHei"/>
                <a:cs typeface="Microsoft YaHei"/>
              </a:rPr>
              <a:t>For </a:t>
            </a:r>
            <a:r>
              <a:rPr sz="1800" b="1" spc="-5" dirty="0">
                <a:solidFill>
                  <a:srgbClr val="006FC0"/>
                </a:solidFill>
                <a:latin typeface="Microsoft YaHei"/>
                <a:cs typeface="Microsoft YaHei"/>
              </a:rPr>
              <a:t>more details please visit </a:t>
            </a:r>
            <a:r>
              <a:rPr sz="1800" b="1" dirty="0">
                <a:solidFill>
                  <a:srgbClr val="006FC0"/>
                </a:solidFill>
                <a:latin typeface="Microsoft YaHei"/>
                <a:cs typeface="Microsoft YaHei"/>
              </a:rPr>
              <a:t>our </a:t>
            </a:r>
            <a:r>
              <a:rPr sz="1800" b="1" spc="-10" dirty="0">
                <a:solidFill>
                  <a:srgbClr val="006FC0"/>
                </a:solidFill>
                <a:latin typeface="Microsoft YaHei"/>
                <a:cs typeface="Microsoft YaHei"/>
              </a:rPr>
              <a:t>website:  </a:t>
            </a:r>
            <a:r>
              <a:rPr sz="1800" b="1" u="heavy" spc="-5" dirty="0">
                <a:solidFill>
                  <a:srgbClr val="0000FF"/>
                </a:solidFill>
                <a:latin typeface="Microsoft YaHei"/>
                <a:cs typeface="Microsoft YaHei"/>
                <a:hlinkClick r:id="rId4"/>
              </a:rPr>
              <a:t>http://omicsonline.org/Submitmanuscript.php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65352" y="0"/>
            <a:ext cx="6836409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0" spc="-15" dirty="0">
                <a:solidFill>
                  <a:srgbClr val="0D090F"/>
                </a:solidFill>
                <a:latin typeface="Arial"/>
                <a:cs typeface="Arial"/>
              </a:rPr>
              <a:t>OMICS </a:t>
            </a:r>
            <a:r>
              <a:rPr sz="3000" b="0" spc="-195" dirty="0">
                <a:solidFill>
                  <a:srgbClr val="0D090F"/>
                </a:solidFill>
                <a:latin typeface="Arial"/>
                <a:cs typeface="Arial"/>
              </a:rPr>
              <a:t>Journals </a:t>
            </a:r>
            <a:r>
              <a:rPr sz="3000" b="0" spc="-215" dirty="0">
                <a:solidFill>
                  <a:srgbClr val="0D090F"/>
                </a:solidFill>
                <a:latin typeface="Arial"/>
                <a:cs typeface="Arial"/>
              </a:rPr>
              <a:t>are </a:t>
            </a:r>
            <a:r>
              <a:rPr sz="3000" b="0" spc="-175" dirty="0">
                <a:solidFill>
                  <a:srgbClr val="0D090F"/>
                </a:solidFill>
                <a:latin typeface="Arial"/>
                <a:cs typeface="Arial"/>
              </a:rPr>
              <a:t>welcoming</a:t>
            </a:r>
            <a:r>
              <a:rPr sz="3000" b="0" spc="-35" dirty="0">
                <a:solidFill>
                  <a:srgbClr val="0D090F"/>
                </a:solidFill>
                <a:latin typeface="Arial"/>
                <a:cs typeface="Arial"/>
              </a:rPr>
              <a:t> </a:t>
            </a:r>
            <a:r>
              <a:rPr sz="3000" b="0" spc="-204" dirty="0">
                <a:solidFill>
                  <a:srgbClr val="0D090F"/>
                </a:solidFill>
                <a:latin typeface="Arial"/>
                <a:cs typeface="Arial"/>
              </a:rPr>
              <a:t>Submissions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06776"/>
            <a:ext cx="7776209" cy="524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1155">
              <a:lnSpc>
                <a:spcPct val="100000"/>
              </a:lnSpc>
            </a:pPr>
            <a:r>
              <a:rPr sz="3200" b="1" spc="-5" dirty="0">
                <a:latin typeface="Calibri"/>
                <a:cs typeface="Calibri"/>
              </a:rPr>
              <a:t>The Empirical </a:t>
            </a:r>
            <a:r>
              <a:rPr sz="3200" b="1" dirty="0">
                <a:latin typeface="Calibri"/>
                <a:cs typeface="Calibri"/>
              </a:rPr>
              <a:t>Rule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Observed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355600" marR="430530" indent="-342900">
              <a:lnSpc>
                <a:spcPct val="100000"/>
              </a:lnSpc>
              <a:spcBef>
                <a:spcPts val="2039"/>
              </a:spcBef>
              <a:buFont typeface="Arial"/>
              <a:buChar char="•"/>
              <a:tabLst>
                <a:tab pos="356235" algn="l"/>
                <a:tab pos="2859405" algn="l"/>
              </a:tabLst>
            </a:pP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Perylene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stacking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comes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from two 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contributions:</a:t>
            </a:r>
            <a:r>
              <a:rPr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intermolecular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interactions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between </a:t>
            </a:r>
            <a:r>
              <a:rPr sz="3200" spc="-5" dirty="0">
                <a:solidFill>
                  <a:srgbClr val="FF0000"/>
                </a:solidFill>
                <a:latin typeface="Symbol"/>
                <a:cs typeface="Symbol"/>
              </a:rPr>
              <a:t>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-orbitals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hydrophobic  interactions.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Experimental results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reveal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that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hydrophobic  </a:t>
            </a:r>
            <a:r>
              <a:rPr sz="3200" spc="-25" dirty="0">
                <a:solidFill>
                  <a:srgbClr val="0000FF"/>
                </a:solidFill>
                <a:latin typeface="Calibri"/>
                <a:cs typeface="Calibri"/>
              </a:rPr>
              <a:t>effects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and </a:t>
            </a:r>
            <a:r>
              <a:rPr sz="3200" dirty="0">
                <a:solidFill>
                  <a:srgbClr val="0000FF"/>
                </a:solidFill>
                <a:latin typeface="Symbol"/>
                <a:cs typeface="Symbol"/>
              </a:rPr>
              <a:t>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3200" dirty="0">
                <a:solidFill>
                  <a:srgbClr val="0000FF"/>
                </a:solidFill>
                <a:latin typeface="Symbol"/>
                <a:cs typeface="Symbol"/>
              </a:rPr>
              <a:t></a:t>
            </a:r>
            <a:r>
              <a:rPr sz="32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stacking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do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not </a:t>
            </a:r>
            <a:r>
              <a:rPr sz="3200" spc="-20" dirty="0">
                <a:solidFill>
                  <a:srgbClr val="0000FF"/>
                </a:solidFill>
                <a:latin typeface="Calibri"/>
                <a:cs typeface="Calibri"/>
              </a:rPr>
              <a:t>weaken, 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perhaps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even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strengthen, 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as </a:t>
            </a:r>
            <a:r>
              <a:rPr sz="3200" spc="-15" dirty="0">
                <a:solidFill>
                  <a:srgbClr val="0000FF"/>
                </a:solidFill>
                <a:latin typeface="Calibri"/>
                <a:cs typeface="Calibri"/>
              </a:rPr>
              <a:t>temperature 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rises.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810" y="322702"/>
            <a:ext cx="808672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dirty="0">
                <a:solidFill>
                  <a:srgbClr val="000098"/>
                </a:solidFill>
              </a:rPr>
              <a:t>The Origin of Thermophilic Folding</a:t>
            </a:r>
            <a:r>
              <a:rPr sz="2900" spc="-135" dirty="0">
                <a:solidFill>
                  <a:srgbClr val="000098"/>
                </a:solidFill>
              </a:rPr>
              <a:t> </a:t>
            </a:r>
            <a:r>
              <a:rPr sz="2900" dirty="0">
                <a:solidFill>
                  <a:srgbClr val="000098"/>
                </a:solidFill>
              </a:rPr>
              <a:t>Properties</a:t>
            </a:r>
            <a:endParaRPr sz="2900"/>
          </a:p>
        </p:txBody>
      </p:sp>
      <p:sp>
        <p:nvSpPr>
          <p:cNvPr id="3" name="object 3"/>
          <p:cNvSpPr/>
          <p:nvPr/>
        </p:nvSpPr>
        <p:spPr>
          <a:xfrm>
            <a:off x="6088570" y="2070597"/>
            <a:ext cx="0" cy="2951480"/>
          </a:xfrm>
          <a:custGeom>
            <a:avLst/>
            <a:gdLst/>
            <a:ahLst/>
            <a:cxnLst/>
            <a:rect l="l" t="t" r="r" b="b"/>
            <a:pathLst>
              <a:path h="2951479">
                <a:moveTo>
                  <a:pt x="0" y="0"/>
                </a:moveTo>
                <a:lnTo>
                  <a:pt x="0" y="2951326"/>
                </a:lnTo>
              </a:path>
            </a:pathLst>
          </a:custGeom>
          <a:ln w="72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73054" y="2070597"/>
            <a:ext cx="0" cy="2951480"/>
          </a:xfrm>
          <a:custGeom>
            <a:avLst/>
            <a:gdLst/>
            <a:ahLst/>
            <a:cxnLst/>
            <a:rect l="l" t="t" r="r" b="b"/>
            <a:pathLst>
              <a:path h="2951479">
                <a:moveTo>
                  <a:pt x="0" y="0"/>
                </a:moveTo>
                <a:lnTo>
                  <a:pt x="0" y="2951326"/>
                </a:lnTo>
              </a:path>
            </a:pathLst>
          </a:custGeom>
          <a:ln w="72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10336" y="2601080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46" y="0"/>
                </a:lnTo>
              </a:path>
            </a:pathLst>
          </a:custGeom>
          <a:ln w="72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84702" y="2601080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46" y="0"/>
                </a:lnTo>
              </a:path>
            </a:pathLst>
          </a:custGeom>
          <a:ln w="72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80293" y="2551633"/>
            <a:ext cx="29209" cy="90170"/>
          </a:xfrm>
          <a:custGeom>
            <a:avLst/>
            <a:gdLst/>
            <a:ahLst/>
            <a:cxnLst/>
            <a:rect l="l" t="t" r="r" b="b"/>
            <a:pathLst>
              <a:path w="29210" h="90169">
                <a:moveTo>
                  <a:pt x="28895" y="11125"/>
                </a:moveTo>
                <a:lnTo>
                  <a:pt x="17769" y="11125"/>
                </a:lnTo>
                <a:lnTo>
                  <a:pt x="17769" y="90068"/>
                </a:lnTo>
                <a:lnTo>
                  <a:pt x="28895" y="90068"/>
                </a:lnTo>
                <a:lnTo>
                  <a:pt x="28895" y="11125"/>
                </a:lnTo>
                <a:close/>
              </a:path>
              <a:path w="29210" h="90169">
                <a:moveTo>
                  <a:pt x="28895" y="0"/>
                </a:moveTo>
                <a:lnTo>
                  <a:pt x="17769" y="0"/>
                </a:lnTo>
                <a:lnTo>
                  <a:pt x="0" y="8900"/>
                </a:lnTo>
                <a:lnTo>
                  <a:pt x="0" y="18318"/>
                </a:lnTo>
                <a:lnTo>
                  <a:pt x="17769" y="11125"/>
                </a:lnTo>
                <a:lnTo>
                  <a:pt x="28895" y="11125"/>
                </a:lnTo>
                <a:lnTo>
                  <a:pt x="288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51951" y="2633914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996" y="0"/>
                </a:lnTo>
              </a:path>
            </a:pathLst>
          </a:custGeom>
          <a:ln w="15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84168" y="2549408"/>
            <a:ext cx="66040" cy="95250"/>
          </a:xfrm>
          <a:custGeom>
            <a:avLst/>
            <a:gdLst/>
            <a:ahLst/>
            <a:cxnLst/>
            <a:rect l="l" t="t" r="r" b="b"/>
            <a:pathLst>
              <a:path w="66039" h="95250">
                <a:moveTo>
                  <a:pt x="32765" y="0"/>
                </a:moveTo>
                <a:lnTo>
                  <a:pt x="2354" y="27702"/>
                </a:lnTo>
                <a:lnTo>
                  <a:pt x="0" y="47213"/>
                </a:lnTo>
                <a:lnTo>
                  <a:pt x="605" y="57551"/>
                </a:lnTo>
                <a:lnTo>
                  <a:pt x="19366" y="91840"/>
                </a:lnTo>
                <a:lnTo>
                  <a:pt x="32765" y="95097"/>
                </a:lnTo>
                <a:lnTo>
                  <a:pt x="39855" y="94276"/>
                </a:lnTo>
                <a:lnTo>
                  <a:pt x="46161" y="91840"/>
                </a:lnTo>
                <a:lnTo>
                  <a:pt x="51736" y="87832"/>
                </a:lnTo>
                <a:lnTo>
                  <a:pt x="53694" y="85618"/>
                </a:lnTo>
                <a:lnTo>
                  <a:pt x="24993" y="85618"/>
                </a:lnTo>
                <a:lnTo>
                  <a:pt x="19994" y="81777"/>
                </a:lnTo>
                <a:lnTo>
                  <a:pt x="11094" y="47213"/>
                </a:lnTo>
                <a:lnTo>
                  <a:pt x="11408" y="39921"/>
                </a:lnTo>
                <a:lnTo>
                  <a:pt x="24993" y="8900"/>
                </a:lnTo>
                <a:lnTo>
                  <a:pt x="53359" y="8900"/>
                </a:lnTo>
                <a:lnTo>
                  <a:pt x="51736" y="6995"/>
                </a:lnTo>
                <a:lnTo>
                  <a:pt x="46161" y="3032"/>
                </a:lnTo>
                <a:lnTo>
                  <a:pt x="39855" y="739"/>
                </a:lnTo>
                <a:lnTo>
                  <a:pt x="32765" y="0"/>
                </a:lnTo>
                <a:close/>
              </a:path>
              <a:path w="66039" h="95250">
                <a:moveTo>
                  <a:pt x="53359" y="8900"/>
                </a:moveTo>
                <a:lnTo>
                  <a:pt x="40538" y="8900"/>
                </a:lnTo>
                <a:lnTo>
                  <a:pt x="46085" y="12740"/>
                </a:lnTo>
                <a:lnTo>
                  <a:pt x="49438" y="20543"/>
                </a:lnTo>
                <a:lnTo>
                  <a:pt x="51616" y="26583"/>
                </a:lnTo>
                <a:lnTo>
                  <a:pt x="53168" y="33044"/>
                </a:lnTo>
                <a:lnTo>
                  <a:pt x="54097" y="39921"/>
                </a:lnTo>
                <a:lnTo>
                  <a:pt x="54406" y="47213"/>
                </a:lnTo>
                <a:lnTo>
                  <a:pt x="54097" y="54518"/>
                </a:lnTo>
                <a:lnTo>
                  <a:pt x="40538" y="85618"/>
                </a:lnTo>
                <a:lnTo>
                  <a:pt x="53694" y="85618"/>
                </a:lnTo>
                <a:lnTo>
                  <a:pt x="65531" y="47213"/>
                </a:lnTo>
                <a:lnTo>
                  <a:pt x="65002" y="36910"/>
                </a:lnTo>
                <a:lnTo>
                  <a:pt x="63379" y="27702"/>
                </a:lnTo>
                <a:lnTo>
                  <a:pt x="60607" y="19631"/>
                </a:lnTo>
                <a:lnTo>
                  <a:pt x="56631" y="12740"/>
                </a:lnTo>
                <a:lnTo>
                  <a:pt x="53359" y="8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10336" y="3216231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46" y="0"/>
                </a:lnTo>
              </a:path>
            </a:pathLst>
          </a:custGeom>
          <a:ln w="72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84702" y="3216231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46" y="0"/>
                </a:lnTo>
              </a:path>
            </a:pathLst>
          </a:custGeom>
          <a:ln w="72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69198" y="3164464"/>
            <a:ext cx="66040" cy="95250"/>
          </a:xfrm>
          <a:custGeom>
            <a:avLst/>
            <a:gdLst/>
            <a:ahLst/>
            <a:cxnLst/>
            <a:rect l="l" t="t" r="r" b="b"/>
            <a:pathLst>
              <a:path w="66039" h="95250">
                <a:moveTo>
                  <a:pt x="32765" y="0"/>
                </a:moveTo>
                <a:lnTo>
                  <a:pt x="2423" y="27984"/>
                </a:lnTo>
                <a:lnTo>
                  <a:pt x="0" y="47823"/>
                </a:lnTo>
                <a:lnTo>
                  <a:pt x="614" y="58138"/>
                </a:lnTo>
                <a:lnTo>
                  <a:pt x="19640" y="92049"/>
                </a:lnTo>
                <a:lnTo>
                  <a:pt x="32765" y="95128"/>
                </a:lnTo>
                <a:lnTo>
                  <a:pt x="39855" y="94374"/>
                </a:lnTo>
                <a:lnTo>
                  <a:pt x="46161" y="92049"/>
                </a:lnTo>
                <a:lnTo>
                  <a:pt x="51736" y="88055"/>
                </a:lnTo>
                <a:lnTo>
                  <a:pt x="53290" y="86227"/>
                </a:lnTo>
                <a:lnTo>
                  <a:pt x="25542" y="86227"/>
                </a:lnTo>
                <a:lnTo>
                  <a:pt x="19994" y="82295"/>
                </a:lnTo>
                <a:lnTo>
                  <a:pt x="11094" y="47823"/>
                </a:lnTo>
                <a:lnTo>
                  <a:pt x="11417" y="40530"/>
                </a:lnTo>
                <a:lnTo>
                  <a:pt x="12416" y="33649"/>
                </a:lnTo>
                <a:lnTo>
                  <a:pt x="14142" y="27180"/>
                </a:lnTo>
                <a:lnTo>
                  <a:pt x="16642" y="21122"/>
                </a:lnTo>
                <a:lnTo>
                  <a:pt x="19994" y="12740"/>
                </a:lnTo>
                <a:lnTo>
                  <a:pt x="25542" y="8900"/>
                </a:lnTo>
                <a:lnTo>
                  <a:pt x="53206" y="8900"/>
                </a:lnTo>
                <a:lnTo>
                  <a:pt x="51736" y="7252"/>
                </a:lnTo>
                <a:lnTo>
                  <a:pt x="46161" y="3261"/>
                </a:lnTo>
                <a:lnTo>
                  <a:pt x="39855" y="824"/>
                </a:lnTo>
                <a:lnTo>
                  <a:pt x="32765" y="0"/>
                </a:lnTo>
                <a:close/>
              </a:path>
              <a:path w="66039" h="95250">
                <a:moveTo>
                  <a:pt x="53206" y="8900"/>
                </a:moveTo>
                <a:lnTo>
                  <a:pt x="40538" y="8900"/>
                </a:lnTo>
                <a:lnTo>
                  <a:pt x="46085" y="12740"/>
                </a:lnTo>
                <a:lnTo>
                  <a:pt x="49408" y="21122"/>
                </a:lnTo>
                <a:lnTo>
                  <a:pt x="51608" y="27180"/>
                </a:lnTo>
                <a:lnTo>
                  <a:pt x="53179" y="33649"/>
                </a:lnTo>
                <a:lnTo>
                  <a:pt x="54122" y="40530"/>
                </a:lnTo>
                <a:lnTo>
                  <a:pt x="54437" y="47823"/>
                </a:lnTo>
                <a:lnTo>
                  <a:pt x="54122" y="55119"/>
                </a:lnTo>
                <a:lnTo>
                  <a:pt x="40538" y="86227"/>
                </a:lnTo>
                <a:lnTo>
                  <a:pt x="53290" y="86227"/>
                </a:lnTo>
                <a:lnTo>
                  <a:pt x="65531" y="47823"/>
                </a:lnTo>
                <a:lnTo>
                  <a:pt x="65002" y="37245"/>
                </a:lnTo>
                <a:lnTo>
                  <a:pt x="63379" y="27984"/>
                </a:lnTo>
                <a:lnTo>
                  <a:pt x="60607" y="19872"/>
                </a:lnTo>
                <a:lnTo>
                  <a:pt x="56631" y="12740"/>
                </a:lnTo>
                <a:lnTo>
                  <a:pt x="53206" y="8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51951" y="3249579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996" y="0"/>
                </a:lnTo>
              </a:path>
            </a:pathLst>
          </a:custGeom>
          <a:ln w="15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89167" y="3167207"/>
            <a:ext cx="55880" cy="92710"/>
          </a:xfrm>
          <a:custGeom>
            <a:avLst/>
            <a:gdLst/>
            <a:ahLst/>
            <a:cxnLst/>
            <a:rect l="l" t="t" r="r" b="b"/>
            <a:pathLst>
              <a:path w="55879" h="92710">
                <a:moveTo>
                  <a:pt x="10546" y="74005"/>
                </a:moveTo>
                <a:lnTo>
                  <a:pt x="0" y="74005"/>
                </a:lnTo>
                <a:lnTo>
                  <a:pt x="0" y="79552"/>
                </a:lnTo>
                <a:lnTo>
                  <a:pt x="2225" y="84002"/>
                </a:lnTo>
                <a:lnTo>
                  <a:pt x="12222" y="90677"/>
                </a:lnTo>
                <a:lnTo>
                  <a:pt x="18318" y="92384"/>
                </a:lnTo>
                <a:lnTo>
                  <a:pt x="36088" y="92384"/>
                </a:lnTo>
                <a:lnTo>
                  <a:pt x="43312" y="89580"/>
                </a:lnTo>
                <a:lnTo>
                  <a:pt x="48310" y="83484"/>
                </a:lnTo>
                <a:lnTo>
                  <a:pt x="21092" y="83484"/>
                </a:lnTo>
                <a:lnTo>
                  <a:pt x="17769" y="82905"/>
                </a:lnTo>
                <a:lnTo>
                  <a:pt x="14996" y="81259"/>
                </a:lnTo>
                <a:lnTo>
                  <a:pt x="12222" y="79552"/>
                </a:lnTo>
                <a:lnTo>
                  <a:pt x="10546" y="77327"/>
                </a:lnTo>
                <a:lnTo>
                  <a:pt x="10546" y="74005"/>
                </a:lnTo>
                <a:close/>
              </a:path>
              <a:path w="55879" h="92710">
                <a:moveTo>
                  <a:pt x="52212" y="0"/>
                </a:moveTo>
                <a:lnTo>
                  <a:pt x="6095" y="0"/>
                </a:lnTo>
                <a:lnTo>
                  <a:pt x="6095" y="43464"/>
                </a:lnTo>
                <a:lnTo>
                  <a:pt x="26090" y="43464"/>
                </a:lnTo>
                <a:lnTo>
                  <a:pt x="34411" y="45689"/>
                </a:lnTo>
                <a:lnTo>
                  <a:pt x="38313" y="49529"/>
                </a:lnTo>
                <a:lnTo>
                  <a:pt x="42214" y="53461"/>
                </a:lnTo>
                <a:lnTo>
                  <a:pt x="44439" y="57911"/>
                </a:lnTo>
                <a:lnTo>
                  <a:pt x="44439" y="69037"/>
                </a:lnTo>
                <a:lnTo>
                  <a:pt x="42763" y="73487"/>
                </a:lnTo>
                <a:lnTo>
                  <a:pt x="39989" y="77327"/>
                </a:lnTo>
                <a:lnTo>
                  <a:pt x="36667" y="81777"/>
                </a:lnTo>
                <a:lnTo>
                  <a:pt x="32217" y="83484"/>
                </a:lnTo>
                <a:lnTo>
                  <a:pt x="48310" y="83484"/>
                </a:lnTo>
                <a:lnTo>
                  <a:pt x="53309" y="77327"/>
                </a:lnTo>
                <a:lnTo>
                  <a:pt x="55534" y="70134"/>
                </a:lnTo>
                <a:lnTo>
                  <a:pt x="55534" y="56814"/>
                </a:lnTo>
                <a:lnTo>
                  <a:pt x="27767" y="33954"/>
                </a:lnTo>
                <a:lnTo>
                  <a:pt x="15544" y="33954"/>
                </a:lnTo>
                <a:lnTo>
                  <a:pt x="15544" y="9997"/>
                </a:lnTo>
                <a:lnTo>
                  <a:pt x="52212" y="9997"/>
                </a:lnTo>
                <a:lnTo>
                  <a:pt x="522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10336" y="3831808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46" y="0"/>
                </a:lnTo>
              </a:path>
            </a:pathLst>
          </a:custGeom>
          <a:ln w="72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84702" y="3831808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46" y="0"/>
                </a:lnTo>
              </a:path>
            </a:pathLst>
          </a:custGeom>
          <a:ln w="72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69198" y="3780068"/>
            <a:ext cx="66040" cy="95250"/>
          </a:xfrm>
          <a:custGeom>
            <a:avLst/>
            <a:gdLst/>
            <a:ahLst/>
            <a:cxnLst/>
            <a:rect l="l" t="t" r="r" b="b"/>
            <a:pathLst>
              <a:path w="66039" h="95250">
                <a:moveTo>
                  <a:pt x="32765" y="0"/>
                </a:moveTo>
                <a:lnTo>
                  <a:pt x="2423" y="27772"/>
                </a:lnTo>
                <a:lnTo>
                  <a:pt x="0" y="47289"/>
                </a:lnTo>
                <a:lnTo>
                  <a:pt x="614" y="57941"/>
                </a:lnTo>
                <a:lnTo>
                  <a:pt x="19640" y="91854"/>
                </a:lnTo>
                <a:lnTo>
                  <a:pt x="32765" y="95118"/>
                </a:lnTo>
                <a:lnTo>
                  <a:pt x="39855" y="94293"/>
                </a:lnTo>
                <a:lnTo>
                  <a:pt x="46161" y="91854"/>
                </a:lnTo>
                <a:lnTo>
                  <a:pt x="51736" y="87860"/>
                </a:lnTo>
                <a:lnTo>
                  <a:pt x="53204" y="86212"/>
                </a:lnTo>
                <a:lnTo>
                  <a:pt x="25542" y="86212"/>
                </a:lnTo>
                <a:lnTo>
                  <a:pt x="19994" y="82366"/>
                </a:lnTo>
                <a:lnTo>
                  <a:pt x="11094" y="47289"/>
                </a:lnTo>
                <a:lnTo>
                  <a:pt x="11417" y="39994"/>
                </a:lnTo>
                <a:lnTo>
                  <a:pt x="25542" y="8961"/>
                </a:lnTo>
                <a:lnTo>
                  <a:pt x="53196" y="8961"/>
                </a:lnTo>
                <a:lnTo>
                  <a:pt x="51736" y="7316"/>
                </a:lnTo>
                <a:lnTo>
                  <a:pt x="46161" y="3295"/>
                </a:lnTo>
                <a:lnTo>
                  <a:pt x="39855" y="834"/>
                </a:lnTo>
                <a:lnTo>
                  <a:pt x="32765" y="0"/>
                </a:lnTo>
                <a:close/>
              </a:path>
              <a:path w="66039" h="95250">
                <a:moveTo>
                  <a:pt x="53196" y="8961"/>
                </a:moveTo>
                <a:lnTo>
                  <a:pt x="40538" y="8961"/>
                </a:lnTo>
                <a:lnTo>
                  <a:pt x="46085" y="12832"/>
                </a:lnTo>
                <a:lnTo>
                  <a:pt x="49408" y="20604"/>
                </a:lnTo>
                <a:lnTo>
                  <a:pt x="51608" y="26646"/>
                </a:lnTo>
                <a:lnTo>
                  <a:pt x="53179" y="33111"/>
                </a:lnTo>
                <a:lnTo>
                  <a:pt x="54122" y="39994"/>
                </a:lnTo>
                <a:lnTo>
                  <a:pt x="54437" y="47289"/>
                </a:lnTo>
                <a:lnTo>
                  <a:pt x="54122" y="54935"/>
                </a:lnTo>
                <a:lnTo>
                  <a:pt x="40538" y="86212"/>
                </a:lnTo>
                <a:lnTo>
                  <a:pt x="53204" y="86212"/>
                </a:lnTo>
                <a:lnTo>
                  <a:pt x="65531" y="47289"/>
                </a:lnTo>
                <a:lnTo>
                  <a:pt x="65002" y="36982"/>
                </a:lnTo>
                <a:lnTo>
                  <a:pt x="63379" y="27772"/>
                </a:lnTo>
                <a:lnTo>
                  <a:pt x="60607" y="19706"/>
                </a:lnTo>
                <a:lnTo>
                  <a:pt x="56631" y="12832"/>
                </a:lnTo>
                <a:lnTo>
                  <a:pt x="53196" y="89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51951" y="3864911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996" y="0"/>
                </a:lnTo>
              </a:path>
            </a:pathLst>
          </a:custGeom>
          <a:ln w="150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84168" y="3780068"/>
            <a:ext cx="66040" cy="95250"/>
          </a:xfrm>
          <a:custGeom>
            <a:avLst/>
            <a:gdLst/>
            <a:ahLst/>
            <a:cxnLst/>
            <a:rect l="l" t="t" r="r" b="b"/>
            <a:pathLst>
              <a:path w="66039" h="95250">
                <a:moveTo>
                  <a:pt x="32765" y="0"/>
                </a:moveTo>
                <a:lnTo>
                  <a:pt x="2354" y="27772"/>
                </a:lnTo>
                <a:lnTo>
                  <a:pt x="0" y="47289"/>
                </a:lnTo>
                <a:lnTo>
                  <a:pt x="605" y="57941"/>
                </a:lnTo>
                <a:lnTo>
                  <a:pt x="19366" y="91854"/>
                </a:lnTo>
                <a:lnTo>
                  <a:pt x="32765" y="95118"/>
                </a:lnTo>
                <a:lnTo>
                  <a:pt x="39855" y="94293"/>
                </a:lnTo>
                <a:lnTo>
                  <a:pt x="46161" y="91854"/>
                </a:lnTo>
                <a:lnTo>
                  <a:pt x="51736" y="87860"/>
                </a:lnTo>
                <a:lnTo>
                  <a:pt x="53204" y="86212"/>
                </a:lnTo>
                <a:lnTo>
                  <a:pt x="24993" y="86212"/>
                </a:lnTo>
                <a:lnTo>
                  <a:pt x="19994" y="82366"/>
                </a:lnTo>
                <a:lnTo>
                  <a:pt x="11094" y="47289"/>
                </a:lnTo>
                <a:lnTo>
                  <a:pt x="11408" y="39994"/>
                </a:lnTo>
                <a:lnTo>
                  <a:pt x="24993" y="8961"/>
                </a:lnTo>
                <a:lnTo>
                  <a:pt x="53196" y="8961"/>
                </a:lnTo>
                <a:lnTo>
                  <a:pt x="51736" y="7316"/>
                </a:lnTo>
                <a:lnTo>
                  <a:pt x="46161" y="3295"/>
                </a:lnTo>
                <a:lnTo>
                  <a:pt x="39855" y="834"/>
                </a:lnTo>
                <a:lnTo>
                  <a:pt x="32765" y="0"/>
                </a:lnTo>
                <a:close/>
              </a:path>
              <a:path w="66039" h="95250">
                <a:moveTo>
                  <a:pt x="53196" y="8961"/>
                </a:moveTo>
                <a:lnTo>
                  <a:pt x="40538" y="8961"/>
                </a:lnTo>
                <a:lnTo>
                  <a:pt x="46085" y="12832"/>
                </a:lnTo>
                <a:lnTo>
                  <a:pt x="49438" y="20604"/>
                </a:lnTo>
                <a:lnTo>
                  <a:pt x="51616" y="26646"/>
                </a:lnTo>
                <a:lnTo>
                  <a:pt x="53168" y="33111"/>
                </a:lnTo>
                <a:lnTo>
                  <a:pt x="54097" y="39994"/>
                </a:lnTo>
                <a:lnTo>
                  <a:pt x="54406" y="47289"/>
                </a:lnTo>
                <a:lnTo>
                  <a:pt x="54097" y="54935"/>
                </a:lnTo>
                <a:lnTo>
                  <a:pt x="40538" y="86212"/>
                </a:lnTo>
                <a:lnTo>
                  <a:pt x="53204" y="86212"/>
                </a:lnTo>
                <a:lnTo>
                  <a:pt x="65531" y="47289"/>
                </a:lnTo>
                <a:lnTo>
                  <a:pt x="65002" y="36982"/>
                </a:lnTo>
                <a:lnTo>
                  <a:pt x="63379" y="27772"/>
                </a:lnTo>
                <a:lnTo>
                  <a:pt x="60607" y="19706"/>
                </a:lnTo>
                <a:lnTo>
                  <a:pt x="56631" y="12832"/>
                </a:lnTo>
                <a:lnTo>
                  <a:pt x="53196" y="89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10336" y="4447468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46" y="0"/>
                </a:lnTo>
              </a:path>
            </a:pathLst>
          </a:custGeom>
          <a:ln w="72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84702" y="4447468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46" y="0"/>
                </a:lnTo>
              </a:path>
            </a:pathLst>
          </a:custGeom>
          <a:ln w="72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22533" y="4451620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6118" y="0"/>
                </a:lnTo>
              </a:path>
            </a:pathLst>
          </a:custGeom>
          <a:ln w="94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69746" y="4395728"/>
            <a:ext cx="66040" cy="95250"/>
          </a:xfrm>
          <a:custGeom>
            <a:avLst/>
            <a:gdLst/>
            <a:ahLst/>
            <a:cxnLst/>
            <a:rect l="l" t="t" r="r" b="b"/>
            <a:pathLst>
              <a:path w="66039" h="95250">
                <a:moveTo>
                  <a:pt x="32765" y="0"/>
                </a:moveTo>
                <a:lnTo>
                  <a:pt x="2148" y="27750"/>
                </a:lnTo>
                <a:lnTo>
                  <a:pt x="0" y="47301"/>
                </a:lnTo>
                <a:lnTo>
                  <a:pt x="528" y="57616"/>
                </a:lnTo>
                <a:lnTo>
                  <a:pt x="19366" y="91846"/>
                </a:lnTo>
                <a:lnTo>
                  <a:pt x="32765" y="95118"/>
                </a:lnTo>
                <a:lnTo>
                  <a:pt x="39855" y="94292"/>
                </a:lnTo>
                <a:lnTo>
                  <a:pt x="46165" y="91846"/>
                </a:lnTo>
                <a:lnTo>
                  <a:pt x="51749" y="87830"/>
                </a:lnTo>
                <a:lnTo>
                  <a:pt x="53702" y="85630"/>
                </a:lnTo>
                <a:lnTo>
                  <a:pt x="24993" y="85630"/>
                </a:lnTo>
                <a:lnTo>
                  <a:pt x="19446" y="81771"/>
                </a:lnTo>
                <a:lnTo>
                  <a:pt x="11094" y="47301"/>
                </a:lnTo>
                <a:lnTo>
                  <a:pt x="11408" y="40001"/>
                </a:lnTo>
                <a:lnTo>
                  <a:pt x="24993" y="8894"/>
                </a:lnTo>
                <a:lnTo>
                  <a:pt x="53309" y="8894"/>
                </a:lnTo>
                <a:lnTo>
                  <a:pt x="51749" y="7067"/>
                </a:lnTo>
                <a:lnTo>
                  <a:pt x="46165" y="3076"/>
                </a:lnTo>
                <a:lnTo>
                  <a:pt x="39855" y="752"/>
                </a:lnTo>
                <a:lnTo>
                  <a:pt x="32765" y="0"/>
                </a:lnTo>
                <a:close/>
              </a:path>
              <a:path w="66039" h="95250">
                <a:moveTo>
                  <a:pt x="53309" y="8894"/>
                </a:moveTo>
                <a:lnTo>
                  <a:pt x="40538" y="8894"/>
                </a:lnTo>
                <a:lnTo>
                  <a:pt x="45537" y="12822"/>
                </a:lnTo>
                <a:lnTo>
                  <a:pt x="49408" y="20610"/>
                </a:lnTo>
                <a:lnTo>
                  <a:pt x="51608" y="26657"/>
                </a:lnTo>
                <a:lnTo>
                  <a:pt x="53179" y="33120"/>
                </a:lnTo>
                <a:lnTo>
                  <a:pt x="54122" y="40001"/>
                </a:lnTo>
                <a:lnTo>
                  <a:pt x="54437" y="47301"/>
                </a:lnTo>
                <a:lnTo>
                  <a:pt x="54122" y="54596"/>
                </a:lnTo>
                <a:lnTo>
                  <a:pt x="40538" y="85630"/>
                </a:lnTo>
                <a:lnTo>
                  <a:pt x="53702" y="85630"/>
                </a:lnTo>
                <a:lnTo>
                  <a:pt x="65531" y="47301"/>
                </a:lnTo>
                <a:lnTo>
                  <a:pt x="64926" y="36978"/>
                </a:lnTo>
                <a:lnTo>
                  <a:pt x="63177" y="27750"/>
                </a:lnTo>
                <a:lnTo>
                  <a:pt x="60388" y="19677"/>
                </a:lnTo>
                <a:lnTo>
                  <a:pt x="56662" y="12822"/>
                </a:lnTo>
                <a:lnTo>
                  <a:pt x="53309" y="88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52499" y="4480244"/>
            <a:ext cx="15240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996" y="0"/>
                </a:lnTo>
              </a:path>
            </a:pathLst>
          </a:custGeom>
          <a:ln w="155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89716" y="4397943"/>
            <a:ext cx="55880" cy="93345"/>
          </a:xfrm>
          <a:custGeom>
            <a:avLst/>
            <a:gdLst/>
            <a:ahLst/>
            <a:cxnLst/>
            <a:rect l="l" t="t" r="r" b="b"/>
            <a:pathLst>
              <a:path w="55879" h="93345">
                <a:moveTo>
                  <a:pt x="10546" y="74520"/>
                </a:moveTo>
                <a:lnTo>
                  <a:pt x="0" y="74520"/>
                </a:lnTo>
                <a:lnTo>
                  <a:pt x="0" y="79555"/>
                </a:lnTo>
                <a:lnTo>
                  <a:pt x="2225" y="84008"/>
                </a:lnTo>
                <a:lnTo>
                  <a:pt x="7223" y="87343"/>
                </a:lnTo>
                <a:lnTo>
                  <a:pt x="11673" y="91199"/>
                </a:lnTo>
                <a:lnTo>
                  <a:pt x="18318" y="92903"/>
                </a:lnTo>
                <a:lnTo>
                  <a:pt x="36118" y="92903"/>
                </a:lnTo>
                <a:lnTo>
                  <a:pt x="43312" y="89568"/>
                </a:lnTo>
                <a:lnTo>
                  <a:pt x="47828" y="84008"/>
                </a:lnTo>
                <a:lnTo>
                  <a:pt x="21092" y="84008"/>
                </a:lnTo>
                <a:lnTo>
                  <a:pt x="17769" y="82890"/>
                </a:lnTo>
                <a:lnTo>
                  <a:pt x="14996" y="81186"/>
                </a:lnTo>
                <a:lnTo>
                  <a:pt x="12222" y="79555"/>
                </a:lnTo>
                <a:lnTo>
                  <a:pt x="10546" y="77330"/>
                </a:lnTo>
                <a:lnTo>
                  <a:pt x="10546" y="74520"/>
                </a:lnTo>
                <a:close/>
              </a:path>
              <a:path w="55879" h="93345">
                <a:moveTo>
                  <a:pt x="51663" y="0"/>
                </a:moveTo>
                <a:lnTo>
                  <a:pt x="5547" y="0"/>
                </a:lnTo>
                <a:lnTo>
                  <a:pt x="5547" y="43967"/>
                </a:lnTo>
                <a:lnTo>
                  <a:pt x="26090" y="43967"/>
                </a:lnTo>
                <a:lnTo>
                  <a:pt x="34442" y="45598"/>
                </a:lnTo>
                <a:lnTo>
                  <a:pt x="38313" y="49529"/>
                </a:lnTo>
                <a:lnTo>
                  <a:pt x="42214" y="53385"/>
                </a:lnTo>
                <a:lnTo>
                  <a:pt x="44439" y="58421"/>
                </a:lnTo>
                <a:lnTo>
                  <a:pt x="44439" y="68960"/>
                </a:lnTo>
                <a:lnTo>
                  <a:pt x="42763" y="73401"/>
                </a:lnTo>
                <a:lnTo>
                  <a:pt x="39989" y="77852"/>
                </a:lnTo>
                <a:lnTo>
                  <a:pt x="36667" y="81783"/>
                </a:lnTo>
                <a:lnTo>
                  <a:pt x="32217" y="84008"/>
                </a:lnTo>
                <a:lnTo>
                  <a:pt x="47828" y="84008"/>
                </a:lnTo>
                <a:lnTo>
                  <a:pt x="48310" y="83414"/>
                </a:lnTo>
                <a:lnTo>
                  <a:pt x="53339" y="77330"/>
                </a:lnTo>
                <a:lnTo>
                  <a:pt x="55534" y="70661"/>
                </a:lnTo>
                <a:lnTo>
                  <a:pt x="55534" y="56720"/>
                </a:lnTo>
                <a:lnTo>
                  <a:pt x="54437" y="51755"/>
                </a:lnTo>
                <a:lnTo>
                  <a:pt x="27767" y="34478"/>
                </a:lnTo>
                <a:lnTo>
                  <a:pt x="15544" y="34478"/>
                </a:lnTo>
                <a:lnTo>
                  <a:pt x="15544" y="10012"/>
                </a:lnTo>
                <a:lnTo>
                  <a:pt x="51663" y="10012"/>
                </a:lnTo>
                <a:lnTo>
                  <a:pt x="516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84702" y="5025815"/>
            <a:ext cx="1992630" cy="0"/>
          </a:xfrm>
          <a:custGeom>
            <a:avLst/>
            <a:gdLst/>
            <a:ahLst/>
            <a:cxnLst/>
            <a:rect l="l" t="t" r="r" b="b"/>
            <a:pathLst>
              <a:path w="1992629">
                <a:moveTo>
                  <a:pt x="0" y="0"/>
                </a:moveTo>
                <a:lnTo>
                  <a:pt x="1992280" y="0"/>
                </a:lnTo>
              </a:path>
            </a:pathLst>
          </a:custGeom>
          <a:ln w="72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84702" y="2067272"/>
            <a:ext cx="1992630" cy="0"/>
          </a:xfrm>
          <a:custGeom>
            <a:avLst/>
            <a:gdLst/>
            <a:ahLst/>
            <a:cxnLst/>
            <a:rect l="l" t="t" r="r" b="b"/>
            <a:pathLst>
              <a:path w="1992629">
                <a:moveTo>
                  <a:pt x="0" y="0"/>
                </a:moveTo>
                <a:lnTo>
                  <a:pt x="1992280" y="0"/>
                </a:lnTo>
              </a:path>
            </a:pathLst>
          </a:custGeom>
          <a:ln w="72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06497" y="2063338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6733"/>
                </a:lnTo>
              </a:path>
            </a:pathLst>
          </a:custGeom>
          <a:ln w="72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06497" y="496241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6745"/>
                </a:lnTo>
              </a:path>
            </a:pathLst>
          </a:custGeom>
          <a:ln w="72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68214" y="5085326"/>
            <a:ext cx="57150" cy="95250"/>
          </a:xfrm>
          <a:custGeom>
            <a:avLst/>
            <a:gdLst/>
            <a:ahLst/>
            <a:cxnLst/>
            <a:rect l="l" t="t" r="r" b="b"/>
            <a:pathLst>
              <a:path w="57150" h="95250">
                <a:moveTo>
                  <a:pt x="11125" y="75630"/>
                </a:moveTo>
                <a:lnTo>
                  <a:pt x="0" y="75630"/>
                </a:lnTo>
                <a:lnTo>
                  <a:pt x="0" y="81189"/>
                </a:lnTo>
                <a:lnTo>
                  <a:pt x="2225" y="85081"/>
                </a:lnTo>
                <a:lnTo>
                  <a:pt x="6065" y="88974"/>
                </a:lnTo>
                <a:lnTo>
                  <a:pt x="10515" y="92869"/>
                </a:lnTo>
                <a:lnTo>
                  <a:pt x="17190" y="95094"/>
                </a:lnTo>
                <a:lnTo>
                  <a:pt x="36057" y="95094"/>
                </a:lnTo>
                <a:lnTo>
                  <a:pt x="43830" y="91763"/>
                </a:lnTo>
                <a:lnTo>
                  <a:pt x="48889" y="86200"/>
                </a:lnTo>
                <a:lnTo>
                  <a:pt x="49342" y="85642"/>
                </a:lnTo>
                <a:lnTo>
                  <a:pt x="22219" y="85642"/>
                </a:lnTo>
                <a:lnTo>
                  <a:pt x="18287" y="85081"/>
                </a:lnTo>
                <a:lnTo>
                  <a:pt x="15544" y="83414"/>
                </a:lnTo>
                <a:lnTo>
                  <a:pt x="12222" y="81747"/>
                </a:lnTo>
                <a:lnTo>
                  <a:pt x="11125" y="79522"/>
                </a:lnTo>
                <a:lnTo>
                  <a:pt x="11125" y="75630"/>
                </a:lnTo>
                <a:close/>
              </a:path>
              <a:path w="57150" h="95250">
                <a:moveTo>
                  <a:pt x="51084" y="8894"/>
                </a:moveTo>
                <a:lnTo>
                  <a:pt x="31089" y="8894"/>
                </a:lnTo>
                <a:lnTo>
                  <a:pt x="34442" y="10012"/>
                </a:lnTo>
                <a:lnTo>
                  <a:pt x="37764" y="12240"/>
                </a:lnTo>
                <a:lnTo>
                  <a:pt x="40507" y="14453"/>
                </a:lnTo>
                <a:lnTo>
                  <a:pt x="41605" y="17239"/>
                </a:lnTo>
                <a:lnTo>
                  <a:pt x="41605" y="24466"/>
                </a:lnTo>
                <a:lnTo>
                  <a:pt x="24963" y="38374"/>
                </a:lnTo>
                <a:lnTo>
                  <a:pt x="13350" y="38374"/>
                </a:lnTo>
                <a:lnTo>
                  <a:pt x="13350" y="47268"/>
                </a:lnTo>
                <a:lnTo>
                  <a:pt x="27797" y="47268"/>
                </a:lnTo>
                <a:lnTo>
                  <a:pt x="34442" y="49493"/>
                </a:lnTo>
                <a:lnTo>
                  <a:pt x="38892" y="52827"/>
                </a:lnTo>
                <a:lnTo>
                  <a:pt x="43342" y="56720"/>
                </a:lnTo>
                <a:lnTo>
                  <a:pt x="45537" y="61734"/>
                </a:lnTo>
                <a:lnTo>
                  <a:pt x="45537" y="70628"/>
                </a:lnTo>
                <a:lnTo>
                  <a:pt x="30510" y="85642"/>
                </a:lnTo>
                <a:lnTo>
                  <a:pt x="49342" y="85642"/>
                </a:lnTo>
                <a:lnTo>
                  <a:pt x="53858" y="80080"/>
                </a:lnTo>
                <a:lnTo>
                  <a:pt x="56662" y="73414"/>
                </a:lnTo>
                <a:lnTo>
                  <a:pt x="56662" y="60066"/>
                </a:lnTo>
                <a:lnTo>
                  <a:pt x="54955" y="55056"/>
                </a:lnTo>
                <a:lnTo>
                  <a:pt x="51084" y="51160"/>
                </a:lnTo>
                <a:lnTo>
                  <a:pt x="47762" y="46707"/>
                </a:lnTo>
                <a:lnTo>
                  <a:pt x="42214" y="43933"/>
                </a:lnTo>
                <a:lnTo>
                  <a:pt x="34960" y="41708"/>
                </a:lnTo>
                <a:lnTo>
                  <a:pt x="39410" y="40587"/>
                </a:lnTo>
                <a:lnTo>
                  <a:pt x="42732" y="38374"/>
                </a:lnTo>
                <a:lnTo>
                  <a:pt x="45537" y="36146"/>
                </a:lnTo>
                <a:lnTo>
                  <a:pt x="47762" y="34482"/>
                </a:lnTo>
                <a:lnTo>
                  <a:pt x="49987" y="31693"/>
                </a:lnTo>
                <a:lnTo>
                  <a:pt x="51084" y="28919"/>
                </a:lnTo>
                <a:lnTo>
                  <a:pt x="52212" y="26133"/>
                </a:lnTo>
                <a:lnTo>
                  <a:pt x="53309" y="23359"/>
                </a:lnTo>
                <a:lnTo>
                  <a:pt x="53309" y="13908"/>
                </a:lnTo>
                <a:lnTo>
                  <a:pt x="51084" y="8894"/>
                </a:lnTo>
                <a:close/>
              </a:path>
              <a:path w="57150" h="95250">
                <a:moveTo>
                  <a:pt x="35570" y="0"/>
                </a:moveTo>
                <a:lnTo>
                  <a:pt x="17769" y="0"/>
                </a:lnTo>
                <a:lnTo>
                  <a:pt x="11125" y="1667"/>
                </a:lnTo>
                <a:lnTo>
                  <a:pt x="7193" y="5559"/>
                </a:lnTo>
                <a:lnTo>
                  <a:pt x="3352" y="9454"/>
                </a:lnTo>
                <a:lnTo>
                  <a:pt x="1127" y="13908"/>
                </a:lnTo>
                <a:lnTo>
                  <a:pt x="1127" y="18906"/>
                </a:lnTo>
                <a:lnTo>
                  <a:pt x="11125" y="18906"/>
                </a:lnTo>
                <a:lnTo>
                  <a:pt x="11125" y="16681"/>
                </a:lnTo>
                <a:lnTo>
                  <a:pt x="12222" y="15014"/>
                </a:lnTo>
                <a:lnTo>
                  <a:pt x="13350" y="13347"/>
                </a:lnTo>
                <a:lnTo>
                  <a:pt x="14447" y="11679"/>
                </a:lnTo>
                <a:lnTo>
                  <a:pt x="16093" y="10561"/>
                </a:lnTo>
                <a:lnTo>
                  <a:pt x="18897" y="10012"/>
                </a:lnTo>
                <a:lnTo>
                  <a:pt x="21122" y="8894"/>
                </a:lnTo>
                <a:lnTo>
                  <a:pt x="51084" y="8894"/>
                </a:lnTo>
                <a:lnTo>
                  <a:pt x="46664" y="5559"/>
                </a:lnTo>
                <a:lnTo>
                  <a:pt x="42214" y="1667"/>
                </a:lnTo>
                <a:lnTo>
                  <a:pt x="355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47675" y="516985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544" y="0"/>
                </a:lnTo>
              </a:path>
            </a:pathLst>
          </a:custGeom>
          <a:ln w="155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84830" y="5087554"/>
            <a:ext cx="55880" cy="93345"/>
          </a:xfrm>
          <a:custGeom>
            <a:avLst/>
            <a:gdLst/>
            <a:ahLst/>
            <a:cxnLst/>
            <a:rect l="l" t="t" r="r" b="b"/>
            <a:pathLst>
              <a:path w="55879" h="93345">
                <a:moveTo>
                  <a:pt x="11125" y="74520"/>
                </a:moveTo>
                <a:lnTo>
                  <a:pt x="0" y="74520"/>
                </a:lnTo>
                <a:lnTo>
                  <a:pt x="0" y="79519"/>
                </a:lnTo>
                <a:lnTo>
                  <a:pt x="2834" y="83972"/>
                </a:lnTo>
                <a:lnTo>
                  <a:pt x="7284" y="87306"/>
                </a:lnTo>
                <a:lnTo>
                  <a:pt x="12222" y="91199"/>
                </a:lnTo>
                <a:lnTo>
                  <a:pt x="18379" y="92866"/>
                </a:lnTo>
                <a:lnTo>
                  <a:pt x="36149" y="92866"/>
                </a:lnTo>
                <a:lnTo>
                  <a:pt x="43921" y="89534"/>
                </a:lnTo>
                <a:lnTo>
                  <a:pt x="47966" y="83972"/>
                </a:lnTo>
                <a:lnTo>
                  <a:pt x="21701" y="83972"/>
                </a:lnTo>
                <a:lnTo>
                  <a:pt x="17800" y="82853"/>
                </a:lnTo>
                <a:lnTo>
                  <a:pt x="15057" y="81186"/>
                </a:lnTo>
                <a:lnTo>
                  <a:pt x="12222" y="79519"/>
                </a:lnTo>
                <a:lnTo>
                  <a:pt x="11125" y="77294"/>
                </a:lnTo>
                <a:lnTo>
                  <a:pt x="11125" y="74520"/>
                </a:lnTo>
                <a:close/>
              </a:path>
              <a:path w="55879" h="93345">
                <a:moveTo>
                  <a:pt x="52212" y="0"/>
                </a:moveTo>
                <a:lnTo>
                  <a:pt x="6156" y="0"/>
                </a:lnTo>
                <a:lnTo>
                  <a:pt x="6156" y="43921"/>
                </a:lnTo>
                <a:lnTo>
                  <a:pt x="26669" y="43921"/>
                </a:lnTo>
                <a:lnTo>
                  <a:pt x="34442" y="45598"/>
                </a:lnTo>
                <a:lnTo>
                  <a:pt x="38374" y="49493"/>
                </a:lnTo>
                <a:lnTo>
                  <a:pt x="42824" y="53385"/>
                </a:lnTo>
                <a:lnTo>
                  <a:pt x="44439" y="58387"/>
                </a:lnTo>
                <a:lnTo>
                  <a:pt x="44439" y="68960"/>
                </a:lnTo>
                <a:lnTo>
                  <a:pt x="43312" y="73401"/>
                </a:lnTo>
                <a:lnTo>
                  <a:pt x="39989" y="77852"/>
                </a:lnTo>
                <a:lnTo>
                  <a:pt x="37246" y="81747"/>
                </a:lnTo>
                <a:lnTo>
                  <a:pt x="32217" y="83972"/>
                </a:lnTo>
                <a:lnTo>
                  <a:pt x="47966" y="83972"/>
                </a:lnTo>
                <a:lnTo>
                  <a:pt x="48371" y="83414"/>
                </a:lnTo>
                <a:lnTo>
                  <a:pt x="53339" y="77294"/>
                </a:lnTo>
                <a:lnTo>
                  <a:pt x="55534" y="70625"/>
                </a:lnTo>
                <a:lnTo>
                  <a:pt x="55534" y="56720"/>
                </a:lnTo>
                <a:lnTo>
                  <a:pt x="54437" y="51706"/>
                </a:lnTo>
                <a:lnTo>
                  <a:pt x="51694" y="47265"/>
                </a:lnTo>
                <a:lnTo>
                  <a:pt x="49469" y="43373"/>
                </a:lnTo>
                <a:lnTo>
                  <a:pt x="45537" y="40038"/>
                </a:lnTo>
                <a:lnTo>
                  <a:pt x="39989" y="37813"/>
                </a:lnTo>
                <a:lnTo>
                  <a:pt x="35051" y="35585"/>
                </a:lnTo>
                <a:lnTo>
                  <a:pt x="27767" y="34478"/>
                </a:lnTo>
                <a:lnTo>
                  <a:pt x="16154" y="34478"/>
                </a:lnTo>
                <a:lnTo>
                  <a:pt x="16154" y="10012"/>
                </a:lnTo>
                <a:lnTo>
                  <a:pt x="52212" y="10012"/>
                </a:lnTo>
                <a:lnTo>
                  <a:pt x="522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55422" y="5113126"/>
            <a:ext cx="57150" cy="64769"/>
          </a:xfrm>
          <a:custGeom>
            <a:avLst/>
            <a:gdLst/>
            <a:ahLst/>
            <a:cxnLst/>
            <a:rect l="l" t="t" r="r" b="b"/>
            <a:pathLst>
              <a:path w="57150" h="64770">
                <a:moveTo>
                  <a:pt x="13837" y="0"/>
                </a:moveTo>
                <a:lnTo>
                  <a:pt x="1615" y="0"/>
                </a:lnTo>
                <a:lnTo>
                  <a:pt x="22707" y="31705"/>
                </a:lnTo>
                <a:lnTo>
                  <a:pt x="0" y="64507"/>
                </a:lnTo>
                <a:lnTo>
                  <a:pt x="11094" y="64507"/>
                </a:lnTo>
                <a:lnTo>
                  <a:pt x="27767" y="40053"/>
                </a:lnTo>
                <a:lnTo>
                  <a:pt x="40607" y="40053"/>
                </a:lnTo>
                <a:lnTo>
                  <a:pt x="34411" y="30598"/>
                </a:lnTo>
                <a:lnTo>
                  <a:pt x="39786" y="22802"/>
                </a:lnTo>
                <a:lnTo>
                  <a:pt x="28864" y="22802"/>
                </a:lnTo>
                <a:lnTo>
                  <a:pt x="13837" y="0"/>
                </a:lnTo>
                <a:close/>
              </a:path>
              <a:path w="57150" h="64770">
                <a:moveTo>
                  <a:pt x="40607" y="40053"/>
                </a:moveTo>
                <a:lnTo>
                  <a:pt x="27767" y="40053"/>
                </a:lnTo>
                <a:lnTo>
                  <a:pt x="43830" y="64507"/>
                </a:lnTo>
                <a:lnTo>
                  <a:pt x="56631" y="64507"/>
                </a:lnTo>
                <a:lnTo>
                  <a:pt x="40607" y="40053"/>
                </a:lnTo>
                <a:close/>
              </a:path>
              <a:path w="57150" h="64770">
                <a:moveTo>
                  <a:pt x="55504" y="0"/>
                </a:moveTo>
                <a:lnTo>
                  <a:pt x="44409" y="0"/>
                </a:lnTo>
                <a:lnTo>
                  <a:pt x="28864" y="22802"/>
                </a:lnTo>
                <a:lnTo>
                  <a:pt x="39786" y="22802"/>
                </a:lnTo>
                <a:lnTo>
                  <a:pt x="555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32567" y="5087554"/>
            <a:ext cx="29209" cy="90170"/>
          </a:xfrm>
          <a:custGeom>
            <a:avLst/>
            <a:gdLst/>
            <a:ahLst/>
            <a:cxnLst/>
            <a:rect l="l" t="t" r="r" b="b"/>
            <a:pathLst>
              <a:path w="29209" h="90170">
                <a:moveTo>
                  <a:pt x="28864" y="11119"/>
                </a:moveTo>
                <a:lnTo>
                  <a:pt x="18348" y="11119"/>
                </a:lnTo>
                <a:lnTo>
                  <a:pt x="18348" y="90080"/>
                </a:lnTo>
                <a:lnTo>
                  <a:pt x="28864" y="90080"/>
                </a:lnTo>
                <a:lnTo>
                  <a:pt x="28864" y="11119"/>
                </a:lnTo>
                <a:close/>
              </a:path>
              <a:path w="29209" h="90170">
                <a:moveTo>
                  <a:pt x="28864" y="0"/>
                </a:moveTo>
                <a:lnTo>
                  <a:pt x="18348" y="0"/>
                </a:lnTo>
                <a:lnTo>
                  <a:pt x="0" y="8891"/>
                </a:lnTo>
                <a:lnTo>
                  <a:pt x="0" y="18345"/>
                </a:lnTo>
                <a:lnTo>
                  <a:pt x="18348" y="11119"/>
                </a:lnTo>
                <a:lnTo>
                  <a:pt x="28864" y="11119"/>
                </a:lnTo>
                <a:lnTo>
                  <a:pt x="288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00903" y="5085326"/>
            <a:ext cx="66040" cy="95250"/>
          </a:xfrm>
          <a:custGeom>
            <a:avLst/>
            <a:gdLst/>
            <a:ahLst/>
            <a:cxnLst/>
            <a:rect l="l" t="t" r="r" b="b"/>
            <a:pathLst>
              <a:path w="66040" h="95250">
                <a:moveTo>
                  <a:pt x="32796" y="0"/>
                </a:moveTo>
                <a:lnTo>
                  <a:pt x="2160" y="27737"/>
                </a:lnTo>
                <a:lnTo>
                  <a:pt x="0" y="47268"/>
                </a:lnTo>
                <a:lnTo>
                  <a:pt x="532" y="57595"/>
                </a:lnTo>
                <a:lnTo>
                  <a:pt x="19392" y="91826"/>
                </a:lnTo>
                <a:lnTo>
                  <a:pt x="32796" y="95094"/>
                </a:lnTo>
                <a:lnTo>
                  <a:pt x="39885" y="94268"/>
                </a:lnTo>
                <a:lnTo>
                  <a:pt x="46192" y="91826"/>
                </a:lnTo>
                <a:lnTo>
                  <a:pt x="51767" y="87821"/>
                </a:lnTo>
                <a:lnTo>
                  <a:pt x="53701" y="85642"/>
                </a:lnTo>
                <a:lnTo>
                  <a:pt x="25024" y="85642"/>
                </a:lnTo>
                <a:lnTo>
                  <a:pt x="19476" y="81747"/>
                </a:lnTo>
                <a:lnTo>
                  <a:pt x="11094" y="47268"/>
                </a:lnTo>
                <a:lnTo>
                  <a:pt x="11413" y="39968"/>
                </a:lnTo>
                <a:lnTo>
                  <a:pt x="25024" y="8894"/>
                </a:lnTo>
                <a:lnTo>
                  <a:pt x="53348" y="8894"/>
                </a:lnTo>
                <a:lnTo>
                  <a:pt x="51767" y="7036"/>
                </a:lnTo>
                <a:lnTo>
                  <a:pt x="46192" y="3057"/>
                </a:lnTo>
                <a:lnTo>
                  <a:pt x="39885" y="747"/>
                </a:lnTo>
                <a:lnTo>
                  <a:pt x="32796" y="0"/>
                </a:lnTo>
                <a:close/>
              </a:path>
              <a:path w="66040" h="95250">
                <a:moveTo>
                  <a:pt x="53348" y="8894"/>
                </a:moveTo>
                <a:lnTo>
                  <a:pt x="40568" y="8894"/>
                </a:lnTo>
                <a:lnTo>
                  <a:pt x="45537" y="12786"/>
                </a:lnTo>
                <a:lnTo>
                  <a:pt x="49469" y="20573"/>
                </a:lnTo>
                <a:lnTo>
                  <a:pt x="51646" y="26622"/>
                </a:lnTo>
                <a:lnTo>
                  <a:pt x="53199" y="33086"/>
                </a:lnTo>
                <a:lnTo>
                  <a:pt x="54128" y="39968"/>
                </a:lnTo>
                <a:lnTo>
                  <a:pt x="54437" y="47268"/>
                </a:lnTo>
                <a:lnTo>
                  <a:pt x="54128" y="54568"/>
                </a:lnTo>
                <a:lnTo>
                  <a:pt x="40568" y="85642"/>
                </a:lnTo>
                <a:lnTo>
                  <a:pt x="53701" y="85642"/>
                </a:lnTo>
                <a:lnTo>
                  <a:pt x="65531" y="47268"/>
                </a:lnTo>
                <a:lnTo>
                  <a:pt x="64926" y="36956"/>
                </a:lnTo>
                <a:lnTo>
                  <a:pt x="63177" y="27737"/>
                </a:lnTo>
                <a:lnTo>
                  <a:pt x="60388" y="19663"/>
                </a:lnTo>
                <a:lnTo>
                  <a:pt x="56662" y="12786"/>
                </a:lnTo>
                <a:lnTo>
                  <a:pt x="53348" y="88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68660" y="507114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024" y="0"/>
                </a:lnTo>
              </a:path>
            </a:pathLst>
          </a:custGeom>
          <a:ln w="61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03682" y="5032497"/>
            <a:ext cx="38735" cy="66040"/>
          </a:xfrm>
          <a:custGeom>
            <a:avLst/>
            <a:gdLst/>
            <a:ahLst/>
            <a:cxnLst/>
            <a:rect l="l" t="t" r="r" b="b"/>
            <a:pathLst>
              <a:path w="38734" h="66039">
                <a:moveTo>
                  <a:pt x="7162" y="52267"/>
                </a:moveTo>
                <a:lnTo>
                  <a:pt x="0" y="52267"/>
                </a:lnTo>
                <a:lnTo>
                  <a:pt x="0" y="55613"/>
                </a:lnTo>
                <a:lnTo>
                  <a:pt x="1097" y="58948"/>
                </a:lnTo>
                <a:lnTo>
                  <a:pt x="3840" y="61173"/>
                </a:lnTo>
                <a:lnTo>
                  <a:pt x="6675" y="63947"/>
                </a:lnTo>
                <a:lnTo>
                  <a:pt x="11094" y="65614"/>
                </a:lnTo>
                <a:lnTo>
                  <a:pt x="24414" y="65614"/>
                </a:lnTo>
                <a:lnTo>
                  <a:pt x="29992" y="63389"/>
                </a:lnTo>
                <a:lnTo>
                  <a:pt x="33314" y="59506"/>
                </a:lnTo>
                <a:lnTo>
                  <a:pt x="33731" y="58948"/>
                </a:lnTo>
                <a:lnTo>
                  <a:pt x="14965" y="58948"/>
                </a:lnTo>
                <a:lnTo>
                  <a:pt x="12222" y="58387"/>
                </a:lnTo>
                <a:lnTo>
                  <a:pt x="9997" y="57281"/>
                </a:lnTo>
                <a:lnTo>
                  <a:pt x="8290" y="56162"/>
                </a:lnTo>
                <a:lnTo>
                  <a:pt x="7162" y="54495"/>
                </a:lnTo>
                <a:lnTo>
                  <a:pt x="7162" y="52267"/>
                </a:lnTo>
                <a:close/>
              </a:path>
              <a:path w="38734" h="66039">
                <a:moveTo>
                  <a:pt x="33869" y="6108"/>
                </a:moveTo>
                <a:lnTo>
                  <a:pt x="21092" y="6108"/>
                </a:lnTo>
                <a:lnTo>
                  <a:pt x="25542" y="8333"/>
                </a:lnTo>
                <a:lnTo>
                  <a:pt x="27157" y="10000"/>
                </a:lnTo>
                <a:lnTo>
                  <a:pt x="28285" y="12228"/>
                </a:lnTo>
                <a:lnTo>
                  <a:pt x="28285" y="17239"/>
                </a:lnTo>
                <a:lnTo>
                  <a:pt x="16642" y="26682"/>
                </a:lnTo>
                <a:lnTo>
                  <a:pt x="8869" y="26682"/>
                </a:lnTo>
                <a:lnTo>
                  <a:pt x="8869" y="32802"/>
                </a:lnTo>
                <a:lnTo>
                  <a:pt x="18867" y="32802"/>
                </a:lnTo>
                <a:lnTo>
                  <a:pt x="23317" y="33921"/>
                </a:lnTo>
                <a:lnTo>
                  <a:pt x="26060" y="36694"/>
                </a:lnTo>
                <a:lnTo>
                  <a:pt x="29382" y="39480"/>
                </a:lnTo>
                <a:lnTo>
                  <a:pt x="30510" y="42254"/>
                </a:lnTo>
                <a:lnTo>
                  <a:pt x="30510" y="51160"/>
                </a:lnTo>
                <a:lnTo>
                  <a:pt x="22738" y="58948"/>
                </a:lnTo>
                <a:lnTo>
                  <a:pt x="33731" y="58948"/>
                </a:lnTo>
                <a:lnTo>
                  <a:pt x="36636" y="55056"/>
                </a:lnTo>
                <a:lnTo>
                  <a:pt x="38282" y="50602"/>
                </a:lnTo>
                <a:lnTo>
                  <a:pt x="38282" y="41696"/>
                </a:lnTo>
                <a:lnTo>
                  <a:pt x="23317" y="28907"/>
                </a:lnTo>
                <a:lnTo>
                  <a:pt x="26669" y="27800"/>
                </a:lnTo>
                <a:lnTo>
                  <a:pt x="29382" y="26682"/>
                </a:lnTo>
                <a:lnTo>
                  <a:pt x="31089" y="25014"/>
                </a:lnTo>
                <a:lnTo>
                  <a:pt x="32735" y="23908"/>
                </a:lnTo>
                <a:lnTo>
                  <a:pt x="33832" y="22241"/>
                </a:lnTo>
                <a:lnTo>
                  <a:pt x="34930" y="20013"/>
                </a:lnTo>
                <a:lnTo>
                  <a:pt x="35539" y="18348"/>
                </a:lnTo>
                <a:lnTo>
                  <a:pt x="36057" y="16120"/>
                </a:lnTo>
                <a:lnTo>
                  <a:pt x="36057" y="10000"/>
                </a:lnTo>
                <a:lnTo>
                  <a:pt x="34442" y="6669"/>
                </a:lnTo>
                <a:lnTo>
                  <a:pt x="33869" y="6108"/>
                </a:lnTo>
                <a:close/>
              </a:path>
              <a:path w="38734" h="66039">
                <a:moveTo>
                  <a:pt x="23835" y="0"/>
                </a:moveTo>
                <a:lnTo>
                  <a:pt x="11612" y="0"/>
                </a:lnTo>
                <a:lnTo>
                  <a:pt x="7162" y="1667"/>
                </a:lnTo>
                <a:lnTo>
                  <a:pt x="4450" y="3892"/>
                </a:lnTo>
                <a:lnTo>
                  <a:pt x="1615" y="6669"/>
                </a:lnTo>
                <a:lnTo>
                  <a:pt x="518" y="10000"/>
                </a:lnTo>
                <a:lnTo>
                  <a:pt x="518" y="13347"/>
                </a:lnTo>
                <a:lnTo>
                  <a:pt x="7162" y="13347"/>
                </a:lnTo>
                <a:lnTo>
                  <a:pt x="7162" y="11679"/>
                </a:lnTo>
                <a:lnTo>
                  <a:pt x="7772" y="10561"/>
                </a:lnTo>
                <a:lnTo>
                  <a:pt x="8869" y="9454"/>
                </a:lnTo>
                <a:lnTo>
                  <a:pt x="9387" y="8333"/>
                </a:lnTo>
                <a:lnTo>
                  <a:pt x="10515" y="7226"/>
                </a:lnTo>
                <a:lnTo>
                  <a:pt x="12222" y="7226"/>
                </a:lnTo>
                <a:lnTo>
                  <a:pt x="13837" y="6669"/>
                </a:lnTo>
                <a:lnTo>
                  <a:pt x="15544" y="6108"/>
                </a:lnTo>
                <a:lnTo>
                  <a:pt x="33869" y="6108"/>
                </a:lnTo>
                <a:lnTo>
                  <a:pt x="31607" y="3892"/>
                </a:lnTo>
                <a:lnTo>
                  <a:pt x="28285" y="1667"/>
                </a:lnTo>
                <a:lnTo>
                  <a:pt x="238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95673" y="2063338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6733"/>
                </a:lnTo>
              </a:path>
            </a:pathLst>
          </a:custGeom>
          <a:ln w="72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95673" y="4962415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6745"/>
                </a:lnTo>
              </a:path>
            </a:pathLst>
          </a:custGeom>
          <a:ln w="72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05655" y="5085326"/>
            <a:ext cx="57150" cy="95250"/>
          </a:xfrm>
          <a:custGeom>
            <a:avLst/>
            <a:gdLst/>
            <a:ahLst/>
            <a:cxnLst/>
            <a:rect l="l" t="t" r="r" b="b"/>
            <a:pathLst>
              <a:path w="57150" h="95250">
                <a:moveTo>
                  <a:pt x="10576" y="75630"/>
                </a:moveTo>
                <a:lnTo>
                  <a:pt x="0" y="75630"/>
                </a:lnTo>
                <a:lnTo>
                  <a:pt x="0" y="81189"/>
                </a:lnTo>
                <a:lnTo>
                  <a:pt x="2225" y="85081"/>
                </a:lnTo>
                <a:lnTo>
                  <a:pt x="9997" y="92869"/>
                </a:lnTo>
                <a:lnTo>
                  <a:pt x="16642" y="95094"/>
                </a:lnTo>
                <a:lnTo>
                  <a:pt x="36118" y="95094"/>
                </a:lnTo>
                <a:lnTo>
                  <a:pt x="43891" y="91763"/>
                </a:lnTo>
                <a:lnTo>
                  <a:pt x="48859" y="86200"/>
                </a:lnTo>
                <a:lnTo>
                  <a:pt x="49317" y="85642"/>
                </a:lnTo>
                <a:lnTo>
                  <a:pt x="22219" y="85642"/>
                </a:lnTo>
                <a:lnTo>
                  <a:pt x="18348" y="85081"/>
                </a:lnTo>
                <a:lnTo>
                  <a:pt x="15026" y="83414"/>
                </a:lnTo>
                <a:lnTo>
                  <a:pt x="12191" y="81747"/>
                </a:lnTo>
                <a:lnTo>
                  <a:pt x="10576" y="79522"/>
                </a:lnTo>
                <a:lnTo>
                  <a:pt x="10576" y="75630"/>
                </a:lnTo>
                <a:close/>
              </a:path>
              <a:path w="57150" h="95250">
                <a:moveTo>
                  <a:pt x="50566" y="8894"/>
                </a:moveTo>
                <a:lnTo>
                  <a:pt x="30571" y="8894"/>
                </a:lnTo>
                <a:lnTo>
                  <a:pt x="34411" y="10012"/>
                </a:lnTo>
                <a:lnTo>
                  <a:pt x="37246" y="12240"/>
                </a:lnTo>
                <a:lnTo>
                  <a:pt x="39959" y="14453"/>
                </a:lnTo>
                <a:lnTo>
                  <a:pt x="41666" y="17239"/>
                </a:lnTo>
                <a:lnTo>
                  <a:pt x="41666" y="24466"/>
                </a:lnTo>
                <a:lnTo>
                  <a:pt x="40568" y="27252"/>
                </a:lnTo>
                <a:lnTo>
                  <a:pt x="38861" y="29468"/>
                </a:lnTo>
                <a:lnTo>
                  <a:pt x="37246" y="32253"/>
                </a:lnTo>
                <a:lnTo>
                  <a:pt x="35021" y="34482"/>
                </a:lnTo>
                <a:lnTo>
                  <a:pt x="32186" y="36146"/>
                </a:lnTo>
                <a:lnTo>
                  <a:pt x="28864" y="37813"/>
                </a:lnTo>
                <a:lnTo>
                  <a:pt x="25024" y="38374"/>
                </a:lnTo>
                <a:lnTo>
                  <a:pt x="12801" y="38374"/>
                </a:lnTo>
                <a:lnTo>
                  <a:pt x="12801" y="47268"/>
                </a:lnTo>
                <a:lnTo>
                  <a:pt x="27249" y="47268"/>
                </a:lnTo>
                <a:lnTo>
                  <a:pt x="34411" y="49493"/>
                </a:lnTo>
                <a:lnTo>
                  <a:pt x="38861" y="52827"/>
                </a:lnTo>
                <a:lnTo>
                  <a:pt x="43312" y="56720"/>
                </a:lnTo>
                <a:lnTo>
                  <a:pt x="45018" y="61734"/>
                </a:lnTo>
                <a:lnTo>
                  <a:pt x="45018" y="70628"/>
                </a:lnTo>
                <a:lnTo>
                  <a:pt x="30571" y="85642"/>
                </a:lnTo>
                <a:lnTo>
                  <a:pt x="49317" y="85642"/>
                </a:lnTo>
                <a:lnTo>
                  <a:pt x="53888" y="80080"/>
                </a:lnTo>
                <a:lnTo>
                  <a:pt x="56631" y="73414"/>
                </a:lnTo>
                <a:lnTo>
                  <a:pt x="56631" y="60066"/>
                </a:lnTo>
                <a:lnTo>
                  <a:pt x="34411" y="41708"/>
                </a:lnTo>
                <a:lnTo>
                  <a:pt x="39471" y="40587"/>
                </a:lnTo>
                <a:lnTo>
                  <a:pt x="42793" y="38374"/>
                </a:lnTo>
                <a:lnTo>
                  <a:pt x="45537" y="36146"/>
                </a:lnTo>
                <a:lnTo>
                  <a:pt x="47762" y="34482"/>
                </a:lnTo>
                <a:lnTo>
                  <a:pt x="49438" y="31693"/>
                </a:lnTo>
                <a:lnTo>
                  <a:pt x="51084" y="28919"/>
                </a:lnTo>
                <a:lnTo>
                  <a:pt x="52181" y="26133"/>
                </a:lnTo>
                <a:lnTo>
                  <a:pt x="52791" y="23359"/>
                </a:lnTo>
                <a:lnTo>
                  <a:pt x="52791" y="13908"/>
                </a:lnTo>
                <a:lnTo>
                  <a:pt x="50566" y="8894"/>
                </a:lnTo>
                <a:close/>
              </a:path>
              <a:path w="57150" h="95250">
                <a:moveTo>
                  <a:pt x="35539" y="0"/>
                </a:moveTo>
                <a:lnTo>
                  <a:pt x="17251" y="0"/>
                </a:lnTo>
                <a:lnTo>
                  <a:pt x="10576" y="1667"/>
                </a:lnTo>
                <a:lnTo>
                  <a:pt x="6644" y="5559"/>
                </a:lnTo>
                <a:lnTo>
                  <a:pt x="2804" y="9454"/>
                </a:lnTo>
                <a:lnTo>
                  <a:pt x="1097" y="13908"/>
                </a:lnTo>
                <a:lnTo>
                  <a:pt x="1097" y="18906"/>
                </a:lnTo>
                <a:lnTo>
                  <a:pt x="11094" y="18906"/>
                </a:lnTo>
                <a:lnTo>
                  <a:pt x="11094" y="16681"/>
                </a:lnTo>
                <a:lnTo>
                  <a:pt x="11704" y="15014"/>
                </a:lnTo>
                <a:lnTo>
                  <a:pt x="13319" y="13347"/>
                </a:lnTo>
                <a:lnTo>
                  <a:pt x="14447" y="11679"/>
                </a:lnTo>
                <a:lnTo>
                  <a:pt x="16123" y="10561"/>
                </a:lnTo>
                <a:lnTo>
                  <a:pt x="18348" y="10012"/>
                </a:lnTo>
                <a:lnTo>
                  <a:pt x="20573" y="8894"/>
                </a:lnTo>
                <a:lnTo>
                  <a:pt x="50566" y="8894"/>
                </a:lnTo>
                <a:lnTo>
                  <a:pt x="46116" y="5559"/>
                </a:lnTo>
                <a:lnTo>
                  <a:pt x="41666" y="1667"/>
                </a:lnTo>
                <a:lnTo>
                  <a:pt x="35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85086" y="5169854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026" y="0"/>
                </a:lnTo>
              </a:path>
            </a:pathLst>
          </a:custGeom>
          <a:ln w="155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17303" y="5085326"/>
            <a:ext cx="66040" cy="95250"/>
          </a:xfrm>
          <a:custGeom>
            <a:avLst/>
            <a:gdLst/>
            <a:ahLst/>
            <a:cxnLst/>
            <a:rect l="l" t="t" r="r" b="b"/>
            <a:pathLst>
              <a:path w="66040" h="95250">
                <a:moveTo>
                  <a:pt x="32796" y="0"/>
                </a:moveTo>
                <a:lnTo>
                  <a:pt x="2354" y="27737"/>
                </a:lnTo>
                <a:lnTo>
                  <a:pt x="0" y="47268"/>
                </a:lnTo>
                <a:lnTo>
                  <a:pt x="605" y="57595"/>
                </a:lnTo>
                <a:lnTo>
                  <a:pt x="19392" y="91826"/>
                </a:lnTo>
                <a:lnTo>
                  <a:pt x="32796" y="95094"/>
                </a:lnTo>
                <a:lnTo>
                  <a:pt x="39885" y="94268"/>
                </a:lnTo>
                <a:lnTo>
                  <a:pt x="46192" y="91826"/>
                </a:lnTo>
                <a:lnTo>
                  <a:pt x="51767" y="87821"/>
                </a:lnTo>
                <a:lnTo>
                  <a:pt x="53701" y="85642"/>
                </a:lnTo>
                <a:lnTo>
                  <a:pt x="25024" y="85642"/>
                </a:lnTo>
                <a:lnTo>
                  <a:pt x="19994" y="81747"/>
                </a:lnTo>
                <a:lnTo>
                  <a:pt x="11094" y="47268"/>
                </a:lnTo>
                <a:lnTo>
                  <a:pt x="11413" y="39968"/>
                </a:lnTo>
                <a:lnTo>
                  <a:pt x="25024" y="8894"/>
                </a:lnTo>
                <a:lnTo>
                  <a:pt x="53348" y="8894"/>
                </a:lnTo>
                <a:lnTo>
                  <a:pt x="51767" y="7036"/>
                </a:lnTo>
                <a:lnTo>
                  <a:pt x="46192" y="3057"/>
                </a:lnTo>
                <a:lnTo>
                  <a:pt x="39885" y="747"/>
                </a:lnTo>
                <a:lnTo>
                  <a:pt x="32796" y="0"/>
                </a:lnTo>
                <a:close/>
              </a:path>
              <a:path w="66040" h="95250">
                <a:moveTo>
                  <a:pt x="53348" y="8894"/>
                </a:moveTo>
                <a:lnTo>
                  <a:pt x="40568" y="8894"/>
                </a:lnTo>
                <a:lnTo>
                  <a:pt x="46146" y="12786"/>
                </a:lnTo>
                <a:lnTo>
                  <a:pt x="49469" y="20573"/>
                </a:lnTo>
                <a:lnTo>
                  <a:pt x="51646" y="26622"/>
                </a:lnTo>
                <a:lnTo>
                  <a:pt x="53199" y="33086"/>
                </a:lnTo>
                <a:lnTo>
                  <a:pt x="54128" y="39968"/>
                </a:lnTo>
                <a:lnTo>
                  <a:pt x="54437" y="47268"/>
                </a:lnTo>
                <a:lnTo>
                  <a:pt x="54128" y="54568"/>
                </a:lnTo>
                <a:lnTo>
                  <a:pt x="40568" y="85642"/>
                </a:lnTo>
                <a:lnTo>
                  <a:pt x="53701" y="85642"/>
                </a:lnTo>
                <a:lnTo>
                  <a:pt x="65531" y="47268"/>
                </a:lnTo>
                <a:lnTo>
                  <a:pt x="65007" y="36956"/>
                </a:lnTo>
                <a:lnTo>
                  <a:pt x="63394" y="27737"/>
                </a:lnTo>
                <a:lnTo>
                  <a:pt x="60632" y="19663"/>
                </a:lnTo>
                <a:lnTo>
                  <a:pt x="56662" y="12786"/>
                </a:lnTo>
                <a:lnTo>
                  <a:pt x="53348" y="88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24533" y="5222687"/>
            <a:ext cx="38735" cy="103505"/>
          </a:xfrm>
          <a:custGeom>
            <a:avLst/>
            <a:gdLst/>
            <a:ahLst/>
            <a:cxnLst/>
            <a:rect l="l" t="t" r="r" b="b"/>
            <a:pathLst>
              <a:path w="38734" h="103504">
                <a:moveTo>
                  <a:pt x="38252" y="0"/>
                </a:moveTo>
                <a:lnTo>
                  <a:pt x="28285" y="0"/>
                </a:lnTo>
                <a:lnTo>
                  <a:pt x="26060" y="8348"/>
                </a:lnTo>
                <a:lnTo>
                  <a:pt x="23317" y="13347"/>
                </a:lnTo>
                <a:lnTo>
                  <a:pt x="19964" y="15575"/>
                </a:lnTo>
                <a:lnTo>
                  <a:pt x="16062" y="17242"/>
                </a:lnTo>
                <a:lnTo>
                  <a:pt x="9387" y="18909"/>
                </a:lnTo>
                <a:lnTo>
                  <a:pt x="0" y="20016"/>
                </a:lnTo>
                <a:lnTo>
                  <a:pt x="0" y="30041"/>
                </a:lnTo>
                <a:lnTo>
                  <a:pt x="24414" y="30041"/>
                </a:lnTo>
                <a:lnTo>
                  <a:pt x="24414" y="103443"/>
                </a:lnTo>
                <a:lnTo>
                  <a:pt x="38252" y="103443"/>
                </a:lnTo>
                <a:lnTo>
                  <a:pt x="382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92777" y="5219901"/>
            <a:ext cx="45085" cy="106680"/>
          </a:xfrm>
          <a:custGeom>
            <a:avLst/>
            <a:gdLst/>
            <a:ahLst/>
            <a:cxnLst/>
            <a:rect l="l" t="t" r="r" b="b"/>
            <a:pathLst>
              <a:path w="45084" h="106679">
                <a:moveTo>
                  <a:pt x="44531" y="0"/>
                </a:moveTo>
                <a:lnTo>
                  <a:pt x="33924" y="0"/>
                </a:lnTo>
                <a:lnTo>
                  <a:pt x="0" y="106228"/>
                </a:lnTo>
                <a:lnTo>
                  <a:pt x="11125" y="106228"/>
                </a:lnTo>
                <a:lnTo>
                  <a:pt x="44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79462" y="5232141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988"/>
                </a:lnTo>
              </a:path>
            </a:pathLst>
          </a:custGeom>
          <a:ln w="144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36699" y="5226021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526" y="0"/>
                </a:lnTo>
              </a:path>
            </a:pathLst>
          </a:custGeom>
          <a:ln w="12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75017" y="5349875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767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81129" y="5229859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12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75017" y="5224145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767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18329" y="5219901"/>
            <a:ext cx="86995" cy="106680"/>
          </a:xfrm>
          <a:custGeom>
            <a:avLst/>
            <a:gdLst/>
            <a:ahLst/>
            <a:cxnLst/>
            <a:rect l="l" t="t" r="r" b="b"/>
            <a:pathLst>
              <a:path w="86995" h="106679">
                <a:moveTo>
                  <a:pt x="13837" y="0"/>
                </a:moveTo>
                <a:lnTo>
                  <a:pt x="0" y="0"/>
                </a:lnTo>
                <a:lnTo>
                  <a:pt x="0" y="106228"/>
                </a:lnTo>
                <a:lnTo>
                  <a:pt x="13837" y="106228"/>
                </a:lnTo>
                <a:lnTo>
                  <a:pt x="13837" y="68960"/>
                </a:lnTo>
                <a:lnTo>
                  <a:pt x="31089" y="52840"/>
                </a:lnTo>
                <a:lnTo>
                  <a:pt x="48714" y="52840"/>
                </a:lnTo>
                <a:lnTo>
                  <a:pt x="47920" y="51721"/>
                </a:lnTo>
                <a:lnTo>
                  <a:pt x="13837" y="51721"/>
                </a:lnTo>
                <a:lnTo>
                  <a:pt x="13837" y="0"/>
                </a:lnTo>
                <a:close/>
              </a:path>
              <a:path w="86995" h="106679">
                <a:moveTo>
                  <a:pt x="48714" y="52840"/>
                </a:moveTo>
                <a:lnTo>
                  <a:pt x="31089" y="52840"/>
                </a:lnTo>
                <a:lnTo>
                  <a:pt x="67757" y="106228"/>
                </a:lnTo>
                <a:lnTo>
                  <a:pt x="86624" y="106228"/>
                </a:lnTo>
                <a:lnTo>
                  <a:pt x="48714" y="52840"/>
                </a:lnTo>
                <a:close/>
              </a:path>
              <a:path w="86995" h="106679">
                <a:moveTo>
                  <a:pt x="85526" y="0"/>
                </a:moveTo>
                <a:lnTo>
                  <a:pt x="65531" y="0"/>
                </a:lnTo>
                <a:lnTo>
                  <a:pt x="13837" y="51721"/>
                </a:lnTo>
                <a:lnTo>
                  <a:pt x="47920" y="51721"/>
                </a:lnTo>
                <a:lnTo>
                  <a:pt x="41605" y="42827"/>
                </a:lnTo>
                <a:lnTo>
                  <a:pt x="855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06660" y="5234368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1610" y="0"/>
                </a:lnTo>
              </a:path>
            </a:pathLst>
          </a:custGeom>
          <a:ln w="77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41102" y="5197662"/>
            <a:ext cx="22860" cy="62230"/>
          </a:xfrm>
          <a:custGeom>
            <a:avLst/>
            <a:gdLst/>
            <a:ahLst/>
            <a:cxnLst/>
            <a:rect l="l" t="t" r="r" b="b"/>
            <a:pathLst>
              <a:path w="22859" h="62229">
                <a:moveTo>
                  <a:pt x="22707" y="0"/>
                </a:moveTo>
                <a:lnTo>
                  <a:pt x="16642" y="0"/>
                </a:lnTo>
                <a:lnTo>
                  <a:pt x="15544" y="4450"/>
                </a:lnTo>
                <a:lnTo>
                  <a:pt x="13837" y="7784"/>
                </a:lnTo>
                <a:lnTo>
                  <a:pt x="9387" y="10012"/>
                </a:lnTo>
                <a:lnTo>
                  <a:pt x="5547" y="11119"/>
                </a:lnTo>
                <a:lnTo>
                  <a:pt x="0" y="11679"/>
                </a:lnTo>
                <a:lnTo>
                  <a:pt x="0" y="17797"/>
                </a:lnTo>
                <a:lnTo>
                  <a:pt x="14447" y="17797"/>
                </a:lnTo>
                <a:lnTo>
                  <a:pt x="14447" y="61731"/>
                </a:lnTo>
                <a:lnTo>
                  <a:pt x="22707" y="61731"/>
                </a:lnTo>
                <a:lnTo>
                  <a:pt x="227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80482" y="5349875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767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302138" y="5229859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12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280482" y="5224145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767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06911" y="2523226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4">
                <a:moveTo>
                  <a:pt x="37216" y="0"/>
                </a:moveTo>
                <a:lnTo>
                  <a:pt x="0" y="74005"/>
                </a:lnTo>
                <a:lnTo>
                  <a:pt x="73883" y="74005"/>
                </a:lnTo>
                <a:lnTo>
                  <a:pt x="37216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44127" y="2523226"/>
            <a:ext cx="40640" cy="78105"/>
          </a:xfrm>
          <a:custGeom>
            <a:avLst/>
            <a:gdLst/>
            <a:ahLst/>
            <a:cxnLst/>
            <a:rect l="l" t="t" r="r" b="b"/>
            <a:pathLst>
              <a:path w="40639" h="78105">
                <a:moveTo>
                  <a:pt x="3322" y="0"/>
                </a:moveTo>
                <a:lnTo>
                  <a:pt x="0" y="0"/>
                </a:lnTo>
                <a:lnTo>
                  <a:pt x="0" y="3352"/>
                </a:lnTo>
                <a:lnTo>
                  <a:pt x="36667" y="77845"/>
                </a:lnTo>
                <a:lnTo>
                  <a:pt x="40538" y="77845"/>
                </a:lnTo>
                <a:lnTo>
                  <a:pt x="40538" y="74005"/>
                </a:lnTo>
                <a:lnTo>
                  <a:pt x="3322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06908" y="2598853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64" y="0"/>
                </a:lnTo>
              </a:path>
            </a:pathLst>
          </a:custGeom>
          <a:ln w="3336">
            <a:solidFill>
              <a:srgbClr val="00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06911" y="2523226"/>
            <a:ext cx="40640" cy="78105"/>
          </a:xfrm>
          <a:custGeom>
            <a:avLst/>
            <a:gdLst/>
            <a:ahLst/>
            <a:cxnLst/>
            <a:rect l="l" t="t" r="r" b="b"/>
            <a:pathLst>
              <a:path w="40639" h="78105">
                <a:moveTo>
                  <a:pt x="40538" y="0"/>
                </a:moveTo>
                <a:lnTo>
                  <a:pt x="37216" y="0"/>
                </a:lnTo>
                <a:lnTo>
                  <a:pt x="0" y="74005"/>
                </a:lnTo>
                <a:lnTo>
                  <a:pt x="0" y="77845"/>
                </a:lnTo>
                <a:lnTo>
                  <a:pt x="3870" y="77845"/>
                </a:lnTo>
                <a:lnTo>
                  <a:pt x="40538" y="3352"/>
                </a:lnTo>
                <a:lnTo>
                  <a:pt x="40538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277416" y="2767949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4">
                <a:moveTo>
                  <a:pt x="36636" y="0"/>
                </a:moveTo>
                <a:lnTo>
                  <a:pt x="0" y="73944"/>
                </a:lnTo>
                <a:lnTo>
                  <a:pt x="73883" y="73944"/>
                </a:lnTo>
                <a:lnTo>
                  <a:pt x="36636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314053" y="2767949"/>
            <a:ext cx="41275" cy="78105"/>
          </a:xfrm>
          <a:custGeom>
            <a:avLst/>
            <a:gdLst/>
            <a:ahLst/>
            <a:cxnLst/>
            <a:rect l="l" t="t" r="r" b="b"/>
            <a:pathLst>
              <a:path w="41275" h="78105">
                <a:moveTo>
                  <a:pt x="3931" y="0"/>
                </a:moveTo>
                <a:lnTo>
                  <a:pt x="0" y="0"/>
                </a:lnTo>
                <a:lnTo>
                  <a:pt x="0" y="3352"/>
                </a:lnTo>
                <a:lnTo>
                  <a:pt x="37246" y="77876"/>
                </a:lnTo>
                <a:lnTo>
                  <a:pt x="41087" y="77876"/>
                </a:lnTo>
                <a:lnTo>
                  <a:pt x="41087" y="73944"/>
                </a:lnTo>
                <a:lnTo>
                  <a:pt x="3931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77393" y="2843584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64" y="0"/>
                </a:lnTo>
              </a:path>
            </a:pathLst>
          </a:custGeom>
          <a:ln w="3336">
            <a:solidFill>
              <a:srgbClr val="00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77416" y="2767949"/>
            <a:ext cx="40640" cy="78105"/>
          </a:xfrm>
          <a:custGeom>
            <a:avLst/>
            <a:gdLst/>
            <a:ahLst/>
            <a:cxnLst/>
            <a:rect l="l" t="t" r="r" b="b"/>
            <a:pathLst>
              <a:path w="40639" h="78105">
                <a:moveTo>
                  <a:pt x="40568" y="0"/>
                </a:moveTo>
                <a:lnTo>
                  <a:pt x="36636" y="0"/>
                </a:lnTo>
                <a:lnTo>
                  <a:pt x="0" y="73944"/>
                </a:lnTo>
                <a:lnTo>
                  <a:pt x="0" y="77876"/>
                </a:lnTo>
                <a:lnTo>
                  <a:pt x="3322" y="77876"/>
                </a:lnTo>
                <a:lnTo>
                  <a:pt x="40568" y="3352"/>
                </a:lnTo>
                <a:lnTo>
                  <a:pt x="40568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462369" y="3027090"/>
            <a:ext cx="74295" cy="74930"/>
          </a:xfrm>
          <a:custGeom>
            <a:avLst/>
            <a:gdLst/>
            <a:ahLst/>
            <a:cxnLst/>
            <a:rect l="l" t="t" r="r" b="b"/>
            <a:pathLst>
              <a:path w="74295" h="74930">
                <a:moveTo>
                  <a:pt x="37246" y="0"/>
                </a:moveTo>
                <a:lnTo>
                  <a:pt x="0" y="74523"/>
                </a:lnTo>
                <a:lnTo>
                  <a:pt x="73913" y="74523"/>
                </a:lnTo>
                <a:lnTo>
                  <a:pt x="37246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499616" y="3027090"/>
            <a:ext cx="40640" cy="78105"/>
          </a:xfrm>
          <a:custGeom>
            <a:avLst/>
            <a:gdLst/>
            <a:ahLst/>
            <a:cxnLst/>
            <a:rect l="l" t="t" r="r" b="b"/>
            <a:pathLst>
              <a:path w="40640" h="78105">
                <a:moveTo>
                  <a:pt x="3322" y="0"/>
                </a:moveTo>
                <a:lnTo>
                  <a:pt x="0" y="0"/>
                </a:lnTo>
                <a:lnTo>
                  <a:pt x="0" y="3931"/>
                </a:lnTo>
                <a:lnTo>
                  <a:pt x="36667" y="77845"/>
                </a:lnTo>
                <a:lnTo>
                  <a:pt x="40507" y="77845"/>
                </a:lnTo>
                <a:lnTo>
                  <a:pt x="40507" y="74523"/>
                </a:lnTo>
                <a:lnTo>
                  <a:pt x="3322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62378" y="3103290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34" y="0"/>
                </a:lnTo>
              </a:path>
            </a:pathLst>
          </a:custGeom>
          <a:ln w="3336">
            <a:solidFill>
              <a:srgbClr val="00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462369" y="3027090"/>
            <a:ext cx="40640" cy="78105"/>
          </a:xfrm>
          <a:custGeom>
            <a:avLst/>
            <a:gdLst/>
            <a:ahLst/>
            <a:cxnLst/>
            <a:rect l="l" t="t" r="r" b="b"/>
            <a:pathLst>
              <a:path w="40640" h="78105">
                <a:moveTo>
                  <a:pt x="40568" y="0"/>
                </a:moveTo>
                <a:lnTo>
                  <a:pt x="37246" y="0"/>
                </a:lnTo>
                <a:lnTo>
                  <a:pt x="0" y="74523"/>
                </a:lnTo>
                <a:lnTo>
                  <a:pt x="0" y="77845"/>
                </a:lnTo>
                <a:lnTo>
                  <a:pt x="3931" y="77845"/>
                </a:lnTo>
                <a:lnTo>
                  <a:pt x="40568" y="3931"/>
                </a:lnTo>
                <a:lnTo>
                  <a:pt x="40568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62287" y="3212896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246" y="0"/>
                </a:moveTo>
                <a:lnTo>
                  <a:pt x="0" y="73913"/>
                </a:lnTo>
                <a:lnTo>
                  <a:pt x="73913" y="73913"/>
                </a:lnTo>
                <a:lnTo>
                  <a:pt x="37246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699534" y="3212896"/>
            <a:ext cx="40640" cy="78105"/>
          </a:xfrm>
          <a:custGeom>
            <a:avLst/>
            <a:gdLst/>
            <a:ahLst/>
            <a:cxnLst/>
            <a:rect l="l" t="t" r="r" b="b"/>
            <a:pathLst>
              <a:path w="40640" h="78104">
                <a:moveTo>
                  <a:pt x="3322" y="0"/>
                </a:moveTo>
                <a:lnTo>
                  <a:pt x="0" y="0"/>
                </a:lnTo>
                <a:lnTo>
                  <a:pt x="0" y="3322"/>
                </a:lnTo>
                <a:lnTo>
                  <a:pt x="36667" y="77845"/>
                </a:lnTo>
                <a:lnTo>
                  <a:pt x="40568" y="77845"/>
                </a:lnTo>
                <a:lnTo>
                  <a:pt x="40568" y="73913"/>
                </a:lnTo>
                <a:lnTo>
                  <a:pt x="3322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62289" y="3288515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825" y="0"/>
                </a:lnTo>
              </a:path>
            </a:pathLst>
          </a:custGeom>
          <a:ln w="3336">
            <a:solidFill>
              <a:srgbClr val="00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62287" y="3212896"/>
            <a:ext cx="40640" cy="78105"/>
          </a:xfrm>
          <a:custGeom>
            <a:avLst/>
            <a:gdLst/>
            <a:ahLst/>
            <a:cxnLst/>
            <a:rect l="l" t="t" r="r" b="b"/>
            <a:pathLst>
              <a:path w="40640" h="78104">
                <a:moveTo>
                  <a:pt x="40568" y="0"/>
                </a:moveTo>
                <a:lnTo>
                  <a:pt x="37246" y="0"/>
                </a:lnTo>
                <a:lnTo>
                  <a:pt x="0" y="73913"/>
                </a:lnTo>
                <a:lnTo>
                  <a:pt x="0" y="77845"/>
                </a:lnTo>
                <a:lnTo>
                  <a:pt x="3931" y="77845"/>
                </a:lnTo>
                <a:lnTo>
                  <a:pt x="40568" y="3322"/>
                </a:lnTo>
                <a:lnTo>
                  <a:pt x="40568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62297" y="3375781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155" y="0"/>
                </a:moveTo>
                <a:lnTo>
                  <a:pt x="0" y="73974"/>
                </a:lnTo>
                <a:lnTo>
                  <a:pt x="73883" y="73974"/>
                </a:lnTo>
                <a:lnTo>
                  <a:pt x="37155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899452" y="3375781"/>
            <a:ext cx="40640" cy="78105"/>
          </a:xfrm>
          <a:custGeom>
            <a:avLst/>
            <a:gdLst/>
            <a:ahLst/>
            <a:cxnLst/>
            <a:rect l="l" t="t" r="r" b="b"/>
            <a:pathLst>
              <a:path w="40640" h="78104">
                <a:moveTo>
                  <a:pt x="3352" y="0"/>
                </a:moveTo>
                <a:lnTo>
                  <a:pt x="0" y="0"/>
                </a:lnTo>
                <a:lnTo>
                  <a:pt x="0" y="3901"/>
                </a:lnTo>
                <a:lnTo>
                  <a:pt x="36728" y="77845"/>
                </a:lnTo>
                <a:lnTo>
                  <a:pt x="40568" y="77845"/>
                </a:lnTo>
                <a:lnTo>
                  <a:pt x="40568" y="73974"/>
                </a:lnTo>
                <a:lnTo>
                  <a:pt x="3352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62291" y="3451994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34" y="0"/>
                </a:lnTo>
              </a:path>
            </a:pathLst>
          </a:custGeom>
          <a:ln w="3336">
            <a:solidFill>
              <a:srgbClr val="00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62297" y="3375781"/>
            <a:ext cx="40640" cy="78105"/>
          </a:xfrm>
          <a:custGeom>
            <a:avLst/>
            <a:gdLst/>
            <a:ahLst/>
            <a:cxnLst/>
            <a:rect l="l" t="t" r="r" b="b"/>
            <a:pathLst>
              <a:path w="40640" h="78104">
                <a:moveTo>
                  <a:pt x="40507" y="0"/>
                </a:moveTo>
                <a:lnTo>
                  <a:pt x="37155" y="0"/>
                </a:lnTo>
                <a:lnTo>
                  <a:pt x="0" y="73974"/>
                </a:lnTo>
                <a:lnTo>
                  <a:pt x="0" y="77845"/>
                </a:lnTo>
                <a:lnTo>
                  <a:pt x="3840" y="77845"/>
                </a:lnTo>
                <a:lnTo>
                  <a:pt x="40507" y="3901"/>
                </a:lnTo>
                <a:lnTo>
                  <a:pt x="40507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084435" y="3672199"/>
            <a:ext cx="74295" cy="74930"/>
          </a:xfrm>
          <a:custGeom>
            <a:avLst/>
            <a:gdLst/>
            <a:ahLst/>
            <a:cxnLst/>
            <a:rect l="l" t="t" r="r" b="b"/>
            <a:pathLst>
              <a:path w="74295" h="74929">
                <a:moveTo>
                  <a:pt x="37216" y="0"/>
                </a:moveTo>
                <a:lnTo>
                  <a:pt x="0" y="74493"/>
                </a:lnTo>
                <a:lnTo>
                  <a:pt x="73883" y="74493"/>
                </a:lnTo>
                <a:lnTo>
                  <a:pt x="37216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121652" y="3672199"/>
            <a:ext cx="40640" cy="78105"/>
          </a:xfrm>
          <a:custGeom>
            <a:avLst/>
            <a:gdLst/>
            <a:ahLst/>
            <a:cxnLst/>
            <a:rect l="l" t="t" r="r" b="b"/>
            <a:pathLst>
              <a:path w="40640" h="78104">
                <a:moveTo>
                  <a:pt x="3352" y="0"/>
                </a:moveTo>
                <a:lnTo>
                  <a:pt x="0" y="0"/>
                </a:lnTo>
                <a:lnTo>
                  <a:pt x="0" y="3901"/>
                </a:lnTo>
                <a:lnTo>
                  <a:pt x="36667" y="77815"/>
                </a:lnTo>
                <a:lnTo>
                  <a:pt x="40599" y="77815"/>
                </a:lnTo>
                <a:lnTo>
                  <a:pt x="40599" y="74493"/>
                </a:lnTo>
                <a:lnTo>
                  <a:pt x="3352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084435" y="3672199"/>
            <a:ext cx="40640" cy="78105"/>
          </a:xfrm>
          <a:custGeom>
            <a:avLst/>
            <a:gdLst/>
            <a:ahLst/>
            <a:cxnLst/>
            <a:rect l="l" t="t" r="r" b="b"/>
            <a:pathLst>
              <a:path w="40640" h="78104">
                <a:moveTo>
                  <a:pt x="40568" y="0"/>
                </a:moveTo>
                <a:lnTo>
                  <a:pt x="37216" y="0"/>
                </a:lnTo>
                <a:lnTo>
                  <a:pt x="0" y="74493"/>
                </a:lnTo>
                <a:lnTo>
                  <a:pt x="0" y="77815"/>
                </a:lnTo>
                <a:lnTo>
                  <a:pt x="3901" y="77815"/>
                </a:lnTo>
                <a:lnTo>
                  <a:pt x="40568" y="3901"/>
                </a:lnTo>
                <a:lnTo>
                  <a:pt x="40568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321570" y="4065352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6667" y="0"/>
                </a:moveTo>
                <a:lnTo>
                  <a:pt x="0" y="73999"/>
                </a:lnTo>
                <a:lnTo>
                  <a:pt x="73913" y="73999"/>
                </a:lnTo>
                <a:lnTo>
                  <a:pt x="36667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358237" y="4065352"/>
            <a:ext cx="41275" cy="78105"/>
          </a:xfrm>
          <a:custGeom>
            <a:avLst/>
            <a:gdLst/>
            <a:ahLst/>
            <a:cxnLst/>
            <a:rect l="l" t="t" r="r" b="b"/>
            <a:pathLst>
              <a:path w="41275" h="78104">
                <a:moveTo>
                  <a:pt x="3931" y="0"/>
                </a:moveTo>
                <a:lnTo>
                  <a:pt x="0" y="0"/>
                </a:lnTo>
                <a:lnTo>
                  <a:pt x="0" y="3928"/>
                </a:lnTo>
                <a:lnTo>
                  <a:pt x="37246" y="77928"/>
                </a:lnTo>
                <a:lnTo>
                  <a:pt x="41087" y="77928"/>
                </a:lnTo>
                <a:lnTo>
                  <a:pt x="41087" y="73999"/>
                </a:lnTo>
                <a:lnTo>
                  <a:pt x="3931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321570" y="4065352"/>
            <a:ext cx="40640" cy="78105"/>
          </a:xfrm>
          <a:custGeom>
            <a:avLst/>
            <a:gdLst/>
            <a:ahLst/>
            <a:cxnLst/>
            <a:rect l="l" t="t" r="r" b="b"/>
            <a:pathLst>
              <a:path w="40640" h="78104">
                <a:moveTo>
                  <a:pt x="40599" y="0"/>
                </a:moveTo>
                <a:lnTo>
                  <a:pt x="36667" y="0"/>
                </a:lnTo>
                <a:lnTo>
                  <a:pt x="0" y="73999"/>
                </a:lnTo>
                <a:lnTo>
                  <a:pt x="0" y="77928"/>
                </a:lnTo>
                <a:lnTo>
                  <a:pt x="3352" y="77928"/>
                </a:lnTo>
                <a:lnTo>
                  <a:pt x="40599" y="3928"/>
                </a:lnTo>
                <a:lnTo>
                  <a:pt x="40599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573182" y="4361843"/>
            <a:ext cx="74295" cy="74930"/>
          </a:xfrm>
          <a:custGeom>
            <a:avLst/>
            <a:gdLst/>
            <a:ahLst/>
            <a:cxnLst/>
            <a:rect l="l" t="t" r="r" b="b"/>
            <a:pathLst>
              <a:path w="74295" h="74929">
                <a:moveTo>
                  <a:pt x="37246" y="0"/>
                </a:moveTo>
                <a:lnTo>
                  <a:pt x="0" y="74508"/>
                </a:lnTo>
                <a:lnTo>
                  <a:pt x="73913" y="74508"/>
                </a:lnTo>
                <a:lnTo>
                  <a:pt x="37246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610429" y="4361843"/>
            <a:ext cx="40640" cy="78105"/>
          </a:xfrm>
          <a:custGeom>
            <a:avLst/>
            <a:gdLst/>
            <a:ahLst/>
            <a:cxnLst/>
            <a:rect l="l" t="t" r="r" b="b"/>
            <a:pathLst>
              <a:path w="40640" h="78104">
                <a:moveTo>
                  <a:pt x="3322" y="0"/>
                </a:moveTo>
                <a:lnTo>
                  <a:pt x="0" y="0"/>
                </a:lnTo>
                <a:lnTo>
                  <a:pt x="0" y="3855"/>
                </a:lnTo>
                <a:lnTo>
                  <a:pt x="36667" y="77842"/>
                </a:lnTo>
                <a:lnTo>
                  <a:pt x="40568" y="77842"/>
                </a:lnTo>
                <a:lnTo>
                  <a:pt x="40568" y="74508"/>
                </a:lnTo>
                <a:lnTo>
                  <a:pt x="3322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573182" y="4361843"/>
            <a:ext cx="40640" cy="78105"/>
          </a:xfrm>
          <a:custGeom>
            <a:avLst/>
            <a:gdLst/>
            <a:ahLst/>
            <a:cxnLst/>
            <a:rect l="l" t="t" r="r" b="b"/>
            <a:pathLst>
              <a:path w="40640" h="78104">
                <a:moveTo>
                  <a:pt x="40568" y="0"/>
                </a:moveTo>
                <a:lnTo>
                  <a:pt x="37246" y="0"/>
                </a:lnTo>
                <a:lnTo>
                  <a:pt x="0" y="74508"/>
                </a:lnTo>
                <a:lnTo>
                  <a:pt x="0" y="77842"/>
                </a:lnTo>
                <a:lnTo>
                  <a:pt x="3931" y="77842"/>
                </a:lnTo>
                <a:lnTo>
                  <a:pt x="40568" y="3855"/>
                </a:lnTo>
                <a:lnTo>
                  <a:pt x="40568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839821" y="4666036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7155" y="0"/>
                </a:moveTo>
                <a:lnTo>
                  <a:pt x="0" y="73935"/>
                </a:lnTo>
                <a:lnTo>
                  <a:pt x="73883" y="73935"/>
                </a:lnTo>
                <a:lnTo>
                  <a:pt x="37155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876976" y="4666036"/>
            <a:ext cx="40640" cy="78105"/>
          </a:xfrm>
          <a:custGeom>
            <a:avLst/>
            <a:gdLst/>
            <a:ahLst/>
            <a:cxnLst/>
            <a:rect l="l" t="t" r="r" b="b"/>
            <a:pathLst>
              <a:path w="40640" h="78104">
                <a:moveTo>
                  <a:pt x="3352" y="0"/>
                </a:moveTo>
                <a:lnTo>
                  <a:pt x="0" y="0"/>
                </a:lnTo>
                <a:lnTo>
                  <a:pt x="0" y="3855"/>
                </a:lnTo>
                <a:lnTo>
                  <a:pt x="36728" y="77830"/>
                </a:lnTo>
                <a:lnTo>
                  <a:pt x="40599" y="77830"/>
                </a:lnTo>
                <a:lnTo>
                  <a:pt x="40599" y="73935"/>
                </a:lnTo>
                <a:lnTo>
                  <a:pt x="3352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839821" y="4666036"/>
            <a:ext cx="40640" cy="78105"/>
          </a:xfrm>
          <a:custGeom>
            <a:avLst/>
            <a:gdLst/>
            <a:ahLst/>
            <a:cxnLst/>
            <a:rect l="l" t="t" r="r" b="b"/>
            <a:pathLst>
              <a:path w="40640" h="78104">
                <a:moveTo>
                  <a:pt x="40507" y="0"/>
                </a:moveTo>
                <a:lnTo>
                  <a:pt x="37155" y="0"/>
                </a:lnTo>
                <a:lnTo>
                  <a:pt x="0" y="73935"/>
                </a:lnTo>
                <a:lnTo>
                  <a:pt x="0" y="77830"/>
                </a:lnTo>
                <a:lnTo>
                  <a:pt x="3840" y="77830"/>
                </a:lnTo>
                <a:lnTo>
                  <a:pt x="40507" y="3855"/>
                </a:lnTo>
                <a:lnTo>
                  <a:pt x="40507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980364" y="4828949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29">
                <a:moveTo>
                  <a:pt x="37155" y="0"/>
                </a:moveTo>
                <a:lnTo>
                  <a:pt x="0" y="74520"/>
                </a:lnTo>
                <a:lnTo>
                  <a:pt x="74401" y="74520"/>
                </a:lnTo>
                <a:lnTo>
                  <a:pt x="37155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017519" y="4828949"/>
            <a:ext cx="40640" cy="78105"/>
          </a:xfrm>
          <a:custGeom>
            <a:avLst/>
            <a:gdLst/>
            <a:ahLst/>
            <a:cxnLst/>
            <a:rect l="l" t="t" r="r" b="b"/>
            <a:pathLst>
              <a:path w="40640" h="78104">
                <a:moveTo>
                  <a:pt x="3931" y="0"/>
                </a:moveTo>
                <a:lnTo>
                  <a:pt x="0" y="0"/>
                </a:lnTo>
                <a:lnTo>
                  <a:pt x="0" y="3892"/>
                </a:lnTo>
                <a:lnTo>
                  <a:pt x="37246" y="77855"/>
                </a:lnTo>
                <a:lnTo>
                  <a:pt x="40568" y="77855"/>
                </a:lnTo>
                <a:lnTo>
                  <a:pt x="40568" y="74520"/>
                </a:lnTo>
                <a:lnTo>
                  <a:pt x="3931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980364" y="4905133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34" y="0"/>
                </a:lnTo>
              </a:path>
            </a:pathLst>
          </a:custGeom>
          <a:ln w="3336">
            <a:solidFill>
              <a:srgbClr val="00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980364" y="4828949"/>
            <a:ext cx="41275" cy="78105"/>
          </a:xfrm>
          <a:custGeom>
            <a:avLst/>
            <a:gdLst/>
            <a:ahLst/>
            <a:cxnLst/>
            <a:rect l="l" t="t" r="r" b="b"/>
            <a:pathLst>
              <a:path w="41275" h="78104">
                <a:moveTo>
                  <a:pt x="41087" y="0"/>
                </a:moveTo>
                <a:lnTo>
                  <a:pt x="37155" y="0"/>
                </a:lnTo>
                <a:lnTo>
                  <a:pt x="0" y="74520"/>
                </a:lnTo>
                <a:lnTo>
                  <a:pt x="0" y="77855"/>
                </a:lnTo>
                <a:lnTo>
                  <a:pt x="3840" y="77855"/>
                </a:lnTo>
                <a:lnTo>
                  <a:pt x="41087" y="3892"/>
                </a:lnTo>
                <a:lnTo>
                  <a:pt x="41087" y="0"/>
                </a:lnTo>
                <a:close/>
              </a:path>
            </a:pathLst>
          </a:custGeom>
          <a:solidFill>
            <a:srgbClr val="00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144127" y="2567726"/>
            <a:ext cx="1880870" cy="2313940"/>
          </a:xfrm>
          <a:custGeom>
            <a:avLst/>
            <a:gdLst/>
            <a:ahLst/>
            <a:cxnLst/>
            <a:rect l="l" t="t" r="r" b="b"/>
            <a:pathLst>
              <a:path w="1880870" h="2313940">
                <a:moveTo>
                  <a:pt x="7223" y="0"/>
                </a:moveTo>
                <a:lnTo>
                  <a:pt x="0" y="0"/>
                </a:lnTo>
                <a:lnTo>
                  <a:pt x="0" y="7254"/>
                </a:lnTo>
                <a:lnTo>
                  <a:pt x="1873392" y="2313502"/>
                </a:lnTo>
                <a:lnTo>
                  <a:pt x="1880646" y="2313502"/>
                </a:lnTo>
                <a:lnTo>
                  <a:pt x="1880646" y="2305714"/>
                </a:lnTo>
                <a:lnTo>
                  <a:pt x="722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106911" y="2441539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4" h="81914">
                <a:moveTo>
                  <a:pt x="0" y="0"/>
                </a:moveTo>
                <a:lnTo>
                  <a:pt x="81655" y="0"/>
                </a:lnTo>
                <a:lnTo>
                  <a:pt x="81655" y="81686"/>
                </a:lnTo>
                <a:lnTo>
                  <a:pt x="0" y="81686"/>
                </a:lnTo>
                <a:lnTo>
                  <a:pt x="0" y="0"/>
                </a:lnTo>
                <a:close/>
              </a:path>
            </a:pathLst>
          </a:custGeom>
          <a:solidFill>
            <a:srgbClr val="4D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277416" y="2715707"/>
            <a:ext cx="81280" cy="81915"/>
          </a:xfrm>
          <a:custGeom>
            <a:avLst/>
            <a:gdLst/>
            <a:ahLst/>
            <a:cxnLst/>
            <a:rect l="l" t="t" r="r" b="b"/>
            <a:pathLst>
              <a:path w="81279" h="81914">
                <a:moveTo>
                  <a:pt x="0" y="0"/>
                </a:moveTo>
                <a:lnTo>
                  <a:pt x="81076" y="0"/>
                </a:lnTo>
                <a:lnTo>
                  <a:pt x="81076" y="81686"/>
                </a:lnTo>
                <a:lnTo>
                  <a:pt x="0" y="81686"/>
                </a:lnTo>
                <a:lnTo>
                  <a:pt x="0" y="0"/>
                </a:lnTo>
                <a:close/>
              </a:path>
            </a:pathLst>
          </a:custGeom>
          <a:solidFill>
            <a:srgbClr val="4D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62369" y="2819643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5" h="81914">
                <a:moveTo>
                  <a:pt x="0" y="0"/>
                </a:moveTo>
                <a:lnTo>
                  <a:pt x="81686" y="0"/>
                </a:lnTo>
                <a:lnTo>
                  <a:pt x="81686" y="81777"/>
                </a:lnTo>
                <a:lnTo>
                  <a:pt x="0" y="81777"/>
                </a:lnTo>
                <a:lnTo>
                  <a:pt x="0" y="0"/>
                </a:lnTo>
                <a:close/>
              </a:path>
            </a:pathLst>
          </a:custGeom>
          <a:solidFill>
            <a:srgbClr val="4D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662287" y="3138281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5" h="81914">
                <a:moveTo>
                  <a:pt x="0" y="0"/>
                </a:moveTo>
                <a:lnTo>
                  <a:pt x="81686" y="0"/>
                </a:lnTo>
                <a:lnTo>
                  <a:pt x="81686" y="81808"/>
                </a:lnTo>
                <a:lnTo>
                  <a:pt x="0" y="81808"/>
                </a:lnTo>
                <a:lnTo>
                  <a:pt x="0" y="0"/>
                </a:lnTo>
                <a:close/>
              </a:path>
            </a:pathLst>
          </a:custGeom>
          <a:solidFill>
            <a:srgbClr val="4D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862297" y="3375781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5" h="81914">
                <a:moveTo>
                  <a:pt x="0" y="0"/>
                </a:moveTo>
                <a:lnTo>
                  <a:pt x="81655" y="0"/>
                </a:lnTo>
                <a:lnTo>
                  <a:pt x="81655" y="81777"/>
                </a:lnTo>
                <a:lnTo>
                  <a:pt x="0" y="81777"/>
                </a:lnTo>
                <a:lnTo>
                  <a:pt x="0" y="0"/>
                </a:lnTo>
                <a:close/>
              </a:path>
            </a:pathLst>
          </a:custGeom>
          <a:solidFill>
            <a:srgbClr val="4D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084435" y="3694419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5" h="81914">
                <a:moveTo>
                  <a:pt x="0" y="0"/>
                </a:moveTo>
                <a:lnTo>
                  <a:pt x="81655" y="0"/>
                </a:lnTo>
                <a:lnTo>
                  <a:pt x="81655" y="81777"/>
                </a:lnTo>
                <a:lnTo>
                  <a:pt x="0" y="81777"/>
                </a:lnTo>
                <a:lnTo>
                  <a:pt x="0" y="0"/>
                </a:lnTo>
                <a:close/>
              </a:path>
            </a:pathLst>
          </a:custGeom>
          <a:solidFill>
            <a:srgbClr val="4D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321570" y="4094857"/>
            <a:ext cx="81280" cy="81915"/>
          </a:xfrm>
          <a:custGeom>
            <a:avLst/>
            <a:gdLst/>
            <a:ahLst/>
            <a:cxnLst/>
            <a:rect l="l" t="t" r="r" b="b"/>
            <a:pathLst>
              <a:path w="81279" h="81914">
                <a:moveTo>
                  <a:pt x="0" y="0"/>
                </a:moveTo>
                <a:lnTo>
                  <a:pt x="81168" y="0"/>
                </a:lnTo>
                <a:lnTo>
                  <a:pt x="81168" y="81783"/>
                </a:lnTo>
                <a:lnTo>
                  <a:pt x="0" y="81783"/>
                </a:lnTo>
                <a:lnTo>
                  <a:pt x="0" y="0"/>
                </a:lnTo>
                <a:close/>
              </a:path>
            </a:pathLst>
          </a:custGeom>
          <a:solidFill>
            <a:srgbClr val="4D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573182" y="4399062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5" h="81914">
                <a:moveTo>
                  <a:pt x="0" y="0"/>
                </a:moveTo>
                <a:lnTo>
                  <a:pt x="81686" y="0"/>
                </a:lnTo>
                <a:lnTo>
                  <a:pt x="81686" y="81771"/>
                </a:lnTo>
                <a:lnTo>
                  <a:pt x="0" y="81771"/>
                </a:lnTo>
                <a:lnTo>
                  <a:pt x="0" y="0"/>
                </a:lnTo>
                <a:close/>
              </a:path>
            </a:pathLst>
          </a:custGeom>
          <a:solidFill>
            <a:srgbClr val="4D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839821" y="4717721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5" h="81914">
                <a:moveTo>
                  <a:pt x="0" y="0"/>
                </a:moveTo>
                <a:lnTo>
                  <a:pt x="81655" y="0"/>
                </a:lnTo>
                <a:lnTo>
                  <a:pt x="81655" y="81759"/>
                </a:lnTo>
                <a:lnTo>
                  <a:pt x="0" y="81759"/>
                </a:lnTo>
                <a:lnTo>
                  <a:pt x="0" y="0"/>
                </a:lnTo>
                <a:close/>
              </a:path>
            </a:pathLst>
          </a:custGeom>
          <a:solidFill>
            <a:srgbClr val="4D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980364" y="4888455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5" h="81914">
                <a:moveTo>
                  <a:pt x="0" y="0"/>
                </a:moveTo>
                <a:lnTo>
                  <a:pt x="81594" y="0"/>
                </a:lnTo>
                <a:lnTo>
                  <a:pt x="81594" y="81750"/>
                </a:lnTo>
                <a:lnTo>
                  <a:pt x="0" y="81750"/>
                </a:lnTo>
                <a:lnTo>
                  <a:pt x="0" y="0"/>
                </a:lnTo>
                <a:close/>
              </a:path>
            </a:pathLst>
          </a:custGeom>
          <a:solidFill>
            <a:srgbClr val="4D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144127" y="2456505"/>
            <a:ext cx="1880870" cy="2498725"/>
          </a:xfrm>
          <a:custGeom>
            <a:avLst/>
            <a:gdLst/>
            <a:ahLst/>
            <a:cxnLst/>
            <a:rect l="l" t="t" r="r" b="b"/>
            <a:pathLst>
              <a:path w="1880870" h="2498725">
                <a:moveTo>
                  <a:pt x="7223" y="0"/>
                </a:moveTo>
                <a:lnTo>
                  <a:pt x="0" y="0"/>
                </a:lnTo>
                <a:lnTo>
                  <a:pt x="0" y="7254"/>
                </a:lnTo>
                <a:lnTo>
                  <a:pt x="1873392" y="2498686"/>
                </a:lnTo>
                <a:lnTo>
                  <a:pt x="1880646" y="2498686"/>
                </a:lnTo>
                <a:lnTo>
                  <a:pt x="1880646" y="2491459"/>
                </a:lnTo>
                <a:lnTo>
                  <a:pt x="7223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099687" y="3064367"/>
            <a:ext cx="88900" cy="89535"/>
          </a:xfrm>
          <a:custGeom>
            <a:avLst/>
            <a:gdLst/>
            <a:ahLst/>
            <a:cxnLst/>
            <a:rect l="l" t="t" r="r" b="b"/>
            <a:pathLst>
              <a:path w="88900" h="89535">
                <a:moveTo>
                  <a:pt x="44439" y="0"/>
                </a:moveTo>
                <a:lnTo>
                  <a:pt x="0" y="44500"/>
                </a:lnTo>
                <a:lnTo>
                  <a:pt x="44439" y="88971"/>
                </a:lnTo>
                <a:lnTo>
                  <a:pt x="88879" y="44500"/>
                </a:lnTo>
                <a:lnTo>
                  <a:pt x="444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144127" y="3064367"/>
            <a:ext cx="48260" cy="48895"/>
          </a:xfrm>
          <a:custGeom>
            <a:avLst/>
            <a:gdLst/>
            <a:ahLst/>
            <a:cxnLst/>
            <a:rect l="l" t="t" r="r" b="b"/>
            <a:pathLst>
              <a:path w="48260" h="48894">
                <a:moveTo>
                  <a:pt x="3322" y="0"/>
                </a:moveTo>
                <a:lnTo>
                  <a:pt x="0" y="0"/>
                </a:lnTo>
                <a:lnTo>
                  <a:pt x="0" y="3870"/>
                </a:lnTo>
                <a:lnTo>
                  <a:pt x="44439" y="48341"/>
                </a:lnTo>
                <a:lnTo>
                  <a:pt x="47762" y="48341"/>
                </a:lnTo>
                <a:lnTo>
                  <a:pt x="47762" y="44500"/>
                </a:lnTo>
                <a:lnTo>
                  <a:pt x="33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144127" y="3108868"/>
            <a:ext cx="48260" cy="48895"/>
          </a:xfrm>
          <a:custGeom>
            <a:avLst/>
            <a:gdLst/>
            <a:ahLst/>
            <a:cxnLst/>
            <a:rect l="l" t="t" r="r" b="b"/>
            <a:pathLst>
              <a:path w="48260" h="48894">
                <a:moveTo>
                  <a:pt x="47762" y="0"/>
                </a:moveTo>
                <a:lnTo>
                  <a:pt x="44439" y="0"/>
                </a:lnTo>
                <a:lnTo>
                  <a:pt x="0" y="44470"/>
                </a:lnTo>
                <a:lnTo>
                  <a:pt x="0" y="48341"/>
                </a:lnTo>
                <a:lnTo>
                  <a:pt x="3322" y="48341"/>
                </a:lnTo>
                <a:lnTo>
                  <a:pt x="47762" y="3840"/>
                </a:lnTo>
                <a:lnTo>
                  <a:pt x="477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099687" y="3108868"/>
            <a:ext cx="48260" cy="48895"/>
          </a:xfrm>
          <a:custGeom>
            <a:avLst/>
            <a:gdLst/>
            <a:ahLst/>
            <a:cxnLst/>
            <a:rect l="l" t="t" r="r" b="b"/>
            <a:pathLst>
              <a:path w="48260" h="48894">
                <a:moveTo>
                  <a:pt x="3322" y="0"/>
                </a:moveTo>
                <a:lnTo>
                  <a:pt x="0" y="0"/>
                </a:lnTo>
                <a:lnTo>
                  <a:pt x="0" y="3840"/>
                </a:lnTo>
                <a:lnTo>
                  <a:pt x="44439" y="48341"/>
                </a:lnTo>
                <a:lnTo>
                  <a:pt x="47762" y="48341"/>
                </a:lnTo>
                <a:lnTo>
                  <a:pt x="47762" y="44470"/>
                </a:lnTo>
                <a:lnTo>
                  <a:pt x="33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099687" y="3064367"/>
            <a:ext cx="48260" cy="48895"/>
          </a:xfrm>
          <a:custGeom>
            <a:avLst/>
            <a:gdLst/>
            <a:ahLst/>
            <a:cxnLst/>
            <a:rect l="l" t="t" r="r" b="b"/>
            <a:pathLst>
              <a:path w="48260" h="48894">
                <a:moveTo>
                  <a:pt x="47762" y="0"/>
                </a:moveTo>
                <a:lnTo>
                  <a:pt x="44439" y="0"/>
                </a:lnTo>
                <a:lnTo>
                  <a:pt x="0" y="44500"/>
                </a:lnTo>
                <a:lnTo>
                  <a:pt x="0" y="48341"/>
                </a:lnTo>
                <a:lnTo>
                  <a:pt x="3322" y="48341"/>
                </a:lnTo>
                <a:lnTo>
                  <a:pt x="47762" y="3870"/>
                </a:lnTo>
                <a:lnTo>
                  <a:pt x="477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269613" y="3205033"/>
            <a:ext cx="88900" cy="89535"/>
          </a:xfrm>
          <a:custGeom>
            <a:avLst/>
            <a:gdLst/>
            <a:ahLst/>
            <a:cxnLst/>
            <a:rect l="l" t="t" r="r" b="b"/>
            <a:pathLst>
              <a:path w="88900" h="89535">
                <a:moveTo>
                  <a:pt x="44439" y="0"/>
                </a:moveTo>
                <a:lnTo>
                  <a:pt x="0" y="44561"/>
                </a:lnTo>
                <a:lnTo>
                  <a:pt x="44439" y="89032"/>
                </a:lnTo>
                <a:lnTo>
                  <a:pt x="88879" y="44561"/>
                </a:lnTo>
                <a:lnTo>
                  <a:pt x="444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314053" y="320503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3931" y="0"/>
                </a:moveTo>
                <a:lnTo>
                  <a:pt x="0" y="0"/>
                </a:lnTo>
                <a:lnTo>
                  <a:pt x="0" y="3931"/>
                </a:lnTo>
                <a:lnTo>
                  <a:pt x="44439" y="48402"/>
                </a:lnTo>
                <a:lnTo>
                  <a:pt x="48371" y="48402"/>
                </a:lnTo>
                <a:lnTo>
                  <a:pt x="48371" y="44561"/>
                </a:lnTo>
                <a:lnTo>
                  <a:pt x="39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314053" y="324959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371" y="0"/>
                </a:moveTo>
                <a:lnTo>
                  <a:pt x="44439" y="0"/>
                </a:lnTo>
                <a:lnTo>
                  <a:pt x="0" y="44470"/>
                </a:lnTo>
                <a:lnTo>
                  <a:pt x="0" y="48341"/>
                </a:lnTo>
                <a:lnTo>
                  <a:pt x="3931" y="48341"/>
                </a:lnTo>
                <a:lnTo>
                  <a:pt x="48371" y="3840"/>
                </a:lnTo>
                <a:lnTo>
                  <a:pt x="4837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269613" y="324959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3931" y="0"/>
                </a:moveTo>
                <a:lnTo>
                  <a:pt x="0" y="0"/>
                </a:lnTo>
                <a:lnTo>
                  <a:pt x="0" y="3840"/>
                </a:lnTo>
                <a:lnTo>
                  <a:pt x="44439" y="48341"/>
                </a:lnTo>
                <a:lnTo>
                  <a:pt x="48371" y="48341"/>
                </a:lnTo>
                <a:lnTo>
                  <a:pt x="48371" y="44470"/>
                </a:lnTo>
                <a:lnTo>
                  <a:pt x="39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269613" y="320503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371" y="0"/>
                </a:moveTo>
                <a:lnTo>
                  <a:pt x="44439" y="0"/>
                </a:lnTo>
                <a:lnTo>
                  <a:pt x="0" y="44561"/>
                </a:lnTo>
                <a:lnTo>
                  <a:pt x="0" y="48402"/>
                </a:lnTo>
                <a:lnTo>
                  <a:pt x="3931" y="48402"/>
                </a:lnTo>
                <a:lnTo>
                  <a:pt x="48371" y="3931"/>
                </a:lnTo>
                <a:lnTo>
                  <a:pt x="4837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455176" y="3286811"/>
            <a:ext cx="88900" cy="89535"/>
          </a:xfrm>
          <a:custGeom>
            <a:avLst/>
            <a:gdLst/>
            <a:ahLst/>
            <a:cxnLst/>
            <a:rect l="l" t="t" r="r" b="b"/>
            <a:pathLst>
              <a:path w="88900" h="89535">
                <a:moveTo>
                  <a:pt x="44439" y="0"/>
                </a:moveTo>
                <a:lnTo>
                  <a:pt x="0" y="44470"/>
                </a:lnTo>
                <a:lnTo>
                  <a:pt x="44439" y="88971"/>
                </a:lnTo>
                <a:lnTo>
                  <a:pt x="88879" y="44470"/>
                </a:lnTo>
                <a:lnTo>
                  <a:pt x="444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499616" y="3286811"/>
            <a:ext cx="48260" cy="48895"/>
          </a:xfrm>
          <a:custGeom>
            <a:avLst/>
            <a:gdLst/>
            <a:ahLst/>
            <a:cxnLst/>
            <a:rect l="l" t="t" r="r" b="b"/>
            <a:pathLst>
              <a:path w="48259" h="48895">
                <a:moveTo>
                  <a:pt x="3322" y="0"/>
                </a:moveTo>
                <a:lnTo>
                  <a:pt x="0" y="0"/>
                </a:lnTo>
                <a:lnTo>
                  <a:pt x="0" y="3931"/>
                </a:lnTo>
                <a:lnTo>
                  <a:pt x="44439" y="48402"/>
                </a:lnTo>
                <a:lnTo>
                  <a:pt x="47762" y="48402"/>
                </a:lnTo>
                <a:lnTo>
                  <a:pt x="47762" y="44470"/>
                </a:lnTo>
                <a:lnTo>
                  <a:pt x="33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499616" y="3331281"/>
            <a:ext cx="48260" cy="48895"/>
          </a:xfrm>
          <a:custGeom>
            <a:avLst/>
            <a:gdLst/>
            <a:ahLst/>
            <a:cxnLst/>
            <a:rect l="l" t="t" r="r" b="b"/>
            <a:pathLst>
              <a:path w="48259" h="48895">
                <a:moveTo>
                  <a:pt x="47762" y="0"/>
                </a:moveTo>
                <a:lnTo>
                  <a:pt x="44439" y="0"/>
                </a:lnTo>
                <a:lnTo>
                  <a:pt x="0" y="44500"/>
                </a:lnTo>
                <a:lnTo>
                  <a:pt x="0" y="48402"/>
                </a:lnTo>
                <a:lnTo>
                  <a:pt x="3322" y="48402"/>
                </a:lnTo>
                <a:lnTo>
                  <a:pt x="47762" y="3931"/>
                </a:lnTo>
                <a:lnTo>
                  <a:pt x="477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455176" y="3331281"/>
            <a:ext cx="48260" cy="48895"/>
          </a:xfrm>
          <a:custGeom>
            <a:avLst/>
            <a:gdLst/>
            <a:ahLst/>
            <a:cxnLst/>
            <a:rect l="l" t="t" r="r" b="b"/>
            <a:pathLst>
              <a:path w="48259" h="48895">
                <a:moveTo>
                  <a:pt x="3352" y="0"/>
                </a:moveTo>
                <a:lnTo>
                  <a:pt x="0" y="0"/>
                </a:lnTo>
                <a:lnTo>
                  <a:pt x="0" y="3931"/>
                </a:lnTo>
                <a:lnTo>
                  <a:pt x="44439" y="48402"/>
                </a:lnTo>
                <a:lnTo>
                  <a:pt x="47762" y="48402"/>
                </a:lnTo>
                <a:lnTo>
                  <a:pt x="47762" y="44500"/>
                </a:lnTo>
                <a:lnTo>
                  <a:pt x="335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455176" y="3286811"/>
            <a:ext cx="48260" cy="48895"/>
          </a:xfrm>
          <a:custGeom>
            <a:avLst/>
            <a:gdLst/>
            <a:ahLst/>
            <a:cxnLst/>
            <a:rect l="l" t="t" r="r" b="b"/>
            <a:pathLst>
              <a:path w="48259" h="48895">
                <a:moveTo>
                  <a:pt x="47762" y="0"/>
                </a:moveTo>
                <a:lnTo>
                  <a:pt x="44439" y="0"/>
                </a:lnTo>
                <a:lnTo>
                  <a:pt x="0" y="44470"/>
                </a:lnTo>
                <a:lnTo>
                  <a:pt x="0" y="48402"/>
                </a:lnTo>
                <a:lnTo>
                  <a:pt x="3352" y="48402"/>
                </a:lnTo>
                <a:lnTo>
                  <a:pt x="47762" y="3931"/>
                </a:lnTo>
                <a:lnTo>
                  <a:pt x="477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655094" y="3464753"/>
            <a:ext cx="88900" cy="89535"/>
          </a:xfrm>
          <a:custGeom>
            <a:avLst/>
            <a:gdLst/>
            <a:ahLst/>
            <a:cxnLst/>
            <a:rect l="l" t="t" r="r" b="b"/>
            <a:pathLst>
              <a:path w="88900" h="89535">
                <a:moveTo>
                  <a:pt x="44439" y="0"/>
                </a:moveTo>
                <a:lnTo>
                  <a:pt x="0" y="44531"/>
                </a:lnTo>
                <a:lnTo>
                  <a:pt x="44439" y="89032"/>
                </a:lnTo>
                <a:lnTo>
                  <a:pt x="88879" y="44531"/>
                </a:lnTo>
                <a:lnTo>
                  <a:pt x="444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699534" y="3464753"/>
            <a:ext cx="48260" cy="48895"/>
          </a:xfrm>
          <a:custGeom>
            <a:avLst/>
            <a:gdLst/>
            <a:ahLst/>
            <a:cxnLst/>
            <a:rect l="l" t="t" r="r" b="b"/>
            <a:pathLst>
              <a:path w="48259" h="48895">
                <a:moveTo>
                  <a:pt x="3322" y="0"/>
                </a:moveTo>
                <a:lnTo>
                  <a:pt x="0" y="0"/>
                </a:lnTo>
                <a:lnTo>
                  <a:pt x="0" y="3931"/>
                </a:lnTo>
                <a:lnTo>
                  <a:pt x="44439" y="48402"/>
                </a:lnTo>
                <a:lnTo>
                  <a:pt x="47762" y="48402"/>
                </a:lnTo>
                <a:lnTo>
                  <a:pt x="47762" y="44531"/>
                </a:lnTo>
                <a:lnTo>
                  <a:pt x="33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699534" y="3509284"/>
            <a:ext cx="48260" cy="48895"/>
          </a:xfrm>
          <a:custGeom>
            <a:avLst/>
            <a:gdLst/>
            <a:ahLst/>
            <a:cxnLst/>
            <a:rect l="l" t="t" r="r" b="b"/>
            <a:pathLst>
              <a:path w="48259" h="48895">
                <a:moveTo>
                  <a:pt x="47762" y="0"/>
                </a:moveTo>
                <a:lnTo>
                  <a:pt x="44439" y="0"/>
                </a:lnTo>
                <a:lnTo>
                  <a:pt x="0" y="44500"/>
                </a:lnTo>
                <a:lnTo>
                  <a:pt x="0" y="48341"/>
                </a:lnTo>
                <a:lnTo>
                  <a:pt x="3322" y="48341"/>
                </a:lnTo>
                <a:lnTo>
                  <a:pt x="47762" y="3870"/>
                </a:lnTo>
                <a:lnTo>
                  <a:pt x="477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655094" y="3509284"/>
            <a:ext cx="48260" cy="48895"/>
          </a:xfrm>
          <a:custGeom>
            <a:avLst/>
            <a:gdLst/>
            <a:ahLst/>
            <a:cxnLst/>
            <a:rect l="l" t="t" r="r" b="b"/>
            <a:pathLst>
              <a:path w="48259" h="48895">
                <a:moveTo>
                  <a:pt x="3352" y="0"/>
                </a:moveTo>
                <a:lnTo>
                  <a:pt x="0" y="0"/>
                </a:lnTo>
                <a:lnTo>
                  <a:pt x="0" y="3870"/>
                </a:lnTo>
                <a:lnTo>
                  <a:pt x="44439" y="48341"/>
                </a:lnTo>
                <a:lnTo>
                  <a:pt x="47762" y="48341"/>
                </a:lnTo>
                <a:lnTo>
                  <a:pt x="47762" y="44500"/>
                </a:lnTo>
                <a:lnTo>
                  <a:pt x="335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55094" y="3464753"/>
            <a:ext cx="48260" cy="48895"/>
          </a:xfrm>
          <a:custGeom>
            <a:avLst/>
            <a:gdLst/>
            <a:ahLst/>
            <a:cxnLst/>
            <a:rect l="l" t="t" r="r" b="b"/>
            <a:pathLst>
              <a:path w="48259" h="48895">
                <a:moveTo>
                  <a:pt x="47762" y="0"/>
                </a:moveTo>
                <a:lnTo>
                  <a:pt x="44439" y="0"/>
                </a:lnTo>
                <a:lnTo>
                  <a:pt x="0" y="44531"/>
                </a:lnTo>
                <a:lnTo>
                  <a:pt x="0" y="48402"/>
                </a:lnTo>
                <a:lnTo>
                  <a:pt x="3352" y="48402"/>
                </a:lnTo>
                <a:lnTo>
                  <a:pt x="47762" y="3931"/>
                </a:lnTo>
                <a:lnTo>
                  <a:pt x="477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855012" y="3687226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44439" y="0"/>
                </a:moveTo>
                <a:lnTo>
                  <a:pt x="0" y="44500"/>
                </a:lnTo>
                <a:lnTo>
                  <a:pt x="44439" y="88971"/>
                </a:lnTo>
                <a:lnTo>
                  <a:pt x="88940" y="44500"/>
                </a:lnTo>
                <a:lnTo>
                  <a:pt x="444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99452" y="3687226"/>
            <a:ext cx="48260" cy="48895"/>
          </a:xfrm>
          <a:custGeom>
            <a:avLst/>
            <a:gdLst/>
            <a:ahLst/>
            <a:cxnLst/>
            <a:rect l="l" t="t" r="r" b="b"/>
            <a:pathLst>
              <a:path w="48259" h="48895">
                <a:moveTo>
                  <a:pt x="3352" y="0"/>
                </a:moveTo>
                <a:lnTo>
                  <a:pt x="0" y="0"/>
                </a:lnTo>
                <a:lnTo>
                  <a:pt x="0" y="3870"/>
                </a:lnTo>
                <a:lnTo>
                  <a:pt x="44500" y="48341"/>
                </a:lnTo>
                <a:lnTo>
                  <a:pt x="47823" y="48341"/>
                </a:lnTo>
                <a:lnTo>
                  <a:pt x="47823" y="44500"/>
                </a:lnTo>
                <a:lnTo>
                  <a:pt x="335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99452" y="3731727"/>
            <a:ext cx="48260" cy="48895"/>
          </a:xfrm>
          <a:custGeom>
            <a:avLst/>
            <a:gdLst/>
            <a:ahLst/>
            <a:cxnLst/>
            <a:rect l="l" t="t" r="r" b="b"/>
            <a:pathLst>
              <a:path w="48259" h="48895">
                <a:moveTo>
                  <a:pt x="47823" y="0"/>
                </a:moveTo>
                <a:lnTo>
                  <a:pt x="44500" y="0"/>
                </a:lnTo>
                <a:lnTo>
                  <a:pt x="0" y="44470"/>
                </a:lnTo>
                <a:lnTo>
                  <a:pt x="0" y="48341"/>
                </a:lnTo>
                <a:lnTo>
                  <a:pt x="3352" y="48341"/>
                </a:lnTo>
                <a:lnTo>
                  <a:pt x="47823" y="3840"/>
                </a:lnTo>
                <a:lnTo>
                  <a:pt x="478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55012" y="3731727"/>
            <a:ext cx="48260" cy="48895"/>
          </a:xfrm>
          <a:custGeom>
            <a:avLst/>
            <a:gdLst/>
            <a:ahLst/>
            <a:cxnLst/>
            <a:rect l="l" t="t" r="r" b="b"/>
            <a:pathLst>
              <a:path w="48259" h="48895">
                <a:moveTo>
                  <a:pt x="3352" y="0"/>
                </a:moveTo>
                <a:lnTo>
                  <a:pt x="0" y="0"/>
                </a:lnTo>
                <a:lnTo>
                  <a:pt x="0" y="3840"/>
                </a:lnTo>
                <a:lnTo>
                  <a:pt x="44439" y="48341"/>
                </a:lnTo>
                <a:lnTo>
                  <a:pt x="47792" y="48341"/>
                </a:lnTo>
                <a:lnTo>
                  <a:pt x="47792" y="44470"/>
                </a:lnTo>
                <a:lnTo>
                  <a:pt x="335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855012" y="3687226"/>
            <a:ext cx="48260" cy="48895"/>
          </a:xfrm>
          <a:custGeom>
            <a:avLst/>
            <a:gdLst/>
            <a:ahLst/>
            <a:cxnLst/>
            <a:rect l="l" t="t" r="r" b="b"/>
            <a:pathLst>
              <a:path w="48259" h="48895">
                <a:moveTo>
                  <a:pt x="47792" y="0"/>
                </a:moveTo>
                <a:lnTo>
                  <a:pt x="44439" y="0"/>
                </a:lnTo>
                <a:lnTo>
                  <a:pt x="0" y="44500"/>
                </a:lnTo>
                <a:lnTo>
                  <a:pt x="0" y="48341"/>
                </a:lnTo>
                <a:lnTo>
                  <a:pt x="3352" y="48341"/>
                </a:lnTo>
                <a:lnTo>
                  <a:pt x="47792" y="3870"/>
                </a:lnTo>
                <a:lnTo>
                  <a:pt x="477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77242" y="3835740"/>
            <a:ext cx="88900" cy="89535"/>
          </a:xfrm>
          <a:custGeom>
            <a:avLst/>
            <a:gdLst/>
            <a:ahLst/>
            <a:cxnLst/>
            <a:rect l="l" t="t" r="r" b="b"/>
            <a:pathLst>
              <a:path w="88900" h="89535">
                <a:moveTo>
                  <a:pt x="44409" y="0"/>
                </a:moveTo>
                <a:lnTo>
                  <a:pt x="0" y="44482"/>
                </a:lnTo>
                <a:lnTo>
                  <a:pt x="44409" y="88965"/>
                </a:lnTo>
                <a:lnTo>
                  <a:pt x="88849" y="44482"/>
                </a:lnTo>
                <a:lnTo>
                  <a:pt x="444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121652" y="3835740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60">
                <a:moveTo>
                  <a:pt x="3352" y="0"/>
                </a:moveTo>
                <a:lnTo>
                  <a:pt x="0" y="0"/>
                </a:lnTo>
                <a:lnTo>
                  <a:pt x="0" y="3334"/>
                </a:lnTo>
                <a:lnTo>
                  <a:pt x="44439" y="47817"/>
                </a:lnTo>
                <a:lnTo>
                  <a:pt x="47762" y="47817"/>
                </a:lnTo>
                <a:lnTo>
                  <a:pt x="47762" y="44482"/>
                </a:lnTo>
                <a:lnTo>
                  <a:pt x="335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121652" y="388022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60">
                <a:moveTo>
                  <a:pt x="47762" y="0"/>
                </a:moveTo>
                <a:lnTo>
                  <a:pt x="44439" y="0"/>
                </a:lnTo>
                <a:lnTo>
                  <a:pt x="0" y="44482"/>
                </a:lnTo>
                <a:lnTo>
                  <a:pt x="0" y="47826"/>
                </a:lnTo>
                <a:lnTo>
                  <a:pt x="3352" y="47826"/>
                </a:lnTo>
                <a:lnTo>
                  <a:pt x="47762" y="3334"/>
                </a:lnTo>
                <a:lnTo>
                  <a:pt x="477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077242" y="388022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60">
                <a:moveTo>
                  <a:pt x="3322" y="0"/>
                </a:moveTo>
                <a:lnTo>
                  <a:pt x="0" y="0"/>
                </a:lnTo>
                <a:lnTo>
                  <a:pt x="0" y="3334"/>
                </a:lnTo>
                <a:lnTo>
                  <a:pt x="44409" y="47826"/>
                </a:lnTo>
                <a:lnTo>
                  <a:pt x="47762" y="47826"/>
                </a:lnTo>
                <a:lnTo>
                  <a:pt x="47762" y="44482"/>
                </a:lnTo>
                <a:lnTo>
                  <a:pt x="33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077242" y="3835740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59" h="48260">
                <a:moveTo>
                  <a:pt x="47762" y="0"/>
                </a:moveTo>
                <a:lnTo>
                  <a:pt x="44409" y="0"/>
                </a:lnTo>
                <a:lnTo>
                  <a:pt x="0" y="44482"/>
                </a:lnTo>
                <a:lnTo>
                  <a:pt x="0" y="47817"/>
                </a:lnTo>
                <a:lnTo>
                  <a:pt x="3322" y="47817"/>
                </a:lnTo>
                <a:lnTo>
                  <a:pt x="47762" y="3334"/>
                </a:lnTo>
                <a:lnTo>
                  <a:pt x="477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313797" y="402813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44439" y="0"/>
                </a:moveTo>
                <a:lnTo>
                  <a:pt x="0" y="44482"/>
                </a:lnTo>
                <a:lnTo>
                  <a:pt x="44439" y="88965"/>
                </a:lnTo>
                <a:lnTo>
                  <a:pt x="88940" y="44482"/>
                </a:lnTo>
                <a:lnTo>
                  <a:pt x="444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358237" y="402813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3931" y="0"/>
                </a:moveTo>
                <a:lnTo>
                  <a:pt x="0" y="0"/>
                </a:lnTo>
                <a:lnTo>
                  <a:pt x="0" y="3858"/>
                </a:lnTo>
                <a:lnTo>
                  <a:pt x="44500" y="48411"/>
                </a:lnTo>
                <a:lnTo>
                  <a:pt x="48341" y="48411"/>
                </a:lnTo>
                <a:lnTo>
                  <a:pt x="48341" y="44482"/>
                </a:lnTo>
                <a:lnTo>
                  <a:pt x="39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358237" y="407261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341" y="0"/>
                </a:moveTo>
                <a:lnTo>
                  <a:pt x="44500" y="0"/>
                </a:lnTo>
                <a:lnTo>
                  <a:pt x="0" y="44482"/>
                </a:lnTo>
                <a:lnTo>
                  <a:pt x="0" y="48423"/>
                </a:lnTo>
                <a:lnTo>
                  <a:pt x="3931" y="48423"/>
                </a:lnTo>
                <a:lnTo>
                  <a:pt x="48341" y="3928"/>
                </a:lnTo>
                <a:lnTo>
                  <a:pt x="4834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313797" y="407261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3931" y="0"/>
                </a:moveTo>
                <a:lnTo>
                  <a:pt x="0" y="0"/>
                </a:lnTo>
                <a:lnTo>
                  <a:pt x="0" y="3928"/>
                </a:lnTo>
                <a:lnTo>
                  <a:pt x="44439" y="48423"/>
                </a:lnTo>
                <a:lnTo>
                  <a:pt x="48371" y="48423"/>
                </a:lnTo>
                <a:lnTo>
                  <a:pt x="48371" y="44482"/>
                </a:lnTo>
                <a:lnTo>
                  <a:pt x="39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313797" y="402813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371" y="0"/>
                </a:moveTo>
                <a:lnTo>
                  <a:pt x="44439" y="0"/>
                </a:lnTo>
                <a:lnTo>
                  <a:pt x="0" y="44482"/>
                </a:lnTo>
                <a:lnTo>
                  <a:pt x="0" y="48411"/>
                </a:lnTo>
                <a:lnTo>
                  <a:pt x="3931" y="48411"/>
                </a:lnTo>
                <a:lnTo>
                  <a:pt x="48371" y="3858"/>
                </a:lnTo>
                <a:lnTo>
                  <a:pt x="4837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566019" y="4139351"/>
            <a:ext cx="88900" cy="89535"/>
          </a:xfrm>
          <a:custGeom>
            <a:avLst/>
            <a:gdLst/>
            <a:ahLst/>
            <a:cxnLst/>
            <a:rect l="l" t="t" r="r" b="b"/>
            <a:pathLst>
              <a:path w="88900" h="89535">
                <a:moveTo>
                  <a:pt x="44409" y="0"/>
                </a:moveTo>
                <a:lnTo>
                  <a:pt x="0" y="44479"/>
                </a:lnTo>
                <a:lnTo>
                  <a:pt x="44409" y="88961"/>
                </a:lnTo>
                <a:lnTo>
                  <a:pt x="88849" y="44479"/>
                </a:lnTo>
                <a:lnTo>
                  <a:pt x="444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10429" y="4139351"/>
            <a:ext cx="48260" cy="48895"/>
          </a:xfrm>
          <a:custGeom>
            <a:avLst/>
            <a:gdLst/>
            <a:ahLst/>
            <a:cxnLst/>
            <a:rect l="l" t="t" r="r" b="b"/>
            <a:pathLst>
              <a:path w="48259" h="48895">
                <a:moveTo>
                  <a:pt x="3322" y="0"/>
                </a:moveTo>
                <a:lnTo>
                  <a:pt x="0" y="0"/>
                </a:lnTo>
                <a:lnTo>
                  <a:pt x="0" y="3928"/>
                </a:lnTo>
                <a:lnTo>
                  <a:pt x="44439" y="48408"/>
                </a:lnTo>
                <a:lnTo>
                  <a:pt x="47762" y="48408"/>
                </a:lnTo>
                <a:lnTo>
                  <a:pt x="47762" y="44479"/>
                </a:lnTo>
                <a:lnTo>
                  <a:pt x="33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10429" y="4183831"/>
            <a:ext cx="48260" cy="48895"/>
          </a:xfrm>
          <a:custGeom>
            <a:avLst/>
            <a:gdLst/>
            <a:ahLst/>
            <a:cxnLst/>
            <a:rect l="l" t="t" r="r" b="b"/>
            <a:pathLst>
              <a:path w="48259" h="48895">
                <a:moveTo>
                  <a:pt x="47762" y="0"/>
                </a:moveTo>
                <a:lnTo>
                  <a:pt x="44439" y="0"/>
                </a:lnTo>
                <a:lnTo>
                  <a:pt x="0" y="44482"/>
                </a:lnTo>
                <a:lnTo>
                  <a:pt x="0" y="48411"/>
                </a:lnTo>
                <a:lnTo>
                  <a:pt x="3322" y="48411"/>
                </a:lnTo>
                <a:lnTo>
                  <a:pt x="47762" y="3928"/>
                </a:lnTo>
                <a:lnTo>
                  <a:pt x="477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566019" y="4183831"/>
            <a:ext cx="48260" cy="48895"/>
          </a:xfrm>
          <a:custGeom>
            <a:avLst/>
            <a:gdLst/>
            <a:ahLst/>
            <a:cxnLst/>
            <a:rect l="l" t="t" r="r" b="b"/>
            <a:pathLst>
              <a:path w="48259" h="48895">
                <a:moveTo>
                  <a:pt x="3322" y="0"/>
                </a:moveTo>
                <a:lnTo>
                  <a:pt x="0" y="0"/>
                </a:lnTo>
                <a:lnTo>
                  <a:pt x="0" y="3928"/>
                </a:lnTo>
                <a:lnTo>
                  <a:pt x="44409" y="48411"/>
                </a:lnTo>
                <a:lnTo>
                  <a:pt x="47731" y="48411"/>
                </a:lnTo>
                <a:lnTo>
                  <a:pt x="47731" y="44482"/>
                </a:lnTo>
                <a:lnTo>
                  <a:pt x="33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566019" y="4139351"/>
            <a:ext cx="48260" cy="48895"/>
          </a:xfrm>
          <a:custGeom>
            <a:avLst/>
            <a:gdLst/>
            <a:ahLst/>
            <a:cxnLst/>
            <a:rect l="l" t="t" r="r" b="b"/>
            <a:pathLst>
              <a:path w="48259" h="48895">
                <a:moveTo>
                  <a:pt x="47731" y="0"/>
                </a:moveTo>
                <a:lnTo>
                  <a:pt x="44409" y="0"/>
                </a:lnTo>
                <a:lnTo>
                  <a:pt x="0" y="44479"/>
                </a:lnTo>
                <a:lnTo>
                  <a:pt x="0" y="48408"/>
                </a:lnTo>
                <a:lnTo>
                  <a:pt x="3322" y="48408"/>
                </a:lnTo>
                <a:lnTo>
                  <a:pt x="47731" y="3928"/>
                </a:lnTo>
                <a:lnTo>
                  <a:pt x="477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832567" y="4332339"/>
            <a:ext cx="88900" cy="89535"/>
          </a:xfrm>
          <a:custGeom>
            <a:avLst/>
            <a:gdLst/>
            <a:ahLst/>
            <a:cxnLst/>
            <a:rect l="l" t="t" r="r" b="b"/>
            <a:pathLst>
              <a:path w="88900" h="89535">
                <a:moveTo>
                  <a:pt x="44409" y="0"/>
                </a:moveTo>
                <a:lnTo>
                  <a:pt x="0" y="44482"/>
                </a:lnTo>
                <a:lnTo>
                  <a:pt x="44409" y="88965"/>
                </a:lnTo>
                <a:lnTo>
                  <a:pt x="88910" y="44482"/>
                </a:lnTo>
                <a:lnTo>
                  <a:pt x="444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876976" y="4332339"/>
            <a:ext cx="48260" cy="48895"/>
          </a:xfrm>
          <a:custGeom>
            <a:avLst/>
            <a:gdLst/>
            <a:ahLst/>
            <a:cxnLst/>
            <a:rect l="l" t="t" r="r" b="b"/>
            <a:pathLst>
              <a:path w="48259" h="48895">
                <a:moveTo>
                  <a:pt x="3352" y="0"/>
                </a:moveTo>
                <a:lnTo>
                  <a:pt x="0" y="0"/>
                </a:lnTo>
                <a:lnTo>
                  <a:pt x="0" y="3846"/>
                </a:lnTo>
                <a:lnTo>
                  <a:pt x="44500" y="48411"/>
                </a:lnTo>
                <a:lnTo>
                  <a:pt x="47853" y="48411"/>
                </a:lnTo>
                <a:lnTo>
                  <a:pt x="47853" y="44482"/>
                </a:lnTo>
                <a:lnTo>
                  <a:pt x="335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876976" y="4376821"/>
            <a:ext cx="48260" cy="48895"/>
          </a:xfrm>
          <a:custGeom>
            <a:avLst/>
            <a:gdLst/>
            <a:ahLst/>
            <a:cxnLst/>
            <a:rect l="l" t="t" r="r" b="b"/>
            <a:pathLst>
              <a:path w="48259" h="48895">
                <a:moveTo>
                  <a:pt x="47853" y="0"/>
                </a:moveTo>
                <a:lnTo>
                  <a:pt x="44500" y="0"/>
                </a:lnTo>
                <a:lnTo>
                  <a:pt x="0" y="44482"/>
                </a:lnTo>
                <a:lnTo>
                  <a:pt x="0" y="48411"/>
                </a:lnTo>
                <a:lnTo>
                  <a:pt x="3352" y="48411"/>
                </a:lnTo>
                <a:lnTo>
                  <a:pt x="47853" y="3928"/>
                </a:lnTo>
                <a:lnTo>
                  <a:pt x="478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832567" y="4376821"/>
            <a:ext cx="48260" cy="48895"/>
          </a:xfrm>
          <a:custGeom>
            <a:avLst/>
            <a:gdLst/>
            <a:ahLst/>
            <a:cxnLst/>
            <a:rect l="l" t="t" r="r" b="b"/>
            <a:pathLst>
              <a:path w="48259" h="48895">
                <a:moveTo>
                  <a:pt x="3322" y="0"/>
                </a:moveTo>
                <a:lnTo>
                  <a:pt x="0" y="0"/>
                </a:lnTo>
                <a:lnTo>
                  <a:pt x="0" y="3928"/>
                </a:lnTo>
                <a:lnTo>
                  <a:pt x="44409" y="48411"/>
                </a:lnTo>
                <a:lnTo>
                  <a:pt x="47762" y="48411"/>
                </a:lnTo>
                <a:lnTo>
                  <a:pt x="47762" y="44482"/>
                </a:lnTo>
                <a:lnTo>
                  <a:pt x="33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832567" y="4332339"/>
            <a:ext cx="48260" cy="48895"/>
          </a:xfrm>
          <a:custGeom>
            <a:avLst/>
            <a:gdLst/>
            <a:ahLst/>
            <a:cxnLst/>
            <a:rect l="l" t="t" r="r" b="b"/>
            <a:pathLst>
              <a:path w="48259" h="48895">
                <a:moveTo>
                  <a:pt x="47762" y="0"/>
                </a:moveTo>
                <a:lnTo>
                  <a:pt x="44409" y="0"/>
                </a:lnTo>
                <a:lnTo>
                  <a:pt x="0" y="44482"/>
                </a:lnTo>
                <a:lnTo>
                  <a:pt x="0" y="48411"/>
                </a:lnTo>
                <a:lnTo>
                  <a:pt x="3322" y="48411"/>
                </a:lnTo>
                <a:lnTo>
                  <a:pt x="47762" y="3846"/>
                </a:lnTo>
                <a:lnTo>
                  <a:pt x="477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144127" y="3108868"/>
            <a:ext cx="1740535" cy="1312545"/>
          </a:xfrm>
          <a:custGeom>
            <a:avLst/>
            <a:gdLst/>
            <a:ahLst/>
            <a:cxnLst/>
            <a:rect l="l" t="t" r="r" b="b"/>
            <a:pathLst>
              <a:path w="1740534" h="1312545">
                <a:moveTo>
                  <a:pt x="7223" y="0"/>
                </a:moveTo>
                <a:lnTo>
                  <a:pt x="0" y="0"/>
                </a:lnTo>
                <a:lnTo>
                  <a:pt x="0" y="7193"/>
                </a:lnTo>
                <a:lnTo>
                  <a:pt x="1732848" y="1312435"/>
                </a:lnTo>
                <a:lnTo>
                  <a:pt x="1740133" y="1312435"/>
                </a:lnTo>
                <a:lnTo>
                  <a:pt x="1740133" y="1305241"/>
                </a:lnTo>
                <a:lnTo>
                  <a:pt x="72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114135" y="2092848"/>
            <a:ext cx="66675" cy="67310"/>
          </a:xfrm>
          <a:custGeom>
            <a:avLst/>
            <a:gdLst/>
            <a:ahLst/>
            <a:cxnLst/>
            <a:rect l="l" t="t" r="r" b="b"/>
            <a:pathLst>
              <a:path w="66675" h="67310">
                <a:moveTo>
                  <a:pt x="33314" y="0"/>
                </a:moveTo>
                <a:lnTo>
                  <a:pt x="1706" y="22819"/>
                </a:lnTo>
                <a:lnTo>
                  <a:pt x="0" y="33345"/>
                </a:lnTo>
                <a:lnTo>
                  <a:pt x="1706" y="43850"/>
                </a:lnTo>
                <a:lnTo>
                  <a:pt x="6451" y="53006"/>
                </a:lnTo>
                <a:lnTo>
                  <a:pt x="13674" y="60248"/>
                </a:lnTo>
                <a:lnTo>
                  <a:pt x="22815" y="65008"/>
                </a:lnTo>
                <a:lnTo>
                  <a:pt x="33314" y="66720"/>
                </a:lnTo>
                <a:lnTo>
                  <a:pt x="44027" y="65008"/>
                </a:lnTo>
                <a:lnTo>
                  <a:pt x="53202" y="60248"/>
                </a:lnTo>
                <a:lnTo>
                  <a:pt x="60356" y="53006"/>
                </a:lnTo>
                <a:lnTo>
                  <a:pt x="65003" y="43850"/>
                </a:lnTo>
                <a:lnTo>
                  <a:pt x="66659" y="33345"/>
                </a:lnTo>
                <a:lnTo>
                  <a:pt x="65003" y="22819"/>
                </a:lnTo>
                <a:lnTo>
                  <a:pt x="60356" y="13667"/>
                </a:lnTo>
                <a:lnTo>
                  <a:pt x="53202" y="6444"/>
                </a:lnTo>
                <a:lnTo>
                  <a:pt x="44027" y="1703"/>
                </a:lnTo>
                <a:lnTo>
                  <a:pt x="33314" y="0"/>
                </a:lnTo>
                <a:close/>
              </a:path>
            </a:pathLst>
          </a:custGeom>
          <a:solidFill>
            <a:srgbClr val="FF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284671" y="2367534"/>
            <a:ext cx="66675" cy="67310"/>
          </a:xfrm>
          <a:custGeom>
            <a:avLst/>
            <a:gdLst/>
            <a:ahLst/>
            <a:cxnLst/>
            <a:rect l="l" t="t" r="r" b="b"/>
            <a:pathLst>
              <a:path w="66675" h="67310">
                <a:moveTo>
                  <a:pt x="33314" y="0"/>
                </a:moveTo>
                <a:lnTo>
                  <a:pt x="1700" y="22636"/>
                </a:lnTo>
                <a:lnTo>
                  <a:pt x="0" y="33375"/>
                </a:lnTo>
                <a:lnTo>
                  <a:pt x="1700" y="43901"/>
                </a:lnTo>
                <a:lnTo>
                  <a:pt x="6433" y="53052"/>
                </a:lnTo>
                <a:lnTo>
                  <a:pt x="13647" y="60276"/>
                </a:lnTo>
                <a:lnTo>
                  <a:pt x="22792" y="65017"/>
                </a:lnTo>
                <a:lnTo>
                  <a:pt x="33314" y="66720"/>
                </a:lnTo>
                <a:lnTo>
                  <a:pt x="43801" y="65017"/>
                </a:lnTo>
                <a:lnTo>
                  <a:pt x="52941" y="60276"/>
                </a:lnTo>
                <a:lnTo>
                  <a:pt x="60169" y="53052"/>
                </a:lnTo>
                <a:lnTo>
                  <a:pt x="64920" y="43901"/>
                </a:lnTo>
                <a:lnTo>
                  <a:pt x="66629" y="33375"/>
                </a:lnTo>
                <a:lnTo>
                  <a:pt x="64920" y="22636"/>
                </a:lnTo>
                <a:lnTo>
                  <a:pt x="60169" y="13450"/>
                </a:lnTo>
                <a:lnTo>
                  <a:pt x="52941" y="6296"/>
                </a:lnTo>
                <a:lnTo>
                  <a:pt x="43801" y="1653"/>
                </a:lnTo>
                <a:lnTo>
                  <a:pt x="33314" y="0"/>
                </a:lnTo>
                <a:close/>
              </a:path>
            </a:pathLst>
          </a:custGeom>
          <a:solidFill>
            <a:srgbClr val="FF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469623" y="2886364"/>
            <a:ext cx="66675" cy="67310"/>
          </a:xfrm>
          <a:custGeom>
            <a:avLst/>
            <a:gdLst/>
            <a:ahLst/>
            <a:cxnLst/>
            <a:rect l="l" t="t" r="r" b="b"/>
            <a:pathLst>
              <a:path w="66675" h="67310">
                <a:moveTo>
                  <a:pt x="33314" y="0"/>
                </a:moveTo>
                <a:lnTo>
                  <a:pt x="1703" y="22901"/>
                </a:lnTo>
                <a:lnTo>
                  <a:pt x="0" y="33436"/>
                </a:lnTo>
                <a:lnTo>
                  <a:pt x="1703" y="43941"/>
                </a:lnTo>
                <a:lnTo>
                  <a:pt x="6442" y="53098"/>
                </a:lnTo>
                <a:lnTo>
                  <a:pt x="13661" y="60339"/>
                </a:lnTo>
                <a:lnTo>
                  <a:pt x="22803" y="65099"/>
                </a:lnTo>
                <a:lnTo>
                  <a:pt x="33314" y="66812"/>
                </a:lnTo>
                <a:lnTo>
                  <a:pt x="44039" y="65099"/>
                </a:lnTo>
                <a:lnTo>
                  <a:pt x="53215" y="60339"/>
                </a:lnTo>
                <a:lnTo>
                  <a:pt x="60364" y="53098"/>
                </a:lnTo>
                <a:lnTo>
                  <a:pt x="65006" y="43941"/>
                </a:lnTo>
                <a:lnTo>
                  <a:pt x="66659" y="33436"/>
                </a:lnTo>
                <a:lnTo>
                  <a:pt x="65006" y="22901"/>
                </a:lnTo>
                <a:lnTo>
                  <a:pt x="60364" y="13726"/>
                </a:lnTo>
                <a:lnTo>
                  <a:pt x="53215" y="6476"/>
                </a:lnTo>
                <a:lnTo>
                  <a:pt x="44039" y="1712"/>
                </a:lnTo>
                <a:lnTo>
                  <a:pt x="33314" y="0"/>
                </a:lnTo>
                <a:close/>
              </a:path>
            </a:pathLst>
          </a:custGeom>
          <a:solidFill>
            <a:srgbClr val="FF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669541" y="3220090"/>
            <a:ext cx="66675" cy="67310"/>
          </a:xfrm>
          <a:custGeom>
            <a:avLst/>
            <a:gdLst/>
            <a:ahLst/>
            <a:cxnLst/>
            <a:rect l="l" t="t" r="r" b="b"/>
            <a:pathLst>
              <a:path w="66675" h="67310">
                <a:moveTo>
                  <a:pt x="33314" y="0"/>
                </a:moveTo>
                <a:lnTo>
                  <a:pt x="1709" y="22842"/>
                </a:lnTo>
                <a:lnTo>
                  <a:pt x="0" y="33345"/>
                </a:lnTo>
                <a:lnTo>
                  <a:pt x="1709" y="43873"/>
                </a:lnTo>
                <a:lnTo>
                  <a:pt x="6459" y="53033"/>
                </a:lnTo>
                <a:lnTo>
                  <a:pt x="13687" y="60265"/>
                </a:lnTo>
                <a:lnTo>
                  <a:pt x="22827" y="65014"/>
                </a:lnTo>
                <a:lnTo>
                  <a:pt x="33314" y="66720"/>
                </a:lnTo>
                <a:lnTo>
                  <a:pt x="44039" y="65014"/>
                </a:lnTo>
                <a:lnTo>
                  <a:pt x="53215" y="60265"/>
                </a:lnTo>
                <a:lnTo>
                  <a:pt x="60364" y="53033"/>
                </a:lnTo>
                <a:lnTo>
                  <a:pt x="65006" y="43873"/>
                </a:lnTo>
                <a:lnTo>
                  <a:pt x="66659" y="33345"/>
                </a:lnTo>
                <a:lnTo>
                  <a:pt x="65006" y="22842"/>
                </a:lnTo>
                <a:lnTo>
                  <a:pt x="60364" y="13694"/>
                </a:lnTo>
                <a:lnTo>
                  <a:pt x="53215" y="6461"/>
                </a:lnTo>
                <a:lnTo>
                  <a:pt x="44039" y="1709"/>
                </a:lnTo>
                <a:lnTo>
                  <a:pt x="33314" y="0"/>
                </a:lnTo>
                <a:close/>
              </a:path>
            </a:pathLst>
          </a:custGeom>
          <a:solidFill>
            <a:srgbClr val="FF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869460" y="3679972"/>
            <a:ext cx="67310" cy="67310"/>
          </a:xfrm>
          <a:custGeom>
            <a:avLst/>
            <a:gdLst/>
            <a:ahLst/>
            <a:cxnLst/>
            <a:rect l="l" t="t" r="r" b="b"/>
            <a:pathLst>
              <a:path w="67309" h="67310">
                <a:moveTo>
                  <a:pt x="33345" y="0"/>
                </a:moveTo>
                <a:lnTo>
                  <a:pt x="1712" y="22636"/>
                </a:lnTo>
                <a:lnTo>
                  <a:pt x="0" y="33375"/>
                </a:lnTo>
                <a:lnTo>
                  <a:pt x="1712" y="43901"/>
                </a:lnTo>
                <a:lnTo>
                  <a:pt x="6470" y="53052"/>
                </a:lnTo>
                <a:lnTo>
                  <a:pt x="13707" y="60276"/>
                </a:lnTo>
                <a:lnTo>
                  <a:pt x="22854" y="65017"/>
                </a:lnTo>
                <a:lnTo>
                  <a:pt x="33345" y="66720"/>
                </a:lnTo>
                <a:lnTo>
                  <a:pt x="44084" y="65017"/>
                </a:lnTo>
                <a:lnTo>
                  <a:pt x="53270" y="60276"/>
                </a:lnTo>
                <a:lnTo>
                  <a:pt x="60423" y="53052"/>
                </a:lnTo>
                <a:lnTo>
                  <a:pt x="65066" y="43901"/>
                </a:lnTo>
                <a:lnTo>
                  <a:pt x="66720" y="33375"/>
                </a:lnTo>
                <a:lnTo>
                  <a:pt x="65066" y="22636"/>
                </a:lnTo>
                <a:lnTo>
                  <a:pt x="60423" y="13450"/>
                </a:lnTo>
                <a:lnTo>
                  <a:pt x="53270" y="6296"/>
                </a:lnTo>
                <a:lnTo>
                  <a:pt x="44084" y="1653"/>
                </a:lnTo>
                <a:lnTo>
                  <a:pt x="33345" y="0"/>
                </a:lnTo>
                <a:close/>
              </a:path>
            </a:pathLst>
          </a:custGeom>
          <a:solidFill>
            <a:srgbClr val="FF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091659" y="4087666"/>
            <a:ext cx="66675" cy="67310"/>
          </a:xfrm>
          <a:custGeom>
            <a:avLst/>
            <a:gdLst/>
            <a:ahLst/>
            <a:cxnLst/>
            <a:rect l="l" t="t" r="r" b="b"/>
            <a:pathLst>
              <a:path w="66675" h="67310">
                <a:moveTo>
                  <a:pt x="33345" y="0"/>
                </a:moveTo>
                <a:lnTo>
                  <a:pt x="1703" y="22838"/>
                </a:lnTo>
                <a:lnTo>
                  <a:pt x="0" y="33372"/>
                </a:lnTo>
                <a:lnTo>
                  <a:pt x="1703" y="43873"/>
                </a:lnTo>
                <a:lnTo>
                  <a:pt x="6444" y="53026"/>
                </a:lnTo>
                <a:lnTo>
                  <a:pt x="13667" y="60264"/>
                </a:lnTo>
                <a:lnTo>
                  <a:pt x="22819" y="65021"/>
                </a:lnTo>
                <a:lnTo>
                  <a:pt x="33345" y="66732"/>
                </a:lnTo>
                <a:lnTo>
                  <a:pt x="44054" y="65021"/>
                </a:lnTo>
                <a:lnTo>
                  <a:pt x="53222" y="60264"/>
                </a:lnTo>
                <a:lnTo>
                  <a:pt x="60366" y="53026"/>
                </a:lnTo>
                <a:lnTo>
                  <a:pt x="65006" y="43873"/>
                </a:lnTo>
                <a:lnTo>
                  <a:pt x="66659" y="33372"/>
                </a:lnTo>
                <a:lnTo>
                  <a:pt x="65006" y="22838"/>
                </a:lnTo>
                <a:lnTo>
                  <a:pt x="60366" y="13678"/>
                </a:lnTo>
                <a:lnTo>
                  <a:pt x="53222" y="6449"/>
                </a:lnTo>
                <a:lnTo>
                  <a:pt x="44054" y="1704"/>
                </a:lnTo>
                <a:lnTo>
                  <a:pt x="33345" y="0"/>
                </a:lnTo>
                <a:close/>
              </a:path>
            </a:pathLst>
          </a:custGeom>
          <a:solidFill>
            <a:srgbClr val="FF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328854" y="4450805"/>
            <a:ext cx="66675" cy="67310"/>
          </a:xfrm>
          <a:custGeom>
            <a:avLst/>
            <a:gdLst/>
            <a:ahLst/>
            <a:cxnLst/>
            <a:rect l="l" t="t" r="r" b="b"/>
            <a:pathLst>
              <a:path w="66675" h="67310">
                <a:moveTo>
                  <a:pt x="33314" y="0"/>
                </a:moveTo>
                <a:lnTo>
                  <a:pt x="1700" y="22838"/>
                </a:lnTo>
                <a:lnTo>
                  <a:pt x="0" y="33372"/>
                </a:lnTo>
                <a:lnTo>
                  <a:pt x="1700" y="43874"/>
                </a:lnTo>
                <a:lnTo>
                  <a:pt x="6433" y="53027"/>
                </a:lnTo>
                <a:lnTo>
                  <a:pt x="13647" y="60266"/>
                </a:lnTo>
                <a:lnTo>
                  <a:pt x="22792" y="65024"/>
                </a:lnTo>
                <a:lnTo>
                  <a:pt x="33314" y="66735"/>
                </a:lnTo>
                <a:lnTo>
                  <a:pt x="43801" y="65024"/>
                </a:lnTo>
                <a:lnTo>
                  <a:pt x="52941" y="60266"/>
                </a:lnTo>
                <a:lnTo>
                  <a:pt x="60169" y="53027"/>
                </a:lnTo>
                <a:lnTo>
                  <a:pt x="64920" y="43874"/>
                </a:lnTo>
                <a:lnTo>
                  <a:pt x="66629" y="33372"/>
                </a:lnTo>
                <a:lnTo>
                  <a:pt x="64920" y="22838"/>
                </a:lnTo>
                <a:lnTo>
                  <a:pt x="60169" y="13678"/>
                </a:lnTo>
                <a:lnTo>
                  <a:pt x="52941" y="6449"/>
                </a:lnTo>
                <a:lnTo>
                  <a:pt x="43801" y="1704"/>
                </a:lnTo>
                <a:lnTo>
                  <a:pt x="33314" y="0"/>
                </a:lnTo>
                <a:close/>
              </a:path>
            </a:pathLst>
          </a:custGeom>
          <a:solidFill>
            <a:srgbClr val="FF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580436" y="4836734"/>
            <a:ext cx="66675" cy="67310"/>
          </a:xfrm>
          <a:custGeom>
            <a:avLst/>
            <a:gdLst/>
            <a:ahLst/>
            <a:cxnLst/>
            <a:rect l="l" t="t" r="r" b="b"/>
            <a:pathLst>
              <a:path w="66675" h="67310">
                <a:moveTo>
                  <a:pt x="33314" y="0"/>
                </a:moveTo>
                <a:lnTo>
                  <a:pt x="1703" y="22639"/>
                </a:lnTo>
                <a:lnTo>
                  <a:pt x="0" y="33375"/>
                </a:lnTo>
                <a:lnTo>
                  <a:pt x="1703" y="43889"/>
                </a:lnTo>
                <a:lnTo>
                  <a:pt x="6442" y="53043"/>
                </a:lnTo>
                <a:lnTo>
                  <a:pt x="13661" y="60276"/>
                </a:lnTo>
                <a:lnTo>
                  <a:pt x="22803" y="65027"/>
                </a:lnTo>
                <a:lnTo>
                  <a:pt x="33314" y="66735"/>
                </a:lnTo>
                <a:lnTo>
                  <a:pt x="44039" y="65027"/>
                </a:lnTo>
                <a:lnTo>
                  <a:pt x="53215" y="60276"/>
                </a:lnTo>
                <a:lnTo>
                  <a:pt x="60364" y="53043"/>
                </a:lnTo>
                <a:lnTo>
                  <a:pt x="65006" y="43889"/>
                </a:lnTo>
                <a:lnTo>
                  <a:pt x="66659" y="33375"/>
                </a:lnTo>
                <a:lnTo>
                  <a:pt x="65006" y="22639"/>
                </a:lnTo>
                <a:lnTo>
                  <a:pt x="60364" y="13454"/>
                </a:lnTo>
                <a:lnTo>
                  <a:pt x="53215" y="6299"/>
                </a:lnTo>
                <a:lnTo>
                  <a:pt x="44039" y="1654"/>
                </a:lnTo>
                <a:lnTo>
                  <a:pt x="33314" y="0"/>
                </a:lnTo>
                <a:close/>
              </a:path>
            </a:pathLst>
          </a:custGeom>
          <a:solidFill>
            <a:srgbClr val="FF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144127" y="2167341"/>
            <a:ext cx="1473835" cy="2810510"/>
          </a:xfrm>
          <a:custGeom>
            <a:avLst/>
            <a:gdLst/>
            <a:ahLst/>
            <a:cxnLst/>
            <a:rect l="l" t="t" r="r" b="b"/>
            <a:pathLst>
              <a:path w="1473834" h="2810510">
                <a:moveTo>
                  <a:pt x="7223" y="0"/>
                </a:moveTo>
                <a:lnTo>
                  <a:pt x="0" y="0"/>
                </a:lnTo>
                <a:lnTo>
                  <a:pt x="0" y="7193"/>
                </a:lnTo>
                <a:lnTo>
                  <a:pt x="1466301" y="2810103"/>
                </a:lnTo>
                <a:lnTo>
                  <a:pt x="1473464" y="2810103"/>
                </a:lnTo>
                <a:lnTo>
                  <a:pt x="1473464" y="2802864"/>
                </a:lnTo>
                <a:lnTo>
                  <a:pt x="7223" y="0"/>
                </a:lnTo>
                <a:close/>
              </a:path>
            </a:pathLst>
          </a:custGeom>
          <a:solidFill>
            <a:srgbClr val="FF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106911" y="2085594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4" h="81914">
                <a:moveTo>
                  <a:pt x="40538" y="0"/>
                </a:moveTo>
                <a:lnTo>
                  <a:pt x="5572" y="20198"/>
                </a:lnTo>
                <a:lnTo>
                  <a:pt x="0" y="40599"/>
                </a:lnTo>
                <a:lnTo>
                  <a:pt x="1459" y="51553"/>
                </a:lnTo>
                <a:lnTo>
                  <a:pt x="29820" y="80280"/>
                </a:lnTo>
                <a:lnTo>
                  <a:pt x="40538" y="81747"/>
                </a:lnTo>
                <a:lnTo>
                  <a:pt x="51489" y="80280"/>
                </a:lnTo>
                <a:lnTo>
                  <a:pt x="80191" y="51553"/>
                </a:lnTo>
                <a:lnTo>
                  <a:pt x="81655" y="40599"/>
                </a:lnTo>
                <a:lnTo>
                  <a:pt x="80191" y="29876"/>
                </a:lnTo>
                <a:lnTo>
                  <a:pt x="51489" y="1464"/>
                </a:lnTo>
                <a:lnTo>
                  <a:pt x="40538" y="0"/>
                </a:lnTo>
                <a:close/>
              </a:path>
            </a:pathLst>
          </a:custGeom>
          <a:solidFill>
            <a:srgbClr val="FF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277416" y="2359761"/>
            <a:ext cx="81280" cy="81915"/>
          </a:xfrm>
          <a:custGeom>
            <a:avLst/>
            <a:gdLst/>
            <a:ahLst/>
            <a:cxnLst/>
            <a:rect l="l" t="t" r="r" b="b"/>
            <a:pathLst>
              <a:path w="81279" h="81914">
                <a:moveTo>
                  <a:pt x="40568" y="0"/>
                </a:moveTo>
                <a:lnTo>
                  <a:pt x="5580" y="20360"/>
                </a:lnTo>
                <a:lnTo>
                  <a:pt x="0" y="41147"/>
                </a:lnTo>
                <a:lnTo>
                  <a:pt x="1462" y="51872"/>
                </a:lnTo>
                <a:lnTo>
                  <a:pt x="29848" y="80311"/>
                </a:lnTo>
                <a:lnTo>
                  <a:pt x="40568" y="81777"/>
                </a:lnTo>
                <a:lnTo>
                  <a:pt x="51464" y="80311"/>
                </a:lnTo>
                <a:lnTo>
                  <a:pt x="79655" y="51872"/>
                </a:lnTo>
                <a:lnTo>
                  <a:pt x="81076" y="41147"/>
                </a:lnTo>
                <a:lnTo>
                  <a:pt x="79655" y="30194"/>
                </a:lnTo>
                <a:lnTo>
                  <a:pt x="51464" y="1466"/>
                </a:lnTo>
                <a:lnTo>
                  <a:pt x="40568" y="0"/>
                </a:lnTo>
                <a:close/>
              </a:path>
            </a:pathLst>
          </a:custGeom>
          <a:solidFill>
            <a:srgbClr val="FF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462369" y="2879171"/>
            <a:ext cx="81915" cy="81280"/>
          </a:xfrm>
          <a:custGeom>
            <a:avLst/>
            <a:gdLst/>
            <a:ahLst/>
            <a:cxnLst/>
            <a:rect l="l" t="t" r="r" b="b"/>
            <a:pathLst>
              <a:path w="81915" h="81280">
                <a:moveTo>
                  <a:pt x="40568" y="0"/>
                </a:moveTo>
                <a:lnTo>
                  <a:pt x="5586" y="19949"/>
                </a:lnTo>
                <a:lnTo>
                  <a:pt x="0" y="40629"/>
                </a:lnTo>
                <a:lnTo>
                  <a:pt x="1464" y="51360"/>
                </a:lnTo>
                <a:lnTo>
                  <a:pt x="29859" y="79738"/>
                </a:lnTo>
                <a:lnTo>
                  <a:pt x="40568" y="81198"/>
                </a:lnTo>
                <a:lnTo>
                  <a:pt x="51509" y="79738"/>
                </a:lnTo>
                <a:lnTo>
                  <a:pt x="80219" y="51360"/>
                </a:lnTo>
                <a:lnTo>
                  <a:pt x="81686" y="40629"/>
                </a:lnTo>
                <a:lnTo>
                  <a:pt x="80219" y="29693"/>
                </a:lnTo>
                <a:lnTo>
                  <a:pt x="51509" y="1424"/>
                </a:lnTo>
                <a:lnTo>
                  <a:pt x="40568" y="0"/>
                </a:lnTo>
                <a:close/>
              </a:path>
            </a:pathLst>
          </a:custGeom>
          <a:solidFill>
            <a:srgbClr val="FF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662287" y="3212896"/>
            <a:ext cx="81915" cy="81280"/>
          </a:xfrm>
          <a:custGeom>
            <a:avLst/>
            <a:gdLst/>
            <a:ahLst/>
            <a:cxnLst/>
            <a:rect l="l" t="t" r="r" b="b"/>
            <a:pathLst>
              <a:path w="81915" h="81279">
                <a:moveTo>
                  <a:pt x="40568" y="0"/>
                </a:moveTo>
                <a:lnTo>
                  <a:pt x="5586" y="19909"/>
                </a:lnTo>
                <a:lnTo>
                  <a:pt x="0" y="40538"/>
                </a:lnTo>
                <a:lnTo>
                  <a:pt x="1464" y="51273"/>
                </a:lnTo>
                <a:lnTo>
                  <a:pt x="29859" y="79703"/>
                </a:lnTo>
                <a:lnTo>
                  <a:pt x="40568" y="81168"/>
                </a:lnTo>
                <a:lnTo>
                  <a:pt x="51541" y="79703"/>
                </a:lnTo>
                <a:lnTo>
                  <a:pt x="80226" y="51273"/>
                </a:lnTo>
                <a:lnTo>
                  <a:pt x="81686" y="40538"/>
                </a:lnTo>
                <a:lnTo>
                  <a:pt x="80226" y="29629"/>
                </a:lnTo>
                <a:lnTo>
                  <a:pt x="51541" y="1421"/>
                </a:lnTo>
                <a:lnTo>
                  <a:pt x="40568" y="0"/>
                </a:lnTo>
                <a:close/>
              </a:path>
            </a:pathLst>
          </a:custGeom>
          <a:solidFill>
            <a:srgbClr val="FF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862297" y="3672199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5" h="81914">
                <a:moveTo>
                  <a:pt x="40507" y="0"/>
                </a:moveTo>
                <a:lnTo>
                  <a:pt x="5564" y="20360"/>
                </a:lnTo>
                <a:lnTo>
                  <a:pt x="0" y="41147"/>
                </a:lnTo>
                <a:lnTo>
                  <a:pt x="1457" y="51872"/>
                </a:lnTo>
                <a:lnTo>
                  <a:pt x="29792" y="80311"/>
                </a:lnTo>
                <a:lnTo>
                  <a:pt x="40507" y="81777"/>
                </a:lnTo>
                <a:lnTo>
                  <a:pt x="51472" y="80311"/>
                </a:lnTo>
                <a:lnTo>
                  <a:pt x="80191" y="51872"/>
                </a:lnTo>
                <a:lnTo>
                  <a:pt x="81655" y="41147"/>
                </a:lnTo>
                <a:lnTo>
                  <a:pt x="80191" y="30194"/>
                </a:lnTo>
                <a:lnTo>
                  <a:pt x="51472" y="1466"/>
                </a:lnTo>
                <a:lnTo>
                  <a:pt x="40507" y="0"/>
                </a:lnTo>
                <a:close/>
              </a:path>
            </a:pathLst>
          </a:custGeom>
          <a:solidFill>
            <a:srgbClr val="FF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084435" y="4080403"/>
            <a:ext cx="81915" cy="81280"/>
          </a:xfrm>
          <a:custGeom>
            <a:avLst/>
            <a:gdLst/>
            <a:ahLst/>
            <a:cxnLst/>
            <a:rect l="l" t="t" r="r" b="b"/>
            <a:pathLst>
              <a:path w="81915" h="81279">
                <a:moveTo>
                  <a:pt x="40568" y="0"/>
                </a:moveTo>
                <a:lnTo>
                  <a:pt x="5580" y="19951"/>
                </a:lnTo>
                <a:lnTo>
                  <a:pt x="0" y="40635"/>
                </a:lnTo>
                <a:lnTo>
                  <a:pt x="1462" y="51362"/>
                </a:lnTo>
                <a:lnTo>
                  <a:pt x="29848" y="79730"/>
                </a:lnTo>
                <a:lnTo>
                  <a:pt x="40568" y="81189"/>
                </a:lnTo>
                <a:lnTo>
                  <a:pt x="51496" y="79730"/>
                </a:lnTo>
                <a:lnTo>
                  <a:pt x="80189" y="51362"/>
                </a:lnTo>
                <a:lnTo>
                  <a:pt x="81655" y="40635"/>
                </a:lnTo>
                <a:lnTo>
                  <a:pt x="80189" y="29696"/>
                </a:lnTo>
                <a:lnTo>
                  <a:pt x="51496" y="1424"/>
                </a:lnTo>
                <a:lnTo>
                  <a:pt x="40568" y="0"/>
                </a:lnTo>
                <a:close/>
              </a:path>
            </a:pathLst>
          </a:custGeom>
          <a:solidFill>
            <a:srgbClr val="FF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321570" y="4443541"/>
            <a:ext cx="81280" cy="81915"/>
          </a:xfrm>
          <a:custGeom>
            <a:avLst/>
            <a:gdLst/>
            <a:ahLst/>
            <a:cxnLst/>
            <a:rect l="l" t="t" r="r" b="b"/>
            <a:pathLst>
              <a:path w="81279" h="81914">
                <a:moveTo>
                  <a:pt x="40599" y="0"/>
                </a:moveTo>
                <a:lnTo>
                  <a:pt x="5587" y="20211"/>
                </a:lnTo>
                <a:lnTo>
                  <a:pt x="0" y="40635"/>
                </a:lnTo>
                <a:lnTo>
                  <a:pt x="1464" y="51584"/>
                </a:lnTo>
                <a:lnTo>
                  <a:pt x="29876" y="80316"/>
                </a:lnTo>
                <a:lnTo>
                  <a:pt x="40599" y="81783"/>
                </a:lnTo>
                <a:lnTo>
                  <a:pt x="51489" y="80316"/>
                </a:lnTo>
                <a:lnTo>
                  <a:pt x="79740" y="51584"/>
                </a:lnTo>
                <a:lnTo>
                  <a:pt x="81168" y="40635"/>
                </a:lnTo>
                <a:lnTo>
                  <a:pt x="79740" y="29900"/>
                </a:lnTo>
                <a:lnTo>
                  <a:pt x="51489" y="1464"/>
                </a:lnTo>
                <a:lnTo>
                  <a:pt x="40599" y="0"/>
                </a:lnTo>
                <a:close/>
              </a:path>
            </a:pathLst>
          </a:custGeom>
          <a:solidFill>
            <a:srgbClr val="FF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573182" y="4828949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5" h="81914">
                <a:moveTo>
                  <a:pt x="40568" y="0"/>
                </a:moveTo>
                <a:lnTo>
                  <a:pt x="5580" y="20349"/>
                </a:lnTo>
                <a:lnTo>
                  <a:pt x="0" y="41160"/>
                </a:lnTo>
                <a:lnTo>
                  <a:pt x="1462" y="51890"/>
                </a:lnTo>
                <a:lnTo>
                  <a:pt x="29848" y="80296"/>
                </a:lnTo>
                <a:lnTo>
                  <a:pt x="40568" y="81759"/>
                </a:lnTo>
                <a:lnTo>
                  <a:pt x="51509" y="80296"/>
                </a:lnTo>
                <a:lnTo>
                  <a:pt x="80219" y="51890"/>
                </a:lnTo>
                <a:lnTo>
                  <a:pt x="81686" y="41160"/>
                </a:lnTo>
                <a:lnTo>
                  <a:pt x="80219" y="30189"/>
                </a:lnTo>
                <a:lnTo>
                  <a:pt x="51509" y="1464"/>
                </a:lnTo>
                <a:lnTo>
                  <a:pt x="40568" y="0"/>
                </a:lnTo>
                <a:close/>
              </a:path>
            </a:pathLst>
          </a:custGeom>
          <a:solidFill>
            <a:srgbClr val="FF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5352419" y="3924405"/>
            <a:ext cx="306705" cy="606425"/>
          </a:xfrm>
          <a:prstGeom prst="rect">
            <a:avLst/>
          </a:prstGeom>
        </p:spPr>
        <p:txBody>
          <a:bodyPr vert="vert270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400" baseline="13888" dirty="0">
                <a:latin typeface="Arial"/>
                <a:cs typeface="Arial"/>
              </a:rPr>
              <a:t>Ln</a:t>
            </a:r>
            <a:r>
              <a:rPr sz="2400" i="1" baseline="13888" dirty="0">
                <a:latin typeface="Arial"/>
                <a:cs typeface="Arial"/>
              </a:rPr>
              <a:t>K</a:t>
            </a:r>
            <a:r>
              <a:rPr sz="1050" spc="10" dirty="0">
                <a:latin typeface="Arial"/>
                <a:cs typeface="Arial"/>
              </a:rPr>
              <a:t>f</a:t>
            </a:r>
            <a:r>
              <a:rPr sz="1050" spc="-10" dirty="0">
                <a:latin typeface="Arial"/>
                <a:cs typeface="Arial"/>
              </a:rPr>
              <a:t>o</a:t>
            </a:r>
            <a:r>
              <a:rPr sz="1050" dirty="0">
                <a:latin typeface="Arial"/>
                <a:cs typeface="Arial"/>
              </a:rPr>
              <a:t>ld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5396298" y="3065089"/>
            <a:ext cx="228600" cy="7740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70"/>
              </a:lnSpc>
            </a:pPr>
            <a:r>
              <a:rPr sz="1600" dirty="0">
                <a:latin typeface="Arial"/>
                <a:cs typeface="Arial"/>
              </a:rPr>
              <a:t>in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W</a:t>
            </a:r>
            <a:r>
              <a:rPr sz="1600" dirty="0">
                <a:latin typeface="Arial"/>
                <a:cs typeface="Arial"/>
              </a:rPr>
              <a:t>ater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3109935" y="2791602"/>
            <a:ext cx="1562008" cy="2053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72833" y="2850428"/>
            <a:ext cx="2017550" cy="19655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060069" y="3776014"/>
            <a:ext cx="139700" cy="40640"/>
          </a:xfrm>
          <a:custGeom>
            <a:avLst/>
            <a:gdLst/>
            <a:ahLst/>
            <a:cxnLst/>
            <a:rect l="l" t="t" r="r" b="b"/>
            <a:pathLst>
              <a:path w="139700" h="40639">
                <a:moveTo>
                  <a:pt x="0" y="0"/>
                </a:moveTo>
                <a:lnTo>
                  <a:pt x="17007" y="40437"/>
                </a:lnTo>
                <a:lnTo>
                  <a:pt x="139628" y="404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679013" y="3811393"/>
            <a:ext cx="396240" cy="0"/>
          </a:xfrm>
          <a:custGeom>
            <a:avLst/>
            <a:gdLst/>
            <a:ahLst/>
            <a:cxnLst/>
            <a:rect l="l" t="t" r="r" b="b"/>
            <a:pathLst>
              <a:path w="396239">
                <a:moveTo>
                  <a:pt x="0" y="0"/>
                </a:moveTo>
                <a:lnTo>
                  <a:pt x="3962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677750" y="3812022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4">
                <a:moveTo>
                  <a:pt x="0" y="0"/>
                </a:moveTo>
                <a:lnTo>
                  <a:pt x="399327" y="0"/>
                </a:lnTo>
              </a:path>
            </a:pathLst>
          </a:custGeom>
          <a:ln w="8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648687" y="3939134"/>
            <a:ext cx="139700" cy="39370"/>
          </a:xfrm>
          <a:custGeom>
            <a:avLst/>
            <a:gdLst/>
            <a:ahLst/>
            <a:cxnLst/>
            <a:rect l="l" t="t" r="r" b="b"/>
            <a:pathLst>
              <a:path w="139700" h="39370">
                <a:moveTo>
                  <a:pt x="121968" y="0"/>
                </a:moveTo>
                <a:lnTo>
                  <a:pt x="0" y="0"/>
                </a:lnTo>
                <a:lnTo>
                  <a:pt x="139662" y="39185"/>
                </a:lnTo>
                <a:lnTo>
                  <a:pt x="1219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771917" y="3942920"/>
            <a:ext cx="387985" cy="0"/>
          </a:xfrm>
          <a:custGeom>
            <a:avLst/>
            <a:gdLst/>
            <a:ahLst/>
            <a:cxnLst/>
            <a:rect l="l" t="t" r="r" b="b"/>
            <a:pathLst>
              <a:path w="387985">
                <a:moveTo>
                  <a:pt x="38796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770656" y="3943558"/>
            <a:ext cx="391795" cy="0"/>
          </a:xfrm>
          <a:custGeom>
            <a:avLst/>
            <a:gdLst/>
            <a:ahLst/>
            <a:cxnLst/>
            <a:rect l="l" t="t" r="r" b="b"/>
            <a:pathLst>
              <a:path w="391794">
                <a:moveTo>
                  <a:pt x="0" y="0"/>
                </a:moveTo>
                <a:lnTo>
                  <a:pt x="391735" y="0"/>
                </a:lnTo>
              </a:path>
            </a:pathLst>
          </a:custGeom>
          <a:ln w="88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795921" y="3633094"/>
            <a:ext cx="50165" cy="85725"/>
          </a:xfrm>
          <a:custGeom>
            <a:avLst/>
            <a:gdLst/>
            <a:ahLst/>
            <a:cxnLst/>
            <a:rect l="l" t="t" r="r" b="b"/>
            <a:pathLst>
              <a:path w="50164" h="85725">
                <a:moveTo>
                  <a:pt x="10107" y="0"/>
                </a:moveTo>
                <a:lnTo>
                  <a:pt x="0" y="0"/>
                </a:lnTo>
                <a:lnTo>
                  <a:pt x="0" y="85374"/>
                </a:lnTo>
                <a:lnTo>
                  <a:pt x="10107" y="85374"/>
                </a:lnTo>
                <a:lnTo>
                  <a:pt x="10107" y="44256"/>
                </a:lnTo>
                <a:lnTo>
                  <a:pt x="11966" y="38587"/>
                </a:lnTo>
                <a:lnTo>
                  <a:pt x="15166" y="35387"/>
                </a:lnTo>
                <a:lnTo>
                  <a:pt x="18955" y="32887"/>
                </a:lnTo>
                <a:lnTo>
                  <a:pt x="21562" y="31607"/>
                </a:lnTo>
                <a:lnTo>
                  <a:pt x="10107" y="31607"/>
                </a:lnTo>
                <a:lnTo>
                  <a:pt x="10107" y="0"/>
                </a:lnTo>
                <a:close/>
              </a:path>
              <a:path w="50164" h="85725">
                <a:moveTo>
                  <a:pt x="47127" y="31028"/>
                </a:moveTo>
                <a:lnTo>
                  <a:pt x="32180" y="31028"/>
                </a:lnTo>
                <a:lnTo>
                  <a:pt x="35969" y="32887"/>
                </a:lnTo>
                <a:lnTo>
                  <a:pt x="37907" y="36088"/>
                </a:lnTo>
                <a:lnTo>
                  <a:pt x="39169" y="38587"/>
                </a:lnTo>
                <a:lnTo>
                  <a:pt x="39755" y="41727"/>
                </a:lnTo>
                <a:lnTo>
                  <a:pt x="39755" y="85374"/>
                </a:lnTo>
                <a:lnTo>
                  <a:pt x="49947" y="85374"/>
                </a:lnTo>
                <a:lnTo>
                  <a:pt x="49947" y="39867"/>
                </a:lnTo>
                <a:lnTo>
                  <a:pt x="49280" y="34808"/>
                </a:lnTo>
                <a:lnTo>
                  <a:pt x="47420" y="31607"/>
                </a:lnTo>
                <a:lnTo>
                  <a:pt x="47127" y="31028"/>
                </a:lnTo>
                <a:close/>
              </a:path>
              <a:path w="50164" h="85725">
                <a:moveTo>
                  <a:pt x="38493" y="22158"/>
                </a:moveTo>
                <a:lnTo>
                  <a:pt x="24597" y="22158"/>
                </a:lnTo>
                <a:lnTo>
                  <a:pt x="20217" y="22768"/>
                </a:lnTo>
                <a:lnTo>
                  <a:pt x="17013" y="25298"/>
                </a:lnTo>
                <a:lnTo>
                  <a:pt x="15166" y="26548"/>
                </a:lnTo>
                <a:lnTo>
                  <a:pt x="12630" y="28498"/>
                </a:lnTo>
                <a:lnTo>
                  <a:pt x="10107" y="31607"/>
                </a:lnTo>
                <a:lnTo>
                  <a:pt x="21562" y="31607"/>
                </a:lnTo>
                <a:lnTo>
                  <a:pt x="22741" y="31028"/>
                </a:lnTo>
                <a:lnTo>
                  <a:pt x="47127" y="31028"/>
                </a:lnTo>
                <a:lnTo>
                  <a:pt x="44220" y="25298"/>
                </a:lnTo>
                <a:lnTo>
                  <a:pt x="38493" y="221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857832" y="3655253"/>
            <a:ext cx="57150" cy="65405"/>
          </a:xfrm>
          <a:custGeom>
            <a:avLst/>
            <a:gdLst/>
            <a:ahLst/>
            <a:cxnLst/>
            <a:rect l="l" t="t" r="r" b="b"/>
            <a:pathLst>
              <a:path w="57150" h="65404">
                <a:moveTo>
                  <a:pt x="33515" y="0"/>
                </a:moveTo>
                <a:lnTo>
                  <a:pt x="20884" y="0"/>
                </a:lnTo>
                <a:lnTo>
                  <a:pt x="13895" y="3139"/>
                </a:lnTo>
                <a:lnTo>
                  <a:pt x="8250" y="9448"/>
                </a:lnTo>
                <a:lnTo>
                  <a:pt x="3203" y="15179"/>
                </a:lnTo>
                <a:lnTo>
                  <a:pt x="0" y="23347"/>
                </a:lnTo>
                <a:lnTo>
                  <a:pt x="0" y="43586"/>
                </a:lnTo>
                <a:lnTo>
                  <a:pt x="2526" y="51175"/>
                </a:lnTo>
                <a:lnTo>
                  <a:pt x="8250" y="56875"/>
                </a:lnTo>
                <a:lnTo>
                  <a:pt x="13313" y="62544"/>
                </a:lnTo>
                <a:lnTo>
                  <a:pt x="20217" y="65074"/>
                </a:lnTo>
                <a:lnTo>
                  <a:pt x="33515" y="65074"/>
                </a:lnTo>
                <a:lnTo>
                  <a:pt x="41102" y="63215"/>
                </a:lnTo>
                <a:lnTo>
                  <a:pt x="44887" y="61264"/>
                </a:lnTo>
                <a:lnTo>
                  <a:pt x="49947" y="56205"/>
                </a:lnTo>
                <a:lnTo>
                  <a:pt x="22741" y="56205"/>
                </a:lnTo>
                <a:lnTo>
                  <a:pt x="18361" y="54376"/>
                </a:lnTo>
                <a:lnTo>
                  <a:pt x="15837" y="50566"/>
                </a:lnTo>
                <a:lnTo>
                  <a:pt x="13313" y="46786"/>
                </a:lnTo>
                <a:lnTo>
                  <a:pt x="11372" y="41727"/>
                </a:lnTo>
                <a:lnTo>
                  <a:pt x="11372" y="35387"/>
                </a:lnTo>
                <a:lnTo>
                  <a:pt x="56854" y="35387"/>
                </a:lnTo>
                <a:lnTo>
                  <a:pt x="56854" y="29077"/>
                </a:lnTo>
                <a:lnTo>
                  <a:pt x="56596" y="27157"/>
                </a:lnTo>
                <a:lnTo>
                  <a:pt x="11372" y="27157"/>
                </a:lnTo>
                <a:lnTo>
                  <a:pt x="12039" y="22097"/>
                </a:lnTo>
                <a:lnTo>
                  <a:pt x="13313" y="17708"/>
                </a:lnTo>
                <a:lnTo>
                  <a:pt x="16419" y="13929"/>
                </a:lnTo>
                <a:lnTo>
                  <a:pt x="20217" y="10728"/>
                </a:lnTo>
                <a:lnTo>
                  <a:pt x="24002" y="8869"/>
                </a:lnTo>
                <a:lnTo>
                  <a:pt x="50298" y="8869"/>
                </a:lnTo>
                <a:lnTo>
                  <a:pt x="49267" y="7589"/>
                </a:lnTo>
                <a:lnTo>
                  <a:pt x="46149" y="5059"/>
                </a:lnTo>
                <a:lnTo>
                  <a:pt x="42364" y="3139"/>
                </a:lnTo>
                <a:lnTo>
                  <a:pt x="37898" y="1280"/>
                </a:lnTo>
                <a:lnTo>
                  <a:pt x="33515" y="0"/>
                </a:lnTo>
                <a:close/>
              </a:path>
              <a:path w="57150" h="65404">
                <a:moveTo>
                  <a:pt x="55592" y="43586"/>
                </a:moveTo>
                <a:lnTo>
                  <a:pt x="45482" y="43586"/>
                </a:lnTo>
                <a:lnTo>
                  <a:pt x="44887" y="46786"/>
                </a:lnTo>
                <a:lnTo>
                  <a:pt x="43626" y="48646"/>
                </a:lnTo>
                <a:lnTo>
                  <a:pt x="41696" y="51175"/>
                </a:lnTo>
                <a:lnTo>
                  <a:pt x="38578" y="54376"/>
                </a:lnTo>
                <a:lnTo>
                  <a:pt x="34113" y="56205"/>
                </a:lnTo>
                <a:lnTo>
                  <a:pt x="49947" y="56205"/>
                </a:lnTo>
                <a:lnTo>
                  <a:pt x="51794" y="54376"/>
                </a:lnTo>
                <a:lnTo>
                  <a:pt x="53068" y="51175"/>
                </a:lnTo>
                <a:lnTo>
                  <a:pt x="55592" y="46116"/>
                </a:lnTo>
                <a:lnTo>
                  <a:pt x="55592" y="43586"/>
                </a:lnTo>
                <a:close/>
              </a:path>
              <a:path w="57150" h="65404">
                <a:moveTo>
                  <a:pt x="50298" y="8869"/>
                </a:moveTo>
                <a:lnTo>
                  <a:pt x="35375" y="8869"/>
                </a:lnTo>
                <a:lnTo>
                  <a:pt x="40422" y="11399"/>
                </a:lnTo>
                <a:lnTo>
                  <a:pt x="42958" y="16428"/>
                </a:lnTo>
                <a:lnTo>
                  <a:pt x="44220" y="18958"/>
                </a:lnTo>
                <a:lnTo>
                  <a:pt x="45482" y="22768"/>
                </a:lnTo>
                <a:lnTo>
                  <a:pt x="46149" y="27157"/>
                </a:lnTo>
                <a:lnTo>
                  <a:pt x="56596" y="27157"/>
                </a:lnTo>
                <a:lnTo>
                  <a:pt x="56256" y="24627"/>
                </a:lnTo>
                <a:lnTo>
                  <a:pt x="55592" y="22097"/>
                </a:lnTo>
                <a:lnTo>
                  <a:pt x="54995" y="17708"/>
                </a:lnTo>
                <a:lnTo>
                  <a:pt x="53733" y="13929"/>
                </a:lnTo>
                <a:lnTo>
                  <a:pt x="51794" y="10728"/>
                </a:lnTo>
                <a:lnTo>
                  <a:pt x="50298" y="88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923531" y="3655253"/>
            <a:ext cx="58419" cy="65405"/>
          </a:xfrm>
          <a:custGeom>
            <a:avLst/>
            <a:gdLst/>
            <a:ahLst/>
            <a:cxnLst/>
            <a:rect l="l" t="t" r="r" b="b"/>
            <a:pathLst>
              <a:path w="58419" h="65404">
                <a:moveTo>
                  <a:pt x="50113" y="8869"/>
                </a:moveTo>
                <a:lnTo>
                  <a:pt x="31586" y="8869"/>
                </a:lnTo>
                <a:lnTo>
                  <a:pt x="34777" y="9448"/>
                </a:lnTo>
                <a:lnTo>
                  <a:pt x="37313" y="10728"/>
                </a:lnTo>
                <a:lnTo>
                  <a:pt x="39837" y="12649"/>
                </a:lnTo>
                <a:lnTo>
                  <a:pt x="41099" y="15179"/>
                </a:lnTo>
                <a:lnTo>
                  <a:pt x="41099" y="21518"/>
                </a:lnTo>
                <a:lnTo>
                  <a:pt x="40422" y="22768"/>
                </a:lnTo>
                <a:lnTo>
                  <a:pt x="39837" y="24627"/>
                </a:lnTo>
                <a:lnTo>
                  <a:pt x="37898" y="25298"/>
                </a:lnTo>
                <a:lnTo>
                  <a:pt x="36039" y="25877"/>
                </a:lnTo>
                <a:lnTo>
                  <a:pt x="18943" y="27828"/>
                </a:lnTo>
                <a:lnTo>
                  <a:pt x="13298" y="28407"/>
                </a:lnTo>
                <a:lnTo>
                  <a:pt x="8836" y="30358"/>
                </a:lnTo>
                <a:lnTo>
                  <a:pt x="5047" y="33467"/>
                </a:lnTo>
                <a:lnTo>
                  <a:pt x="1261" y="36667"/>
                </a:lnTo>
                <a:lnTo>
                  <a:pt x="0" y="41056"/>
                </a:lnTo>
                <a:lnTo>
                  <a:pt x="0" y="52425"/>
                </a:lnTo>
                <a:lnTo>
                  <a:pt x="1261" y="56205"/>
                </a:lnTo>
                <a:lnTo>
                  <a:pt x="5047" y="60015"/>
                </a:lnTo>
                <a:lnTo>
                  <a:pt x="8836" y="63215"/>
                </a:lnTo>
                <a:lnTo>
                  <a:pt x="13298" y="65074"/>
                </a:lnTo>
                <a:lnTo>
                  <a:pt x="24002" y="65074"/>
                </a:lnTo>
                <a:lnTo>
                  <a:pt x="28468" y="64465"/>
                </a:lnTo>
                <a:lnTo>
                  <a:pt x="32253" y="61935"/>
                </a:lnTo>
                <a:lnTo>
                  <a:pt x="36039" y="60015"/>
                </a:lnTo>
                <a:lnTo>
                  <a:pt x="39160" y="57485"/>
                </a:lnTo>
                <a:lnTo>
                  <a:pt x="40437" y="56205"/>
                </a:lnTo>
                <a:lnTo>
                  <a:pt x="18943" y="56205"/>
                </a:lnTo>
                <a:lnTo>
                  <a:pt x="15834" y="55625"/>
                </a:lnTo>
                <a:lnTo>
                  <a:pt x="13895" y="53675"/>
                </a:lnTo>
                <a:lnTo>
                  <a:pt x="11372" y="51815"/>
                </a:lnTo>
                <a:lnTo>
                  <a:pt x="10774" y="49895"/>
                </a:lnTo>
                <a:lnTo>
                  <a:pt x="10774" y="42976"/>
                </a:lnTo>
                <a:lnTo>
                  <a:pt x="12036" y="39776"/>
                </a:lnTo>
                <a:lnTo>
                  <a:pt x="15157" y="37947"/>
                </a:lnTo>
                <a:lnTo>
                  <a:pt x="17096" y="36667"/>
                </a:lnTo>
                <a:lnTo>
                  <a:pt x="20217" y="35996"/>
                </a:lnTo>
                <a:lnTo>
                  <a:pt x="24002" y="35387"/>
                </a:lnTo>
                <a:lnTo>
                  <a:pt x="30312" y="34716"/>
                </a:lnTo>
                <a:lnTo>
                  <a:pt x="32253" y="34716"/>
                </a:lnTo>
                <a:lnTo>
                  <a:pt x="34110" y="34137"/>
                </a:lnTo>
                <a:lnTo>
                  <a:pt x="36039" y="33467"/>
                </a:lnTo>
                <a:lnTo>
                  <a:pt x="37898" y="32887"/>
                </a:lnTo>
                <a:lnTo>
                  <a:pt x="39837" y="32217"/>
                </a:lnTo>
                <a:lnTo>
                  <a:pt x="41099" y="31607"/>
                </a:lnTo>
                <a:lnTo>
                  <a:pt x="51209" y="31607"/>
                </a:lnTo>
                <a:lnTo>
                  <a:pt x="51209" y="11399"/>
                </a:lnTo>
                <a:lnTo>
                  <a:pt x="50113" y="8869"/>
                </a:lnTo>
                <a:close/>
              </a:path>
              <a:path w="58419" h="65404">
                <a:moveTo>
                  <a:pt x="51791" y="54955"/>
                </a:moveTo>
                <a:lnTo>
                  <a:pt x="41684" y="54955"/>
                </a:lnTo>
                <a:lnTo>
                  <a:pt x="41684" y="57485"/>
                </a:lnTo>
                <a:lnTo>
                  <a:pt x="42364" y="59405"/>
                </a:lnTo>
                <a:lnTo>
                  <a:pt x="42958" y="60685"/>
                </a:lnTo>
                <a:lnTo>
                  <a:pt x="44887" y="63215"/>
                </a:lnTo>
                <a:lnTo>
                  <a:pt x="47423" y="64465"/>
                </a:lnTo>
                <a:lnTo>
                  <a:pt x="55589" y="64465"/>
                </a:lnTo>
                <a:lnTo>
                  <a:pt x="56851" y="63794"/>
                </a:lnTo>
                <a:lnTo>
                  <a:pt x="58113" y="63215"/>
                </a:lnTo>
                <a:lnTo>
                  <a:pt x="58113" y="56205"/>
                </a:lnTo>
                <a:lnTo>
                  <a:pt x="53053" y="56205"/>
                </a:lnTo>
                <a:lnTo>
                  <a:pt x="51791" y="54955"/>
                </a:lnTo>
                <a:close/>
              </a:path>
              <a:path w="58419" h="65404">
                <a:moveTo>
                  <a:pt x="51209" y="31607"/>
                </a:moveTo>
                <a:lnTo>
                  <a:pt x="41099" y="31607"/>
                </a:lnTo>
                <a:lnTo>
                  <a:pt x="41099" y="46116"/>
                </a:lnTo>
                <a:lnTo>
                  <a:pt x="37898" y="51175"/>
                </a:lnTo>
                <a:lnTo>
                  <a:pt x="32253" y="53675"/>
                </a:lnTo>
                <a:lnTo>
                  <a:pt x="29050" y="55625"/>
                </a:lnTo>
                <a:lnTo>
                  <a:pt x="25264" y="56205"/>
                </a:lnTo>
                <a:lnTo>
                  <a:pt x="40437" y="56205"/>
                </a:lnTo>
                <a:lnTo>
                  <a:pt x="41684" y="54955"/>
                </a:lnTo>
                <a:lnTo>
                  <a:pt x="51791" y="54955"/>
                </a:lnTo>
                <a:lnTo>
                  <a:pt x="51791" y="54376"/>
                </a:lnTo>
                <a:lnTo>
                  <a:pt x="51209" y="53675"/>
                </a:lnTo>
                <a:lnTo>
                  <a:pt x="51209" y="31607"/>
                </a:lnTo>
                <a:close/>
              </a:path>
              <a:path w="58419" h="65404">
                <a:moveTo>
                  <a:pt x="58113" y="55625"/>
                </a:moveTo>
                <a:lnTo>
                  <a:pt x="57518" y="55625"/>
                </a:lnTo>
                <a:lnTo>
                  <a:pt x="56851" y="56205"/>
                </a:lnTo>
                <a:lnTo>
                  <a:pt x="58113" y="56205"/>
                </a:lnTo>
                <a:lnTo>
                  <a:pt x="58113" y="55625"/>
                </a:lnTo>
                <a:close/>
              </a:path>
              <a:path w="58419" h="65404">
                <a:moveTo>
                  <a:pt x="34110" y="0"/>
                </a:moveTo>
                <a:lnTo>
                  <a:pt x="20884" y="0"/>
                </a:lnTo>
                <a:lnTo>
                  <a:pt x="15157" y="1280"/>
                </a:lnTo>
                <a:lnTo>
                  <a:pt x="10107" y="4389"/>
                </a:lnTo>
                <a:lnTo>
                  <a:pt x="5727" y="7589"/>
                </a:lnTo>
                <a:lnTo>
                  <a:pt x="3203" y="12649"/>
                </a:lnTo>
                <a:lnTo>
                  <a:pt x="3203" y="20238"/>
                </a:lnTo>
                <a:lnTo>
                  <a:pt x="12633" y="20238"/>
                </a:lnTo>
                <a:lnTo>
                  <a:pt x="13298" y="17038"/>
                </a:lnTo>
                <a:lnTo>
                  <a:pt x="13895" y="14508"/>
                </a:lnTo>
                <a:lnTo>
                  <a:pt x="15157" y="13228"/>
                </a:lnTo>
                <a:lnTo>
                  <a:pt x="17096" y="10119"/>
                </a:lnTo>
                <a:lnTo>
                  <a:pt x="21479" y="8869"/>
                </a:lnTo>
                <a:lnTo>
                  <a:pt x="50113" y="8869"/>
                </a:lnTo>
                <a:lnTo>
                  <a:pt x="49267" y="6918"/>
                </a:lnTo>
                <a:lnTo>
                  <a:pt x="44887" y="3809"/>
                </a:lnTo>
                <a:lnTo>
                  <a:pt x="39837" y="1280"/>
                </a:lnTo>
                <a:lnTo>
                  <a:pt x="341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985433" y="3639434"/>
            <a:ext cx="29209" cy="80010"/>
          </a:xfrm>
          <a:custGeom>
            <a:avLst/>
            <a:gdLst/>
            <a:ahLst/>
            <a:cxnLst/>
            <a:rect l="l" t="t" r="r" b="b"/>
            <a:pathLst>
              <a:path w="29210" h="80010">
                <a:moveTo>
                  <a:pt x="18952" y="25938"/>
                </a:moveTo>
                <a:lnTo>
                  <a:pt x="8263" y="25938"/>
                </a:lnTo>
                <a:lnTo>
                  <a:pt x="8263" y="70774"/>
                </a:lnTo>
                <a:lnTo>
                  <a:pt x="9524" y="73974"/>
                </a:lnTo>
                <a:lnTo>
                  <a:pt x="11369" y="76504"/>
                </a:lnTo>
                <a:lnTo>
                  <a:pt x="12630" y="78364"/>
                </a:lnTo>
                <a:lnTo>
                  <a:pt x="15834" y="79613"/>
                </a:lnTo>
                <a:lnTo>
                  <a:pt x="26621" y="79613"/>
                </a:lnTo>
                <a:lnTo>
                  <a:pt x="27883" y="79034"/>
                </a:lnTo>
                <a:lnTo>
                  <a:pt x="29144" y="79034"/>
                </a:lnTo>
                <a:lnTo>
                  <a:pt x="29144" y="70774"/>
                </a:lnTo>
                <a:lnTo>
                  <a:pt x="22155" y="70774"/>
                </a:lnTo>
                <a:lnTo>
                  <a:pt x="21479" y="70195"/>
                </a:lnTo>
                <a:lnTo>
                  <a:pt x="19632" y="69494"/>
                </a:lnTo>
                <a:lnTo>
                  <a:pt x="18952" y="68244"/>
                </a:lnTo>
                <a:lnTo>
                  <a:pt x="18952" y="25938"/>
                </a:lnTo>
                <a:close/>
              </a:path>
              <a:path w="29210" h="80010">
                <a:moveTo>
                  <a:pt x="29144" y="17099"/>
                </a:moveTo>
                <a:lnTo>
                  <a:pt x="0" y="17099"/>
                </a:lnTo>
                <a:lnTo>
                  <a:pt x="0" y="25938"/>
                </a:lnTo>
                <a:lnTo>
                  <a:pt x="29144" y="25938"/>
                </a:lnTo>
                <a:lnTo>
                  <a:pt x="29144" y="17099"/>
                </a:lnTo>
                <a:close/>
              </a:path>
              <a:path w="29210" h="80010">
                <a:moveTo>
                  <a:pt x="18952" y="0"/>
                </a:moveTo>
                <a:lnTo>
                  <a:pt x="8263" y="0"/>
                </a:lnTo>
                <a:lnTo>
                  <a:pt x="8263" y="17099"/>
                </a:lnTo>
                <a:lnTo>
                  <a:pt x="18952" y="17099"/>
                </a:lnTo>
                <a:lnTo>
                  <a:pt x="189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809813" y="4038350"/>
            <a:ext cx="53340" cy="65405"/>
          </a:xfrm>
          <a:custGeom>
            <a:avLst/>
            <a:gdLst/>
            <a:ahLst/>
            <a:cxnLst/>
            <a:rect l="l" t="t" r="r" b="b"/>
            <a:pathLst>
              <a:path w="53339" h="65404">
                <a:moveTo>
                  <a:pt x="34792" y="0"/>
                </a:moveTo>
                <a:lnTo>
                  <a:pt x="19552" y="0"/>
                </a:lnTo>
                <a:lnTo>
                  <a:pt x="13228" y="2535"/>
                </a:lnTo>
                <a:lnTo>
                  <a:pt x="0" y="34146"/>
                </a:lnTo>
                <a:lnTo>
                  <a:pt x="0" y="43004"/>
                </a:lnTo>
                <a:lnTo>
                  <a:pt x="2538" y="50590"/>
                </a:lnTo>
                <a:lnTo>
                  <a:pt x="6918" y="56269"/>
                </a:lnTo>
                <a:lnTo>
                  <a:pt x="11966" y="61959"/>
                </a:lnTo>
                <a:lnTo>
                  <a:pt x="18287" y="65126"/>
                </a:lnTo>
                <a:lnTo>
                  <a:pt x="33527" y="65126"/>
                </a:lnTo>
                <a:lnTo>
                  <a:pt x="39852" y="63233"/>
                </a:lnTo>
                <a:lnTo>
                  <a:pt x="44220" y="59435"/>
                </a:lnTo>
                <a:lnTo>
                  <a:pt x="47943" y="56269"/>
                </a:lnTo>
                <a:lnTo>
                  <a:pt x="21479" y="56269"/>
                </a:lnTo>
                <a:lnTo>
                  <a:pt x="17693" y="54376"/>
                </a:lnTo>
                <a:lnTo>
                  <a:pt x="15169" y="49947"/>
                </a:lnTo>
                <a:lnTo>
                  <a:pt x="11966" y="45527"/>
                </a:lnTo>
                <a:lnTo>
                  <a:pt x="10704" y="40468"/>
                </a:lnTo>
                <a:lnTo>
                  <a:pt x="10704" y="28456"/>
                </a:lnTo>
                <a:lnTo>
                  <a:pt x="11966" y="22765"/>
                </a:lnTo>
                <a:lnTo>
                  <a:pt x="13908" y="18967"/>
                </a:lnTo>
                <a:lnTo>
                  <a:pt x="16431" y="12643"/>
                </a:lnTo>
                <a:lnTo>
                  <a:pt x="21479" y="8857"/>
                </a:lnTo>
                <a:lnTo>
                  <a:pt x="49560" y="8857"/>
                </a:lnTo>
                <a:lnTo>
                  <a:pt x="49280" y="8226"/>
                </a:lnTo>
                <a:lnTo>
                  <a:pt x="44900" y="5071"/>
                </a:lnTo>
                <a:lnTo>
                  <a:pt x="40434" y="1261"/>
                </a:lnTo>
                <a:lnTo>
                  <a:pt x="34792" y="0"/>
                </a:lnTo>
                <a:close/>
              </a:path>
              <a:path w="53339" h="65404">
                <a:moveTo>
                  <a:pt x="53068" y="41730"/>
                </a:moveTo>
                <a:lnTo>
                  <a:pt x="42958" y="41730"/>
                </a:lnTo>
                <a:lnTo>
                  <a:pt x="41696" y="46158"/>
                </a:lnTo>
                <a:lnTo>
                  <a:pt x="39852" y="49947"/>
                </a:lnTo>
                <a:lnTo>
                  <a:pt x="34792" y="55007"/>
                </a:lnTo>
                <a:lnTo>
                  <a:pt x="31589" y="56269"/>
                </a:lnTo>
                <a:lnTo>
                  <a:pt x="47943" y="56269"/>
                </a:lnTo>
                <a:lnTo>
                  <a:pt x="48685" y="55638"/>
                </a:lnTo>
                <a:lnTo>
                  <a:pt x="51806" y="49947"/>
                </a:lnTo>
                <a:lnTo>
                  <a:pt x="53068" y="41730"/>
                </a:lnTo>
                <a:close/>
              </a:path>
              <a:path w="53339" h="65404">
                <a:moveTo>
                  <a:pt x="49560" y="8857"/>
                </a:moveTo>
                <a:lnTo>
                  <a:pt x="32851" y="8857"/>
                </a:lnTo>
                <a:lnTo>
                  <a:pt x="36054" y="10119"/>
                </a:lnTo>
                <a:lnTo>
                  <a:pt x="38578" y="12643"/>
                </a:lnTo>
                <a:lnTo>
                  <a:pt x="40434" y="15179"/>
                </a:lnTo>
                <a:lnTo>
                  <a:pt x="42376" y="18336"/>
                </a:lnTo>
                <a:lnTo>
                  <a:pt x="42958" y="22134"/>
                </a:lnTo>
                <a:lnTo>
                  <a:pt x="53068" y="22134"/>
                </a:lnTo>
                <a:lnTo>
                  <a:pt x="51806" y="13917"/>
                </a:lnTo>
                <a:lnTo>
                  <a:pt x="49560" y="8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869204" y="4038350"/>
            <a:ext cx="57785" cy="66040"/>
          </a:xfrm>
          <a:custGeom>
            <a:avLst/>
            <a:gdLst/>
            <a:ahLst/>
            <a:cxnLst/>
            <a:rect l="l" t="t" r="r" b="b"/>
            <a:pathLst>
              <a:path w="57785" h="66039">
                <a:moveTo>
                  <a:pt x="37313" y="0"/>
                </a:moveTo>
                <a:lnTo>
                  <a:pt x="20217" y="0"/>
                </a:lnTo>
                <a:lnTo>
                  <a:pt x="13310" y="3166"/>
                </a:lnTo>
                <a:lnTo>
                  <a:pt x="0" y="34146"/>
                </a:lnTo>
                <a:lnTo>
                  <a:pt x="0" y="43635"/>
                </a:lnTo>
                <a:lnTo>
                  <a:pt x="2523" y="51221"/>
                </a:lnTo>
                <a:lnTo>
                  <a:pt x="12630" y="62590"/>
                </a:lnTo>
                <a:lnTo>
                  <a:pt x="19619" y="65757"/>
                </a:lnTo>
                <a:lnTo>
                  <a:pt x="37895" y="65757"/>
                </a:lnTo>
                <a:lnTo>
                  <a:pt x="45482" y="62590"/>
                </a:lnTo>
                <a:lnTo>
                  <a:pt x="49613" y="56900"/>
                </a:lnTo>
                <a:lnTo>
                  <a:pt x="22741" y="56900"/>
                </a:lnTo>
                <a:lnTo>
                  <a:pt x="18358" y="54376"/>
                </a:lnTo>
                <a:lnTo>
                  <a:pt x="15157" y="49947"/>
                </a:lnTo>
                <a:lnTo>
                  <a:pt x="12036" y="45527"/>
                </a:lnTo>
                <a:lnTo>
                  <a:pt x="10774" y="40468"/>
                </a:lnTo>
                <a:lnTo>
                  <a:pt x="10777" y="26548"/>
                </a:lnTo>
                <a:lnTo>
                  <a:pt x="12036" y="20860"/>
                </a:lnTo>
                <a:lnTo>
                  <a:pt x="15157" y="16440"/>
                </a:lnTo>
                <a:lnTo>
                  <a:pt x="18358" y="11381"/>
                </a:lnTo>
                <a:lnTo>
                  <a:pt x="22741" y="8857"/>
                </a:lnTo>
                <a:lnTo>
                  <a:pt x="50537" y="8857"/>
                </a:lnTo>
                <a:lnTo>
                  <a:pt x="44220" y="2535"/>
                </a:lnTo>
                <a:lnTo>
                  <a:pt x="37313" y="0"/>
                </a:lnTo>
                <a:close/>
              </a:path>
              <a:path w="57785" h="66039">
                <a:moveTo>
                  <a:pt x="50537" y="8857"/>
                </a:moveTo>
                <a:lnTo>
                  <a:pt x="36051" y="8857"/>
                </a:lnTo>
                <a:lnTo>
                  <a:pt x="41099" y="12012"/>
                </a:lnTo>
                <a:lnTo>
                  <a:pt x="44220" y="17705"/>
                </a:lnTo>
                <a:lnTo>
                  <a:pt x="46146" y="20860"/>
                </a:lnTo>
                <a:lnTo>
                  <a:pt x="46744" y="25932"/>
                </a:lnTo>
                <a:lnTo>
                  <a:pt x="46744" y="37932"/>
                </a:lnTo>
                <a:lnTo>
                  <a:pt x="45482" y="43635"/>
                </a:lnTo>
                <a:lnTo>
                  <a:pt x="42958" y="48685"/>
                </a:lnTo>
                <a:lnTo>
                  <a:pt x="40422" y="54376"/>
                </a:lnTo>
                <a:lnTo>
                  <a:pt x="36051" y="56900"/>
                </a:lnTo>
                <a:lnTo>
                  <a:pt x="49613" y="56900"/>
                </a:lnTo>
                <a:lnTo>
                  <a:pt x="57530" y="30979"/>
                </a:lnTo>
                <a:lnTo>
                  <a:pt x="57530" y="20860"/>
                </a:lnTo>
                <a:lnTo>
                  <a:pt x="54995" y="13286"/>
                </a:lnTo>
                <a:lnTo>
                  <a:pt x="50537" y="8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934306" y="4038350"/>
            <a:ext cx="57785" cy="66040"/>
          </a:xfrm>
          <a:custGeom>
            <a:avLst/>
            <a:gdLst/>
            <a:ahLst/>
            <a:cxnLst/>
            <a:rect l="l" t="t" r="r" b="b"/>
            <a:pathLst>
              <a:path w="57785" h="66039">
                <a:moveTo>
                  <a:pt x="36649" y="0"/>
                </a:moveTo>
                <a:lnTo>
                  <a:pt x="20217" y="0"/>
                </a:lnTo>
                <a:lnTo>
                  <a:pt x="13228" y="3166"/>
                </a:lnTo>
                <a:lnTo>
                  <a:pt x="0" y="34146"/>
                </a:lnTo>
                <a:lnTo>
                  <a:pt x="0" y="43635"/>
                </a:lnTo>
                <a:lnTo>
                  <a:pt x="2523" y="51221"/>
                </a:lnTo>
                <a:lnTo>
                  <a:pt x="7586" y="56900"/>
                </a:lnTo>
                <a:lnTo>
                  <a:pt x="11966" y="62590"/>
                </a:lnTo>
                <a:lnTo>
                  <a:pt x="18955" y="65757"/>
                </a:lnTo>
                <a:lnTo>
                  <a:pt x="37911" y="65757"/>
                </a:lnTo>
                <a:lnTo>
                  <a:pt x="45482" y="62590"/>
                </a:lnTo>
                <a:lnTo>
                  <a:pt x="49069" y="56900"/>
                </a:lnTo>
                <a:lnTo>
                  <a:pt x="22073" y="56900"/>
                </a:lnTo>
                <a:lnTo>
                  <a:pt x="17693" y="54376"/>
                </a:lnTo>
                <a:lnTo>
                  <a:pt x="14490" y="49947"/>
                </a:lnTo>
                <a:lnTo>
                  <a:pt x="11966" y="45527"/>
                </a:lnTo>
                <a:lnTo>
                  <a:pt x="10704" y="40468"/>
                </a:lnTo>
                <a:lnTo>
                  <a:pt x="10707" y="26548"/>
                </a:lnTo>
                <a:lnTo>
                  <a:pt x="11966" y="20860"/>
                </a:lnTo>
                <a:lnTo>
                  <a:pt x="14490" y="16440"/>
                </a:lnTo>
                <a:lnTo>
                  <a:pt x="17693" y="11381"/>
                </a:lnTo>
                <a:lnTo>
                  <a:pt x="22073" y="8857"/>
                </a:lnTo>
                <a:lnTo>
                  <a:pt x="50399" y="8857"/>
                </a:lnTo>
                <a:lnTo>
                  <a:pt x="49280" y="7595"/>
                </a:lnTo>
                <a:lnTo>
                  <a:pt x="43552" y="2535"/>
                </a:lnTo>
                <a:lnTo>
                  <a:pt x="36649" y="0"/>
                </a:lnTo>
                <a:close/>
              </a:path>
              <a:path w="57785" h="66039">
                <a:moveTo>
                  <a:pt x="50399" y="8857"/>
                </a:moveTo>
                <a:lnTo>
                  <a:pt x="35969" y="8857"/>
                </a:lnTo>
                <a:lnTo>
                  <a:pt x="41016" y="12012"/>
                </a:lnTo>
                <a:lnTo>
                  <a:pt x="43552" y="17705"/>
                </a:lnTo>
                <a:lnTo>
                  <a:pt x="45482" y="20860"/>
                </a:lnTo>
                <a:lnTo>
                  <a:pt x="46744" y="25932"/>
                </a:lnTo>
                <a:lnTo>
                  <a:pt x="46744" y="37932"/>
                </a:lnTo>
                <a:lnTo>
                  <a:pt x="45482" y="43635"/>
                </a:lnTo>
                <a:lnTo>
                  <a:pt x="42958" y="48685"/>
                </a:lnTo>
                <a:lnTo>
                  <a:pt x="40434" y="54376"/>
                </a:lnTo>
                <a:lnTo>
                  <a:pt x="35375" y="56900"/>
                </a:lnTo>
                <a:lnTo>
                  <a:pt x="49069" y="56900"/>
                </a:lnTo>
                <a:lnTo>
                  <a:pt x="49865" y="55638"/>
                </a:lnTo>
                <a:lnTo>
                  <a:pt x="53184" y="50541"/>
                </a:lnTo>
                <a:lnTo>
                  <a:pt x="55554" y="44733"/>
                </a:lnTo>
                <a:lnTo>
                  <a:pt x="56975" y="38212"/>
                </a:lnTo>
                <a:lnTo>
                  <a:pt x="57448" y="30979"/>
                </a:lnTo>
                <a:lnTo>
                  <a:pt x="57448" y="20860"/>
                </a:lnTo>
                <a:lnTo>
                  <a:pt x="54327" y="13286"/>
                </a:lnTo>
                <a:lnTo>
                  <a:pt x="50399" y="8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009482" y="4016822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761"/>
                </a:lnTo>
              </a:path>
            </a:pathLst>
          </a:custGeom>
          <a:ln w="10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 txBox="1"/>
          <p:nvPr/>
        </p:nvSpPr>
        <p:spPr>
          <a:xfrm>
            <a:off x="1825876" y="4977382"/>
            <a:ext cx="80962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3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Water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1196440" y="5389172"/>
            <a:ext cx="132715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Symbol"/>
                <a:cs typeface="Symbol"/>
              </a:rPr>
              <a:t></a:t>
            </a: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spc="-7" baseline="25462" dirty="0">
                <a:latin typeface="Times New Roman"/>
                <a:cs typeface="Times New Roman"/>
              </a:rPr>
              <a:t>o</a:t>
            </a:r>
            <a:r>
              <a:rPr sz="1800" spc="-5" dirty="0">
                <a:latin typeface="Times New Roman"/>
                <a:cs typeface="Times New Roman"/>
              </a:rPr>
              <a:t>(</a:t>
            </a:r>
            <a:r>
              <a:rPr sz="1600" spc="-5" dirty="0">
                <a:latin typeface="Times New Roman"/>
                <a:cs typeface="Times New Roman"/>
              </a:rPr>
              <a:t>cal/mol•</a:t>
            </a:r>
            <a:r>
              <a:rPr sz="1400" spc="-5" dirty="0">
                <a:latin typeface="Times New Roman"/>
                <a:cs typeface="Times New Roman"/>
              </a:rPr>
              <a:t>K</a:t>
            </a:r>
            <a:r>
              <a:rPr sz="1800" spc="-5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2905131" y="5389172"/>
            <a:ext cx="132397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Symbol"/>
                <a:cs typeface="Symbol"/>
              </a:rPr>
              <a:t></a:t>
            </a:r>
            <a:r>
              <a:rPr sz="1800" spc="-5" dirty="0">
                <a:latin typeface="Times New Roman"/>
                <a:cs typeface="Times New Roman"/>
              </a:rPr>
              <a:t>H</a:t>
            </a:r>
            <a:r>
              <a:rPr sz="1800" spc="-7" baseline="25462" dirty="0">
                <a:latin typeface="Times New Roman"/>
                <a:cs typeface="Times New Roman"/>
              </a:rPr>
              <a:t>o</a:t>
            </a:r>
            <a:r>
              <a:rPr sz="1800" spc="104" baseline="25462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</a:t>
            </a:r>
            <a:r>
              <a:rPr sz="1600" spc="-5" dirty="0">
                <a:latin typeface="Times New Roman"/>
                <a:cs typeface="Times New Roman"/>
              </a:rPr>
              <a:t>kcal/mol</a:t>
            </a:r>
            <a:r>
              <a:rPr sz="1800" spc="-5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1196433" y="5800653"/>
            <a:ext cx="106489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8.64 ~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15.4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3036188" y="5800653"/>
            <a:ext cx="94996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2.72~6.88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1060953" y="5343013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51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108578" y="5774804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53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108578" y="6192322"/>
            <a:ext cx="3446779" cy="0"/>
          </a:xfrm>
          <a:custGeom>
            <a:avLst/>
            <a:gdLst/>
            <a:ahLst/>
            <a:cxnLst/>
            <a:rect l="l" t="t" r="r" b="b"/>
            <a:pathLst>
              <a:path w="3446779">
                <a:moveTo>
                  <a:pt x="0" y="0"/>
                </a:moveTo>
                <a:lnTo>
                  <a:pt x="344653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 txBox="1"/>
          <p:nvPr/>
        </p:nvSpPr>
        <p:spPr>
          <a:xfrm>
            <a:off x="983686" y="1906012"/>
            <a:ext cx="328422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05025" algn="l"/>
              </a:tabLst>
            </a:pPr>
            <a:r>
              <a:rPr sz="2800" b="1" i="1" u="heavy" spc="-5" dirty="0">
                <a:solidFill>
                  <a:srgbClr val="FF0000"/>
                </a:solidFill>
                <a:latin typeface="Times New Roman"/>
                <a:cs typeface="Times New Roman"/>
              </a:rPr>
              <a:t>Endothermic	</a:t>
            </a:r>
            <a:r>
              <a:rPr sz="2800" b="1" u="heavy" spc="-5" dirty="0">
                <a:solidFill>
                  <a:srgbClr val="FF0000"/>
                </a:solidFill>
                <a:latin typeface="Times New Roman"/>
                <a:cs typeface="Times New Roman"/>
              </a:rPr>
              <a:t>Folding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1037646" y="836798"/>
            <a:ext cx="6158865" cy="853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comes </a:t>
            </a:r>
            <a:r>
              <a:rPr sz="2800" b="1" spc="-10" dirty="0">
                <a:latin typeface="Calibri"/>
                <a:cs typeface="Calibri"/>
              </a:rPr>
              <a:t>from </a:t>
            </a:r>
            <a:r>
              <a:rPr sz="2800" b="1" dirty="0">
                <a:latin typeface="Calibri"/>
                <a:cs typeface="Calibri"/>
              </a:rPr>
              <a:t>the </a:t>
            </a:r>
            <a:r>
              <a:rPr sz="2800" b="1" spc="-5" dirty="0">
                <a:latin typeface="Calibri"/>
                <a:cs typeface="Calibri"/>
              </a:rPr>
              <a:t>endothermic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interactions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among </a:t>
            </a:r>
            <a:r>
              <a:rPr sz="2800" b="1" spc="-20" dirty="0">
                <a:latin typeface="Calibri"/>
                <a:cs typeface="Calibri"/>
              </a:rPr>
              <a:t>conjugate sheet-like</a:t>
            </a:r>
            <a:r>
              <a:rPr sz="2800" b="1" spc="10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structures.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5159760" y="5468022"/>
            <a:ext cx="3624579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If a </a:t>
            </a:r>
            <a:r>
              <a:rPr sz="2000" spc="-10" dirty="0">
                <a:latin typeface="Calibri"/>
                <a:cs typeface="Calibri"/>
              </a:rPr>
              <a:t>folding process </a:t>
            </a:r>
            <a:r>
              <a:rPr sz="2000" spc="-5" dirty="0">
                <a:latin typeface="Calibri"/>
                <a:cs typeface="Calibri"/>
              </a:rPr>
              <a:t>is endothermic,  </a:t>
            </a:r>
            <a:r>
              <a:rPr sz="2000" dirty="0">
                <a:latin typeface="Calibri"/>
                <a:cs typeface="Calibri"/>
              </a:rPr>
              <a:t>then </a:t>
            </a:r>
            <a:r>
              <a:rPr sz="2000" spc="-10" dirty="0">
                <a:latin typeface="Calibri"/>
                <a:cs typeface="Calibri"/>
              </a:rPr>
              <a:t>heat </a:t>
            </a:r>
            <a:r>
              <a:rPr sz="2000" spc="-5" dirty="0">
                <a:latin typeface="Calibri"/>
                <a:cs typeface="Calibri"/>
              </a:rPr>
              <a:t>drives </a:t>
            </a:r>
            <a:r>
              <a:rPr sz="2000" dirty="0">
                <a:latin typeface="Calibri"/>
                <a:cs typeface="Calibri"/>
              </a:rPr>
              <a:t>the molecule </a:t>
            </a:r>
            <a:r>
              <a:rPr sz="2000" spc="-15" dirty="0">
                <a:latin typeface="Calibri"/>
                <a:cs typeface="Calibri"/>
              </a:rPr>
              <a:t>to  </a:t>
            </a:r>
            <a:r>
              <a:rPr sz="2000" spc="-10" dirty="0">
                <a:latin typeface="Calibri"/>
                <a:cs typeface="Calibri"/>
              </a:rPr>
              <a:t>fold, rather </a:t>
            </a:r>
            <a:r>
              <a:rPr sz="2000" dirty="0">
                <a:latin typeface="Calibri"/>
                <a:cs typeface="Calibri"/>
              </a:rPr>
              <a:t>than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unfold.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6568191" y="2214655"/>
            <a:ext cx="1390650" cy="57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979" marR="5080" indent="-208915">
              <a:lnSpc>
                <a:spcPct val="101099"/>
              </a:lnSpc>
            </a:pPr>
            <a:r>
              <a:rPr sz="1800" spc="-10" dirty="0">
                <a:latin typeface="Calibri"/>
                <a:cs typeface="Calibri"/>
              </a:rPr>
              <a:t>Negative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slope  </a:t>
            </a:r>
            <a:r>
              <a:rPr sz="1800" spc="-10" dirty="0">
                <a:latin typeface="Calibri"/>
                <a:cs typeface="Calibri"/>
              </a:rPr>
              <a:t>Positive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Symbol"/>
                <a:cs typeface="Symbol"/>
              </a:rPr>
              <a:t></a:t>
            </a:r>
            <a:r>
              <a:rPr sz="1800" dirty="0"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5291" y="0"/>
            <a:ext cx="5852795" cy="907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900" spc="-5" dirty="0">
                <a:solidFill>
                  <a:srgbClr val="6B1FFF"/>
                </a:solidFill>
              </a:rPr>
              <a:t>Hyperthermophilic </a:t>
            </a:r>
            <a:r>
              <a:rPr sz="2900" dirty="0">
                <a:solidFill>
                  <a:srgbClr val="6B1FFF"/>
                </a:solidFill>
              </a:rPr>
              <a:t>Folded</a:t>
            </a:r>
            <a:r>
              <a:rPr sz="2900" spc="-15" dirty="0">
                <a:solidFill>
                  <a:srgbClr val="6B1FFF"/>
                </a:solidFill>
              </a:rPr>
              <a:t> </a:t>
            </a:r>
            <a:r>
              <a:rPr sz="2900" spc="-10" dirty="0">
                <a:solidFill>
                  <a:srgbClr val="6B1FFF"/>
                </a:solidFill>
              </a:rPr>
              <a:t>Hybrid</a:t>
            </a:r>
            <a:endParaRPr sz="2900"/>
          </a:p>
          <a:p>
            <a:pPr algn="ctr">
              <a:lnSpc>
                <a:spcPct val="100000"/>
              </a:lnSpc>
            </a:pPr>
            <a:r>
              <a:rPr sz="2900" spc="-5" dirty="0">
                <a:solidFill>
                  <a:srgbClr val="6B1FFF"/>
                </a:solidFill>
              </a:rPr>
              <a:t>Polymers</a:t>
            </a:r>
            <a:endParaRPr sz="2900"/>
          </a:p>
        </p:txBody>
      </p:sp>
      <p:sp>
        <p:nvSpPr>
          <p:cNvPr id="3" name="object 3"/>
          <p:cNvSpPr/>
          <p:nvPr/>
        </p:nvSpPr>
        <p:spPr>
          <a:xfrm>
            <a:off x="779144" y="3181389"/>
            <a:ext cx="3282452" cy="3282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54689" y="800222"/>
            <a:ext cx="1039212" cy="2175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235" y="834146"/>
            <a:ext cx="891003" cy="21613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18716" y="1618488"/>
            <a:ext cx="688848" cy="3108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61388" y="1696455"/>
            <a:ext cx="490855" cy="118110"/>
          </a:xfrm>
          <a:custGeom>
            <a:avLst/>
            <a:gdLst/>
            <a:ahLst/>
            <a:cxnLst/>
            <a:rect l="l" t="t" r="r" b="b"/>
            <a:pathLst>
              <a:path w="490855" h="118110">
                <a:moveTo>
                  <a:pt x="468932" y="45354"/>
                </a:moveTo>
                <a:lnTo>
                  <a:pt x="465332" y="45354"/>
                </a:lnTo>
                <a:lnTo>
                  <a:pt x="465713" y="70744"/>
                </a:lnTo>
                <a:lnTo>
                  <a:pt x="418653" y="71348"/>
                </a:lnTo>
                <a:lnTo>
                  <a:pt x="377321" y="96133"/>
                </a:lnTo>
                <a:lnTo>
                  <a:pt x="375416" y="104028"/>
                </a:lnTo>
                <a:lnTo>
                  <a:pt x="378963" y="110002"/>
                </a:lnTo>
                <a:lnTo>
                  <a:pt x="382655" y="115945"/>
                </a:lnTo>
                <a:lnTo>
                  <a:pt x="390393" y="117988"/>
                </a:lnTo>
                <a:lnTo>
                  <a:pt x="396371" y="114299"/>
                </a:lnTo>
                <a:lnTo>
                  <a:pt x="490727" y="57668"/>
                </a:lnTo>
                <a:lnTo>
                  <a:pt x="468932" y="45354"/>
                </a:lnTo>
                <a:close/>
              </a:path>
              <a:path w="490855" h="118110">
                <a:moveTo>
                  <a:pt x="418365" y="45957"/>
                </a:moveTo>
                <a:lnTo>
                  <a:pt x="0" y="51328"/>
                </a:lnTo>
                <a:lnTo>
                  <a:pt x="380" y="76718"/>
                </a:lnTo>
                <a:lnTo>
                  <a:pt x="418653" y="71348"/>
                </a:lnTo>
                <a:lnTo>
                  <a:pt x="440270" y="58359"/>
                </a:lnTo>
                <a:lnTo>
                  <a:pt x="418365" y="45957"/>
                </a:lnTo>
                <a:close/>
              </a:path>
              <a:path w="490855" h="118110">
                <a:moveTo>
                  <a:pt x="440270" y="58359"/>
                </a:moveTo>
                <a:lnTo>
                  <a:pt x="418653" y="71348"/>
                </a:lnTo>
                <a:lnTo>
                  <a:pt x="465713" y="70744"/>
                </a:lnTo>
                <a:lnTo>
                  <a:pt x="465688" y="69098"/>
                </a:lnTo>
                <a:lnTo>
                  <a:pt x="459236" y="69098"/>
                </a:lnTo>
                <a:lnTo>
                  <a:pt x="440270" y="58359"/>
                </a:lnTo>
                <a:close/>
              </a:path>
              <a:path w="490855" h="118110">
                <a:moveTo>
                  <a:pt x="458973" y="47122"/>
                </a:moveTo>
                <a:lnTo>
                  <a:pt x="440270" y="58359"/>
                </a:lnTo>
                <a:lnTo>
                  <a:pt x="459236" y="69098"/>
                </a:lnTo>
                <a:lnTo>
                  <a:pt x="458973" y="47122"/>
                </a:lnTo>
                <a:close/>
              </a:path>
              <a:path w="490855" h="118110">
                <a:moveTo>
                  <a:pt x="465358" y="47122"/>
                </a:moveTo>
                <a:lnTo>
                  <a:pt x="458973" y="47122"/>
                </a:lnTo>
                <a:lnTo>
                  <a:pt x="459236" y="69098"/>
                </a:lnTo>
                <a:lnTo>
                  <a:pt x="465688" y="69098"/>
                </a:lnTo>
                <a:lnTo>
                  <a:pt x="465358" y="47122"/>
                </a:lnTo>
                <a:close/>
              </a:path>
              <a:path w="490855" h="118110">
                <a:moveTo>
                  <a:pt x="465332" y="45354"/>
                </a:moveTo>
                <a:lnTo>
                  <a:pt x="418365" y="45957"/>
                </a:lnTo>
                <a:lnTo>
                  <a:pt x="440270" y="58359"/>
                </a:lnTo>
                <a:lnTo>
                  <a:pt x="458973" y="47122"/>
                </a:lnTo>
                <a:lnTo>
                  <a:pt x="465358" y="47122"/>
                </a:lnTo>
                <a:lnTo>
                  <a:pt x="465332" y="45354"/>
                </a:lnTo>
                <a:close/>
              </a:path>
              <a:path w="490855" h="118110">
                <a:moveTo>
                  <a:pt x="388869" y="0"/>
                </a:moveTo>
                <a:lnTo>
                  <a:pt x="381131" y="2164"/>
                </a:lnTo>
                <a:lnTo>
                  <a:pt x="374273" y="14356"/>
                </a:lnTo>
                <a:lnTo>
                  <a:pt x="376296" y="22097"/>
                </a:lnTo>
                <a:lnTo>
                  <a:pt x="418365" y="45957"/>
                </a:lnTo>
                <a:lnTo>
                  <a:pt x="465332" y="45354"/>
                </a:lnTo>
                <a:lnTo>
                  <a:pt x="468932" y="45354"/>
                </a:lnTo>
                <a:lnTo>
                  <a:pt x="394965" y="3566"/>
                </a:lnTo>
                <a:lnTo>
                  <a:pt x="3888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5272" y="1871472"/>
            <a:ext cx="688847" cy="3108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50470" y="1949439"/>
            <a:ext cx="490855" cy="118110"/>
          </a:xfrm>
          <a:custGeom>
            <a:avLst/>
            <a:gdLst/>
            <a:ahLst/>
            <a:cxnLst/>
            <a:rect l="l" t="t" r="r" b="b"/>
            <a:pathLst>
              <a:path w="490855" h="118110">
                <a:moveTo>
                  <a:pt x="101845" y="0"/>
                </a:moveTo>
                <a:lnTo>
                  <a:pt x="95749" y="3566"/>
                </a:lnTo>
                <a:lnTo>
                  <a:pt x="0" y="57668"/>
                </a:lnTo>
                <a:lnTo>
                  <a:pt x="94356" y="114299"/>
                </a:lnTo>
                <a:lnTo>
                  <a:pt x="100321" y="117988"/>
                </a:lnTo>
                <a:lnTo>
                  <a:pt x="108072" y="115945"/>
                </a:lnTo>
                <a:lnTo>
                  <a:pt x="111751" y="110002"/>
                </a:lnTo>
                <a:lnTo>
                  <a:pt x="115311" y="104028"/>
                </a:lnTo>
                <a:lnTo>
                  <a:pt x="113406" y="96133"/>
                </a:lnTo>
                <a:lnTo>
                  <a:pt x="72068" y="71348"/>
                </a:lnTo>
                <a:lnTo>
                  <a:pt x="25014" y="70744"/>
                </a:lnTo>
                <a:lnTo>
                  <a:pt x="25395" y="45354"/>
                </a:lnTo>
                <a:lnTo>
                  <a:pt x="73427" y="45354"/>
                </a:lnTo>
                <a:lnTo>
                  <a:pt x="114299" y="22219"/>
                </a:lnTo>
                <a:lnTo>
                  <a:pt x="116454" y="14356"/>
                </a:lnTo>
                <a:lnTo>
                  <a:pt x="109596" y="2164"/>
                </a:lnTo>
                <a:lnTo>
                  <a:pt x="101845" y="0"/>
                </a:lnTo>
                <a:close/>
              </a:path>
              <a:path w="490855" h="118110">
                <a:moveTo>
                  <a:pt x="72362" y="45957"/>
                </a:moveTo>
                <a:lnTo>
                  <a:pt x="50452" y="58362"/>
                </a:lnTo>
                <a:lnTo>
                  <a:pt x="72068" y="71348"/>
                </a:lnTo>
                <a:lnTo>
                  <a:pt x="490346" y="76718"/>
                </a:lnTo>
                <a:lnTo>
                  <a:pt x="490596" y="51328"/>
                </a:lnTo>
                <a:lnTo>
                  <a:pt x="72362" y="45957"/>
                </a:lnTo>
                <a:close/>
              </a:path>
              <a:path w="490855" h="118110">
                <a:moveTo>
                  <a:pt x="25395" y="45354"/>
                </a:moveTo>
                <a:lnTo>
                  <a:pt x="25014" y="70744"/>
                </a:lnTo>
                <a:lnTo>
                  <a:pt x="72068" y="71348"/>
                </a:lnTo>
                <a:lnTo>
                  <a:pt x="68323" y="69098"/>
                </a:lnTo>
                <a:lnTo>
                  <a:pt x="31491" y="69098"/>
                </a:lnTo>
                <a:lnTo>
                  <a:pt x="31741" y="47122"/>
                </a:lnTo>
                <a:lnTo>
                  <a:pt x="70305" y="47122"/>
                </a:lnTo>
                <a:lnTo>
                  <a:pt x="72362" y="45957"/>
                </a:lnTo>
                <a:lnTo>
                  <a:pt x="25395" y="45354"/>
                </a:lnTo>
                <a:close/>
              </a:path>
              <a:path w="490855" h="118110">
                <a:moveTo>
                  <a:pt x="31741" y="47122"/>
                </a:moveTo>
                <a:lnTo>
                  <a:pt x="31491" y="69098"/>
                </a:lnTo>
                <a:lnTo>
                  <a:pt x="50452" y="58362"/>
                </a:lnTo>
                <a:lnTo>
                  <a:pt x="31741" y="47122"/>
                </a:lnTo>
                <a:close/>
              </a:path>
              <a:path w="490855" h="118110">
                <a:moveTo>
                  <a:pt x="50452" y="58362"/>
                </a:moveTo>
                <a:lnTo>
                  <a:pt x="31491" y="69098"/>
                </a:lnTo>
                <a:lnTo>
                  <a:pt x="68323" y="69098"/>
                </a:lnTo>
                <a:lnTo>
                  <a:pt x="50452" y="58362"/>
                </a:lnTo>
                <a:close/>
              </a:path>
              <a:path w="490855" h="118110">
                <a:moveTo>
                  <a:pt x="70305" y="47122"/>
                </a:moveTo>
                <a:lnTo>
                  <a:pt x="31741" y="47122"/>
                </a:lnTo>
                <a:lnTo>
                  <a:pt x="50452" y="58362"/>
                </a:lnTo>
                <a:lnTo>
                  <a:pt x="70305" y="47122"/>
                </a:lnTo>
                <a:close/>
              </a:path>
              <a:path w="490855" h="118110">
                <a:moveTo>
                  <a:pt x="73427" y="45354"/>
                </a:moveTo>
                <a:lnTo>
                  <a:pt x="25395" y="45354"/>
                </a:lnTo>
                <a:lnTo>
                  <a:pt x="72362" y="45957"/>
                </a:lnTo>
                <a:lnTo>
                  <a:pt x="73427" y="453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65199" y="1344798"/>
            <a:ext cx="455295" cy="1017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" indent="-23495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he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35560">
              <a:lnSpc>
                <a:spcPct val="100000"/>
              </a:lnSpc>
              <a:spcBef>
                <a:spcPts val="1425"/>
              </a:spcBef>
            </a:pPr>
            <a:r>
              <a:rPr sz="1800" b="1" spc="-5" dirty="0">
                <a:solidFill>
                  <a:srgbClr val="0000FF"/>
                </a:solidFill>
                <a:latin typeface="Calibri"/>
                <a:cs typeface="Calibri"/>
              </a:rPr>
              <a:t>cool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12395" y="682623"/>
            <a:ext cx="3461644" cy="29391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008627" y="1363721"/>
            <a:ext cx="50419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20</a:t>
            </a:r>
            <a:r>
              <a:rPr sz="1800" spc="-1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˚C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90061" y="1340226"/>
            <a:ext cx="50419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90</a:t>
            </a:r>
            <a:r>
              <a:rPr sz="18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˚C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97352" y="3979034"/>
            <a:ext cx="3968750" cy="215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Introducing DNA </a:t>
            </a:r>
            <a:r>
              <a:rPr sz="2000" b="1" spc="-10" dirty="0">
                <a:latin typeface="Calibri"/>
                <a:cs typeface="Calibri"/>
              </a:rPr>
              <a:t>stem </a:t>
            </a:r>
            <a:r>
              <a:rPr sz="2000" b="1" dirty="0">
                <a:latin typeface="Calibri"/>
                <a:cs typeface="Calibri"/>
              </a:rPr>
              <a:t>loops</a:t>
            </a:r>
            <a:r>
              <a:rPr sz="2000" b="1" spc="-1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between  adjacent </a:t>
            </a:r>
            <a:r>
              <a:rPr sz="2000" b="1" dirty="0">
                <a:latin typeface="Calibri"/>
                <a:cs typeface="Calibri"/>
              </a:rPr>
              <a:t>perylenes </a:t>
            </a:r>
            <a:r>
              <a:rPr sz="2000" b="1" spc="-5" dirty="0">
                <a:latin typeface="Calibri"/>
                <a:cs typeface="Calibri"/>
              </a:rPr>
              <a:t>results </a:t>
            </a:r>
            <a:r>
              <a:rPr sz="2000" b="1" dirty="0">
                <a:latin typeface="Calibri"/>
                <a:cs typeface="Calibri"/>
              </a:rPr>
              <a:t>in  </a:t>
            </a:r>
            <a:r>
              <a:rPr sz="2000" b="1" spc="-5" dirty="0">
                <a:latin typeface="Calibri"/>
                <a:cs typeface="Calibri"/>
              </a:rPr>
              <a:t>hyperthermophilic foldamer </a:t>
            </a:r>
            <a:r>
              <a:rPr sz="2000" b="1" dirty="0">
                <a:latin typeface="Calibri"/>
                <a:cs typeface="Calibri"/>
              </a:rPr>
              <a:t>because  </a:t>
            </a:r>
            <a:r>
              <a:rPr sz="2000" b="1" spc="-15" dirty="0">
                <a:latin typeface="Calibri"/>
                <a:cs typeface="Calibri"/>
              </a:rPr>
              <a:t>hydrogen </a:t>
            </a:r>
            <a:r>
              <a:rPr sz="2000" b="1" dirty="0">
                <a:latin typeface="Calibri"/>
                <a:cs typeface="Calibri"/>
              </a:rPr>
              <a:t>bonding </a:t>
            </a:r>
            <a:r>
              <a:rPr sz="2000" b="1" spc="-10" dirty="0">
                <a:latin typeface="Calibri"/>
                <a:cs typeface="Calibri"/>
              </a:rPr>
              <a:t>stabilizes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  <a:p>
            <a:pPr marL="12700" marR="160020">
              <a:lnSpc>
                <a:spcPct val="99600"/>
              </a:lnSpc>
              <a:spcBef>
                <a:spcPts val="30"/>
              </a:spcBef>
            </a:pPr>
            <a:r>
              <a:rPr sz="2000" b="1" spc="-5" dirty="0">
                <a:latin typeface="Calibri"/>
                <a:cs typeface="Calibri"/>
              </a:rPr>
              <a:t>structure </a:t>
            </a:r>
            <a:r>
              <a:rPr sz="2000" b="1" spc="-15" dirty="0">
                <a:latin typeface="Calibri"/>
                <a:cs typeface="Calibri"/>
              </a:rPr>
              <a:t>at </a:t>
            </a:r>
            <a:r>
              <a:rPr sz="2000" b="1" dirty="0">
                <a:latin typeface="Calibri"/>
                <a:cs typeface="Calibri"/>
              </a:rPr>
              <a:t>low </a:t>
            </a:r>
            <a:r>
              <a:rPr sz="2000" b="1" spc="-15" dirty="0">
                <a:latin typeface="Calibri"/>
                <a:cs typeface="Calibri"/>
              </a:rPr>
              <a:t>temperature </a:t>
            </a:r>
            <a:r>
              <a:rPr sz="2000" b="1" dirty="0">
                <a:latin typeface="Calibri"/>
                <a:cs typeface="Calibri"/>
              </a:rPr>
              <a:t>and </a:t>
            </a:r>
            <a:r>
              <a:rPr sz="2000" b="1" spc="-20" dirty="0">
                <a:latin typeface="Symbol"/>
                <a:cs typeface="Symbol"/>
              </a:rPr>
              <a:t></a:t>
            </a:r>
            <a:r>
              <a:rPr sz="2000" b="1" spc="-20" dirty="0">
                <a:latin typeface="Calibri"/>
                <a:cs typeface="Calibri"/>
              </a:rPr>
              <a:t>-  </a:t>
            </a:r>
            <a:r>
              <a:rPr sz="2000" b="1" spc="-10" dirty="0">
                <a:latin typeface="Calibri"/>
                <a:cs typeface="Calibri"/>
              </a:rPr>
              <a:t>stacking stabilizes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5" dirty="0">
                <a:latin typeface="Calibri"/>
                <a:cs typeface="Calibri"/>
              </a:rPr>
              <a:t>structure </a:t>
            </a:r>
            <a:r>
              <a:rPr sz="2000" b="1" spc="-15" dirty="0">
                <a:latin typeface="Calibri"/>
                <a:cs typeface="Calibri"/>
              </a:rPr>
              <a:t>at  </a:t>
            </a:r>
            <a:r>
              <a:rPr sz="2000" b="1" dirty="0">
                <a:latin typeface="Calibri"/>
                <a:cs typeface="Calibri"/>
              </a:rPr>
              <a:t>high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temperature.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8096" y="633725"/>
            <a:ext cx="306895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>
                <a:solidFill>
                  <a:srgbClr val="650065"/>
                </a:solidFill>
              </a:rPr>
              <a:t>Co</a:t>
            </a:r>
            <a:r>
              <a:rPr sz="4000" spc="-25" dirty="0">
                <a:solidFill>
                  <a:srgbClr val="650065"/>
                </a:solidFill>
              </a:rPr>
              <a:t>n</a:t>
            </a:r>
            <a:r>
              <a:rPr sz="4000" spc="-5" dirty="0">
                <a:solidFill>
                  <a:srgbClr val="650065"/>
                </a:solidFill>
              </a:rPr>
              <a:t>clusions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38883" y="1508629"/>
            <a:ext cx="7564120" cy="2439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</a:pPr>
            <a:r>
              <a:rPr sz="3200" b="1" dirty="0">
                <a:solidFill>
                  <a:srgbClr val="FF040D"/>
                </a:solidFill>
                <a:latin typeface="Times New Roman"/>
                <a:cs typeface="Times New Roman"/>
              </a:rPr>
              <a:t>Optical </a:t>
            </a:r>
            <a:r>
              <a:rPr sz="3200" b="1" spc="-5" dirty="0">
                <a:solidFill>
                  <a:srgbClr val="FF040D"/>
                </a:solidFill>
                <a:latin typeface="Times New Roman"/>
                <a:cs typeface="Times New Roman"/>
              </a:rPr>
              <a:t>spectroscopies </a:t>
            </a:r>
            <a:r>
              <a:rPr sz="3200" b="1" spc="-15" dirty="0">
                <a:solidFill>
                  <a:srgbClr val="FF040D"/>
                </a:solidFill>
                <a:latin typeface="Times New Roman"/>
                <a:cs typeface="Times New Roman"/>
              </a:rPr>
              <a:t>are </a:t>
            </a:r>
            <a:r>
              <a:rPr sz="3200" b="1" dirty="0">
                <a:solidFill>
                  <a:srgbClr val="FF040D"/>
                </a:solidFill>
                <a:latin typeface="Times New Roman"/>
                <a:cs typeface="Times New Roman"/>
              </a:rPr>
              <a:t>powerful tools</a:t>
            </a:r>
            <a:r>
              <a:rPr sz="3200" b="1" spc="-135" dirty="0">
                <a:solidFill>
                  <a:srgbClr val="FF040D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40D"/>
                </a:solidFill>
                <a:latin typeface="Times New Roman"/>
                <a:cs typeface="Times New Roman"/>
              </a:rPr>
              <a:t>to  </a:t>
            </a:r>
            <a:r>
              <a:rPr sz="3200" b="1" spc="-10" dirty="0">
                <a:solidFill>
                  <a:srgbClr val="FF040D"/>
                </a:solidFill>
                <a:latin typeface="Times New Roman"/>
                <a:cs typeface="Times New Roman"/>
              </a:rPr>
              <a:t>reveal </a:t>
            </a:r>
            <a:r>
              <a:rPr sz="3200" b="1" dirty="0">
                <a:solidFill>
                  <a:srgbClr val="FF040D"/>
                </a:solidFill>
                <a:latin typeface="Times New Roman"/>
                <a:cs typeface="Times New Roman"/>
              </a:rPr>
              <a:t>molecular interactions, </a:t>
            </a:r>
            <a:r>
              <a:rPr sz="3200" b="1" spc="-5" dirty="0">
                <a:solidFill>
                  <a:srgbClr val="FF040D"/>
                </a:solidFill>
                <a:latin typeface="Times New Roman"/>
                <a:cs typeface="Times New Roman"/>
              </a:rPr>
              <a:t>thus  </a:t>
            </a:r>
            <a:r>
              <a:rPr sz="3200" b="1" dirty="0">
                <a:solidFill>
                  <a:srgbClr val="FF040D"/>
                </a:solidFill>
                <a:latin typeface="Times New Roman"/>
                <a:cs typeface="Times New Roman"/>
              </a:rPr>
              <a:t>enabling </a:t>
            </a:r>
            <a:r>
              <a:rPr sz="3200" b="1" spc="-5" dirty="0">
                <a:solidFill>
                  <a:srgbClr val="FF040D"/>
                </a:solidFill>
                <a:latin typeface="Times New Roman"/>
                <a:cs typeface="Times New Roman"/>
              </a:rPr>
              <a:t>deciphering </a:t>
            </a:r>
            <a:r>
              <a:rPr sz="3200" b="1" spc="-15" dirty="0">
                <a:solidFill>
                  <a:srgbClr val="FF040D"/>
                </a:solidFill>
                <a:latin typeface="Times New Roman"/>
                <a:cs typeface="Times New Roman"/>
              </a:rPr>
              <a:t>nature </a:t>
            </a:r>
            <a:r>
              <a:rPr sz="3200" b="1" dirty="0">
                <a:solidFill>
                  <a:srgbClr val="FF040D"/>
                </a:solidFill>
                <a:latin typeface="Times New Roman"/>
                <a:cs typeface="Times New Roman"/>
              </a:rPr>
              <a:t>laws </a:t>
            </a:r>
            <a:r>
              <a:rPr sz="3200" b="1" spc="-5" dirty="0">
                <a:solidFill>
                  <a:srgbClr val="FF040D"/>
                </a:solidFill>
                <a:latin typeface="Times New Roman"/>
                <a:cs typeface="Times New Roman"/>
              </a:rPr>
              <a:t>such  </a:t>
            </a:r>
            <a:r>
              <a:rPr sz="3200" b="1" dirty="0">
                <a:solidFill>
                  <a:srgbClr val="FF040D"/>
                </a:solidFill>
                <a:latin typeface="Times New Roman"/>
                <a:cs typeface="Times New Roman"/>
              </a:rPr>
              <a:t>the thermophilic folding in </a:t>
            </a:r>
            <a:r>
              <a:rPr sz="3200" b="1" spc="-5" dirty="0">
                <a:solidFill>
                  <a:srgbClr val="FF040D"/>
                </a:solidFill>
                <a:latin typeface="Times New Roman"/>
                <a:cs typeface="Times New Roman"/>
              </a:rPr>
              <a:t>biological  </a:t>
            </a:r>
            <a:r>
              <a:rPr sz="3200" b="1" dirty="0">
                <a:solidFill>
                  <a:srgbClr val="FF040D"/>
                </a:solidFill>
                <a:latin typeface="Times New Roman"/>
                <a:cs typeface="Times New Roman"/>
              </a:rPr>
              <a:t>and </a:t>
            </a:r>
            <a:r>
              <a:rPr sz="3200" b="1" spc="-5" dirty="0">
                <a:solidFill>
                  <a:srgbClr val="FF040D"/>
                </a:solidFill>
                <a:latin typeface="Times New Roman"/>
                <a:cs typeface="Times New Roman"/>
              </a:rPr>
              <a:t>synthetic hybrid</a:t>
            </a:r>
            <a:r>
              <a:rPr sz="3200" b="1" spc="-70" dirty="0">
                <a:solidFill>
                  <a:srgbClr val="FF040D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40D"/>
                </a:solidFill>
                <a:latin typeface="Times New Roman"/>
                <a:cs typeface="Times New Roman"/>
              </a:rPr>
              <a:t>polymers.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5248" y="5217273"/>
            <a:ext cx="7301865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Acknowledgment: The </a:t>
            </a:r>
            <a:r>
              <a:rPr sz="2400" b="1" dirty="0">
                <a:latin typeface="Times New Roman"/>
                <a:cs typeface="Times New Roman"/>
              </a:rPr>
              <a:t>author </a:t>
            </a:r>
            <a:r>
              <a:rPr sz="2400" b="1" spc="-10" dirty="0">
                <a:latin typeface="Times New Roman"/>
                <a:cs typeface="Times New Roman"/>
              </a:rPr>
              <a:t>greatly </a:t>
            </a:r>
            <a:r>
              <a:rPr sz="2400" b="1" spc="-5" dirty="0">
                <a:latin typeface="Times New Roman"/>
                <a:cs typeface="Times New Roman"/>
              </a:rPr>
              <a:t>acknowledges the  support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National </a:t>
            </a:r>
            <a:r>
              <a:rPr sz="2400" b="1" dirty="0">
                <a:latin typeface="Times New Roman"/>
                <a:cs typeface="Times New Roman"/>
              </a:rPr>
              <a:t>Science </a:t>
            </a:r>
            <a:r>
              <a:rPr sz="2400" b="1" spc="-5" dirty="0">
                <a:latin typeface="Times New Roman"/>
                <a:cs typeface="Times New Roman"/>
              </a:rPr>
              <a:t>Foundation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(CHE-1212429)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6072" y="198120"/>
            <a:ext cx="8325611" cy="1237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802480"/>
            <a:ext cx="60888" cy="555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418842"/>
            <a:ext cx="5829300" cy="54391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151" y="2942844"/>
            <a:ext cx="4797552" cy="29733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3618" y="1463040"/>
            <a:ext cx="5497880" cy="53949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786006"/>
            <a:ext cx="1289054" cy="50719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3254" y="1443106"/>
            <a:ext cx="5178425" cy="5415280"/>
          </a:xfrm>
          <a:custGeom>
            <a:avLst/>
            <a:gdLst/>
            <a:ahLst/>
            <a:cxnLst/>
            <a:rect l="l" t="t" r="r" b="b"/>
            <a:pathLst>
              <a:path w="5178425" h="5415280">
                <a:moveTo>
                  <a:pt x="0" y="4800529"/>
                </a:moveTo>
                <a:lnTo>
                  <a:pt x="0" y="342899"/>
                </a:lnTo>
                <a:lnTo>
                  <a:pt x="190" y="331344"/>
                </a:lnTo>
                <a:lnTo>
                  <a:pt x="4670" y="286143"/>
                </a:lnTo>
                <a:lnTo>
                  <a:pt x="14808" y="242864"/>
                </a:lnTo>
                <a:lnTo>
                  <a:pt x="30220" y="201889"/>
                </a:lnTo>
                <a:lnTo>
                  <a:pt x="50522" y="163602"/>
                </a:lnTo>
                <a:lnTo>
                  <a:pt x="75330" y="128384"/>
                </a:lnTo>
                <a:lnTo>
                  <a:pt x="104260" y="96621"/>
                </a:lnTo>
                <a:lnTo>
                  <a:pt x="136928" y="68693"/>
                </a:lnTo>
                <a:lnTo>
                  <a:pt x="172951" y="44984"/>
                </a:lnTo>
                <a:lnTo>
                  <a:pt x="211943" y="25878"/>
                </a:lnTo>
                <a:lnTo>
                  <a:pt x="253521" y="11756"/>
                </a:lnTo>
                <a:lnTo>
                  <a:pt x="297301" y="3003"/>
                </a:lnTo>
                <a:lnTo>
                  <a:pt x="342899" y="0"/>
                </a:lnTo>
                <a:lnTo>
                  <a:pt x="4835536" y="0"/>
                </a:lnTo>
                <a:lnTo>
                  <a:pt x="4881126" y="3003"/>
                </a:lnTo>
                <a:lnTo>
                  <a:pt x="4924900" y="11756"/>
                </a:lnTo>
                <a:lnTo>
                  <a:pt x="4966476" y="25878"/>
                </a:lnTo>
                <a:lnTo>
                  <a:pt x="5005467" y="44984"/>
                </a:lnTo>
                <a:lnTo>
                  <a:pt x="5041490" y="68693"/>
                </a:lnTo>
                <a:lnTo>
                  <a:pt x="5074160" y="96621"/>
                </a:lnTo>
                <a:lnTo>
                  <a:pt x="5103093" y="128384"/>
                </a:lnTo>
                <a:lnTo>
                  <a:pt x="5127904" y="163602"/>
                </a:lnTo>
                <a:lnTo>
                  <a:pt x="5148209" y="201889"/>
                </a:lnTo>
                <a:lnTo>
                  <a:pt x="5163624" y="242864"/>
                </a:lnTo>
                <a:lnTo>
                  <a:pt x="5173764" y="286143"/>
                </a:lnTo>
                <a:lnTo>
                  <a:pt x="5178245" y="331344"/>
                </a:lnTo>
                <a:lnTo>
                  <a:pt x="5178436" y="342899"/>
                </a:lnTo>
                <a:lnTo>
                  <a:pt x="5178245" y="354446"/>
                </a:lnTo>
                <a:lnTo>
                  <a:pt x="5173764" y="399618"/>
                </a:lnTo>
                <a:lnTo>
                  <a:pt x="5163624" y="442879"/>
                </a:lnTo>
                <a:lnTo>
                  <a:pt x="5148209" y="483845"/>
                </a:lnTo>
                <a:lnTo>
                  <a:pt x="5127904" y="522130"/>
                </a:lnTo>
                <a:lnTo>
                  <a:pt x="5103093" y="557351"/>
                </a:lnTo>
                <a:lnTo>
                  <a:pt x="5074160" y="589122"/>
                </a:lnTo>
                <a:lnTo>
                  <a:pt x="5041490" y="617061"/>
                </a:lnTo>
                <a:lnTo>
                  <a:pt x="5005467" y="640782"/>
                </a:lnTo>
                <a:lnTo>
                  <a:pt x="4966476" y="659900"/>
                </a:lnTo>
                <a:lnTo>
                  <a:pt x="4924900" y="674032"/>
                </a:lnTo>
                <a:lnTo>
                  <a:pt x="4881126" y="682794"/>
                </a:lnTo>
                <a:lnTo>
                  <a:pt x="4835536" y="685799"/>
                </a:lnTo>
                <a:lnTo>
                  <a:pt x="4492636" y="685799"/>
                </a:lnTo>
                <a:lnTo>
                  <a:pt x="4492636" y="5143431"/>
                </a:lnTo>
                <a:lnTo>
                  <a:pt x="4489630" y="5189029"/>
                </a:lnTo>
                <a:lnTo>
                  <a:pt x="4480869" y="5232809"/>
                </a:lnTo>
                <a:lnTo>
                  <a:pt x="4466736" y="5274387"/>
                </a:lnTo>
                <a:lnTo>
                  <a:pt x="4447618" y="5313379"/>
                </a:lnTo>
                <a:lnTo>
                  <a:pt x="4423897" y="5349402"/>
                </a:lnTo>
                <a:lnTo>
                  <a:pt x="4395958" y="5382070"/>
                </a:lnTo>
                <a:lnTo>
                  <a:pt x="4364187" y="5411000"/>
                </a:lnTo>
                <a:lnTo>
                  <a:pt x="4359177" y="5414893"/>
                </a:lnTo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809687"/>
            <a:ext cx="51435" cy="48895"/>
          </a:xfrm>
          <a:custGeom>
            <a:avLst/>
            <a:gdLst/>
            <a:ahLst/>
            <a:cxnLst/>
            <a:rect l="l" t="t" r="r" b="b"/>
            <a:pathLst>
              <a:path w="51435" h="48895">
                <a:moveTo>
                  <a:pt x="50895" y="48312"/>
                </a:moveTo>
                <a:lnTo>
                  <a:pt x="21714" y="23087"/>
                </a:lnTo>
                <a:lnTo>
                  <a:pt x="6758" y="7657"/>
                </a:lnTo>
                <a:lnTo>
                  <a:pt x="0" y="0"/>
                </a:lnTo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243635"/>
            <a:ext cx="603250" cy="120014"/>
          </a:xfrm>
          <a:custGeom>
            <a:avLst/>
            <a:gdLst/>
            <a:ahLst/>
            <a:cxnLst/>
            <a:rect l="l" t="t" r="r" b="b"/>
            <a:pathLst>
              <a:path w="603250" h="120014">
                <a:moveTo>
                  <a:pt x="0" y="119751"/>
                </a:moveTo>
                <a:lnTo>
                  <a:pt x="29546" y="89305"/>
                </a:lnTo>
                <a:lnTo>
                  <a:pt x="63089" y="62387"/>
                </a:lnTo>
                <a:lnTo>
                  <a:pt x="99890" y="39784"/>
                </a:lnTo>
                <a:lnTo>
                  <a:pt x="139564" y="21879"/>
                </a:lnTo>
                <a:lnTo>
                  <a:pt x="181729" y="9056"/>
                </a:lnTo>
                <a:lnTo>
                  <a:pt x="226000" y="1699"/>
                </a:lnTo>
                <a:lnTo>
                  <a:pt x="260354" y="0"/>
                </a:lnTo>
                <a:lnTo>
                  <a:pt x="603254" y="0"/>
                </a:lnTo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4704" y="1443106"/>
            <a:ext cx="514350" cy="685800"/>
          </a:xfrm>
          <a:custGeom>
            <a:avLst/>
            <a:gdLst/>
            <a:ahLst/>
            <a:cxnLst/>
            <a:rect l="l" t="t" r="r" b="b"/>
            <a:pathLst>
              <a:path w="514350" h="685800">
                <a:moveTo>
                  <a:pt x="171449" y="0"/>
                </a:moveTo>
                <a:lnTo>
                  <a:pt x="217048" y="3003"/>
                </a:lnTo>
                <a:lnTo>
                  <a:pt x="260828" y="11756"/>
                </a:lnTo>
                <a:lnTo>
                  <a:pt x="302406" y="25878"/>
                </a:lnTo>
                <a:lnTo>
                  <a:pt x="341398" y="44984"/>
                </a:lnTo>
                <a:lnTo>
                  <a:pt x="377421" y="68693"/>
                </a:lnTo>
                <a:lnTo>
                  <a:pt x="410089" y="96621"/>
                </a:lnTo>
                <a:lnTo>
                  <a:pt x="439019" y="128384"/>
                </a:lnTo>
                <a:lnTo>
                  <a:pt x="463827" y="163602"/>
                </a:lnTo>
                <a:lnTo>
                  <a:pt x="484129" y="201889"/>
                </a:lnTo>
                <a:lnTo>
                  <a:pt x="499541" y="242864"/>
                </a:lnTo>
                <a:lnTo>
                  <a:pt x="509679" y="286143"/>
                </a:lnTo>
                <a:lnTo>
                  <a:pt x="514159" y="331344"/>
                </a:lnTo>
                <a:lnTo>
                  <a:pt x="514349" y="342899"/>
                </a:lnTo>
                <a:lnTo>
                  <a:pt x="514159" y="354446"/>
                </a:lnTo>
                <a:lnTo>
                  <a:pt x="509679" y="399618"/>
                </a:lnTo>
                <a:lnTo>
                  <a:pt x="499541" y="442879"/>
                </a:lnTo>
                <a:lnTo>
                  <a:pt x="484129" y="483845"/>
                </a:lnTo>
                <a:lnTo>
                  <a:pt x="463827" y="522130"/>
                </a:lnTo>
                <a:lnTo>
                  <a:pt x="439019" y="557351"/>
                </a:lnTo>
                <a:lnTo>
                  <a:pt x="410089" y="589122"/>
                </a:lnTo>
                <a:lnTo>
                  <a:pt x="377421" y="617061"/>
                </a:lnTo>
                <a:lnTo>
                  <a:pt x="341398" y="640782"/>
                </a:lnTo>
                <a:lnTo>
                  <a:pt x="302406" y="659900"/>
                </a:lnTo>
                <a:lnTo>
                  <a:pt x="260828" y="674032"/>
                </a:lnTo>
                <a:lnTo>
                  <a:pt x="217048" y="682794"/>
                </a:lnTo>
                <a:lnTo>
                  <a:pt x="171449" y="685799"/>
                </a:lnTo>
                <a:lnTo>
                  <a:pt x="159711" y="685404"/>
                </a:lnTo>
                <a:lnTo>
                  <a:pt x="115135" y="676328"/>
                </a:lnTo>
                <a:lnTo>
                  <a:pt x="75590" y="656498"/>
                </a:lnTo>
                <a:lnTo>
                  <a:pt x="42710" y="627552"/>
                </a:lnTo>
                <a:lnTo>
                  <a:pt x="18130" y="591133"/>
                </a:lnTo>
                <a:lnTo>
                  <a:pt x="3483" y="548880"/>
                </a:lnTo>
                <a:lnTo>
                  <a:pt x="0" y="514349"/>
                </a:lnTo>
                <a:lnTo>
                  <a:pt x="395" y="502603"/>
                </a:lnTo>
                <a:lnTo>
                  <a:pt x="9462" y="458007"/>
                </a:lnTo>
                <a:lnTo>
                  <a:pt x="29280" y="418458"/>
                </a:lnTo>
                <a:lnTo>
                  <a:pt x="58215" y="385585"/>
                </a:lnTo>
                <a:lnTo>
                  <a:pt x="94632" y="361017"/>
                </a:lnTo>
                <a:lnTo>
                  <a:pt x="136896" y="346380"/>
                </a:lnTo>
                <a:lnTo>
                  <a:pt x="514349" y="342899"/>
                </a:lnTo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6154" y="2128906"/>
            <a:ext cx="4149725" cy="0"/>
          </a:xfrm>
          <a:custGeom>
            <a:avLst/>
            <a:gdLst/>
            <a:ahLst/>
            <a:cxnLst/>
            <a:rect l="l" t="t" r="r" b="b"/>
            <a:pathLst>
              <a:path w="4149725">
                <a:moveTo>
                  <a:pt x="4149736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0354" y="6243635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45578" y="6124"/>
                </a:lnTo>
                <a:lnTo>
                  <a:pt x="86534" y="23407"/>
                </a:lnTo>
                <a:lnTo>
                  <a:pt x="121233" y="50216"/>
                </a:lnTo>
                <a:lnTo>
                  <a:pt x="148042" y="84915"/>
                </a:lnTo>
                <a:lnTo>
                  <a:pt x="165325" y="125871"/>
                </a:lnTo>
                <a:lnTo>
                  <a:pt x="171449" y="171449"/>
                </a:lnTo>
                <a:lnTo>
                  <a:pt x="171054" y="183188"/>
                </a:lnTo>
                <a:lnTo>
                  <a:pt x="161987" y="227765"/>
                </a:lnTo>
                <a:lnTo>
                  <a:pt x="142169" y="267311"/>
                </a:lnTo>
                <a:lnTo>
                  <a:pt x="113234" y="300191"/>
                </a:lnTo>
                <a:lnTo>
                  <a:pt x="76817" y="324771"/>
                </a:lnTo>
                <a:lnTo>
                  <a:pt x="34553" y="339418"/>
                </a:lnTo>
                <a:lnTo>
                  <a:pt x="0" y="342901"/>
                </a:lnTo>
                <a:lnTo>
                  <a:pt x="342899" y="342901"/>
                </a:lnTo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9812" y="6243635"/>
            <a:ext cx="133985" cy="614680"/>
          </a:xfrm>
          <a:custGeom>
            <a:avLst/>
            <a:gdLst/>
            <a:ahLst/>
            <a:cxnLst/>
            <a:rect l="l" t="t" r="r" b="b"/>
            <a:pathLst>
              <a:path w="133984" h="614679">
                <a:moveTo>
                  <a:pt x="0" y="614364"/>
                </a:moveTo>
                <a:lnTo>
                  <a:pt x="29180" y="589138"/>
                </a:lnTo>
                <a:lnTo>
                  <a:pt x="58111" y="557368"/>
                </a:lnTo>
                <a:lnTo>
                  <a:pt x="82919" y="522149"/>
                </a:lnTo>
                <a:lnTo>
                  <a:pt x="103221" y="483863"/>
                </a:lnTo>
                <a:lnTo>
                  <a:pt x="118633" y="442895"/>
                </a:lnTo>
                <a:lnTo>
                  <a:pt x="128770" y="399630"/>
                </a:lnTo>
                <a:lnTo>
                  <a:pt x="133250" y="354450"/>
                </a:lnTo>
                <a:lnTo>
                  <a:pt x="133441" y="342901"/>
                </a:lnTo>
                <a:lnTo>
                  <a:pt x="133441" y="0"/>
                </a:lnTo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82244" y="3028947"/>
            <a:ext cx="4252595" cy="2602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sz="2800" u="sng" dirty="0">
                <a:solidFill>
                  <a:srgbClr val="0000FF"/>
                </a:solidFill>
                <a:latin typeface="Estrangelo Edessa"/>
                <a:cs typeface="Estrangelo Edessa"/>
                <a:hlinkClick r:id="rId9"/>
              </a:rPr>
              <a:t>Organic </a:t>
            </a:r>
            <a:r>
              <a:rPr sz="2800" u="sng" spc="-5" dirty="0">
                <a:solidFill>
                  <a:srgbClr val="0000FF"/>
                </a:solidFill>
                <a:latin typeface="Estrangelo Edessa"/>
                <a:cs typeface="Estrangelo Edessa"/>
                <a:hlinkClick r:id="rId9"/>
              </a:rPr>
              <a:t>Chemistry:</a:t>
            </a:r>
            <a:r>
              <a:rPr sz="2800" u="sng" spc="-110" dirty="0">
                <a:solidFill>
                  <a:srgbClr val="0000FF"/>
                </a:solidFill>
                <a:latin typeface="Estrangelo Edessa"/>
                <a:cs typeface="Estrangelo Edessa"/>
                <a:hlinkClick r:id="rId9"/>
              </a:rPr>
              <a:t> </a:t>
            </a:r>
            <a:r>
              <a:rPr sz="2800" u="sng" dirty="0">
                <a:solidFill>
                  <a:srgbClr val="0000FF"/>
                </a:solidFill>
                <a:latin typeface="Estrangelo Edessa"/>
                <a:cs typeface="Estrangelo Edessa"/>
                <a:hlinkClick r:id="rId9"/>
              </a:rPr>
              <a:t>Current  </a:t>
            </a:r>
            <a:r>
              <a:rPr sz="2800" u="sng" spc="-5" dirty="0">
                <a:solidFill>
                  <a:srgbClr val="0000FF"/>
                </a:solidFill>
                <a:latin typeface="Estrangelo Edessa"/>
                <a:cs typeface="Estrangelo Edessa"/>
                <a:hlinkClick r:id="rId9"/>
              </a:rPr>
              <a:t>Research</a:t>
            </a:r>
            <a:endParaRPr sz="2800">
              <a:latin typeface="Estrangelo Edessa"/>
              <a:cs typeface="Estrangelo Edessa"/>
            </a:endParaRPr>
          </a:p>
          <a:p>
            <a:pPr marL="355600" marR="380365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sz="2800" u="sng" dirty="0">
                <a:solidFill>
                  <a:srgbClr val="0000FF"/>
                </a:solidFill>
                <a:latin typeface="Estrangelo Edessa"/>
                <a:cs typeface="Estrangelo Edessa"/>
                <a:hlinkClick r:id="rId10"/>
              </a:rPr>
              <a:t>Pharmaceutica</a:t>
            </a:r>
            <a:r>
              <a:rPr sz="2800" u="sng" spc="-110" dirty="0">
                <a:solidFill>
                  <a:srgbClr val="0000FF"/>
                </a:solidFill>
                <a:latin typeface="Estrangelo Edessa"/>
                <a:cs typeface="Estrangelo Edessa"/>
                <a:hlinkClick r:id="rId10"/>
              </a:rPr>
              <a:t> </a:t>
            </a:r>
            <a:r>
              <a:rPr sz="2800" u="sng" dirty="0">
                <a:solidFill>
                  <a:srgbClr val="0000FF"/>
                </a:solidFill>
                <a:latin typeface="Estrangelo Edessa"/>
                <a:cs typeface="Estrangelo Edessa"/>
                <a:hlinkClick r:id="rId10"/>
              </a:rPr>
              <a:t>Analytica  Acta</a:t>
            </a:r>
            <a:endParaRPr sz="2800">
              <a:latin typeface="Estrangelo Edessa"/>
              <a:cs typeface="Estrangelo Edessa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sz="2800" u="sng" dirty="0">
                <a:solidFill>
                  <a:srgbClr val="0000FF"/>
                </a:solidFill>
                <a:latin typeface="Estrangelo Edessa"/>
                <a:cs typeface="Estrangelo Edessa"/>
                <a:hlinkClick r:id="rId11"/>
              </a:rPr>
              <a:t>Clinical Pharmacology</a:t>
            </a:r>
            <a:r>
              <a:rPr sz="2800" u="sng" spc="-125" dirty="0">
                <a:solidFill>
                  <a:srgbClr val="0000FF"/>
                </a:solidFill>
                <a:latin typeface="Estrangelo Edessa"/>
                <a:cs typeface="Estrangelo Edessa"/>
                <a:hlinkClick r:id="rId11"/>
              </a:rPr>
              <a:t> </a:t>
            </a:r>
            <a:r>
              <a:rPr sz="2800" u="sng" spc="-5" dirty="0">
                <a:solidFill>
                  <a:srgbClr val="0000FF"/>
                </a:solidFill>
                <a:latin typeface="Estrangelo Edessa"/>
                <a:cs typeface="Estrangelo Edessa"/>
                <a:hlinkClick r:id="rId11"/>
              </a:rPr>
              <a:t>&amp;</a:t>
            </a:r>
            <a:endParaRPr sz="2800">
              <a:latin typeface="Estrangelo Edessa"/>
              <a:cs typeface="Estrangelo Edessa"/>
            </a:endParaRPr>
          </a:p>
          <a:p>
            <a:pPr marL="355600">
              <a:lnSpc>
                <a:spcPct val="100000"/>
              </a:lnSpc>
            </a:pPr>
            <a:r>
              <a:rPr sz="2800" u="sng" spc="-5" dirty="0">
                <a:solidFill>
                  <a:srgbClr val="0000FF"/>
                </a:solidFill>
                <a:latin typeface="Estrangelo Edessa"/>
                <a:cs typeface="Estrangelo Edessa"/>
                <a:hlinkClick r:id="rId11"/>
              </a:rPr>
              <a:t>Biopharmaceutics</a:t>
            </a:r>
            <a:endParaRPr sz="2800">
              <a:latin typeface="Estrangelo Edessa"/>
              <a:cs typeface="Estrangelo Edess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81600" y="3429000"/>
            <a:ext cx="3962400" cy="3428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1000" y="220667"/>
            <a:ext cx="8483589" cy="11525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62398"/>
            <a:ext cx="91440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4988" y="873252"/>
            <a:ext cx="8353044" cy="3552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6079" y="1143000"/>
            <a:ext cx="8229600" cy="3200400"/>
          </a:xfrm>
          <a:custGeom>
            <a:avLst/>
            <a:gdLst/>
            <a:ahLst/>
            <a:cxnLst/>
            <a:rect l="l" t="t" r="r" b="b"/>
            <a:pathLst>
              <a:path w="8229600" h="3200400">
                <a:moveTo>
                  <a:pt x="328559" y="3169919"/>
                </a:moveTo>
                <a:lnTo>
                  <a:pt x="100061" y="3169919"/>
                </a:lnTo>
                <a:lnTo>
                  <a:pt x="109229" y="3200399"/>
                </a:lnTo>
                <a:lnTo>
                  <a:pt x="319390" y="3200399"/>
                </a:lnTo>
                <a:lnTo>
                  <a:pt x="328559" y="3169919"/>
                </a:lnTo>
                <a:close/>
              </a:path>
              <a:path w="8229600" h="3200400">
                <a:moveTo>
                  <a:pt x="369560" y="3139439"/>
                </a:moveTo>
                <a:lnTo>
                  <a:pt x="59060" y="3139439"/>
                </a:lnTo>
                <a:lnTo>
                  <a:pt x="66566" y="3169919"/>
                </a:lnTo>
                <a:lnTo>
                  <a:pt x="362055" y="3169919"/>
                </a:lnTo>
                <a:lnTo>
                  <a:pt x="369560" y="3139439"/>
                </a:lnTo>
                <a:close/>
              </a:path>
              <a:path w="8229600" h="3200400">
                <a:moveTo>
                  <a:pt x="395666" y="3108959"/>
                </a:moveTo>
                <a:lnTo>
                  <a:pt x="32955" y="3108959"/>
                </a:lnTo>
                <a:lnTo>
                  <a:pt x="38864" y="3139439"/>
                </a:lnTo>
                <a:lnTo>
                  <a:pt x="389757" y="3139439"/>
                </a:lnTo>
                <a:lnTo>
                  <a:pt x="395666" y="3108959"/>
                </a:lnTo>
                <a:close/>
              </a:path>
              <a:path w="8229600" h="3200400">
                <a:moveTo>
                  <a:pt x="410718" y="3078479"/>
                </a:moveTo>
                <a:lnTo>
                  <a:pt x="17904" y="3078479"/>
                </a:lnTo>
                <a:lnTo>
                  <a:pt x="22461" y="3108959"/>
                </a:lnTo>
                <a:lnTo>
                  <a:pt x="406162" y="3108959"/>
                </a:lnTo>
                <a:lnTo>
                  <a:pt x="410718" y="3078479"/>
                </a:lnTo>
                <a:close/>
              </a:path>
              <a:path w="8229600" h="3200400">
                <a:moveTo>
                  <a:pt x="421445" y="3047999"/>
                </a:moveTo>
                <a:lnTo>
                  <a:pt x="7179" y="3047999"/>
                </a:lnTo>
                <a:lnTo>
                  <a:pt x="10249" y="3078479"/>
                </a:lnTo>
                <a:lnTo>
                  <a:pt x="418374" y="3078479"/>
                </a:lnTo>
                <a:lnTo>
                  <a:pt x="421445" y="3047999"/>
                </a:lnTo>
                <a:close/>
              </a:path>
              <a:path w="8229600" h="3200400">
                <a:moveTo>
                  <a:pt x="427446" y="3017519"/>
                </a:moveTo>
                <a:lnTo>
                  <a:pt x="1178" y="3017519"/>
                </a:lnTo>
                <a:lnTo>
                  <a:pt x="2628" y="3047999"/>
                </a:lnTo>
                <a:lnTo>
                  <a:pt x="425995" y="3047999"/>
                </a:lnTo>
                <a:lnTo>
                  <a:pt x="427446" y="3017519"/>
                </a:lnTo>
                <a:close/>
              </a:path>
              <a:path w="8229600" h="3200400">
                <a:moveTo>
                  <a:pt x="214310" y="426719"/>
                </a:moveTo>
                <a:lnTo>
                  <a:pt x="0" y="426719"/>
                </a:lnTo>
                <a:lnTo>
                  <a:pt x="0" y="2987039"/>
                </a:lnTo>
                <a:lnTo>
                  <a:pt x="297" y="3017519"/>
                </a:lnTo>
                <a:lnTo>
                  <a:pt x="428327" y="3017519"/>
                </a:lnTo>
                <a:lnTo>
                  <a:pt x="428624" y="2987039"/>
                </a:lnTo>
                <a:lnTo>
                  <a:pt x="428624" y="2773679"/>
                </a:lnTo>
                <a:lnTo>
                  <a:pt x="8120351" y="2773679"/>
                </a:lnTo>
                <a:lnTo>
                  <a:pt x="8129516" y="2743199"/>
                </a:lnTo>
                <a:lnTo>
                  <a:pt x="8155139" y="2743199"/>
                </a:lnTo>
                <a:lnTo>
                  <a:pt x="8163006" y="2712719"/>
                </a:lnTo>
                <a:lnTo>
                  <a:pt x="8184379" y="2712719"/>
                </a:lnTo>
                <a:lnTo>
                  <a:pt x="8190710" y="2682239"/>
                </a:lnTo>
                <a:lnTo>
                  <a:pt x="8207118" y="2682239"/>
                </a:lnTo>
                <a:lnTo>
                  <a:pt x="8211676" y="2651759"/>
                </a:lnTo>
                <a:lnTo>
                  <a:pt x="8219335" y="2651759"/>
                </a:lnTo>
                <a:lnTo>
                  <a:pt x="8222407" y="2621279"/>
                </a:lnTo>
                <a:lnTo>
                  <a:pt x="8226960" y="2621279"/>
                </a:lnTo>
                <a:lnTo>
                  <a:pt x="8228411" y="2590799"/>
                </a:lnTo>
                <a:lnTo>
                  <a:pt x="8229293" y="2590799"/>
                </a:lnTo>
                <a:lnTo>
                  <a:pt x="8229590" y="2560319"/>
                </a:lnTo>
                <a:lnTo>
                  <a:pt x="8229590" y="640079"/>
                </a:lnTo>
                <a:lnTo>
                  <a:pt x="214310" y="640079"/>
                </a:lnTo>
                <a:lnTo>
                  <a:pt x="214310" y="426719"/>
                </a:lnTo>
                <a:close/>
              </a:path>
              <a:path w="8229600" h="3200400">
                <a:moveTo>
                  <a:pt x="8229590" y="0"/>
                </a:moveTo>
                <a:lnTo>
                  <a:pt x="8229293" y="0"/>
                </a:lnTo>
                <a:lnTo>
                  <a:pt x="8228411" y="30479"/>
                </a:lnTo>
                <a:lnTo>
                  <a:pt x="8224953" y="30479"/>
                </a:lnTo>
                <a:lnTo>
                  <a:pt x="8222406" y="60959"/>
                </a:lnTo>
                <a:lnTo>
                  <a:pt x="8219334" y="60959"/>
                </a:lnTo>
                <a:lnTo>
                  <a:pt x="8215752" y="91439"/>
                </a:lnTo>
                <a:lnTo>
                  <a:pt x="8202091" y="91439"/>
                </a:lnTo>
                <a:lnTo>
                  <a:pt x="8196615" y="121919"/>
                </a:lnTo>
                <a:lnTo>
                  <a:pt x="8184370" y="121919"/>
                </a:lnTo>
                <a:lnTo>
                  <a:pt x="8177630" y="152399"/>
                </a:lnTo>
                <a:lnTo>
                  <a:pt x="8155119" y="152399"/>
                </a:lnTo>
                <a:lnTo>
                  <a:pt x="8146901" y="182879"/>
                </a:lnTo>
                <a:lnTo>
                  <a:pt x="8101123" y="182879"/>
                </a:lnTo>
                <a:lnTo>
                  <a:pt x="8091134" y="213359"/>
                </a:lnTo>
                <a:lnTo>
                  <a:pt x="148633" y="213359"/>
                </a:lnTo>
                <a:lnTo>
                  <a:pt x="138402" y="243839"/>
                </a:lnTo>
                <a:lnTo>
                  <a:pt x="91195" y="243839"/>
                </a:lnTo>
                <a:lnTo>
                  <a:pt x="82648" y="274319"/>
                </a:lnTo>
                <a:lnTo>
                  <a:pt x="59060" y="274319"/>
                </a:lnTo>
                <a:lnTo>
                  <a:pt x="51931" y="304799"/>
                </a:lnTo>
                <a:lnTo>
                  <a:pt x="32955" y="304799"/>
                </a:lnTo>
                <a:lnTo>
                  <a:pt x="27482" y="335279"/>
                </a:lnTo>
                <a:lnTo>
                  <a:pt x="393261" y="335279"/>
                </a:lnTo>
                <a:lnTo>
                  <a:pt x="401015" y="365759"/>
                </a:lnTo>
                <a:lnTo>
                  <a:pt x="413993" y="365759"/>
                </a:lnTo>
                <a:lnTo>
                  <a:pt x="419086" y="396239"/>
                </a:lnTo>
                <a:lnTo>
                  <a:pt x="426153" y="396239"/>
                </a:lnTo>
                <a:lnTo>
                  <a:pt x="427996" y="426719"/>
                </a:lnTo>
                <a:lnTo>
                  <a:pt x="428327" y="426719"/>
                </a:lnTo>
                <a:lnTo>
                  <a:pt x="427446" y="457199"/>
                </a:lnTo>
                <a:lnTo>
                  <a:pt x="425995" y="457199"/>
                </a:lnTo>
                <a:lnTo>
                  <a:pt x="423990" y="487679"/>
                </a:lnTo>
                <a:lnTo>
                  <a:pt x="418374" y="487679"/>
                </a:lnTo>
                <a:lnTo>
                  <a:pt x="414794" y="518159"/>
                </a:lnTo>
                <a:lnTo>
                  <a:pt x="406162" y="518159"/>
                </a:lnTo>
                <a:lnTo>
                  <a:pt x="401139" y="548639"/>
                </a:lnTo>
                <a:lnTo>
                  <a:pt x="383426" y="548639"/>
                </a:lnTo>
                <a:lnTo>
                  <a:pt x="376689" y="579119"/>
                </a:lnTo>
                <a:lnTo>
                  <a:pt x="354187" y="579119"/>
                </a:lnTo>
                <a:lnTo>
                  <a:pt x="345971" y="609599"/>
                </a:lnTo>
                <a:lnTo>
                  <a:pt x="309934" y="609599"/>
                </a:lnTo>
                <a:lnTo>
                  <a:pt x="300205" y="640079"/>
                </a:lnTo>
                <a:lnTo>
                  <a:pt x="8229590" y="640079"/>
                </a:lnTo>
                <a:lnTo>
                  <a:pt x="8229590" y="0"/>
                </a:lnTo>
                <a:close/>
              </a:path>
              <a:path w="8229600" h="3200400">
                <a:moveTo>
                  <a:pt x="216782" y="396239"/>
                </a:moveTo>
                <a:lnTo>
                  <a:pt x="1178" y="396239"/>
                </a:lnTo>
                <a:lnTo>
                  <a:pt x="297" y="426719"/>
                </a:lnTo>
                <a:lnTo>
                  <a:pt x="214939" y="426719"/>
                </a:lnTo>
                <a:lnTo>
                  <a:pt x="216782" y="396239"/>
                </a:lnTo>
                <a:close/>
              </a:path>
              <a:path w="8229600" h="3200400">
                <a:moveTo>
                  <a:pt x="228943" y="365759"/>
                </a:moveTo>
                <a:lnTo>
                  <a:pt x="7179" y="365759"/>
                </a:lnTo>
                <a:lnTo>
                  <a:pt x="4634" y="396239"/>
                </a:lnTo>
                <a:lnTo>
                  <a:pt x="223849" y="396239"/>
                </a:lnTo>
                <a:lnTo>
                  <a:pt x="228943" y="365759"/>
                </a:lnTo>
                <a:close/>
              </a:path>
              <a:path w="8229600" h="3200400">
                <a:moveTo>
                  <a:pt x="249675" y="335279"/>
                </a:moveTo>
                <a:lnTo>
                  <a:pt x="17904" y="335279"/>
                </a:lnTo>
                <a:lnTo>
                  <a:pt x="13829" y="365759"/>
                </a:lnTo>
                <a:lnTo>
                  <a:pt x="241921" y="365759"/>
                </a:lnTo>
                <a:lnTo>
                  <a:pt x="249675" y="335279"/>
                </a:lnTo>
                <a:close/>
              </a:path>
              <a:path w="8229600" h="3200400">
                <a:moveTo>
                  <a:pt x="7801610" y="0"/>
                </a:moveTo>
                <a:lnTo>
                  <a:pt x="7800980" y="0"/>
                </a:lnTo>
                <a:lnTo>
                  <a:pt x="7800980" y="213359"/>
                </a:lnTo>
                <a:lnTo>
                  <a:pt x="8015224" y="213359"/>
                </a:lnTo>
                <a:lnTo>
                  <a:pt x="8015277" y="121919"/>
                </a:lnTo>
                <a:lnTo>
                  <a:pt x="7896475" y="121919"/>
                </a:lnTo>
                <a:lnTo>
                  <a:pt x="7885166" y="91439"/>
                </a:lnTo>
                <a:lnTo>
                  <a:pt x="7836355" y="91439"/>
                </a:lnTo>
                <a:lnTo>
                  <a:pt x="7828599" y="60959"/>
                </a:lnTo>
                <a:lnTo>
                  <a:pt x="7815618" y="60959"/>
                </a:lnTo>
                <a:lnTo>
                  <a:pt x="7810523" y="30479"/>
                </a:lnTo>
                <a:lnTo>
                  <a:pt x="7803453" y="30479"/>
                </a:lnTo>
                <a:lnTo>
                  <a:pt x="7801610" y="0"/>
                </a:lnTo>
                <a:close/>
              </a:path>
              <a:path w="8229600" h="3200400">
                <a:moveTo>
                  <a:pt x="8015346" y="0"/>
                </a:moveTo>
                <a:lnTo>
                  <a:pt x="8014717" y="0"/>
                </a:lnTo>
                <a:lnTo>
                  <a:pt x="8012873" y="30479"/>
                </a:lnTo>
                <a:lnTo>
                  <a:pt x="8005803" y="30479"/>
                </a:lnTo>
                <a:lnTo>
                  <a:pt x="8000708" y="60959"/>
                </a:lnTo>
                <a:lnTo>
                  <a:pt x="7987724" y="60959"/>
                </a:lnTo>
                <a:lnTo>
                  <a:pt x="7979967" y="91439"/>
                </a:lnTo>
                <a:lnTo>
                  <a:pt x="7931141" y="91439"/>
                </a:lnTo>
                <a:lnTo>
                  <a:pt x="7919826" y="121919"/>
                </a:lnTo>
                <a:lnTo>
                  <a:pt x="8015277" y="121919"/>
                </a:lnTo>
                <a:lnTo>
                  <a:pt x="801534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0390" y="914400"/>
            <a:ext cx="8015605" cy="857250"/>
          </a:xfrm>
          <a:custGeom>
            <a:avLst/>
            <a:gdLst/>
            <a:ahLst/>
            <a:cxnLst/>
            <a:rect l="l" t="t" r="r" b="b"/>
            <a:pathLst>
              <a:path w="8015605" h="857250">
                <a:moveTo>
                  <a:pt x="107158" y="535807"/>
                </a:moveTo>
                <a:lnTo>
                  <a:pt x="62904" y="545348"/>
                </a:lnTo>
                <a:lnTo>
                  <a:pt x="27610" y="571168"/>
                </a:lnTo>
                <a:lnTo>
                  <a:pt x="5463" y="609065"/>
                </a:lnTo>
                <a:lnTo>
                  <a:pt x="0" y="642884"/>
                </a:lnTo>
                <a:lnTo>
                  <a:pt x="0" y="857249"/>
                </a:lnTo>
                <a:lnTo>
                  <a:pt x="44540" y="852612"/>
                </a:lnTo>
                <a:lnTo>
                  <a:pt x="85894" y="839333"/>
                </a:lnTo>
                <a:lnTo>
                  <a:pt x="123113" y="818362"/>
                </a:lnTo>
                <a:lnTo>
                  <a:pt x="155249" y="790649"/>
                </a:lnTo>
                <a:lnTo>
                  <a:pt x="181355" y="757143"/>
                </a:lnTo>
                <a:lnTo>
                  <a:pt x="200483" y="718793"/>
                </a:lnTo>
                <a:lnTo>
                  <a:pt x="211684" y="676550"/>
                </a:lnTo>
                <a:lnTo>
                  <a:pt x="214314" y="642884"/>
                </a:lnTo>
                <a:lnTo>
                  <a:pt x="213685" y="631228"/>
                </a:lnTo>
                <a:lnTo>
                  <a:pt x="199682" y="588870"/>
                </a:lnTo>
                <a:lnTo>
                  <a:pt x="170440" y="556486"/>
                </a:lnTo>
                <a:lnTo>
                  <a:pt x="130143" y="538280"/>
                </a:lnTo>
                <a:lnTo>
                  <a:pt x="107158" y="535807"/>
                </a:lnTo>
                <a:close/>
              </a:path>
              <a:path w="8015605" h="857250">
                <a:moveTo>
                  <a:pt x="8015279" y="214243"/>
                </a:moveTo>
                <a:lnTo>
                  <a:pt x="7800913" y="214243"/>
                </a:lnTo>
                <a:lnTo>
                  <a:pt x="7801035" y="428609"/>
                </a:lnTo>
                <a:lnTo>
                  <a:pt x="7845534" y="423972"/>
                </a:lnTo>
                <a:lnTo>
                  <a:pt x="7886862" y="410693"/>
                </a:lnTo>
                <a:lnTo>
                  <a:pt x="7924068" y="389722"/>
                </a:lnTo>
                <a:lnTo>
                  <a:pt x="7956201" y="362009"/>
                </a:lnTo>
                <a:lnTo>
                  <a:pt x="7982309" y="328502"/>
                </a:lnTo>
                <a:lnTo>
                  <a:pt x="8001442" y="290153"/>
                </a:lnTo>
                <a:lnTo>
                  <a:pt x="8012649" y="247910"/>
                </a:lnTo>
                <a:lnTo>
                  <a:pt x="8015279" y="214243"/>
                </a:lnTo>
                <a:close/>
              </a:path>
              <a:path w="8015605" h="857250">
                <a:moveTo>
                  <a:pt x="7801035" y="0"/>
                </a:moveTo>
                <a:lnTo>
                  <a:pt x="7756495" y="4637"/>
                </a:lnTo>
                <a:lnTo>
                  <a:pt x="7715136" y="17914"/>
                </a:lnTo>
                <a:lnTo>
                  <a:pt x="7677909" y="38880"/>
                </a:lnTo>
                <a:lnTo>
                  <a:pt x="7645762" y="66583"/>
                </a:lnTo>
                <a:lnTo>
                  <a:pt x="7619645" y="100074"/>
                </a:lnTo>
                <a:lnTo>
                  <a:pt x="7600508" y="138399"/>
                </a:lnTo>
                <a:lnTo>
                  <a:pt x="7589300" y="180609"/>
                </a:lnTo>
                <a:lnTo>
                  <a:pt x="7586669" y="214243"/>
                </a:lnTo>
                <a:lnTo>
                  <a:pt x="7587299" y="225922"/>
                </a:lnTo>
                <a:lnTo>
                  <a:pt x="7601307" y="268343"/>
                </a:lnTo>
                <a:lnTo>
                  <a:pt x="7630556" y="300755"/>
                </a:lnTo>
                <a:lnTo>
                  <a:pt x="7670855" y="318969"/>
                </a:lnTo>
                <a:lnTo>
                  <a:pt x="7693837" y="321442"/>
                </a:lnTo>
                <a:lnTo>
                  <a:pt x="7705514" y="320812"/>
                </a:lnTo>
                <a:lnTo>
                  <a:pt x="7747905" y="306803"/>
                </a:lnTo>
                <a:lnTo>
                  <a:pt x="7780270" y="277548"/>
                </a:lnTo>
                <a:lnTo>
                  <a:pt x="7798446" y="237236"/>
                </a:lnTo>
                <a:lnTo>
                  <a:pt x="7800913" y="214243"/>
                </a:lnTo>
                <a:lnTo>
                  <a:pt x="8015279" y="214243"/>
                </a:lnTo>
                <a:lnTo>
                  <a:pt x="8010642" y="169745"/>
                </a:lnTo>
                <a:lnTo>
                  <a:pt x="7997365" y="128417"/>
                </a:lnTo>
                <a:lnTo>
                  <a:pt x="7976399" y="91211"/>
                </a:lnTo>
                <a:lnTo>
                  <a:pt x="7948695" y="59078"/>
                </a:lnTo>
                <a:lnTo>
                  <a:pt x="7915205" y="32969"/>
                </a:lnTo>
                <a:lnTo>
                  <a:pt x="7876879" y="13836"/>
                </a:lnTo>
                <a:lnTo>
                  <a:pt x="7834670" y="2630"/>
                </a:lnTo>
                <a:lnTo>
                  <a:pt x="7812405" y="297"/>
                </a:lnTo>
                <a:lnTo>
                  <a:pt x="7801035" y="0"/>
                </a:lnTo>
                <a:close/>
              </a:path>
            </a:pathLst>
          </a:custGeom>
          <a:solidFill>
            <a:srgbClr val="993F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6079" y="914400"/>
            <a:ext cx="8229600" cy="3429000"/>
          </a:xfrm>
          <a:custGeom>
            <a:avLst/>
            <a:gdLst/>
            <a:ahLst/>
            <a:cxnLst/>
            <a:rect l="l" t="t" r="r" b="b"/>
            <a:pathLst>
              <a:path w="8229600" h="3429000">
                <a:moveTo>
                  <a:pt x="0" y="643006"/>
                </a:moveTo>
                <a:lnTo>
                  <a:pt x="4634" y="598455"/>
                </a:lnTo>
                <a:lnTo>
                  <a:pt x="17904" y="557089"/>
                </a:lnTo>
                <a:lnTo>
                  <a:pt x="38864" y="519855"/>
                </a:lnTo>
                <a:lnTo>
                  <a:pt x="66566" y="487705"/>
                </a:lnTo>
                <a:lnTo>
                  <a:pt x="100061" y="461586"/>
                </a:lnTo>
                <a:lnTo>
                  <a:pt x="138402" y="442448"/>
                </a:lnTo>
                <a:lnTo>
                  <a:pt x="180642" y="431240"/>
                </a:lnTo>
                <a:lnTo>
                  <a:pt x="214310" y="428609"/>
                </a:lnTo>
                <a:lnTo>
                  <a:pt x="7800980" y="428609"/>
                </a:lnTo>
                <a:lnTo>
                  <a:pt x="7800980" y="214365"/>
                </a:lnTo>
                <a:lnTo>
                  <a:pt x="7805618" y="169825"/>
                </a:lnTo>
                <a:lnTo>
                  <a:pt x="7818897" y="128466"/>
                </a:lnTo>
                <a:lnTo>
                  <a:pt x="7839868" y="91239"/>
                </a:lnTo>
                <a:lnTo>
                  <a:pt x="7867581" y="59092"/>
                </a:lnTo>
                <a:lnTo>
                  <a:pt x="7901087" y="32975"/>
                </a:lnTo>
                <a:lnTo>
                  <a:pt x="7939437" y="13838"/>
                </a:lnTo>
                <a:lnTo>
                  <a:pt x="7981680" y="2630"/>
                </a:lnTo>
                <a:lnTo>
                  <a:pt x="8015346" y="0"/>
                </a:lnTo>
                <a:lnTo>
                  <a:pt x="8026716" y="297"/>
                </a:lnTo>
                <a:lnTo>
                  <a:pt x="8070512" y="7184"/>
                </a:lnTo>
                <a:lnTo>
                  <a:pt x="8110898" y="22475"/>
                </a:lnTo>
                <a:lnTo>
                  <a:pt x="8146925" y="45220"/>
                </a:lnTo>
                <a:lnTo>
                  <a:pt x="8177641" y="74471"/>
                </a:lnTo>
                <a:lnTo>
                  <a:pt x="8202095" y="109277"/>
                </a:lnTo>
                <a:lnTo>
                  <a:pt x="8219335" y="148689"/>
                </a:lnTo>
                <a:lnTo>
                  <a:pt x="8228411" y="191757"/>
                </a:lnTo>
                <a:lnTo>
                  <a:pt x="8229590" y="214365"/>
                </a:lnTo>
                <a:lnTo>
                  <a:pt x="8229590" y="2785993"/>
                </a:lnTo>
                <a:lnTo>
                  <a:pt x="8224953" y="2830539"/>
                </a:lnTo>
                <a:lnTo>
                  <a:pt x="8211674" y="2871901"/>
                </a:lnTo>
                <a:lnTo>
                  <a:pt x="8190703" y="2909132"/>
                </a:lnTo>
                <a:lnTo>
                  <a:pt x="8162989" y="2941281"/>
                </a:lnTo>
                <a:lnTo>
                  <a:pt x="8129483" y="2967398"/>
                </a:lnTo>
                <a:lnTo>
                  <a:pt x="8091134" y="2986536"/>
                </a:lnTo>
                <a:lnTo>
                  <a:pt x="8048891" y="2997744"/>
                </a:lnTo>
                <a:lnTo>
                  <a:pt x="8015224" y="3000374"/>
                </a:lnTo>
                <a:lnTo>
                  <a:pt x="428624" y="3000374"/>
                </a:lnTo>
                <a:lnTo>
                  <a:pt x="428624" y="3214627"/>
                </a:lnTo>
                <a:lnTo>
                  <a:pt x="423990" y="3259170"/>
                </a:lnTo>
                <a:lnTo>
                  <a:pt x="410718" y="3300530"/>
                </a:lnTo>
                <a:lnTo>
                  <a:pt x="389757" y="3337759"/>
                </a:lnTo>
                <a:lnTo>
                  <a:pt x="362055" y="3369907"/>
                </a:lnTo>
                <a:lnTo>
                  <a:pt x="328559" y="3396024"/>
                </a:lnTo>
                <a:lnTo>
                  <a:pt x="290217" y="3415161"/>
                </a:lnTo>
                <a:lnTo>
                  <a:pt x="247978" y="3426369"/>
                </a:lnTo>
                <a:lnTo>
                  <a:pt x="214310" y="3428999"/>
                </a:lnTo>
                <a:lnTo>
                  <a:pt x="202928" y="3428702"/>
                </a:lnTo>
                <a:lnTo>
                  <a:pt x="159094" y="3421815"/>
                </a:lnTo>
                <a:lnTo>
                  <a:pt x="118685" y="3406524"/>
                </a:lnTo>
                <a:lnTo>
                  <a:pt x="82648" y="3383778"/>
                </a:lnTo>
                <a:lnTo>
                  <a:pt x="51931" y="3354527"/>
                </a:lnTo>
                <a:lnTo>
                  <a:pt x="27482" y="3319720"/>
                </a:lnTo>
                <a:lnTo>
                  <a:pt x="10249" y="3280307"/>
                </a:lnTo>
                <a:lnTo>
                  <a:pt x="1178" y="3237237"/>
                </a:lnTo>
                <a:lnTo>
                  <a:pt x="0" y="3214627"/>
                </a:lnTo>
                <a:lnTo>
                  <a:pt x="0" y="643006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7060" y="1128644"/>
            <a:ext cx="428625" cy="214629"/>
          </a:xfrm>
          <a:custGeom>
            <a:avLst/>
            <a:gdLst/>
            <a:ahLst/>
            <a:cxnLst/>
            <a:rect l="l" t="t" r="r" b="b"/>
            <a:pathLst>
              <a:path w="428625" h="214630">
                <a:moveTo>
                  <a:pt x="0" y="214365"/>
                </a:moveTo>
                <a:lnTo>
                  <a:pt x="214365" y="214365"/>
                </a:lnTo>
                <a:lnTo>
                  <a:pt x="225735" y="214068"/>
                </a:lnTo>
                <a:lnTo>
                  <a:pt x="269531" y="207181"/>
                </a:lnTo>
                <a:lnTo>
                  <a:pt x="309917" y="191890"/>
                </a:lnTo>
                <a:lnTo>
                  <a:pt x="345944" y="169145"/>
                </a:lnTo>
                <a:lnTo>
                  <a:pt x="376660" y="139894"/>
                </a:lnTo>
                <a:lnTo>
                  <a:pt x="401114" y="105088"/>
                </a:lnTo>
                <a:lnTo>
                  <a:pt x="418354" y="65676"/>
                </a:lnTo>
                <a:lnTo>
                  <a:pt x="427430" y="22608"/>
                </a:lnTo>
                <a:lnTo>
                  <a:pt x="428312" y="11381"/>
                </a:lnTo>
                <a:lnTo>
                  <a:pt x="428609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47060" y="1128765"/>
            <a:ext cx="214629" cy="214629"/>
          </a:xfrm>
          <a:custGeom>
            <a:avLst/>
            <a:gdLst/>
            <a:ahLst/>
            <a:cxnLst/>
            <a:rect l="l" t="t" r="r" b="b"/>
            <a:pathLst>
              <a:path w="214629" h="214630">
                <a:moveTo>
                  <a:pt x="214365" y="214243"/>
                </a:moveTo>
                <a:lnTo>
                  <a:pt x="214365" y="0"/>
                </a:lnTo>
                <a:lnTo>
                  <a:pt x="213736" y="11655"/>
                </a:lnTo>
                <a:lnTo>
                  <a:pt x="211892" y="22950"/>
                </a:lnTo>
                <a:lnTo>
                  <a:pt x="193679" y="63209"/>
                </a:lnTo>
                <a:lnTo>
                  <a:pt x="161267" y="92442"/>
                </a:lnTo>
                <a:lnTo>
                  <a:pt x="118846" y="106447"/>
                </a:lnTo>
                <a:lnTo>
                  <a:pt x="107167" y="107076"/>
                </a:lnTo>
                <a:lnTo>
                  <a:pt x="95495" y="106447"/>
                </a:lnTo>
                <a:lnTo>
                  <a:pt x="53089" y="92442"/>
                </a:lnTo>
                <a:lnTo>
                  <a:pt x="20684" y="63209"/>
                </a:lnTo>
                <a:lnTo>
                  <a:pt x="2472" y="22950"/>
                </a:lnTo>
                <a:lnTo>
                  <a:pt x="629" y="11655"/>
                </a:lnTo>
                <a:lnTo>
                  <a:pt x="0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6079" y="1450207"/>
            <a:ext cx="428625" cy="321945"/>
          </a:xfrm>
          <a:custGeom>
            <a:avLst/>
            <a:gdLst/>
            <a:ahLst/>
            <a:cxnLst/>
            <a:rect l="l" t="t" r="r" b="b"/>
            <a:pathLst>
              <a:path w="428625" h="321944">
                <a:moveTo>
                  <a:pt x="214310" y="321442"/>
                </a:moveTo>
                <a:lnTo>
                  <a:pt x="214310" y="107198"/>
                </a:lnTo>
                <a:lnTo>
                  <a:pt x="223849" y="62929"/>
                </a:lnTo>
                <a:lnTo>
                  <a:pt x="249675" y="27621"/>
                </a:lnTo>
                <a:lnTo>
                  <a:pt x="287602" y="5466"/>
                </a:lnTo>
                <a:lnTo>
                  <a:pt x="321469" y="0"/>
                </a:lnTo>
                <a:lnTo>
                  <a:pt x="333144" y="629"/>
                </a:lnTo>
                <a:lnTo>
                  <a:pt x="375550" y="14638"/>
                </a:lnTo>
                <a:lnTo>
                  <a:pt x="407948" y="43893"/>
                </a:lnTo>
                <a:lnTo>
                  <a:pt x="426153" y="84205"/>
                </a:lnTo>
                <a:lnTo>
                  <a:pt x="428624" y="107198"/>
                </a:lnTo>
                <a:lnTo>
                  <a:pt x="428327" y="118568"/>
                </a:lnTo>
                <a:lnTo>
                  <a:pt x="421445" y="162363"/>
                </a:lnTo>
                <a:lnTo>
                  <a:pt x="406162" y="202750"/>
                </a:lnTo>
                <a:lnTo>
                  <a:pt x="383426" y="238776"/>
                </a:lnTo>
                <a:lnTo>
                  <a:pt x="354187" y="269492"/>
                </a:lnTo>
                <a:lnTo>
                  <a:pt x="319390" y="293946"/>
                </a:lnTo>
                <a:lnTo>
                  <a:pt x="279985" y="311186"/>
                </a:lnTo>
                <a:lnTo>
                  <a:pt x="236920" y="320262"/>
                </a:lnTo>
                <a:lnTo>
                  <a:pt x="214310" y="321442"/>
                </a:lnTo>
                <a:lnTo>
                  <a:pt x="202928" y="321144"/>
                </a:lnTo>
                <a:lnTo>
                  <a:pt x="159094" y="314258"/>
                </a:lnTo>
                <a:lnTo>
                  <a:pt x="118685" y="298970"/>
                </a:lnTo>
                <a:lnTo>
                  <a:pt x="82648" y="276230"/>
                </a:lnTo>
                <a:lnTo>
                  <a:pt x="51931" y="246990"/>
                </a:lnTo>
                <a:lnTo>
                  <a:pt x="27482" y="212202"/>
                </a:lnTo>
                <a:lnTo>
                  <a:pt x="10249" y="172816"/>
                </a:lnTo>
                <a:lnTo>
                  <a:pt x="1178" y="129784"/>
                </a:lnTo>
                <a:lnTo>
                  <a:pt x="297" y="118568"/>
                </a:lnTo>
                <a:lnTo>
                  <a:pt x="0" y="107198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4704" y="1557406"/>
            <a:ext cx="0" cy="2357755"/>
          </a:xfrm>
          <a:custGeom>
            <a:avLst/>
            <a:gdLst/>
            <a:ahLst/>
            <a:cxnLst/>
            <a:rect l="l" t="t" r="r" b="b"/>
            <a:pathLst>
              <a:path h="2357754">
                <a:moveTo>
                  <a:pt x="0" y="0"/>
                </a:moveTo>
                <a:lnTo>
                  <a:pt x="0" y="2357368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53539" y="2446143"/>
            <a:ext cx="679450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000000"/>
              </a:buClr>
              <a:buFont typeface="Wingdings"/>
              <a:buChar char=""/>
              <a:tabLst>
                <a:tab pos="299720" algn="l"/>
              </a:tabLst>
            </a:pPr>
            <a:r>
              <a:rPr sz="2200" u="heavy" spc="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4th </a:t>
            </a:r>
            <a:r>
              <a:rPr sz="2200" u="heavy" spc="-30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International </a:t>
            </a:r>
            <a:r>
              <a:rPr sz="2200" u="heavy" spc="-110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Conference</a:t>
            </a:r>
            <a:r>
              <a:rPr sz="2200" u="heavy" spc="-300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 </a:t>
            </a:r>
            <a:r>
              <a:rPr sz="2200" u="heavy" spc="-7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on</a:t>
            </a:r>
            <a:endParaRPr sz="22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200" u="heavy" spc="-2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Medicinal </a:t>
            </a:r>
            <a:r>
              <a:rPr sz="2200" u="heavy" spc="-70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Chemistry </a:t>
            </a:r>
            <a:r>
              <a:rPr sz="2200" u="heavy" spc="-7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&amp; </a:t>
            </a:r>
            <a:r>
              <a:rPr sz="2200" u="heavy" spc="-80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Computer </a:t>
            </a:r>
            <a:r>
              <a:rPr sz="2200" u="heavy" spc="-8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Aided </a:t>
            </a:r>
            <a:r>
              <a:rPr sz="2200" u="heavy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Drug</a:t>
            </a:r>
            <a:r>
              <a:rPr sz="2200" u="heavy" spc="-170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 </a:t>
            </a:r>
            <a:r>
              <a:rPr sz="2200" u="heavy" spc="-90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Designing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0207" y="12700"/>
            <a:ext cx="8871204" cy="1486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320" y="5262"/>
            <a:ext cx="8777365" cy="14264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320" y="3362"/>
            <a:ext cx="8777605" cy="1428750"/>
          </a:xfrm>
          <a:custGeom>
            <a:avLst/>
            <a:gdLst/>
            <a:ahLst/>
            <a:cxnLst/>
            <a:rect l="l" t="t" r="r" b="b"/>
            <a:pathLst>
              <a:path w="8777605" h="1428750">
                <a:moveTo>
                  <a:pt x="0" y="86310"/>
                </a:moveTo>
                <a:lnTo>
                  <a:pt x="46813" y="77046"/>
                </a:lnTo>
                <a:lnTo>
                  <a:pt x="93626" y="68382"/>
                </a:lnTo>
                <a:lnTo>
                  <a:pt x="140440" y="60304"/>
                </a:lnTo>
                <a:lnTo>
                  <a:pt x="187253" y="52799"/>
                </a:lnTo>
                <a:lnTo>
                  <a:pt x="234067" y="45855"/>
                </a:lnTo>
                <a:lnTo>
                  <a:pt x="280880" y="39457"/>
                </a:lnTo>
                <a:lnTo>
                  <a:pt x="327694" y="33593"/>
                </a:lnTo>
                <a:lnTo>
                  <a:pt x="374507" y="28250"/>
                </a:lnTo>
                <a:lnTo>
                  <a:pt x="421321" y="23414"/>
                </a:lnTo>
                <a:lnTo>
                  <a:pt x="468134" y="19074"/>
                </a:lnTo>
                <a:lnTo>
                  <a:pt x="514948" y="15215"/>
                </a:lnTo>
                <a:lnTo>
                  <a:pt x="561761" y="11825"/>
                </a:lnTo>
                <a:lnTo>
                  <a:pt x="608574" y="8890"/>
                </a:lnTo>
                <a:lnTo>
                  <a:pt x="655388" y="6398"/>
                </a:lnTo>
                <a:lnTo>
                  <a:pt x="702201" y="4335"/>
                </a:lnTo>
                <a:lnTo>
                  <a:pt x="749015" y="2689"/>
                </a:lnTo>
                <a:lnTo>
                  <a:pt x="795828" y="1445"/>
                </a:lnTo>
                <a:lnTo>
                  <a:pt x="842641" y="592"/>
                </a:lnTo>
                <a:lnTo>
                  <a:pt x="889455" y="117"/>
                </a:lnTo>
                <a:lnTo>
                  <a:pt x="924565" y="0"/>
                </a:lnTo>
                <a:lnTo>
                  <a:pt x="936268" y="5"/>
                </a:lnTo>
                <a:lnTo>
                  <a:pt x="983081" y="244"/>
                </a:lnTo>
                <a:lnTo>
                  <a:pt x="1029894" y="822"/>
                </a:lnTo>
                <a:lnTo>
                  <a:pt x="1076708" y="1724"/>
                </a:lnTo>
                <a:lnTo>
                  <a:pt x="1123521" y="2938"/>
                </a:lnTo>
                <a:lnTo>
                  <a:pt x="1170334" y="4451"/>
                </a:lnTo>
                <a:lnTo>
                  <a:pt x="1217147" y="6250"/>
                </a:lnTo>
                <a:lnTo>
                  <a:pt x="1263960" y="8321"/>
                </a:lnTo>
                <a:lnTo>
                  <a:pt x="1310773" y="10652"/>
                </a:lnTo>
                <a:lnTo>
                  <a:pt x="1357586" y="13230"/>
                </a:lnTo>
                <a:lnTo>
                  <a:pt x="1404399" y="16041"/>
                </a:lnTo>
                <a:lnTo>
                  <a:pt x="1451212" y="19072"/>
                </a:lnTo>
                <a:lnTo>
                  <a:pt x="1498025" y="22311"/>
                </a:lnTo>
                <a:lnTo>
                  <a:pt x="1544838" y="25744"/>
                </a:lnTo>
                <a:lnTo>
                  <a:pt x="1591651" y="29359"/>
                </a:lnTo>
                <a:lnTo>
                  <a:pt x="1638464" y="33141"/>
                </a:lnTo>
                <a:lnTo>
                  <a:pt x="1685277" y="37079"/>
                </a:lnTo>
                <a:lnTo>
                  <a:pt x="1732090" y="41159"/>
                </a:lnTo>
                <a:lnTo>
                  <a:pt x="1778902" y="45368"/>
                </a:lnTo>
                <a:lnTo>
                  <a:pt x="1825715" y="49692"/>
                </a:lnTo>
                <a:lnTo>
                  <a:pt x="1872528" y="54120"/>
                </a:lnTo>
                <a:lnTo>
                  <a:pt x="1919340" y="58637"/>
                </a:lnTo>
                <a:lnTo>
                  <a:pt x="1966153" y="63231"/>
                </a:lnTo>
                <a:lnTo>
                  <a:pt x="2012965" y="67889"/>
                </a:lnTo>
                <a:lnTo>
                  <a:pt x="2059778" y="72598"/>
                </a:lnTo>
                <a:lnTo>
                  <a:pt x="2106590" y="77344"/>
                </a:lnTo>
                <a:lnTo>
                  <a:pt x="2153402" y="82114"/>
                </a:lnTo>
                <a:lnTo>
                  <a:pt x="2200215" y="86896"/>
                </a:lnTo>
                <a:lnTo>
                  <a:pt x="2211918" y="88092"/>
                </a:lnTo>
                <a:lnTo>
                  <a:pt x="2258730" y="92870"/>
                </a:lnTo>
                <a:lnTo>
                  <a:pt x="2305542" y="97630"/>
                </a:lnTo>
                <a:lnTo>
                  <a:pt x="2352354" y="102359"/>
                </a:lnTo>
                <a:lnTo>
                  <a:pt x="2399166" y="107043"/>
                </a:lnTo>
                <a:lnTo>
                  <a:pt x="2445978" y="111671"/>
                </a:lnTo>
                <a:lnTo>
                  <a:pt x="2492790" y="116229"/>
                </a:lnTo>
                <a:lnTo>
                  <a:pt x="2539602" y="120703"/>
                </a:lnTo>
                <a:lnTo>
                  <a:pt x="2586414" y="125081"/>
                </a:lnTo>
                <a:lnTo>
                  <a:pt x="2633226" y="129349"/>
                </a:lnTo>
                <a:lnTo>
                  <a:pt x="2680038" y="133495"/>
                </a:lnTo>
                <a:lnTo>
                  <a:pt x="2726849" y="137506"/>
                </a:lnTo>
                <a:lnTo>
                  <a:pt x="2773661" y="141368"/>
                </a:lnTo>
                <a:lnTo>
                  <a:pt x="2820472" y="145068"/>
                </a:lnTo>
                <a:lnTo>
                  <a:pt x="2867284" y="148594"/>
                </a:lnTo>
                <a:lnTo>
                  <a:pt x="2914095" y="151932"/>
                </a:lnTo>
                <a:lnTo>
                  <a:pt x="2960906" y="155069"/>
                </a:lnTo>
                <a:lnTo>
                  <a:pt x="3007718" y="157992"/>
                </a:lnTo>
                <a:lnTo>
                  <a:pt x="3054529" y="160689"/>
                </a:lnTo>
                <a:lnTo>
                  <a:pt x="3101340" y="163145"/>
                </a:lnTo>
                <a:lnTo>
                  <a:pt x="3148151" y="165348"/>
                </a:lnTo>
                <a:lnTo>
                  <a:pt x="3194962" y="167285"/>
                </a:lnTo>
                <a:lnTo>
                  <a:pt x="3241773" y="168943"/>
                </a:lnTo>
                <a:lnTo>
                  <a:pt x="3288583" y="170309"/>
                </a:lnTo>
                <a:lnTo>
                  <a:pt x="3335394" y="171369"/>
                </a:lnTo>
                <a:lnTo>
                  <a:pt x="3382205" y="172111"/>
                </a:lnTo>
                <a:lnTo>
                  <a:pt x="3429015" y="172522"/>
                </a:lnTo>
                <a:lnTo>
                  <a:pt x="3464123" y="172605"/>
                </a:lnTo>
                <a:lnTo>
                  <a:pt x="3475826" y="172588"/>
                </a:lnTo>
                <a:lnTo>
                  <a:pt x="3522636" y="172297"/>
                </a:lnTo>
                <a:lnTo>
                  <a:pt x="3569446" y="171634"/>
                </a:lnTo>
                <a:lnTo>
                  <a:pt x="3616256" y="170589"/>
                </a:lnTo>
                <a:lnTo>
                  <a:pt x="3663066" y="169146"/>
                </a:lnTo>
                <a:lnTo>
                  <a:pt x="3709876" y="167294"/>
                </a:lnTo>
                <a:lnTo>
                  <a:pt x="3756686" y="165019"/>
                </a:lnTo>
                <a:lnTo>
                  <a:pt x="3803496" y="162307"/>
                </a:lnTo>
                <a:lnTo>
                  <a:pt x="3850306" y="159147"/>
                </a:lnTo>
                <a:lnTo>
                  <a:pt x="3897115" y="155525"/>
                </a:lnTo>
                <a:lnTo>
                  <a:pt x="3943925" y="151428"/>
                </a:lnTo>
                <a:lnTo>
                  <a:pt x="3990734" y="146842"/>
                </a:lnTo>
                <a:lnTo>
                  <a:pt x="4037544" y="141756"/>
                </a:lnTo>
                <a:lnTo>
                  <a:pt x="4084353" y="136155"/>
                </a:lnTo>
                <a:lnTo>
                  <a:pt x="4131162" y="130026"/>
                </a:lnTo>
                <a:lnTo>
                  <a:pt x="4177971" y="123357"/>
                </a:lnTo>
                <a:lnTo>
                  <a:pt x="4224780" y="116135"/>
                </a:lnTo>
                <a:lnTo>
                  <a:pt x="4271589" y="108346"/>
                </a:lnTo>
                <a:lnTo>
                  <a:pt x="4318398" y="99978"/>
                </a:lnTo>
                <a:lnTo>
                  <a:pt x="4365206" y="91017"/>
                </a:lnTo>
                <a:lnTo>
                  <a:pt x="4388610" y="86310"/>
                </a:lnTo>
                <a:lnTo>
                  <a:pt x="4400314" y="83937"/>
                </a:lnTo>
                <a:lnTo>
                  <a:pt x="4447127" y="74825"/>
                </a:lnTo>
                <a:lnTo>
                  <a:pt x="4493940" y="66308"/>
                </a:lnTo>
                <a:lnTo>
                  <a:pt x="4540754" y="58375"/>
                </a:lnTo>
                <a:lnTo>
                  <a:pt x="4587567" y="51011"/>
                </a:lnTo>
                <a:lnTo>
                  <a:pt x="4634381" y="44204"/>
                </a:lnTo>
                <a:lnTo>
                  <a:pt x="4681194" y="37941"/>
                </a:lnTo>
                <a:lnTo>
                  <a:pt x="4728007" y="32209"/>
                </a:lnTo>
                <a:lnTo>
                  <a:pt x="4774821" y="26994"/>
                </a:lnTo>
                <a:lnTo>
                  <a:pt x="4821634" y="22283"/>
                </a:lnTo>
                <a:lnTo>
                  <a:pt x="4868448" y="18065"/>
                </a:lnTo>
                <a:lnTo>
                  <a:pt x="4915261" y="14324"/>
                </a:lnTo>
                <a:lnTo>
                  <a:pt x="4962074" y="11049"/>
                </a:lnTo>
                <a:lnTo>
                  <a:pt x="5008888" y="8226"/>
                </a:lnTo>
                <a:lnTo>
                  <a:pt x="5055701" y="5842"/>
                </a:lnTo>
                <a:lnTo>
                  <a:pt x="5102514" y="3885"/>
                </a:lnTo>
                <a:lnTo>
                  <a:pt x="5149328" y="2340"/>
                </a:lnTo>
                <a:lnTo>
                  <a:pt x="5196141" y="1196"/>
                </a:lnTo>
                <a:lnTo>
                  <a:pt x="5242955" y="439"/>
                </a:lnTo>
                <a:lnTo>
                  <a:pt x="5289768" y="55"/>
                </a:lnTo>
                <a:lnTo>
                  <a:pt x="5313175" y="0"/>
                </a:lnTo>
                <a:lnTo>
                  <a:pt x="5324878" y="5"/>
                </a:lnTo>
                <a:lnTo>
                  <a:pt x="5371691" y="244"/>
                </a:lnTo>
                <a:lnTo>
                  <a:pt x="5418505" y="822"/>
                </a:lnTo>
                <a:lnTo>
                  <a:pt x="5465318" y="1724"/>
                </a:lnTo>
                <a:lnTo>
                  <a:pt x="5512131" y="2938"/>
                </a:lnTo>
                <a:lnTo>
                  <a:pt x="5558945" y="4451"/>
                </a:lnTo>
                <a:lnTo>
                  <a:pt x="5605758" y="6250"/>
                </a:lnTo>
                <a:lnTo>
                  <a:pt x="5652572" y="8321"/>
                </a:lnTo>
                <a:lnTo>
                  <a:pt x="5699385" y="10652"/>
                </a:lnTo>
                <a:lnTo>
                  <a:pt x="5746198" y="13230"/>
                </a:lnTo>
                <a:lnTo>
                  <a:pt x="5793012" y="16041"/>
                </a:lnTo>
                <a:lnTo>
                  <a:pt x="5839825" y="19072"/>
                </a:lnTo>
                <a:lnTo>
                  <a:pt x="5886638" y="22311"/>
                </a:lnTo>
                <a:lnTo>
                  <a:pt x="5933452" y="25744"/>
                </a:lnTo>
                <a:lnTo>
                  <a:pt x="5980265" y="29359"/>
                </a:lnTo>
                <a:lnTo>
                  <a:pt x="6027079" y="33141"/>
                </a:lnTo>
                <a:lnTo>
                  <a:pt x="6073892" y="37079"/>
                </a:lnTo>
                <a:lnTo>
                  <a:pt x="6120705" y="41159"/>
                </a:lnTo>
                <a:lnTo>
                  <a:pt x="6167519" y="45368"/>
                </a:lnTo>
                <a:lnTo>
                  <a:pt x="6214332" y="49692"/>
                </a:lnTo>
                <a:lnTo>
                  <a:pt x="6261145" y="54120"/>
                </a:lnTo>
                <a:lnTo>
                  <a:pt x="6307959" y="58637"/>
                </a:lnTo>
                <a:lnTo>
                  <a:pt x="6354772" y="63231"/>
                </a:lnTo>
                <a:lnTo>
                  <a:pt x="6401586" y="67889"/>
                </a:lnTo>
                <a:lnTo>
                  <a:pt x="6448399" y="72598"/>
                </a:lnTo>
                <a:lnTo>
                  <a:pt x="6495212" y="77344"/>
                </a:lnTo>
                <a:lnTo>
                  <a:pt x="6542026" y="82114"/>
                </a:lnTo>
                <a:lnTo>
                  <a:pt x="6588839" y="86896"/>
                </a:lnTo>
                <a:lnTo>
                  <a:pt x="6600542" y="88092"/>
                </a:lnTo>
                <a:lnTo>
                  <a:pt x="6647356" y="92870"/>
                </a:lnTo>
                <a:lnTo>
                  <a:pt x="6694169" y="97630"/>
                </a:lnTo>
                <a:lnTo>
                  <a:pt x="6740983" y="102359"/>
                </a:lnTo>
                <a:lnTo>
                  <a:pt x="6787796" y="107043"/>
                </a:lnTo>
                <a:lnTo>
                  <a:pt x="6834609" y="111671"/>
                </a:lnTo>
                <a:lnTo>
                  <a:pt x="6881423" y="116229"/>
                </a:lnTo>
                <a:lnTo>
                  <a:pt x="6928236" y="120703"/>
                </a:lnTo>
                <a:lnTo>
                  <a:pt x="6975049" y="125081"/>
                </a:lnTo>
                <a:lnTo>
                  <a:pt x="7021863" y="129349"/>
                </a:lnTo>
                <a:lnTo>
                  <a:pt x="7068676" y="133495"/>
                </a:lnTo>
                <a:lnTo>
                  <a:pt x="7115490" y="137506"/>
                </a:lnTo>
                <a:lnTo>
                  <a:pt x="7162303" y="141368"/>
                </a:lnTo>
                <a:lnTo>
                  <a:pt x="7209116" y="145068"/>
                </a:lnTo>
                <a:lnTo>
                  <a:pt x="7255930" y="148594"/>
                </a:lnTo>
                <a:lnTo>
                  <a:pt x="7302743" y="151932"/>
                </a:lnTo>
                <a:lnTo>
                  <a:pt x="7349557" y="155069"/>
                </a:lnTo>
                <a:lnTo>
                  <a:pt x="7396370" y="157992"/>
                </a:lnTo>
                <a:lnTo>
                  <a:pt x="7443183" y="160689"/>
                </a:lnTo>
                <a:lnTo>
                  <a:pt x="7489997" y="163145"/>
                </a:lnTo>
                <a:lnTo>
                  <a:pt x="7536810" y="165348"/>
                </a:lnTo>
                <a:lnTo>
                  <a:pt x="7583623" y="167285"/>
                </a:lnTo>
                <a:lnTo>
                  <a:pt x="7630437" y="168943"/>
                </a:lnTo>
                <a:lnTo>
                  <a:pt x="7677250" y="170309"/>
                </a:lnTo>
                <a:lnTo>
                  <a:pt x="7724064" y="171369"/>
                </a:lnTo>
                <a:lnTo>
                  <a:pt x="7770877" y="172111"/>
                </a:lnTo>
                <a:lnTo>
                  <a:pt x="7817690" y="172522"/>
                </a:lnTo>
                <a:lnTo>
                  <a:pt x="7852800" y="172605"/>
                </a:lnTo>
                <a:lnTo>
                  <a:pt x="7864504" y="172588"/>
                </a:lnTo>
                <a:lnTo>
                  <a:pt x="7911317" y="172297"/>
                </a:lnTo>
                <a:lnTo>
                  <a:pt x="7958130" y="171634"/>
                </a:lnTo>
                <a:lnTo>
                  <a:pt x="8004944" y="170589"/>
                </a:lnTo>
                <a:lnTo>
                  <a:pt x="8051757" y="169146"/>
                </a:lnTo>
                <a:lnTo>
                  <a:pt x="8098571" y="167294"/>
                </a:lnTo>
                <a:lnTo>
                  <a:pt x="8145384" y="165019"/>
                </a:lnTo>
                <a:lnTo>
                  <a:pt x="8192197" y="162307"/>
                </a:lnTo>
                <a:lnTo>
                  <a:pt x="8239011" y="159147"/>
                </a:lnTo>
                <a:lnTo>
                  <a:pt x="8285824" y="155525"/>
                </a:lnTo>
                <a:lnTo>
                  <a:pt x="8332637" y="151428"/>
                </a:lnTo>
                <a:lnTo>
                  <a:pt x="8379451" y="146842"/>
                </a:lnTo>
                <a:lnTo>
                  <a:pt x="8426264" y="141756"/>
                </a:lnTo>
                <a:lnTo>
                  <a:pt x="8473078" y="136155"/>
                </a:lnTo>
                <a:lnTo>
                  <a:pt x="8519891" y="130026"/>
                </a:lnTo>
                <a:lnTo>
                  <a:pt x="8566704" y="123357"/>
                </a:lnTo>
                <a:lnTo>
                  <a:pt x="8613518" y="116135"/>
                </a:lnTo>
                <a:lnTo>
                  <a:pt x="8660331" y="108346"/>
                </a:lnTo>
                <a:lnTo>
                  <a:pt x="8707144" y="99978"/>
                </a:lnTo>
                <a:lnTo>
                  <a:pt x="8753958" y="91017"/>
                </a:lnTo>
                <a:lnTo>
                  <a:pt x="8777365" y="86310"/>
                </a:lnTo>
                <a:lnTo>
                  <a:pt x="8777365" y="1342086"/>
                </a:lnTo>
                <a:lnTo>
                  <a:pt x="8730551" y="1351348"/>
                </a:lnTo>
                <a:lnTo>
                  <a:pt x="8683738" y="1360011"/>
                </a:lnTo>
                <a:lnTo>
                  <a:pt x="8636924" y="1368088"/>
                </a:lnTo>
                <a:lnTo>
                  <a:pt x="8590111" y="1375592"/>
                </a:lnTo>
                <a:lnTo>
                  <a:pt x="8543298" y="1382536"/>
                </a:lnTo>
                <a:lnTo>
                  <a:pt x="8496484" y="1388933"/>
                </a:lnTo>
                <a:lnTo>
                  <a:pt x="8449671" y="1394796"/>
                </a:lnTo>
                <a:lnTo>
                  <a:pt x="8402858" y="1400138"/>
                </a:lnTo>
                <a:lnTo>
                  <a:pt x="8356044" y="1404973"/>
                </a:lnTo>
                <a:lnTo>
                  <a:pt x="8309231" y="1409313"/>
                </a:lnTo>
                <a:lnTo>
                  <a:pt x="8262417" y="1413171"/>
                </a:lnTo>
                <a:lnTo>
                  <a:pt x="8215604" y="1416560"/>
                </a:lnTo>
                <a:lnTo>
                  <a:pt x="8168791" y="1419494"/>
                </a:lnTo>
                <a:lnTo>
                  <a:pt x="8121977" y="1421986"/>
                </a:lnTo>
                <a:lnTo>
                  <a:pt x="8075164" y="1424048"/>
                </a:lnTo>
                <a:lnTo>
                  <a:pt x="8028350" y="1425694"/>
                </a:lnTo>
                <a:lnTo>
                  <a:pt x="7981537" y="1426936"/>
                </a:lnTo>
                <a:lnTo>
                  <a:pt x="7934724" y="1427789"/>
                </a:lnTo>
                <a:lnTo>
                  <a:pt x="7887910" y="1428264"/>
                </a:lnTo>
                <a:lnTo>
                  <a:pt x="7852800" y="1428381"/>
                </a:lnTo>
                <a:lnTo>
                  <a:pt x="7841097" y="1428375"/>
                </a:lnTo>
                <a:lnTo>
                  <a:pt x="7794284" y="1428135"/>
                </a:lnTo>
                <a:lnTo>
                  <a:pt x="7747470" y="1427557"/>
                </a:lnTo>
                <a:lnTo>
                  <a:pt x="7700657" y="1426654"/>
                </a:lnTo>
                <a:lnTo>
                  <a:pt x="7653843" y="1425440"/>
                </a:lnTo>
                <a:lnTo>
                  <a:pt x="7607030" y="1423926"/>
                </a:lnTo>
                <a:lnTo>
                  <a:pt x="7560217" y="1422127"/>
                </a:lnTo>
                <a:lnTo>
                  <a:pt x="7513403" y="1420055"/>
                </a:lnTo>
                <a:lnTo>
                  <a:pt x="7466590" y="1417724"/>
                </a:lnTo>
                <a:lnTo>
                  <a:pt x="7419777" y="1415146"/>
                </a:lnTo>
                <a:lnTo>
                  <a:pt x="7372963" y="1412334"/>
                </a:lnTo>
                <a:lnTo>
                  <a:pt x="7326150" y="1409303"/>
                </a:lnTo>
                <a:lnTo>
                  <a:pt x="7279336" y="1406063"/>
                </a:lnTo>
                <a:lnTo>
                  <a:pt x="7232523" y="1402630"/>
                </a:lnTo>
                <a:lnTo>
                  <a:pt x="7185710" y="1399015"/>
                </a:lnTo>
                <a:lnTo>
                  <a:pt x="7138896" y="1395232"/>
                </a:lnTo>
                <a:lnTo>
                  <a:pt x="7092083" y="1391294"/>
                </a:lnTo>
                <a:lnTo>
                  <a:pt x="7045270" y="1387214"/>
                </a:lnTo>
                <a:lnTo>
                  <a:pt x="6998456" y="1383006"/>
                </a:lnTo>
                <a:lnTo>
                  <a:pt x="6951643" y="1378681"/>
                </a:lnTo>
                <a:lnTo>
                  <a:pt x="6904829" y="1374253"/>
                </a:lnTo>
                <a:lnTo>
                  <a:pt x="6858016" y="1369735"/>
                </a:lnTo>
                <a:lnTo>
                  <a:pt x="6811203" y="1365141"/>
                </a:lnTo>
                <a:lnTo>
                  <a:pt x="6764389" y="1360483"/>
                </a:lnTo>
                <a:lnTo>
                  <a:pt x="6717576" y="1355775"/>
                </a:lnTo>
                <a:lnTo>
                  <a:pt x="6670763" y="1351029"/>
                </a:lnTo>
                <a:lnTo>
                  <a:pt x="6623949" y="1346258"/>
                </a:lnTo>
                <a:lnTo>
                  <a:pt x="6577136" y="1341476"/>
                </a:lnTo>
                <a:lnTo>
                  <a:pt x="6565432" y="1340281"/>
                </a:lnTo>
                <a:lnTo>
                  <a:pt x="6518619" y="1335503"/>
                </a:lnTo>
                <a:lnTo>
                  <a:pt x="6471806" y="1330743"/>
                </a:lnTo>
                <a:lnTo>
                  <a:pt x="6424992" y="1326014"/>
                </a:lnTo>
                <a:lnTo>
                  <a:pt x="6378179" y="1321329"/>
                </a:lnTo>
                <a:lnTo>
                  <a:pt x="6331366" y="1316702"/>
                </a:lnTo>
                <a:lnTo>
                  <a:pt x="6284552" y="1312144"/>
                </a:lnTo>
                <a:lnTo>
                  <a:pt x="6237739" y="1307670"/>
                </a:lnTo>
                <a:lnTo>
                  <a:pt x="6190925" y="1303292"/>
                </a:lnTo>
                <a:lnTo>
                  <a:pt x="6144112" y="1299024"/>
                </a:lnTo>
                <a:lnTo>
                  <a:pt x="6097299" y="1294878"/>
                </a:lnTo>
                <a:lnTo>
                  <a:pt x="6050485" y="1290868"/>
                </a:lnTo>
                <a:lnTo>
                  <a:pt x="6003672" y="1287006"/>
                </a:lnTo>
                <a:lnTo>
                  <a:pt x="5956859" y="1283306"/>
                </a:lnTo>
                <a:lnTo>
                  <a:pt x="5910045" y="1279780"/>
                </a:lnTo>
                <a:lnTo>
                  <a:pt x="5863232" y="1276443"/>
                </a:lnTo>
                <a:lnTo>
                  <a:pt x="5816418" y="1273306"/>
                </a:lnTo>
                <a:lnTo>
                  <a:pt x="5769605" y="1270383"/>
                </a:lnTo>
                <a:lnTo>
                  <a:pt x="5722792" y="1267687"/>
                </a:lnTo>
                <a:lnTo>
                  <a:pt x="5675978" y="1265231"/>
                </a:lnTo>
                <a:lnTo>
                  <a:pt x="5629165" y="1263028"/>
                </a:lnTo>
                <a:lnTo>
                  <a:pt x="5582352" y="1261092"/>
                </a:lnTo>
                <a:lnTo>
                  <a:pt x="5535538" y="1259434"/>
                </a:lnTo>
                <a:lnTo>
                  <a:pt x="5488725" y="1258069"/>
                </a:lnTo>
                <a:lnTo>
                  <a:pt x="5441911" y="1257009"/>
                </a:lnTo>
                <a:lnTo>
                  <a:pt x="5395098" y="1256268"/>
                </a:lnTo>
                <a:lnTo>
                  <a:pt x="5348285" y="1255858"/>
                </a:lnTo>
                <a:lnTo>
                  <a:pt x="5313175" y="1255775"/>
                </a:lnTo>
                <a:lnTo>
                  <a:pt x="5301471" y="1255792"/>
                </a:lnTo>
                <a:lnTo>
                  <a:pt x="5254658" y="1256084"/>
                </a:lnTo>
                <a:lnTo>
                  <a:pt x="5207844" y="1256747"/>
                </a:lnTo>
                <a:lnTo>
                  <a:pt x="5161031" y="1257793"/>
                </a:lnTo>
                <a:lnTo>
                  <a:pt x="5114218" y="1259237"/>
                </a:lnTo>
                <a:lnTo>
                  <a:pt x="5067404" y="1261090"/>
                </a:lnTo>
                <a:lnTo>
                  <a:pt x="5020591" y="1263365"/>
                </a:lnTo>
                <a:lnTo>
                  <a:pt x="4973778" y="1266077"/>
                </a:lnTo>
                <a:lnTo>
                  <a:pt x="4926964" y="1269238"/>
                </a:lnTo>
                <a:lnTo>
                  <a:pt x="4880151" y="1272861"/>
                </a:lnTo>
                <a:lnTo>
                  <a:pt x="4833337" y="1276959"/>
                </a:lnTo>
                <a:lnTo>
                  <a:pt x="4786524" y="1281545"/>
                </a:lnTo>
                <a:lnTo>
                  <a:pt x="4739711" y="1286633"/>
                </a:lnTo>
                <a:lnTo>
                  <a:pt x="4692897" y="1292235"/>
                </a:lnTo>
                <a:lnTo>
                  <a:pt x="4646084" y="1298364"/>
                </a:lnTo>
                <a:lnTo>
                  <a:pt x="4599271" y="1305034"/>
                </a:lnTo>
                <a:lnTo>
                  <a:pt x="4552457" y="1312257"/>
                </a:lnTo>
                <a:lnTo>
                  <a:pt x="4505644" y="1320047"/>
                </a:lnTo>
                <a:lnTo>
                  <a:pt x="4458830" y="1328416"/>
                </a:lnTo>
                <a:lnTo>
                  <a:pt x="4412017" y="1337378"/>
                </a:lnTo>
                <a:lnTo>
                  <a:pt x="4376908" y="1344458"/>
                </a:lnTo>
                <a:lnTo>
                  <a:pt x="4365206" y="1346793"/>
                </a:lnTo>
                <a:lnTo>
                  <a:pt x="4318398" y="1355754"/>
                </a:lnTo>
                <a:lnTo>
                  <a:pt x="4271589" y="1364122"/>
                </a:lnTo>
                <a:lnTo>
                  <a:pt x="4224780" y="1371911"/>
                </a:lnTo>
                <a:lnTo>
                  <a:pt x="4177971" y="1379133"/>
                </a:lnTo>
                <a:lnTo>
                  <a:pt x="4131162" y="1385802"/>
                </a:lnTo>
                <a:lnTo>
                  <a:pt x="4084353" y="1391930"/>
                </a:lnTo>
                <a:lnTo>
                  <a:pt x="4037544" y="1397532"/>
                </a:lnTo>
                <a:lnTo>
                  <a:pt x="3990734" y="1402618"/>
                </a:lnTo>
                <a:lnTo>
                  <a:pt x="3943925" y="1407204"/>
                </a:lnTo>
                <a:lnTo>
                  <a:pt x="3897115" y="1411301"/>
                </a:lnTo>
                <a:lnTo>
                  <a:pt x="3850306" y="1414923"/>
                </a:lnTo>
                <a:lnTo>
                  <a:pt x="3803496" y="1418083"/>
                </a:lnTo>
                <a:lnTo>
                  <a:pt x="3756686" y="1420795"/>
                </a:lnTo>
                <a:lnTo>
                  <a:pt x="3709876" y="1423070"/>
                </a:lnTo>
                <a:lnTo>
                  <a:pt x="3663066" y="1424922"/>
                </a:lnTo>
                <a:lnTo>
                  <a:pt x="3616256" y="1426365"/>
                </a:lnTo>
                <a:lnTo>
                  <a:pt x="3569446" y="1427410"/>
                </a:lnTo>
                <a:lnTo>
                  <a:pt x="3522636" y="1428073"/>
                </a:lnTo>
                <a:lnTo>
                  <a:pt x="3475826" y="1428364"/>
                </a:lnTo>
                <a:lnTo>
                  <a:pt x="3464123" y="1428381"/>
                </a:lnTo>
                <a:lnTo>
                  <a:pt x="3452420" y="1428375"/>
                </a:lnTo>
                <a:lnTo>
                  <a:pt x="3405610" y="1428135"/>
                </a:lnTo>
                <a:lnTo>
                  <a:pt x="3358799" y="1427557"/>
                </a:lnTo>
                <a:lnTo>
                  <a:pt x="3311989" y="1426654"/>
                </a:lnTo>
                <a:lnTo>
                  <a:pt x="3265178" y="1425440"/>
                </a:lnTo>
                <a:lnTo>
                  <a:pt x="3218367" y="1423926"/>
                </a:lnTo>
                <a:lnTo>
                  <a:pt x="3171556" y="1422127"/>
                </a:lnTo>
                <a:lnTo>
                  <a:pt x="3124745" y="1420055"/>
                </a:lnTo>
                <a:lnTo>
                  <a:pt x="3077934" y="1417724"/>
                </a:lnTo>
                <a:lnTo>
                  <a:pt x="3031123" y="1415146"/>
                </a:lnTo>
                <a:lnTo>
                  <a:pt x="2984312" y="1412334"/>
                </a:lnTo>
                <a:lnTo>
                  <a:pt x="2937501" y="1409303"/>
                </a:lnTo>
                <a:lnTo>
                  <a:pt x="2890689" y="1406063"/>
                </a:lnTo>
                <a:lnTo>
                  <a:pt x="2843878" y="1402630"/>
                </a:lnTo>
                <a:lnTo>
                  <a:pt x="2797067" y="1399015"/>
                </a:lnTo>
                <a:lnTo>
                  <a:pt x="2750255" y="1395232"/>
                </a:lnTo>
                <a:lnTo>
                  <a:pt x="2703443" y="1391294"/>
                </a:lnTo>
                <a:lnTo>
                  <a:pt x="2656632" y="1387214"/>
                </a:lnTo>
                <a:lnTo>
                  <a:pt x="2609820" y="1383006"/>
                </a:lnTo>
                <a:lnTo>
                  <a:pt x="2563008" y="1378681"/>
                </a:lnTo>
                <a:lnTo>
                  <a:pt x="2516196" y="1374253"/>
                </a:lnTo>
                <a:lnTo>
                  <a:pt x="2469384" y="1369735"/>
                </a:lnTo>
                <a:lnTo>
                  <a:pt x="2422572" y="1365141"/>
                </a:lnTo>
                <a:lnTo>
                  <a:pt x="2375760" y="1360483"/>
                </a:lnTo>
                <a:lnTo>
                  <a:pt x="2328948" y="1355775"/>
                </a:lnTo>
                <a:lnTo>
                  <a:pt x="2282136" y="1351029"/>
                </a:lnTo>
                <a:lnTo>
                  <a:pt x="2235324" y="1346258"/>
                </a:lnTo>
                <a:lnTo>
                  <a:pt x="2188512" y="1341476"/>
                </a:lnTo>
                <a:lnTo>
                  <a:pt x="2176809" y="1340281"/>
                </a:lnTo>
                <a:lnTo>
                  <a:pt x="2129996" y="1335503"/>
                </a:lnTo>
                <a:lnTo>
                  <a:pt x="2083184" y="1330743"/>
                </a:lnTo>
                <a:lnTo>
                  <a:pt x="2036371" y="1326014"/>
                </a:lnTo>
                <a:lnTo>
                  <a:pt x="1989559" y="1321329"/>
                </a:lnTo>
                <a:lnTo>
                  <a:pt x="1942746" y="1316702"/>
                </a:lnTo>
                <a:lnTo>
                  <a:pt x="1895934" y="1312144"/>
                </a:lnTo>
                <a:lnTo>
                  <a:pt x="1849121" y="1307670"/>
                </a:lnTo>
                <a:lnTo>
                  <a:pt x="1802309" y="1303292"/>
                </a:lnTo>
                <a:lnTo>
                  <a:pt x="1755496" y="1299024"/>
                </a:lnTo>
                <a:lnTo>
                  <a:pt x="1708683" y="1294878"/>
                </a:lnTo>
                <a:lnTo>
                  <a:pt x="1661870" y="1290868"/>
                </a:lnTo>
                <a:lnTo>
                  <a:pt x="1615058" y="1287006"/>
                </a:lnTo>
                <a:lnTo>
                  <a:pt x="1568245" y="1283306"/>
                </a:lnTo>
                <a:lnTo>
                  <a:pt x="1521432" y="1279780"/>
                </a:lnTo>
                <a:lnTo>
                  <a:pt x="1474619" y="1276443"/>
                </a:lnTo>
                <a:lnTo>
                  <a:pt x="1427806" y="1273306"/>
                </a:lnTo>
                <a:lnTo>
                  <a:pt x="1380993" y="1270383"/>
                </a:lnTo>
                <a:lnTo>
                  <a:pt x="1334180" y="1267687"/>
                </a:lnTo>
                <a:lnTo>
                  <a:pt x="1287367" y="1265231"/>
                </a:lnTo>
                <a:lnTo>
                  <a:pt x="1240554" y="1263028"/>
                </a:lnTo>
                <a:lnTo>
                  <a:pt x="1193741" y="1261092"/>
                </a:lnTo>
                <a:lnTo>
                  <a:pt x="1146927" y="1259434"/>
                </a:lnTo>
                <a:lnTo>
                  <a:pt x="1100114" y="1258069"/>
                </a:lnTo>
                <a:lnTo>
                  <a:pt x="1053301" y="1257009"/>
                </a:lnTo>
                <a:lnTo>
                  <a:pt x="1006488" y="1256268"/>
                </a:lnTo>
                <a:lnTo>
                  <a:pt x="959674" y="1255858"/>
                </a:lnTo>
                <a:lnTo>
                  <a:pt x="924565" y="1255775"/>
                </a:lnTo>
                <a:lnTo>
                  <a:pt x="912861" y="1255792"/>
                </a:lnTo>
                <a:lnTo>
                  <a:pt x="866048" y="1256084"/>
                </a:lnTo>
                <a:lnTo>
                  <a:pt x="819235" y="1256747"/>
                </a:lnTo>
                <a:lnTo>
                  <a:pt x="772421" y="1257793"/>
                </a:lnTo>
                <a:lnTo>
                  <a:pt x="725608" y="1259237"/>
                </a:lnTo>
                <a:lnTo>
                  <a:pt x="678795" y="1261090"/>
                </a:lnTo>
                <a:lnTo>
                  <a:pt x="631981" y="1263365"/>
                </a:lnTo>
                <a:lnTo>
                  <a:pt x="585168" y="1266077"/>
                </a:lnTo>
                <a:lnTo>
                  <a:pt x="538354" y="1269238"/>
                </a:lnTo>
                <a:lnTo>
                  <a:pt x="491541" y="1272861"/>
                </a:lnTo>
                <a:lnTo>
                  <a:pt x="444727" y="1276959"/>
                </a:lnTo>
                <a:lnTo>
                  <a:pt x="397914" y="1281545"/>
                </a:lnTo>
                <a:lnTo>
                  <a:pt x="351101" y="1286633"/>
                </a:lnTo>
                <a:lnTo>
                  <a:pt x="304287" y="1292235"/>
                </a:lnTo>
                <a:lnTo>
                  <a:pt x="257474" y="1298364"/>
                </a:lnTo>
                <a:lnTo>
                  <a:pt x="210660" y="1305034"/>
                </a:lnTo>
                <a:lnTo>
                  <a:pt x="163847" y="1312257"/>
                </a:lnTo>
                <a:lnTo>
                  <a:pt x="117033" y="1320047"/>
                </a:lnTo>
                <a:lnTo>
                  <a:pt x="70220" y="1328416"/>
                </a:lnTo>
                <a:lnTo>
                  <a:pt x="23406" y="1337378"/>
                </a:lnTo>
                <a:lnTo>
                  <a:pt x="0" y="1342086"/>
                </a:lnTo>
                <a:lnTo>
                  <a:pt x="0" y="86310"/>
                </a:lnTo>
                <a:close/>
              </a:path>
            </a:pathLst>
          </a:custGeom>
          <a:ln w="9524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8600" y="228590"/>
            <a:ext cx="8712189" cy="1092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34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191000"/>
            <a:ext cx="914400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98777" y="45460"/>
            <a:ext cx="385381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0" spc="-5" dirty="0">
                <a:solidFill>
                  <a:srgbClr val="071115"/>
                </a:solidFill>
                <a:latin typeface="Andalus"/>
                <a:cs typeface="Andalus"/>
              </a:rPr>
              <a:t>OMICS </a:t>
            </a:r>
            <a:r>
              <a:rPr lang="en-IN" sz="1800" b="0" spc="-5" dirty="0">
                <a:solidFill>
                  <a:srgbClr val="071115"/>
                </a:solidFill>
                <a:latin typeface="Andalus"/>
                <a:cs typeface="Andalus"/>
              </a:rPr>
              <a:t>International</a:t>
            </a:r>
            <a:r>
              <a:rPr sz="1800" b="0" spc="-5" dirty="0" smtClean="0">
                <a:solidFill>
                  <a:srgbClr val="071115"/>
                </a:solidFill>
                <a:latin typeface="Andalus"/>
                <a:cs typeface="Andalus"/>
              </a:rPr>
              <a:t> </a:t>
            </a:r>
            <a:r>
              <a:rPr sz="1800" b="0" spc="5" dirty="0">
                <a:solidFill>
                  <a:srgbClr val="071115"/>
                </a:solidFill>
                <a:latin typeface="Andalus"/>
                <a:cs typeface="Andalus"/>
              </a:rPr>
              <a:t>Open Access</a:t>
            </a:r>
            <a:r>
              <a:rPr sz="1800" b="0" spc="-55" dirty="0">
                <a:solidFill>
                  <a:srgbClr val="071115"/>
                </a:solidFill>
                <a:latin typeface="Andalus"/>
                <a:cs typeface="Andalus"/>
              </a:rPr>
              <a:t> </a:t>
            </a:r>
            <a:r>
              <a:rPr sz="1800" b="0" dirty="0">
                <a:solidFill>
                  <a:srgbClr val="071115"/>
                </a:solidFill>
                <a:latin typeface="Andalus"/>
                <a:cs typeface="Andalus"/>
              </a:rPr>
              <a:t>Membership</a:t>
            </a:r>
            <a:endParaRPr sz="1800" dirty="0">
              <a:latin typeface="Andalus"/>
              <a:cs typeface="Andalu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48155" y="582168"/>
            <a:ext cx="7790687" cy="3675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19527" y="944880"/>
            <a:ext cx="5620512" cy="3009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0637" y="604837"/>
            <a:ext cx="7705724" cy="3590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01648" y="1027933"/>
            <a:ext cx="5196205" cy="273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OMICS </a:t>
            </a:r>
            <a:r>
              <a:rPr lang="en-IN" sz="2000" spc="-5" dirty="0" smtClean="0">
                <a:cs typeface="Calibri"/>
              </a:rPr>
              <a:t>International </a:t>
            </a:r>
            <a:r>
              <a:rPr sz="2000" dirty="0" smtClean="0">
                <a:latin typeface="Calibri"/>
                <a:cs typeface="Calibri"/>
              </a:rPr>
              <a:t>Open </a:t>
            </a:r>
            <a:r>
              <a:rPr sz="2000" dirty="0">
                <a:latin typeface="Calibri"/>
                <a:cs typeface="Calibri"/>
              </a:rPr>
              <a:t>Access  </a:t>
            </a:r>
            <a:r>
              <a:rPr sz="2000" spc="-5" dirty="0">
                <a:latin typeface="Calibri"/>
                <a:cs typeface="Calibri"/>
              </a:rPr>
              <a:t>Membership </a:t>
            </a:r>
            <a:r>
              <a:rPr sz="2000" dirty="0">
                <a:latin typeface="Calibri"/>
                <a:cs typeface="Calibri"/>
              </a:rPr>
              <a:t>enables </a:t>
            </a:r>
            <a:r>
              <a:rPr sz="2000" spc="-5" dirty="0">
                <a:latin typeface="Calibri"/>
                <a:cs typeface="Calibri"/>
              </a:rPr>
              <a:t>academic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research  </a:t>
            </a:r>
            <a:r>
              <a:rPr sz="2000" spc="-5" dirty="0">
                <a:latin typeface="Calibri"/>
                <a:cs typeface="Calibri"/>
              </a:rPr>
              <a:t>institutions, </a:t>
            </a:r>
            <a:r>
              <a:rPr sz="2000" spc="-10" dirty="0">
                <a:latin typeface="Calibri"/>
                <a:cs typeface="Calibri"/>
              </a:rPr>
              <a:t>funders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corporations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actively  </a:t>
            </a:r>
            <a:r>
              <a:rPr sz="2000" spc="-10" dirty="0">
                <a:latin typeface="Calibri"/>
                <a:cs typeface="Calibri"/>
              </a:rPr>
              <a:t>encourage </a:t>
            </a:r>
            <a:r>
              <a:rPr sz="2000" spc="-5" dirty="0">
                <a:latin typeface="Calibri"/>
                <a:cs typeface="Calibri"/>
              </a:rPr>
              <a:t>open </a:t>
            </a:r>
            <a:r>
              <a:rPr sz="2000" dirty="0">
                <a:latin typeface="Calibri"/>
                <a:cs typeface="Calibri"/>
              </a:rPr>
              <a:t>access in </a:t>
            </a:r>
            <a:r>
              <a:rPr sz="2000" spc="-5" dirty="0">
                <a:latin typeface="Calibri"/>
                <a:cs typeface="Calibri"/>
              </a:rPr>
              <a:t>scholarly  communication </a:t>
            </a:r>
            <a:r>
              <a:rPr sz="2000" dirty="0">
                <a:latin typeface="Calibri"/>
                <a:cs typeface="Calibri"/>
              </a:rPr>
              <a:t>and the </a:t>
            </a:r>
            <a:r>
              <a:rPr sz="2000" spc="-5" dirty="0">
                <a:latin typeface="Calibri"/>
                <a:cs typeface="Calibri"/>
              </a:rPr>
              <a:t>dissemination of </a:t>
            </a:r>
            <a:r>
              <a:rPr sz="2000" spc="-10" dirty="0">
                <a:latin typeface="Calibri"/>
                <a:cs typeface="Calibri"/>
              </a:rPr>
              <a:t>research  </a:t>
            </a:r>
            <a:r>
              <a:rPr sz="2000" spc="-5" dirty="0">
                <a:latin typeface="Calibri"/>
                <a:cs typeface="Calibri"/>
              </a:rPr>
              <a:t>published </a:t>
            </a:r>
            <a:r>
              <a:rPr sz="2000" spc="-10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authors.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For more details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benefits, </a:t>
            </a:r>
            <a:r>
              <a:rPr sz="2000" dirty="0">
                <a:latin typeface="Calibri"/>
                <a:cs typeface="Calibri"/>
              </a:rPr>
              <a:t>click </a:t>
            </a:r>
            <a:r>
              <a:rPr sz="2000" spc="-5" dirty="0">
                <a:latin typeface="Calibri"/>
                <a:cs typeface="Calibri"/>
              </a:rPr>
              <a:t>on </a:t>
            </a:r>
            <a:r>
              <a:rPr sz="2000" dirty="0" smtClean="0">
                <a:latin typeface="Calibri"/>
                <a:cs typeface="Calibri"/>
              </a:rPr>
              <a:t>the</a:t>
            </a:r>
            <a:r>
              <a:rPr sz="2000" spc="15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link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below: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800" u="sng" spc="-55" dirty="0">
                <a:solidFill>
                  <a:srgbClr val="0000FF"/>
                </a:solidFill>
                <a:latin typeface="Trebuchet MS"/>
                <a:cs typeface="Trebuchet MS"/>
                <a:hlinkClick r:id="rId7"/>
              </a:rPr>
              <a:t>http://omicsonline.org/membership.php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0197" y="800476"/>
            <a:ext cx="812927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040D"/>
                </a:solidFill>
              </a:rPr>
              <a:t>Spectroscopic Signature of </a:t>
            </a:r>
            <a:r>
              <a:rPr sz="2800" spc="-10" dirty="0">
                <a:solidFill>
                  <a:srgbClr val="FF040D"/>
                </a:solidFill>
              </a:rPr>
              <a:t>Perylene</a:t>
            </a:r>
            <a:r>
              <a:rPr sz="2800" spc="160" dirty="0">
                <a:solidFill>
                  <a:srgbClr val="FF040D"/>
                </a:solidFill>
              </a:rPr>
              <a:t> </a:t>
            </a:r>
            <a:r>
              <a:rPr sz="2800" spc="-5" dirty="0">
                <a:solidFill>
                  <a:srgbClr val="FF040D"/>
                </a:solidFill>
                <a:latin typeface="Symbol"/>
                <a:cs typeface="Symbol"/>
              </a:rPr>
              <a:t></a:t>
            </a:r>
            <a:r>
              <a:rPr sz="2800" spc="-5" dirty="0">
                <a:solidFill>
                  <a:srgbClr val="FF040D"/>
                </a:solidFill>
              </a:rPr>
              <a:t>-Stacking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09496" y="2381119"/>
            <a:ext cx="3524885" cy="267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3000" b="1" spc="-5" dirty="0">
                <a:solidFill>
                  <a:srgbClr val="0408FF"/>
                </a:solidFill>
                <a:latin typeface="Times New Roman"/>
                <a:cs typeface="Times New Roman"/>
              </a:rPr>
              <a:t>Alexander D.Q.</a:t>
            </a:r>
            <a:r>
              <a:rPr sz="3000" b="1" spc="-125" dirty="0">
                <a:solidFill>
                  <a:srgbClr val="0408FF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0408FF"/>
                </a:solidFill>
                <a:latin typeface="Times New Roman"/>
                <a:cs typeface="Times New Roman"/>
              </a:rPr>
              <a:t>Li</a:t>
            </a:r>
            <a:endParaRPr sz="3000">
              <a:latin typeface="Times New Roman"/>
              <a:cs typeface="Times New Roman"/>
            </a:endParaRPr>
          </a:p>
          <a:p>
            <a:pPr marL="12700" marR="5080" indent="1270" algn="ctr">
              <a:lnSpc>
                <a:spcPct val="100000"/>
              </a:lnSpc>
              <a:spcBef>
                <a:spcPts val="2675"/>
              </a:spcBef>
            </a:pPr>
            <a:r>
              <a:rPr sz="2200" spc="-5" dirty="0">
                <a:solidFill>
                  <a:srgbClr val="95050F"/>
                </a:solidFill>
                <a:latin typeface="Arial"/>
                <a:cs typeface="Arial"/>
              </a:rPr>
              <a:t>Department of Chemistry  </a:t>
            </a:r>
            <a:r>
              <a:rPr sz="2200" spc="-15" dirty="0">
                <a:solidFill>
                  <a:srgbClr val="95050F"/>
                </a:solidFill>
                <a:latin typeface="Arial"/>
                <a:cs typeface="Arial"/>
              </a:rPr>
              <a:t>Washington </a:t>
            </a:r>
            <a:r>
              <a:rPr sz="2200" spc="-5" dirty="0">
                <a:solidFill>
                  <a:srgbClr val="95050F"/>
                </a:solidFill>
                <a:latin typeface="Arial"/>
                <a:cs typeface="Arial"/>
              </a:rPr>
              <a:t>State University  Pullman, </a:t>
            </a:r>
            <a:r>
              <a:rPr sz="2200" spc="-50" dirty="0">
                <a:solidFill>
                  <a:srgbClr val="95050F"/>
                </a:solidFill>
                <a:latin typeface="Arial"/>
                <a:cs typeface="Arial"/>
              </a:rPr>
              <a:t>WA</a:t>
            </a:r>
            <a:r>
              <a:rPr sz="2200" spc="-170" dirty="0">
                <a:solidFill>
                  <a:srgbClr val="95050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95050F"/>
                </a:solidFill>
                <a:latin typeface="Arial"/>
                <a:cs typeface="Arial"/>
              </a:rPr>
              <a:t>99164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3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600" b="1" dirty="0">
                <a:solidFill>
                  <a:srgbClr val="6B1FFF"/>
                </a:solidFill>
                <a:latin typeface="Arial"/>
                <a:cs typeface="Arial"/>
              </a:rPr>
              <a:t>July 30,</a:t>
            </a:r>
            <a:r>
              <a:rPr sz="2600" b="1" spc="-75" dirty="0">
                <a:solidFill>
                  <a:srgbClr val="6B1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6B1FFF"/>
                </a:solidFill>
                <a:latin typeface="Arial"/>
                <a:cs typeface="Arial"/>
              </a:rPr>
              <a:t>2014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9861" y="774949"/>
            <a:ext cx="7245984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0" spc="-5" dirty="0">
                <a:solidFill>
                  <a:srgbClr val="FF6500"/>
                </a:solidFill>
                <a:latin typeface="Arial"/>
                <a:cs typeface="Arial"/>
              </a:rPr>
              <a:t>Motivation for Understanding</a:t>
            </a:r>
            <a:r>
              <a:rPr sz="3200" b="0" spc="-20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3200" b="0" dirty="0">
                <a:solidFill>
                  <a:srgbClr val="FF6500"/>
                </a:solidFill>
                <a:latin typeface="Symbol"/>
                <a:cs typeface="Symbol"/>
              </a:rPr>
              <a:t></a:t>
            </a:r>
            <a:r>
              <a:rPr sz="3200" b="0" dirty="0">
                <a:solidFill>
                  <a:srgbClr val="FF6500"/>
                </a:solidFill>
                <a:latin typeface="Arial"/>
                <a:cs typeface="Arial"/>
              </a:rPr>
              <a:t>-Stacking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89766"/>
            <a:ext cx="7905750" cy="394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314450" indent="-342900">
              <a:lnSpc>
                <a:spcPct val="798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C0504D"/>
                </a:solidFill>
                <a:latin typeface="Arial"/>
                <a:cs typeface="Arial"/>
              </a:rPr>
              <a:t>Signature </a:t>
            </a:r>
            <a:r>
              <a:rPr sz="3200" dirty="0">
                <a:solidFill>
                  <a:srgbClr val="C0504D"/>
                </a:solidFill>
                <a:latin typeface="Arial"/>
                <a:cs typeface="Arial"/>
              </a:rPr>
              <a:t>of </a:t>
            </a:r>
            <a:r>
              <a:rPr sz="3200" dirty="0">
                <a:solidFill>
                  <a:srgbClr val="C0504D"/>
                </a:solidFill>
                <a:latin typeface="Symbol"/>
                <a:cs typeface="Symbol"/>
              </a:rPr>
              <a:t></a:t>
            </a:r>
            <a:r>
              <a:rPr sz="3200" dirty="0">
                <a:solidFill>
                  <a:srgbClr val="C0504D"/>
                </a:solidFill>
                <a:latin typeface="Arial"/>
                <a:cs typeface="Arial"/>
              </a:rPr>
              <a:t>-stacking </a:t>
            </a:r>
            <a:r>
              <a:rPr sz="3200" spc="-5" dirty="0">
                <a:solidFill>
                  <a:srgbClr val="C0504D"/>
                </a:solidFill>
                <a:latin typeface="Arial"/>
                <a:cs typeface="Arial"/>
              </a:rPr>
              <a:t>reveals  intramolecular folding that involves  conjugate</a:t>
            </a:r>
            <a:r>
              <a:rPr sz="3200" spc="-75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C0504D"/>
                </a:solidFill>
                <a:latin typeface="Arial"/>
                <a:cs typeface="Arial"/>
              </a:rPr>
              <a:t>structures.</a:t>
            </a:r>
            <a:endParaRPr sz="3200">
              <a:latin typeface="Arial"/>
              <a:cs typeface="Arial"/>
            </a:endParaRPr>
          </a:p>
          <a:p>
            <a:pPr marL="756285" marR="652780" lvl="1" indent="-286385">
              <a:lnSpc>
                <a:spcPct val="8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Folding is the key mechanism </a:t>
            </a:r>
            <a:r>
              <a:rPr sz="2800" dirty="0">
                <a:latin typeface="Arial"/>
                <a:cs typeface="Arial"/>
              </a:rPr>
              <a:t>that </a:t>
            </a:r>
            <a:r>
              <a:rPr sz="2800" spc="-5" dirty="0">
                <a:latin typeface="Arial"/>
                <a:cs typeface="Arial"/>
              </a:rPr>
              <a:t>nature  uses to create </a:t>
            </a:r>
            <a:r>
              <a:rPr sz="2800" dirty="0">
                <a:latin typeface="Arial"/>
                <a:cs typeface="Arial"/>
              </a:rPr>
              <a:t>catalytic </a:t>
            </a:r>
            <a:r>
              <a:rPr sz="2800" spc="-5" dirty="0">
                <a:latin typeface="Arial"/>
                <a:cs typeface="Arial"/>
              </a:rPr>
              <a:t>reaction </a:t>
            </a:r>
            <a:r>
              <a:rPr sz="2800" dirty="0">
                <a:latin typeface="Arial"/>
                <a:cs typeface="Arial"/>
              </a:rPr>
              <a:t>centers,  </a:t>
            </a:r>
            <a:r>
              <a:rPr sz="2800" spc="-5" dirty="0">
                <a:latin typeface="Arial"/>
                <a:cs typeface="Arial"/>
              </a:rPr>
              <a:t>along with </a:t>
            </a:r>
            <a:r>
              <a:rPr sz="2800" dirty="0">
                <a:latin typeface="Arial"/>
                <a:cs typeface="Arial"/>
              </a:rPr>
              <a:t>other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functions.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ts val="3445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C0504D"/>
                </a:solidFill>
                <a:latin typeface="Arial"/>
                <a:cs typeface="Arial"/>
              </a:rPr>
              <a:t>Signature </a:t>
            </a:r>
            <a:r>
              <a:rPr sz="3200" dirty="0">
                <a:solidFill>
                  <a:srgbClr val="C0504D"/>
                </a:solidFill>
                <a:latin typeface="Arial"/>
                <a:cs typeface="Arial"/>
              </a:rPr>
              <a:t>of </a:t>
            </a:r>
            <a:r>
              <a:rPr sz="3200" dirty="0">
                <a:solidFill>
                  <a:srgbClr val="C0504D"/>
                </a:solidFill>
                <a:latin typeface="Symbol"/>
                <a:cs typeface="Symbol"/>
              </a:rPr>
              <a:t></a:t>
            </a:r>
            <a:r>
              <a:rPr sz="3200" dirty="0">
                <a:solidFill>
                  <a:srgbClr val="C0504D"/>
                </a:solidFill>
                <a:latin typeface="Arial"/>
                <a:cs typeface="Arial"/>
              </a:rPr>
              <a:t>-stacking also</a:t>
            </a:r>
            <a:r>
              <a:rPr sz="3200" spc="-95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0504D"/>
                </a:solidFill>
                <a:latin typeface="Arial"/>
                <a:cs typeface="Arial"/>
              </a:rPr>
              <a:t>reveals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450"/>
              </a:lnSpc>
            </a:pPr>
            <a:r>
              <a:rPr sz="3200" spc="-5" dirty="0">
                <a:solidFill>
                  <a:srgbClr val="C0504D"/>
                </a:solidFill>
                <a:latin typeface="Arial"/>
                <a:cs typeface="Arial"/>
              </a:rPr>
              <a:t>molecular </a:t>
            </a:r>
            <a:r>
              <a:rPr sz="3200" dirty="0">
                <a:solidFill>
                  <a:srgbClr val="C0504D"/>
                </a:solidFill>
                <a:latin typeface="Arial"/>
                <a:cs typeface="Arial"/>
              </a:rPr>
              <a:t>self-assembly</a:t>
            </a:r>
            <a:r>
              <a:rPr sz="3200" spc="-45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0504D"/>
                </a:solidFill>
                <a:latin typeface="Arial"/>
                <a:cs typeface="Arial"/>
              </a:rPr>
              <a:t>intermolecularly?</a:t>
            </a:r>
            <a:endParaRPr sz="3200">
              <a:latin typeface="Arial"/>
              <a:cs typeface="Arial"/>
            </a:endParaRPr>
          </a:p>
          <a:p>
            <a:pPr marL="756285" marR="314960" lvl="1" indent="-286385">
              <a:lnSpc>
                <a:spcPct val="8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Self-assembly </a:t>
            </a:r>
            <a:r>
              <a:rPr sz="2800" dirty="0">
                <a:latin typeface="Arial"/>
                <a:cs typeface="Arial"/>
              </a:rPr>
              <a:t>generates diverse structures 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thus </a:t>
            </a:r>
            <a:r>
              <a:rPr sz="2800" spc="-5" dirty="0">
                <a:latin typeface="Arial"/>
                <a:cs typeface="Arial"/>
              </a:rPr>
              <a:t>imparts novel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phenomena.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1864" rIns="0" bIns="0" rtlCol="0">
            <a:spAutoFit/>
          </a:bodyPr>
          <a:lstStyle/>
          <a:p>
            <a:pPr marL="2110105">
              <a:lnSpc>
                <a:spcPct val="100000"/>
              </a:lnSpc>
            </a:pPr>
            <a:r>
              <a:rPr sz="3200" dirty="0"/>
              <a:t>A Free</a:t>
            </a:r>
            <a:r>
              <a:rPr sz="3200" spc="-215" dirty="0"/>
              <a:t> </a:t>
            </a:r>
            <a:r>
              <a:rPr sz="3200" spc="-5" dirty="0"/>
              <a:t>Molecule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195730" y="1298824"/>
            <a:ext cx="297180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15" dirty="0">
                <a:solidFill>
                  <a:srgbClr val="0000FF"/>
                </a:solidFill>
                <a:latin typeface="Arial"/>
                <a:cs typeface="Arial"/>
              </a:rPr>
              <a:t>HO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60711" y="1475049"/>
            <a:ext cx="73660" cy="71755"/>
          </a:xfrm>
          <a:custGeom>
            <a:avLst/>
            <a:gdLst/>
            <a:ahLst/>
            <a:cxnLst/>
            <a:rect l="l" t="t" r="r" b="b"/>
            <a:pathLst>
              <a:path w="73660" h="71755">
                <a:moveTo>
                  <a:pt x="7382" y="0"/>
                </a:moveTo>
                <a:lnTo>
                  <a:pt x="0" y="7101"/>
                </a:lnTo>
                <a:lnTo>
                  <a:pt x="60304" y="71536"/>
                </a:lnTo>
                <a:lnTo>
                  <a:pt x="73225" y="70805"/>
                </a:lnTo>
                <a:lnTo>
                  <a:pt x="73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43864" y="1545854"/>
            <a:ext cx="90170" cy="95250"/>
          </a:xfrm>
          <a:custGeom>
            <a:avLst/>
            <a:gdLst/>
            <a:ahLst/>
            <a:cxnLst/>
            <a:rect l="l" t="t" r="r" b="b"/>
            <a:pathLst>
              <a:path w="90169" h="95250">
                <a:moveTo>
                  <a:pt x="90071" y="0"/>
                </a:moveTo>
                <a:lnTo>
                  <a:pt x="77150" y="731"/>
                </a:lnTo>
                <a:lnTo>
                  <a:pt x="0" y="95006"/>
                </a:lnTo>
                <a:lnTo>
                  <a:pt x="12893" y="95006"/>
                </a:lnTo>
                <a:lnTo>
                  <a:pt x="9007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43864" y="1640860"/>
            <a:ext cx="78740" cy="86360"/>
          </a:xfrm>
          <a:custGeom>
            <a:avLst/>
            <a:gdLst/>
            <a:ahLst/>
            <a:cxnLst/>
            <a:rect l="l" t="t" r="r" b="b"/>
            <a:pathLst>
              <a:path w="78739" h="86360">
                <a:moveTo>
                  <a:pt x="12893" y="0"/>
                </a:moveTo>
                <a:lnTo>
                  <a:pt x="0" y="0"/>
                </a:lnTo>
                <a:lnTo>
                  <a:pt x="70841" y="86075"/>
                </a:lnTo>
                <a:lnTo>
                  <a:pt x="78735" y="79522"/>
                </a:lnTo>
                <a:lnTo>
                  <a:pt x="1289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15670" y="1781647"/>
            <a:ext cx="80645" cy="16510"/>
          </a:xfrm>
          <a:custGeom>
            <a:avLst/>
            <a:gdLst/>
            <a:ahLst/>
            <a:cxnLst/>
            <a:rect l="l" t="t" r="r" b="b"/>
            <a:pathLst>
              <a:path w="80644" h="16510">
                <a:moveTo>
                  <a:pt x="80330" y="0"/>
                </a:moveTo>
                <a:lnTo>
                  <a:pt x="0" y="6583"/>
                </a:lnTo>
                <a:lnTo>
                  <a:pt x="5809" y="16123"/>
                </a:lnTo>
                <a:lnTo>
                  <a:pt x="80330" y="10607"/>
                </a:lnTo>
                <a:lnTo>
                  <a:pt x="8033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53793" y="1788231"/>
            <a:ext cx="67945" cy="83820"/>
          </a:xfrm>
          <a:custGeom>
            <a:avLst/>
            <a:gdLst/>
            <a:ahLst/>
            <a:cxnLst/>
            <a:rect l="l" t="t" r="r" b="b"/>
            <a:pathLst>
              <a:path w="67944" h="83819">
                <a:moveTo>
                  <a:pt x="61877" y="0"/>
                </a:moveTo>
                <a:lnTo>
                  <a:pt x="0" y="82692"/>
                </a:lnTo>
                <a:lnTo>
                  <a:pt x="12121" y="83759"/>
                </a:lnTo>
                <a:lnTo>
                  <a:pt x="67686" y="9540"/>
                </a:lnTo>
                <a:lnTo>
                  <a:pt x="6187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53793" y="1870923"/>
            <a:ext cx="60325" cy="88900"/>
          </a:xfrm>
          <a:custGeom>
            <a:avLst/>
            <a:gdLst/>
            <a:ahLst/>
            <a:cxnLst/>
            <a:rect l="l" t="t" r="r" b="b"/>
            <a:pathLst>
              <a:path w="60325" h="88900">
                <a:moveTo>
                  <a:pt x="0" y="0"/>
                </a:moveTo>
                <a:lnTo>
                  <a:pt x="52413" y="88422"/>
                </a:lnTo>
                <a:lnTo>
                  <a:pt x="60316" y="83637"/>
                </a:lnTo>
                <a:lnTo>
                  <a:pt x="12121" y="1066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94419" y="2104369"/>
            <a:ext cx="40640" cy="57785"/>
          </a:xfrm>
          <a:custGeom>
            <a:avLst/>
            <a:gdLst/>
            <a:ahLst/>
            <a:cxnLst/>
            <a:rect l="l" t="t" r="r" b="b"/>
            <a:pathLst>
              <a:path w="40639" h="57785">
                <a:moveTo>
                  <a:pt x="8951" y="0"/>
                </a:moveTo>
                <a:lnTo>
                  <a:pt x="0" y="4998"/>
                </a:lnTo>
                <a:lnTo>
                  <a:pt x="32135" y="57363"/>
                </a:lnTo>
                <a:lnTo>
                  <a:pt x="40291" y="52577"/>
                </a:lnTo>
                <a:lnTo>
                  <a:pt x="895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09695" y="2158563"/>
            <a:ext cx="26670" cy="95885"/>
          </a:xfrm>
          <a:custGeom>
            <a:avLst/>
            <a:gdLst/>
            <a:ahLst/>
            <a:cxnLst/>
            <a:rect l="l" t="t" r="r" b="b"/>
            <a:pathLst>
              <a:path w="26669" h="95885">
                <a:moveTo>
                  <a:pt x="26596" y="0"/>
                </a:moveTo>
                <a:lnTo>
                  <a:pt x="15285" y="1584"/>
                </a:lnTo>
                <a:lnTo>
                  <a:pt x="0" y="90860"/>
                </a:lnTo>
                <a:lnTo>
                  <a:pt x="8951" y="95524"/>
                </a:lnTo>
                <a:lnTo>
                  <a:pt x="2659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57556" y="2249424"/>
            <a:ext cx="61594" cy="62865"/>
          </a:xfrm>
          <a:custGeom>
            <a:avLst/>
            <a:gdLst/>
            <a:ahLst/>
            <a:cxnLst/>
            <a:rect l="l" t="t" r="r" b="b"/>
            <a:pathLst>
              <a:path w="61594" h="62864">
                <a:moveTo>
                  <a:pt x="52139" y="0"/>
                </a:moveTo>
                <a:lnTo>
                  <a:pt x="0" y="55747"/>
                </a:lnTo>
                <a:lnTo>
                  <a:pt x="6309" y="62849"/>
                </a:lnTo>
                <a:lnTo>
                  <a:pt x="61091" y="4663"/>
                </a:lnTo>
                <a:lnTo>
                  <a:pt x="5213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70308" y="2309104"/>
            <a:ext cx="60325" cy="38100"/>
          </a:xfrm>
          <a:custGeom>
            <a:avLst/>
            <a:gdLst/>
            <a:ahLst/>
            <a:cxnLst/>
            <a:rect l="l" t="t" r="r" b="b"/>
            <a:pathLst>
              <a:path w="60325" h="38100">
                <a:moveTo>
                  <a:pt x="0" y="0"/>
                </a:moveTo>
                <a:lnTo>
                  <a:pt x="3154" y="12100"/>
                </a:lnTo>
                <a:lnTo>
                  <a:pt x="56363" y="37642"/>
                </a:lnTo>
                <a:lnTo>
                  <a:pt x="60304" y="28742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03679" y="2309104"/>
            <a:ext cx="69850" cy="90170"/>
          </a:xfrm>
          <a:custGeom>
            <a:avLst/>
            <a:gdLst/>
            <a:ahLst/>
            <a:cxnLst/>
            <a:rect l="l" t="t" r="r" b="b"/>
            <a:pathLst>
              <a:path w="69850" h="90169">
                <a:moveTo>
                  <a:pt x="66629" y="0"/>
                </a:moveTo>
                <a:lnTo>
                  <a:pt x="0" y="87690"/>
                </a:lnTo>
                <a:lnTo>
                  <a:pt x="10536" y="90007"/>
                </a:lnTo>
                <a:lnTo>
                  <a:pt x="69783" y="12100"/>
                </a:lnTo>
                <a:lnTo>
                  <a:pt x="666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60339" y="3511387"/>
            <a:ext cx="52705" cy="169545"/>
          </a:xfrm>
          <a:custGeom>
            <a:avLst/>
            <a:gdLst/>
            <a:ahLst/>
            <a:cxnLst/>
            <a:rect l="l" t="t" r="r" b="b"/>
            <a:pathLst>
              <a:path w="52705" h="169545">
                <a:moveTo>
                  <a:pt x="13432" y="0"/>
                </a:moveTo>
                <a:lnTo>
                  <a:pt x="0" y="168981"/>
                </a:lnTo>
                <a:lnTo>
                  <a:pt x="41614" y="158404"/>
                </a:lnTo>
                <a:lnTo>
                  <a:pt x="52151" y="16001"/>
                </a:lnTo>
                <a:lnTo>
                  <a:pt x="1343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17227" y="3534491"/>
            <a:ext cx="20320" cy="130810"/>
          </a:xfrm>
          <a:custGeom>
            <a:avLst/>
            <a:gdLst/>
            <a:ahLst/>
            <a:cxnLst/>
            <a:rect l="l" t="t" r="r" b="b"/>
            <a:pathLst>
              <a:path w="20319" h="130810">
                <a:moveTo>
                  <a:pt x="9753" y="0"/>
                </a:moveTo>
                <a:lnTo>
                  <a:pt x="0" y="129783"/>
                </a:lnTo>
                <a:lnTo>
                  <a:pt x="9753" y="130606"/>
                </a:lnTo>
                <a:lnTo>
                  <a:pt x="20016" y="853"/>
                </a:lnTo>
                <a:lnTo>
                  <a:pt x="975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05264" y="3696187"/>
            <a:ext cx="88900" cy="102235"/>
          </a:xfrm>
          <a:custGeom>
            <a:avLst/>
            <a:gdLst/>
            <a:ahLst/>
            <a:cxnLst/>
            <a:rect l="l" t="t" r="r" b="b"/>
            <a:pathLst>
              <a:path w="88900" h="102235">
                <a:moveTo>
                  <a:pt x="77949" y="0"/>
                </a:moveTo>
                <a:lnTo>
                  <a:pt x="786" y="92323"/>
                </a:lnTo>
                <a:lnTo>
                  <a:pt x="0" y="100492"/>
                </a:lnTo>
                <a:lnTo>
                  <a:pt x="4736" y="102077"/>
                </a:lnTo>
                <a:lnTo>
                  <a:pt x="88486" y="3931"/>
                </a:lnTo>
                <a:lnTo>
                  <a:pt x="7794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04466" y="3685032"/>
            <a:ext cx="63500" cy="73025"/>
          </a:xfrm>
          <a:custGeom>
            <a:avLst/>
            <a:gdLst/>
            <a:ahLst/>
            <a:cxnLst/>
            <a:rect l="l" t="t" r="r" b="b"/>
            <a:pathLst>
              <a:path w="63500" h="73025">
                <a:moveTo>
                  <a:pt x="55305" y="0"/>
                </a:moveTo>
                <a:lnTo>
                  <a:pt x="0" y="66080"/>
                </a:lnTo>
                <a:lnTo>
                  <a:pt x="7120" y="72420"/>
                </a:lnTo>
                <a:lnTo>
                  <a:pt x="63471" y="6370"/>
                </a:lnTo>
                <a:lnTo>
                  <a:pt x="5530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32647" y="3426866"/>
            <a:ext cx="72390" cy="116839"/>
          </a:xfrm>
          <a:custGeom>
            <a:avLst/>
            <a:gdLst/>
            <a:ahLst/>
            <a:cxnLst/>
            <a:rect l="l" t="t" r="r" b="b"/>
            <a:pathLst>
              <a:path w="72389" h="116839">
                <a:moveTo>
                  <a:pt x="6321" y="0"/>
                </a:moveTo>
                <a:lnTo>
                  <a:pt x="798" y="1615"/>
                </a:lnTo>
                <a:lnTo>
                  <a:pt x="0" y="9753"/>
                </a:lnTo>
                <a:lnTo>
                  <a:pt x="62688" y="116311"/>
                </a:lnTo>
                <a:lnTo>
                  <a:pt x="72152" y="114726"/>
                </a:lnTo>
                <a:lnTo>
                  <a:pt x="632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25277" y="3468441"/>
            <a:ext cx="53975" cy="83185"/>
          </a:xfrm>
          <a:custGeom>
            <a:avLst/>
            <a:gdLst/>
            <a:ahLst/>
            <a:cxnLst/>
            <a:rect l="l" t="t" r="r" b="b"/>
            <a:pathLst>
              <a:path w="53975" h="83185">
                <a:moveTo>
                  <a:pt x="8955" y="0"/>
                </a:moveTo>
                <a:lnTo>
                  <a:pt x="0" y="4785"/>
                </a:lnTo>
                <a:lnTo>
                  <a:pt x="45031" y="82692"/>
                </a:lnTo>
                <a:lnTo>
                  <a:pt x="53983" y="77175"/>
                </a:lnTo>
                <a:lnTo>
                  <a:pt x="895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83214" y="3541593"/>
            <a:ext cx="21590" cy="158750"/>
          </a:xfrm>
          <a:custGeom>
            <a:avLst/>
            <a:gdLst/>
            <a:ahLst/>
            <a:cxnLst/>
            <a:rect l="l" t="t" r="r" b="b"/>
            <a:pathLst>
              <a:path w="21589" h="158750">
                <a:moveTo>
                  <a:pt x="21585" y="0"/>
                </a:moveTo>
                <a:lnTo>
                  <a:pt x="12121" y="1584"/>
                </a:lnTo>
                <a:lnTo>
                  <a:pt x="0" y="154594"/>
                </a:lnTo>
                <a:lnTo>
                  <a:pt x="10536" y="158526"/>
                </a:lnTo>
                <a:lnTo>
                  <a:pt x="2158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30481" y="3528974"/>
            <a:ext cx="22225" cy="156210"/>
          </a:xfrm>
          <a:custGeom>
            <a:avLst/>
            <a:gdLst/>
            <a:ahLst/>
            <a:cxnLst/>
            <a:rect l="l" t="t" r="r" b="b"/>
            <a:pathLst>
              <a:path w="22225" h="156210">
                <a:moveTo>
                  <a:pt x="16834" y="0"/>
                </a:moveTo>
                <a:lnTo>
                  <a:pt x="12106" y="1584"/>
                </a:lnTo>
                <a:lnTo>
                  <a:pt x="0" y="153741"/>
                </a:lnTo>
                <a:lnTo>
                  <a:pt x="4986" y="156057"/>
                </a:lnTo>
                <a:lnTo>
                  <a:pt x="10524" y="154472"/>
                </a:lnTo>
                <a:lnTo>
                  <a:pt x="21848" y="2438"/>
                </a:lnTo>
                <a:lnTo>
                  <a:pt x="168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01167" y="2972043"/>
            <a:ext cx="53340" cy="172720"/>
          </a:xfrm>
          <a:custGeom>
            <a:avLst/>
            <a:gdLst/>
            <a:ahLst/>
            <a:cxnLst/>
            <a:rect l="l" t="t" r="r" b="b"/>
            <a:pathLst>
              <a:path w="53339" h="172719">
                <a:moveTo>
                  <a:pt x="13691" y="0"/>
                </a:moveTo>
                <a:lnTo>
                  <a:pt x="0" y="172181"/>
                </a:lnTo>
                <a:lnTo>
                  <a:pt x="41873" y="162427"/>
                </a:lnTo>
                <a:lnTo>
                  <a:pt x="52922" y="15057"/>
                </a:lnTo>
                <a:lnTo>
                  <a:pt x="1369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59103" y="2993684"/>
            <a:ext cx="20320" cy="136525"/>
          </a:xfrm>
          <a:custGeom>
            <a:avLst/>
            <a:gdLst/>
            <a:ahLst/>
            <a:cxnLst/>
            <a:rect l="l" t="t" r="r" b="b"/>
            <a:pathLst>
              <a:path w="20319" h="136525">
                <a:moveTo>
                  <a:pt x="9476" y="0"/>
                </a:moveTo>
                <a:lnTo>
                  <a:pt x="0" y="135270"/>
                </a:lnTo>
                <a:lnTo>
                  <a:pt x="9476" y="136032"/>
                </a:lnTo>
                <a:lnTo>
                  <a:pt x="20013" y="1584"/>
                </a:lnTo>
                <a:lnTo>
                  <a:pt x="947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47138" y="3152058"/>
            <a:ext cx="90805" cy="99695"/>
          </a:xfrm>
          <a:custGeom>
            <a:avLst/>
            <a:gdLst/>
            <a:ahLst/>
            <a:cxnLst/>
            <a:rect l="l" t="t" r="r" b="b"/>
            <a:pathLst>
              <a:path w="90805" h="99695">
                <a:moveTo>
                  <a:pt x="81116" y="0"/>
                </a:moveTo>
                <a:lnTo>
                  <a:pt x="786" y="90037"/>
                </a:lnTo>
                <a:lnTo>
                  <a:pt x="0" y="97993"/>
                </a:lnTo>
                <a:lnTo>
                  <a:pt x="4739" y="99578"/>
                </a:lnTo>
                <a:lnTo>
                  <a:pt x="90583" y="4053"/>
                </a:lnTo>
                <a:lnTo>
                  <a:pt x="8111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47138" y="3140324"/>
            <a:ext cx="66040" cy="71755"/>
          </a:xfrm>
          <a:custGeom>
            <a:avLst/>
            <a:gdLst/>
            <a:ahLst/>
            <a:cxnLst/>
            <a:rect l="l" t="t" r="r" b="b"/>
            <a:pathLst>
              <a:path w="66039" h="71755">
                <a:moveTo>
                  <a:pt x="57662" y="0"/>
                </a:moveTo>
                <a:lnTo>
                  <a:pt x="0" y="65196"/>
                </a:lnTo>
                <a:lnTo>
                  <a:pt x="7107" y="71567"/>
                </a:lnTo>
                <a:lnTo>
                  <a:pt x="65842" y="7101"/>
                </a:lnTo>
                <a:lnTo>
                  <a:pt x="576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75045" y="2881304"/>
            <a:ext cx="76200" cy="114300"/>
          </a:xfrm>
          <a:custGeom>
            <a:avLst/>
            <a:gdLst/>
            <a:ahLst/>
            <a:cxnLst/>
            <a:rect l="l" t="t" r="r" b="b"/>
            <a:pathLst>
              <a:path w="76200" h="114300">
                <a:moveTo>
                  <a:pt x="5800" y="0"/>
                </a:moveTo>
                <a:lnTo>
                  <a:pt x="798" y="731"/>
                </a:lnTo>
                <a:lnTo>
                  <a:pt x="0" y="9418"/>
                </a:lnTo>
                <a:lnTo>
                  <a:pt x="65318" y="113964"/>
                </a:lnTo>
                <a:lnTo>
                  <a:pt x="75593" y="112379"/>
                </a:lnTo>
                <a:lnTo>
                  <a:pt x="58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67937" y="2921812"/>
            <a:ext cx="56515" cy="81280"/>
          </a:xfrm>
          <a:custGeom>
            <a:avLst/>
            <a:gdLst/>
            <a:ahLst/>
            <a:cxnLst/>
            <a:rect l="l" t="t" r="r" b="b"/>
            <a:pathLst>
              <a:path w="56514" h="81280">
                <a:moveTo>
                  <a:pt x="7906" y="0"/>
                </a:moveTo>
                <a:lnTo>
                  <a:pt x="0" y="4754"/>
                </a:lnTo>
                <a:lnTo>
                  <a:pt x="48198" y="81290"/>
                </a:lnTo>
                <a:lnTo>
                  <a:pt x="56101" y="76657"/>
                </a:lnTo>
                <a:lnTo>
                  <a:pt x="790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28254" y="2993684"/>
            <a:ext cx="22860" cy="162560"/>
          </a:xfrm>
          <a:custGeom>
            <a:avLst/>
            <a:gdLst/>
            <a:ahLst/>
            <a:cxnLst/>
            <a:rect l="l" t="t" r="r" b="b"/>
            <a:pathLst>
              <a:path w="22860" h="162560">
                <a:moveTo>
                  <a:pt x="22384" y="0"/>
                </a:moveTo>
                <a:lnTo>
                  <a:pt x="12109" y="1584"/>
                </a:lnTo>
                <a:lnTo>
                  <a:pt x="0" y="158374"/>
                </a:lnTo>
                <a:lnTo>
                  <a:pt x="9467" y="162427"/>
                </a:lnTo>
                <a:lnTo>
                  <a:pt x="2238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72342" y="2979999"/>
            <a:ext cx="22860" cy="160655"/>
          </a:xfrm>
          <a:custGeom>
            <a:avLst/>
            <a:gdLst/>
            <a:ahLst/>
            <a:cxnLst/>
            <a:rect l="l" t="t" r="r" b="b"/>
            <a:pathLst>
              <a:path w="22860" h="160655">
                <a:moveTo>
                  <a:pt x="16846" y="0"/>
                </a:moveTo>
                <a:lnTo>
                  <a:pt x="12121" y="1584"/>
                </a:lnTo>
                <a:lnTo>
                  <a:pt x="0" y="158404"/>
                </a:lnTo>
                <a:lnTo>
                  <a:pt x="4751" y="160324"/>
                </a:lnTo>
                <a:lnTo>
                  <a:pt x="10536" y="158404"/>
                </a:lnTo>
                <a:lnTo>
                  <a:pt x="22384" y="2346"/>
                </a:lnTo>
                <a:lnTo>
                  <a:pt x="1684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59103" y="3232647"/>
            <a:ext cx="53975" cy="205104"/>
          </a:xfrm>
          <a:custGeom>
            <a:avLst/>
            <a:gdLst/>
            <a:ahLst/>
            <a:cxnLst/>
            <a:rect l="l" t="t" r="r" b="b"/>
            <a:pathLst>
              <a:path w="53975" h="205104">
                <a:moveTo>
                  <a:pt x="53720" y="0"/>
                </a:moveTo>
                <a:lnTo>
                  <a:pt x="32135" y="20573"/>
                </a:lnTo>
                <a:lnTo>
                  <a:pt x="11061" y="25237"/>
                </a:lnTo>
                <a:lnTo>
                  <a:pt x="0" y="176113"/>
                </a:lnTo>
                <a:lnTo>
                  <a:pt x="19214" y="183215"/>
                </a:lnTo>
                <a:lnTo>
                  <a:pt x="37658" y="204734"/>
                </a:lnTo>
                <a:lnTo>
                  <a:pt x="5372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28432" y="3250052"/>
            <a:ext cx="23495" cy="178435"/>
          </a:xfrm>
          <a:custGeom>
            <a:avLst/>
            <a:gdLst/>
            <a:ahLst/>
            <a:cxnLst/>
            <a:rect l="l" t="t" r="r" b="b"/>
            <a:pathLst>
              <a:path w="23494" h="178435">
                <a:moveTo>
                  <a:pt x="18705" y="0"/>
                </a:moveTo>
                <a:lnTo>
                  <a:pt x="13691" y="1584"/>
                </a:lnTo>
                <a:lnTo>
                  <a:pt x="0" y="176082"/>
                </a:lnTo>
                <a:lnTo>
                  <a:pt x="5013" y="178429"/>
                </a:lnTo>
                <a:lnTo>
                  <a:pt x="10536" y="176814"/>
                </a:lnTo>
                <a:lnTo>
                  <a:pt x="23445" y="1584"/>
                </a:lnTo>
                <a:lnTo>
                  <a:pt x="1870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78318" y="3415863"/>
            <a:ext cx="69850" cy="114935"/>
          </a:xfrm>
          <a:custGeom>
            <a:avLst/>
            <a:gdLst/>
            <a:ahLst/>
            <a:cxnLst/>
            <a:rect l="l" t="t" r="r" b="b"/>
            <a:pathLst>
              <a:path w="69850" h="114935">
                <a:moveTo>
                  <a:pt x="0" y="0"/>
                </a:moveTo>
                <a:lnTo>
                  <a:pt x="7906" y="22372"/>
                </a:lnTo>
                <a:lnTo>
                  <a:pt x="64270" y="114696"/>
                </a:lnTo>
                <a:lnTo>
                  <a:pt x="68997" y="113111"/>
                </a:lnTo>
                <a:lnTo>
                  <a:pt x="69796" y="104942"/>
                </a:lnTo>
                <a:lnTo>
                  <a:pt x="18443" y="21518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71210" y="3456371"/>
            <a:ext cx="55880" cy="81915"/>
          </a:xfrm>
          <a:custGeom>
            <a:avLst/>
            <a:gdLst/>
            <a:ahLst/>
            <a:cxnLst/>
            <a:rect l="l" t="t" r="r" b="b"/>
            <a:pathLst>
              <a:path w="55880" h="81914">
                <a:moveTo>
                  <a:pt x="8692" y="0"/>
                </a:moveTo>
                <a:lnTo>
                  <a:pt x="0" y="5516"/>
                </a:lnTo>
                <a:lnTo>
                  <a:pt x="46350" y="81320"/>
                </a:lnTo>
                <a:lnTo>
                  <a:pt x="55305" y="76535"/>
                </a:lnTo>
                <a:lnTo>
                  <a:pt x="86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47316" y="3426135"/>
            <a:ext cx="86360" cy="105410"/>
          </a:xfrm>
          <a:custGeom>
            <a:avLst/>
            <a:gdLst/>
            <a:ahLst/>
            <a:cxnLst/>
            <a:rect l="l" t="t" r="r" b="b"/>
            <a:pathLst>
              <a:path w="86360" h="105410">
                <a:moveTo>
                  <a:pt x="81116" y="0"/>
                </a:moveTo>
                <a:lnTo>
                  <a:pt x="798" y="94670"/>
                </a:lnTo>
                <a:lnTo>
                  <a:pt x="0" y="102839"/>
                </a:lnTo>
                <a:lnTo>
                  <a:pt x="5013" y="105277"/>
                </a:lnTo>
                <a:lnTo>
                  <a:pt x="85331" y="10485"/>
                </a:lnTo>
                <a:lnTo>
                  <a:pt x="86130" y="2346"/>
                </a:lnTo>
                <a:lnTo>
                  <a:pt x="8111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91238" y="3138403"/>
            <a:ext cx="86360" cy="114935"/>
          </a:xfrm>
          <a:custGeom>
            <a:avLst/>
            <a:gdLst/>
            <a:ahLst/>
            <a:cxnLst/>
            <a:rect l="l" t="t" r="r" b="b"/>
            <a:pathLst>
              <a:path w="86360" h="114935">
                <a:moveTo>
                  <a:pt x="81104" y="0"/>
                </a:moveTo>
                <a:lnTo>
                  <a:pt x="9464" y="93512"/>
                </a:lnTo>
                <a:lnTo>
                  <a:pt x="0" y="114818"/>
                </a:lnTo>
                <a:lnTo>
                  <a:pt x="21585" y="94244"/>
                </a:lnTo>
                <a:lnTo>
                  <a:pt x="85856" y="9753"/>
                </a:lnTo>
                <a:lnTo>
                  <a:pt x="85856" y="1920"/>
                </a:lnTo>
                <a:lnTo>
                  <a:pt x="8110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89653" y="3127369"/>
            <a:ext cx="67945" cy="85090"/>
          </a:xfrm>
          <a:custGeom>
            <a:avLst/>
            <a:gdLst/>
            <a:ahLst/>
            <a:cxnLst/>
            <a:rect l="l" t="t" r="r" b="b"/>
            <a:pathLst>
              <a:path w="67944" h="85089">
                <a:moveTo>
                  <a:pt x="59247" y="0"/>
                </a:moveTo>
                <a:lnTo>
                  <a:pt x="0" y="79004"/>
                </a:lnTo>
                <a:lnTo>
                  <a:pt x="7906" y="84521"/>
                </a:lnTo>
                <a:lnTo>
                  <a:pt x="67412" y="6370"/>
                </a:lnTo>
                <a:lnTo>
                  <a:pt x="5924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77094" y="3138403"/>
            <a:ext cx="71120" cy="113664"/>
          </a:xfrm>
          <a:custGeom>
            <a:avLst/>
            <a:gdLst/>
            <a:ahLst/>
            <a:cxnLst/>
            <a:rect l="l" t="t" r="r" b="b"/>
            <a:pathLst>
              <a:path w="71119" h="113664">
                <a:moveTo>
                  <a:pt x="5785" y="0"/>
                </a:moveTo>
                <a:lnTo>
                  <a:pt x="0" y="1920"/>
                </a:lnTo>
                <a:lnTo>
                  <a:pt x="0" y="9753"/>
                </a:lnTo>
                <a:lnTo>
                  <a:pt x="65029" y="113233"/>
                </a:lnTo>
                <a:lnTo>
                  <a:pt x="70043" y="111648"/>
                </a:lnTo>
                <a:lnTo>
                  <a:pt x="70829" y="103692"/>
                </a:lnTo>
                <a:lnTo>
                  <a:pt x="578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73771" y="3408761"/>
            <a:ext cx="113030" cy="118745"/>
          </a:xfrm>
          <a:custGeom>
            <a:avLst/>
            <a:gdLst/>
            <a:ahLst/>
            <a:cxnLst/>
            <a:rect l="l" t="t" r="r" b="b"/>
            <a:pathLst>
              <a:path w="113030" h="118745">
                <a:moveTo>
                  <a:pt x="85331" y="0"/>
                </a:moveTo>
                <a:lnTo>
                  <a:pt x="0" y="102626"/>
                </a:lnTo>
                <a:lnTo>
                  <a:pt x="38718" y="118628"/>
                </a:lnTo>
                <a:lnTo>
                  <a:pt x="112452" y="29474"/>
                </a:lnTo>
                <a:lnTo>
                  <a:pt x="104546" y="7101"/>
                </a:lnTo>
                <a:lnTo>
                  <a:pt x="8533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01167" y="3134471"/>
            <a:ext cx="99695" cy="123825"/>
          </a:xfrm>
          <a:custGeom>
            <a:avLst/>
            <a:gdLst/>
            <a:ahLst/>
            <a:cxnLst/>
            <a:rect l="l" t="t" r="r" b="b"/>
            <a:pathLst>
              <a:path w="99694" h="123825">
                <a:moveTo>
                  <a:pt x="41873" y="0"/>
                </a:moveTo>
                <a:lnTo>
                  <a:pt x="0" y="9753"/>
                </a:lnTo>
                <a:lnTo>
                  <a:pt x="68997" y="123413"/>
                </a:lnTo>
                <a:lnTo>
                  <a:pt x="90071" y="118750"/>
                </a:lnTo>
                <a:lnTo>
                  <a:pt x="99535" y="97444"/>
                </a:lnTo>
                <a:lnTo>
                  <a:pt x="4187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13620" y="2638105"/>
            <a:ext cx="62865" cy="143510"/>
          </a:xfrm>
          <a:custGeom>
            <a:avLst/>
            <a:gdLst/>
            <a:ahLst/>
            <a:cxnLst/>
            <a:rect l="l" t="t" r="r" b="b"/>
            <a:pathLst>
              <a:path w="62864" h="143510">
                <a:moveTo>
                  <a:pt x="53983" y="0"/>
                </a:moveTo>
                <a:lnTo>
                  <a:pt x="0" y="50231"/>
                </a:lnTo>
                <a:lnTo>
                  <a:pt x="33695" y="143438"/>
                </a:lnTo>
                <a:lnTo>
                  <a:pt x="62676" y="4968"/>
                </a:lnTo>
                <a:lnTo>
                  <a:pt x="5398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52664" y="2648590"/>
            <a:ext cx="40640" cy="74930"/>
          </a:xfrm>
          <a:custGeom>
            <a:avLst/>
            <a:gdLst/>
            <a:ahLst/>
            <a:cxnLst/>
            <a:rect l="l" t="t" r="r" b="b"/>
            <a:pathLst>
              <a:path w="40639" h="74930">
                <a:moveTo>
                  <a:pt x="8951" y="0"/>
                </a:moveTo>
                <a:lnTo>
                  <a:pt x="0" y="4023"/>
                </a:lnTo>
                <a:lnTo>
                  <a:pt x="30550" y="74736"/>
                </a:lnTo>
                <a:lnTo>
                  <a:pt x="40288" y="70835"/>
                </a:lnTo>
                <a:lnTo>
                  <a:pt x="895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71104" y="2720980"/>
            <a:ext cx="22225" cy="161290"/>
          </a:xfrm>
          <a:custGeom>
            <a:avLst/>
            <a:gdLst/>
            <a:ahLst/>
            <a:cxnLst/>
            <a:rect l="l" t="t" r="r" b="b"/>
            <a:pathLst>
              <a:path w="22225" h="161289">
                <a:moveTo>
                  <a:pt x="21848" y="0"/>
                </a:moveTo>
                <a:lnTo>
                  <a:pt x="12109" y="1615"/>
                </a:lnTo>
                <a:lnTo>
                  <a:pt x="0" y="159471"/>
                </a:lnTo>
                <a:lnTo>
                  <a:pt x="4739" y="161056"/>
                </a:lnTo>
                <a:lnTo>
                  <a:pt x="9741" y="160324"/>
                </a:lnTo>
                <a:lnTo>
                  <a:pt x="2184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20194" y="2870789"/>
            <a:ext cx="71120" cy="111125"/>
          </a:xfrm>
          <a:custGeom>
            <a:avLst/>
            <a:gdLst/>
            <a:ahLst/>
            <a:cxnLst/>
            <a:rect l="l" t="t" r="r" b="b"/>
            <a:pathLst>
              <a:path w="71119" h="111125">
                <a:moveTo>
                  <a:pt x="0" y="0"/>
                </a:moveTo>
                <a:lnTo>
                  <a:pt x="7903" y="22372"/>
                </a:lnTo>
                <a:lnTo>
                  <a:pt x="64270" y="110794"/>
                </a:lnTo>
                <a:lnTo>
                  <a:pt x="68994" y="109209"/>
                </a:lnTo>
                <a:lnTo>
                  <a:pt x="70579" y="101254"/>
                </a:lnTo>
                <a:lnTo>
                  <a:pt x="19238" y="20787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13620" y="2910779"/>
            <a:ext cx="55244" cy="78105"/>
          </a:xfrm>
          <a:custGeom>
            <a:avLst/>
            <a:gdLst/>
            <a:ahLst/>
            <a:cxnLst/>
            <a:rect l="l" t="t" r="r" b="b"/>
            <a:pathLst>
              <a:path w="55244" h="78105">
                <a:moveTo>
                  <a:pt x="8955" y="0"/>
                </a:moveTo>
                <a:lnTo>
                  <a:pt x="0" y="5516"/>
                </a:lnTo>
                <a:lnTo>
                  <a:pt x="46613" y="77906"/>
                </a:lnTo>
                <a:lnTo>
                  <a:pt x="54769" y="73151"/>
                </a:lnTo>
                <a:lnTo>
                  <a:pt x="895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89189" y="2880451"/>
            <a:ext cx="86995" cy="102235"/>
          </a:xfrm>
          <a:custGeom>
            <a:avLst/>
            <a:gdLst/>
            <a:ahLst/>
            <a:cxnLst/>
            <a:rect l="l" t="t" r="r" b="b"/>
            <a:pathLst>
              <a:path w="86994" h="102235">
                <a:moveTo>
                  <a:pt x="81914" y="0"/>
                </a:moveTo>
                <a:lnTo>
                  <a:pt x="1584" y="91592"/>
                </a:lnTo>
                <a:lnTo>
                  <a:pt x="0" y="99547"/>
                </a:lnTo>
                <a:lnTo>
                  <a:pt x="5538" y="101894"/>
                </a:lnTo>
                <a:lnTo>
                  <a:pt x="85856" y="10271"/>
                </a:lnTo>
                <a:lnTo>
                  <a:pt x="86654" y="1584"/>
                </a:lnTo>
                <a:lnTo>
                  <a:pt x="8191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14858" y="2862864"/>
            <a:ext cx="113664" cy="124460"/>
          </a:xfrm>
          <a:custGeom>
            <a:avLst/>
            <a:gdLst/>
            <a:ahLst/>
            <a:cxnLst/>
            <a:rect l="l" t="t" r="r" b="b"/>
            <a:pathLst>
              <a:path w="113664" h="124460">
                <a:moveTo>
                  <a:pt x="85843" y="0"/>
                </a:moveTo>
                <a:lnTo>
                  <a:pt x="0" y="109179"/>
                </a:lnTo>
                <a:lnTo>
                  <a:pt x="39230" y="124236"/>
                </a:lnTo>
                <a:lnTo>
                  <a:pt x="113239" y="30297"/>
                </a:lnTo>
                <a:lnTo>
                  <a:pt x="105335" y="7924"/>
                </a:lnTo>
                <a:lnTo>
                  <a:pt x="8584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46529" y="3954338"/>
            <a:ext cx="50800" cy="93345"/>
          </a:xfrm>
          <a:custGeom>
            <a:avLst/>
            <a:gdLst/>
            <a:ahLst/>
            <a:cxnLst/>
            <a:rect l="l" t="t" r="r" b="b"/>
            <a:pathLst>
              <a:path w="50800" h="93345">
                <a:moveTo>
                  <a:pt x="41873" y="0"/>
                </a:moveTo>
                <a:lnTo>
                  <a:pt x="0" y="89166"/>
                </a:lnTo>
                <a:lnTo>
                  <a:pt x="8967" y="93192"/>
                </a:lnTo>
                <a:lnTo>
                  <a:pt x="50566" y="3919"/>
                </a:lnTo>
                <a:lnTo>
                  <a:pt x="4187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15645" y="3896974"/>
            <a:ext cx="64769" cy="154940"/>
          </a:xfrm>
          <a:custGeom>
            <a:avLst/>
            <a:gdLst/>
            <a:ahLst/>
            <a:cxnLst/>
            <a:rect l="l" t="t" r="r" b="b"/>
            <a:pathLst>
              <a:path w="64769" h="154939">
                <a:moveTo>
                  <a:pt x="45826" y="0"/>
                </a:moveTo>
                <a:lnTo>
                  <a:pt x="0" y="68391"/>
                </a:lnTo>
                <a:lnTo>
                  <a:pt x="55565" y="154484"/>
                </a:lnTo>
                <a:lnTo>
                  <a:pt x="64257" y="151293"/>
                </a:lnTo>
                <a:lnTo>
                  <a:pt x="4582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15645" y="3767206"/>
            <a:ext cx="56515" cy="198755"/>
          </a:xfrm>
          <a:custGeom>
            <a:avLst/>
            <a:gdLst/>
            <a:ahLst/>
            <a:cxnLst/>
            <a:rect l="l" t="t" r="r" b="b"/>
            <a:pathLst>
              <a:path w="56514" h="198754">
                <a:moveTo>
                  <a:pt x="56363" y="0"/>
                </a:moveTo>
                <a:lnTo>
                  <a:pt x="34503" y="18135"/>
                </a:lnTo>
                <a:lnTo>
                  <a:pt x="13691" y="23103"/>
                </a:lnTo>
                <a:lnTo>
                  <a:pt x="0" y="198159"/>
                </a:lnTo>
                <a:lnTo>
                  <a:pt x="45826" y="129768"/>
                </a:lnTo>
                <a:lnTo>
                  <a:pt x="563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87607" y="3796680"/>
            <a:ext cx="22860" cy="161290"/>
          </a:xfrm>
          <a:custGeom>
            <a:avLst/>
            <a:gdLst/>
            <a:ahLst/>
            <a:cxnLst/>
            <a:rect l="l" t="t" r="r" b="b"/>
            <a:pathLst>
              <a:path w="22860" h="161289">
                <a:moveTo>
                  <a:pt x="17657" y="0"/>
                </a:moveTo>
                <a:lnTo>
                  <a:pt x="12917" y="1584"/>
                </a:lnTo>
                <a:lnTo>
                  <a:pt x="0" y="158398"/>
                </a:lnTo>
                <a:lnTo>
                  <a:pt x="10536" y="160836"/>
                </a:lnTo>
                <a:lnTo>
                  <a:pt x="22393" y="1584"/>
                </a:lnTo>
                <a:lnTo>
                  <a:pt x="1765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50148" y="3682715"/>
            <a:ext cx="85725" cy="102870"/>
          </a:xfrm>
          <a:custGeom>
            <a:avLst/>
            <a:gdLst/>
            <a:ahLst/>
            <a:cxnLst/>
            <a:rect l="l" t="t" r="r" b="b"/>
            <a:pathLst>
              <a:path w="85725" h="102870">
                <a:moveTo>
                  <a:pt x="80333" y="0"/>
                </a:moveTo>
                <a:lnTo>
                  <a:pt x="10536" y="82174"/>
                </a:lnTo>
                <a:lnTo>
                  <a:pt x="0" y="102626"/>
                </a:lnTo>
                <a:lnTo>
                  <a:pt x="21860" y="84490"/>
                </a:lnTo>
                <a:lnTo>
                  <a:pt x="84533" y="10271"/>
                </a:lnTo>
                <a:lnTo>
                  <a:pt x="85319" y="2316"/>
                </a:lnTo>
                <a:lnTo>
                  <a:pt x="803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49362" y="3672413"/>
            <a:ext cx="66040" cy="74295"/>
          </a:xfrm>
          <a:custGeom>
            <a:avLst/>
            <a:gdLst/>
            <a:ahLst/>
            <a:cxnLst/>
            <a:rect l="l" t="t" r="r" b="b"/>
            <a:pathLst>
              <a:path w="66039" h="74295">
                <a:moveTo>
                  <a:pt x="57936" y="0"/>
                </a:moveTo>
                <a:lnTo>
                  <a:pt x="0" y="67665"/>
                </a:lnTo>
                <a:lnTo>
                  <a:pt x="7370" y="74005"/>
                </a:lnTo>
                <a:lnTo>
                  <a:pt x="65830" y="6370"/>
                </a:lnTo>
                <a:lnTo>
                  <a:pt x="5793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60339" y="3669791"/>
            <a:ext cx="100965" cy="120650"/>
          </a:xfrm>
          <a:custGeom>
            <a:avLst/>
            <a:gdLst/>
            <a:ahLst/>
            <a:cxnLst/>
            <a:rect l="l" t="t" r="r" b="b"/>
            <a:pathLst>
              <a:path w="100964" h="120650">
                <a:moveTo>
                  <a:pt x="41614" y="0"/>
                </a:moveTo>
                <a:lnTo>
                  <a:pt x="0" y="10576"/>
                </a:lnTo>
                <a:lnTo>
                  <a:pt x="68997" y="120517"/>
                </a:lnTo>
                <a:lnTo>
                  <a:pt x="89809" y="115549"/>
                </a:lnTo>
                <a:lnTo>
                  <a:pt x="100346" y="95097"/>
                </a:lnTo>
                <a:lnTo>
                  <a:pt x="4161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34681" y="3683447"/>
            <a:ext cx="71755" cy="114935"/>
          </a:xfrm>
          <a:custGeom>
            <a:avLst/>
            <a:gdLst/>
            <a:ahLst/>
            <a:cxnLst/>
            <a:rect l="l" t="t" r="r" b="b"/>
            <a:pathLst>
              <a:path w="71755" h="114935">
                <a:moveTo>
                  <a:pt x="6324" y="0"/>
                </a:moveTo>
                <a:lnTo>
                  <a:pt x="786" y="1584"/>
                </a:lnTo>
                <a:lnTo>
                  <a:pt x="0" y="9540"/>
                </a:lnTo>
                <a:lnTo>
                  <a:pt x="65842" y="114818"/>
                </a:lnTo>
                <a:lnTo>
                  <a:pt x="70582" y="113233"/>
                </a:lnTo>
                <a:lnTo>
                  <a:pt x="71368" y="105064"/>
                </a:lnTo>
                <a:lnTo>
                  <a:pt x="63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00702" y="2688336"/>
            <a:ext cx="46990" cy="203835"/>
          </a:xfrm>
          <a:custGeom>
            <a:avLst/>
            <a:gdLst/>
            <a:ahLst/>
            <a:cxnLst/>
            <a:rect l="l" t="t" r="r" b="b"/>
            <a:pathLst>
              <a:path w="46989" h="203835">
                <a:moveTo>
                  <a:pt x="12917" y="0"/>
                </a:moveTo>
                <a:lnTo>
                  <a:pt x="0" y="174528"/>
                </a:lnTo>
                <a:lnTo>
                  <a:pt x="19491" y="182453"/>
                </a:lnTo>
                <a:lnTo>
                  <a:pt x="38730" y="203240"/>
                </a:lnTo>
                <a:lnTo>
                  <a:pt x="46613" y="93207"/>
                </a:lnTo>
                <a:lnTo>
                  <a:pt x="1291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988466" y="1647889"/>
            <a:ext cx="671830" cy="1104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7980" marR="5080" indent="170815">
              <a:lnSpc>
                <a:spcPct val="112700"/>
              </a:lnSpc>
            </a:pPr>
            <a:r>
              <a:rPr sz="1400" b="1" spc="5" dirty="0">
                <a:solidFill>
                  <a:srgbClr val="0000FF"/>
                </a:solidFill>
                <a:latin typeface="Arial"/>
                <a:cs typeface="Arial"/>
              </a:rPr>
              <a:t>O  O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175895" indent="335280">
              <a:lnSpc>
                <a:spcPts val="1430"/>
              </a:lnSpc>
            </a:pPr>
            <a:r>
              <a:rPr sz="1400" b="1" spc="5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2100" b="1" spc="7" baseline="-11904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100" b="1" spc="-412" baseline="-1190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5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100" b="1" spc="75" baseline="-23809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2100" baseline="-23809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190774" y="3933563"/>
            <a:ext cx="45085" cy="62865"/>
          </a:xfrm>
          <a:custGeom>
            <a:avLst/>
            <a:gdLst/>
            <a:ahLst/>
            <a:cxnLst/>
            <a:rect l="l" t="t" r="r" b="b"/>
            <a:pathLst>
              <a:path w="45085" h="62864">
                <a:moveTo>
                  <a:pt x="8168" y="0"/>
                </a:moveTo>
                <a:lnTo>
                  <a:pt x="0" y="4977"/>
                </a:lnTo>
                <a:lnTo>
                  <a:pt x="36076" y="62328"/>
                </a:lnTo>
                <a:lnTo>
                  <a:pt x="45028" y="56506"/>
                </a:lnTo>
                <a:lnTo>
                  <a:pt x="816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82879" y="3967270"/>
            <a:ext cx="31750" cy="41275"/>
          </a:xfrm>
          <a:custGeom>
            <a:avLst/>
            <a:gdLst/>
            <a:ahLst/>
            <a:cxnLst/>
            <a:rect l="l" t="t" r="r" b="b"/>
            <a:pathLst>
              <a:path w="31750" h="41275">
                <a:moveTo>
                  <a:pt x="7894" y="0"/>
                </a:moveTo>
                <a:lnTo>
                  <a:pt x="0" y="4666"/>
                </a:lnTo>
                <a:lnTo>
                  <a:pt x="23170" y="41242"/>
                </a:lnTo>
                <a:lnTo>
                  <a:pt x="31336" y="36575"/>
                </a:lnTo>
                <a:lnTo>
                  <a:pt x="789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83522" y="3954338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5">
                <a:moveTo>
                  <a:pt x="55302" y="0"/>
                </a:moveTo>
                <a:lnTo>
                  <a:pt x="0" y="56616"/>
                </a:lnTo>
                <a:lnTo>
                  <a:pt x="7894" y="63724"/>
                </a:lnTo>
                <a:lnTo>
                  <a:pt x="62672" y="6251"/>
                </a:lnTo>
                <a:lnTo>
                  <a:pt x="5530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65877" y="3921681"/>
            <a:ext cx="77470" cy="79375"/>
          </a:xfrm>
          <a:custGeom>
            <a:avLst/>
            <a:gdLst/>
            <a:ahLst/>
            <a:cxnLst/>
            <a:rect l="l" t="t" r="r" b="b"/>
            <a:pathLst>
              <a:path w="77469" h="79375">
                <a:moveTo>
                  <a:pt x="69793" y="0"/>
                </a:moveTo>
                <a:lnTo>
                  <a:pt x="0" y="72411"/>
                </a:lnTo>
                <a:lnTo>
                  <a:pt x="7107" y="78985"/>
                </a:lnTo>
                <a:lnTo>
                  <a:pt x="77163" y="7107"/>
                </a:lnTo>
                <a:lnTo>
                  <a:pt x="6979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17561" y="2667548"/>
            <a:ext cx="26670" cy="33020"/>
          </a:xfrm>
          <a:custGeom>
            <a:avLst/>
            <a:gdLst/>
            <a:ahLst/>
            <a:cxnLst/>
            <a:rect l="l" t="t" r="r" b="b"/>
            <a:pathLst>
              <a:path w="26669" h="33019">
                <a:moveTo>
                  <a:pt x="8955" y="0"/>
                </a:moveTo>
                <a:lnTo>
                  <a:pt x="0" y="4998"/>
                </a:lnTo>
                <a:lnTo>
                  <a:pt x="17906" y="32887"/>
                </a:lnTo>
                <a:lnTo>
                  <a:pt x="26599" y="27889"/>
                </a:lnTo>
                <a:lnTo>
                  <a:pt x="895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96761" y="2680502"/>
            <a:ext cx="38735" cy="53975"/>
          </a:xfrm>
          <a:custGeom>
            <a:avLst/>
            <a:gdLst/>
            <a:ahLst/>
            <a:cxnLst/>
            <a:rect l="l" t="t" r="r" b="b"/>
            <a:pathLst>
              <a:path w="38735" h="53975">
                <a:moveTo>
                  <a:pt x="8955" y="0"/>
                </a:moveTo>
                <a:lnTo>
                  <a:pt x="0" y="5516"/>
                </a:lnTo>
                <a:lnTo>
                  <a:pt x="29754" y="53431"/>
                </a:lnTo>
                <a:lnTo>
                  <a:pt x="38706" y="48646"/>
                </a:lnTo>
                <a:lnTo>
                  <a:pt x="895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79260" y="2681234"/>
            <a:ext cx="29845" cy="31115"/>
          </a:xfrm>
          <a:custGeom>
            <a:avLst/>
            <a:gdLst/>
            <a:ahLst/>
            <a:cxnLst/>
            <a:rect l="l" t="t" r="r" b="b"/>
            <a:pathLst>
              <a:path w="29844" h="31114">
                <a:moveTo>
                  <a:pt x="22384" y="0"/>
                </a:moveTo>
                <a:lnTo>
                  <a:pt x="0" y="24810"/>
                </a:lnTo>
                <a:lnTo>
                  <a:pt x="7120" y="31059"/>
                </a:lnTo>
                <a:lnTo>
                  <a:pt x="29766" y="7101"/>
                </a:lnTo>
                <a:lnTo>
                  <a:pt x="2238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82415" y="2698943"/>
            <a:ext cx="45085" cy="46355"/>
          </a:xfrm>
          <a:custGeom>
            <a:avLst/>
            <a:gdLst/>
            <a:ahLst/>
            <a:cxnLst/>
            <a:rect l="l" t="t" r="r" b="b"/>
            <a:pathLst>
              <a:path w="45085" h="46355">
                <a:moveTo>
                  <a:pt x="37673" y="0"/>
                </a:moveTo>
                <a:lnTo>
                  <a:pt x="0" y="39654"/>
                </a:lnTo>
                <a:lnTo>
                  <a:pt x="7906" y="46024"/>
                </a:lnTo>
                <a:lnTo>
                  <a:pt x="45043" y="6248"/>
                </a:lnTo>
                <a:lnTo>
                  <a:pt x="3767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15670" y="5095256"/>
            <a:ext cx="38735" cy="105410"/>
          </a:xfrm>
          <a:custGeom>
            <a:avLst/>
            <a:gdLst/>
            <a:ahLst/>
            <a:cxnLst/>
            <a:rect l="l" t="t" r="r" b="b"/>
            <a:pathLst>
              <a:path w="38735" h="105410">
                <a:moveTo>
                  <a:pt x="8180" y="0"/>
                </a:moveTo>
                <a:lnTo>
                  <a:pt x="0" y="9476"/>
                </a:lnTo>
                <a:lnTo>
                  <a:pt x="29778" y="105012"/>
                </a:lnTo>
                <a:lnTo>
                  <a:pt x="38730" y="101858"/>
                </a:lnTo>
                <a:lnTo>
                  <a:pt x="818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04800" y="5099208"/>
            <a:ext cx="119380" cy="0"/>
          </a:xfrm>
          <a:custGeom>
            <a:avLst/>
            <a:gdLst/>
            <a:ahLst/>
            <a:cxnLst/>
            <a:rect l="l" t="t" r="r" b="b"/>
            <a:pathLst>
              <a:path w="119380">
                <a:moveTo>
                  <a:pt x="0" y="0"/>
                </a:moveTo>
                <a:lnTo>
                  <a:pt x="119051" y="0"/>
                </a:lnTo>
              </a:path>
            </a:pathLst>
          </a:custGeom>
          <a:ln w="1104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71104" y="5004459"/>
            <a:ext cx="40640" cy="99060"/>
          </a:xfrm>
          <a:custGeom>
            <a:avLst/>
            <a:gdLst/>
            <a:ahLst/>
            <a:cxnLst/>
            <a:rect l="l" t="t" r="r" b="b"/>
            <a:pathLst>
              <a:path w="40639" h="99060">
                <a:moveTo>
                  <a:pt x="8955" y="0"/>
                </a:moveTo>
                <a:lnTo>
                  <a:pt x="0" y="3953"/>
                </a:lnTo>
                <a:lnTo>
                  <a:pt x="33695" y="98703"/>
                </a:lnTo>
                <a:lnTo>
                  <a:pt x="40291" y="89224"/>
                </a:lnTo>
                <a:lnTo>
                  <a:pt x="895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62258" y="4863395"/>
            <a:ext cx="111760" cy="40640"/>
          </a:xfrm>
          <a:custGeom>
            <a:avLst/>
            <a:gdLst/>
            <a:ahLst/>
            <a:cxnLst/>
            <a:rect l="l" t="t" r="r" b="b"/>
            <a:pathLst>
              <a:path w="111760" h="40639">
                <a:moveTo>
                  <a:pt x="8951" y="0"/>
                </a:moveTo>
                <a:lnTo>
                  <a:pt x="0" y="7879"/>
                </a:lnTo>
                <a:lnTo>
                  <a:pt x="109286" y="40517"/>
                </a:lnTo>
                <a:lnTo>
                  <a:pt x="111666" y="31049"/>
                </a:lnTo>
                <a:lnTo>
                  <a:pt x="895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36444" y="4730209"/>
            <a:ext cx="34925" cy="141605"/>
          </a:xfrm>
          <a:custGeom>
            <a:avLst/>
            <a:gdLst/>
            <a:ahLst/>
            <a:cxnLst/>
            <a:rect l="l" t="t" r="r" b="b"/>
            <a:pathLst>
              <a:path w="34925" h="141604">
                <a:moveTo>
                  <a:pt x="0" y="0"/>
                </a:moveTo>
                <a:lnTo>
                  <a:pt x="25813" y="141064"/>
                </a:lnTo>
                <a:lnTo>
                  <a:pt x="34765" y="133185"/>
                </a:lnTo>
                <a:lnTo>
                  <a:pt x="11335" y="5788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36444" y="4686513"/>
            <a:ext cx="102235" cy="49530"/>
          </a:xfrm>
          <a:custGeom>
            <a:avLst/>
            <a:gdLst/>
            <a:ahLst/>
            <a:cxnLst/>
            <a:rect l="l" t="t" r="r" b="b"/>
            <a:pathLst>
              <a:path w="102235" h="49529">
                <a:moveTo>
                  <a:pt x="98237" y="0"/>
                </a:moveTo>
                <a:lnTo>
                  <a:pt x="0" y="43696"/>
                </a:lnTo>
                <a:lnTo>
                  <a:pt x="11335" y="49484"/>
                </a:lnTo>
                <a:lnTo>
                  <a:pt x="102190" y="9479"/>
                </a:lnTo>
                <a:lnTo>
                  <a:pt x="9823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93751" y="4628351"/>
            <a:ext cx="86995" cy="36830"/>
          </a:xfrm>
          <a:custGeom>
            <a:avLst/>
            <a:gdLst/>
            <a:ahLst/>
            <a:cxnLst/>
            <a:rect l="l" t="t" r="r" b="b"/>
            <a:pathLst>
              <a:path w="86994" h="36829">
                <a:moveTo>
                  <a:pt x="78735" y="0"/>
                </a:moveTo>
                <a:lnTo>
                  <a:pt x="0" y="27111"/>
                </a:lnTo>
                <a:lnTo>
                  <a:pt x="3953" y="36588"/>
                </a:lnTo>
                <a:lnTo>
                  <a:pt x="86642" y="7906"/>
                </a:lnTo>
                <a:lnTo>
                  <a:pt x="7873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372486" y="4532817"/>
            <a:ext cx="32384" cy="103505"/>
          </a:xfrm>
          <a:custGeom>
            <a:avLst/>
            <a:gdLst/>
            <a:ahLst/>
            <a:cxnLst/>
            <a:rect l="l" t="t" r="r" b="b"/>
            <a:pathLst>
              <a:path w="32385" h="103504">
                <a:moveTo>
                  <a:pt x="32135" y="0"/>
                </a:moveTo>
                <a:lnTo>
                  <a:pt x="20799" y="2368"/>
                </a:lnTo>
                <a:lnTo>
                  <a:pt x="0" y="95533"/>
                </a:lnTo>
                <a:lnTo>
                  <a:pt x="7906" y="103439"/>
                </a:lnTo>
                <a:lnTo>
                  <a:pt x="3213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840726" y="3959743"/>
            <a:ext cx="539115" cy="1082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4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00" b="1" spc="112" baseline="-19841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400" b="1" spc="7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  <a:p>
            <a:pPr marL="304800" marR="5080" indent="81915">
              <a:lnSpc>
                <a:spcPct val="120000"/>
              </a:lnSpc>
              <a:spcBef>
                <a:spcPts val="645"/>
              </a:spcBef>
            </a:pPr>
            <a:r>
              <a:rPr sz="1400" b="1" spc="5" dirty="0">
                <a:solidFill>
                  <a:srgbClr val="0000FF"/>
                </a:solidFill>
                <a:latin typeface="Arial"/>
                <a:cs typeface="Arial"/>
              </a:rPr>
              <a:t>O  O  O</a:t>
            </a:r>
            <a:endParaRPr sz="14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347472" y="4476238"/>
            <a:ext cx="57150" cy="59055"/>
          </a:xfrm>
          <a:custGeom>
            <a:avLst/>
            <a:gdLst/>
            <a:ahLst/>
            <a:cxnLst/>
            <a:rect l="l" t="t" r="r" b="b"/>
            <a:pathLst>
              <a:path w="57150" h="59054">
                <a:moveTo>
                  <a:pt x="7107" y="0"/>
                </a:moveTo>
                <a:lnTo>
                  <a:pt x="0" y="6321"/>
                </a:lnTo>
                <a:lnTo>
                  <a:pt x="45814" y="58948"/>
                </a:lnTo>
                <a:lnTo>
                  <a:pt x="57149" y="56580"/>
                </a:lnTo>
                <a:lnTo>
                  <a:pt x="71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131253" y="4392548"/>
            <a:ext cx="86360" cy="22860"/>
          </a:xfrm>
          <a:custGeom>
            <a:avLst/>
            <a:gdLst/>
            <a:ahLst/>
            <a:cxnLst/>
            <a:rect l="l" t="t" r="r" b="b"/>
            <a:pathLst>
              <a:path w="86360" h="22860">
                <a:moveTo>
                  <a:pt x="5800" y="0"/>
                </a:moveTo>
                <a:lnTo>
                  <a:pt x="0" y="9464"/>
                </a:lnTo>
                <a:lnTo>
                  <a:pt x="84548" y="22360"/>
                </a:lnTo>
                <a:lnTo>
                  <a:pt x="86130" y="12621"/>
                </a:lnTo>
                <a:lnTo>
                  <a:pt x="58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075962" y="4317528"/>
            <a:ext cx="61594" cy="85090"/>
          </a:xfrm>
          <a:custGeom>
            <a:avLst/>
            <a:gdLst/>
            <a:ahLst/>
            <a:cxnLst/>
            <a:rect l="l" t="t" r="r" b="b"/>
            <a:pathLst>
              <a:path w="61594" h="85089">
                <a:moveTo>
                  <a:pt x="10262" y="0"/>
                </a:moveTo>
                <a:lnTo>
                  <a:pt x="0" y="1569"/>
                </a:lnTo>
                <a:lnTo>
                  <a:pt x="55290" y="84484"/>
                </a:lnTo>
                <a:lnTo>
                  <a:pt x="61091" y="75020"/>
                </a:lnTo>
                <a:lnTo>
                  <a:pt x="102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203679" y="2396794"/>
            <a:ext cx="19685" cy="79375"/>
          </a:xfrm>
          <a:custGeom>
            <a:avLst/>
            <a:gdLst/>
            <a:ahLst/>
            <a:cxnLst/>
            <a:rect l="l" t="t" r="r" b="b"/>
            <a:pathLst>
              <a:path w="19685" h="79375">
                <a:moveTo>
                  <a:pt x="0" y="0"/>
                </a:moveTo>
                <a:lnTo>
                  <a:pt x="9479" y="78882"/>
                </a:lnTo>
                <a:lnTo>
                  <a:pt x="19229" y="77388"/>
                </a:lnTo>
                <a:lnTo>
                  <a:pt x="10536" y="2316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075962" y="4225110"/>
            <a:ext cx="31115" cy="93980"/>
          </a:xfrm>
          <a:custGeom>
            <a:avLst/>
            <a:gdLst/>
            <a:ahLst/>
            <a:cxnLst/>
            <a:rect l="l" t="t" r="r" b="b"/>
            <a:pathLst>
              <a:path w="31114" h="93979">
                <a:moveTo>
                  <a:pt x="20799" y="0"/>
                </a:moveTo>
                <a:lnTo>
                  <a:pt x="0" y="93988"/>
                </a:lnTo>
                <a:lnTo>
                  <a:pt x="10262" y="92418"/>
                </a:lnTo>
                <a:lnTo>
                  <a:pt x="30550" y="1597"/>
                </a:lnTo>
                <a:lnTo>
                  <a:pt x="2079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339468" y="1296533"/>
            <a:ext cx="3899032" cy="3991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6428618" y="1528821"/>
            <a:ext cx="48133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0</a:t>
            </a:r>
            <a:r>
              <a:rPr sz="1800" spc="-5" dirty="0">
                <a:latin typeface="Wingdings"/>
                <a:cs typeface="Wingdings"/>
              </a:rPr>
              <a:t></a:t>
            </a: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258561" y="2316480"/>
            <a:ext cx="48133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0</a:t>
            </a:r>
            <a:r>
              <a:rPr sz="1800" spc="-5" dirty="0">
                <a:latin typeface="Wingdings"/>
                <a:cs typeface="Wingdings"/>
              </a:rPr>
              <a:t></a:t>
            </a: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881882" y="3587243"/>
            <a:ext cx="48133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0</a:t>
            </a:r>
            <a:r>
              <a:rPr sz="1800" spc="-5" dirty="0">
                <a:latin typeface="Wingdings"/>
                <a:cs typeface="Wingdings"/>
              </a:rPr>
              <a:t></a:t>
            </a: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577582" y="4156195"/>
            <a:ext cx="48133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0</a:t>
            </a:r>
            <a:r>
              <a:rPr sz="1800" spc="-5" dirty="0">
                <a:latin typeface="Wingdings"/>
                <a:cs typeface="Wingdings"/>
              </a:rPr>
              <a:t></a:t>
            </a:r>
            <a:r>
              <a:rPr sz="180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2839211" y="2913888"/>
            <a:ext cx="1074419" cy="592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886324" y="2944368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5" h="485139">
                <a:moveTo>
                  <a:pt x="736101" y="0"/>
                </a:moveTo>
                <a:lnTo>
                  <a:pt x="736101" y="121157"/>
                </a:lnTo>
                <a:lnTo>
                  <a:pt x="0" y="121157"/>
                </a:lnTo>
                <a:lnTo>
                  <a:pt x="0" y="363473"/>
                </a:lnTo>
                <a:lnTo>
                  <a:pt x="736101" y="363473"/>
                </a:lnTo>
                <a:lnTo>
                  <a:pt x="736101" y="484631"/>
                </a:lnTo>
                <a:lnTo>
                  <a:pt x="978417" y="242315"/>
                </a:lnTo>
                <a:lnTo>
                  <a:pt x="736101" y="0"/>
                </a:lnTo>
                <a:close/>
              </a:path>
            </a:pathLst>
          </a:custGeom>
          <a:solidFill>
            <a:srgbClr val="8DB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886324" y="2944368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5" h="485139">
                <a:moveTo>
                  <a:pt x="0" y="121157"/>
                </a:moveTo>
                <a:lnTo>
                  <a:pt x="736101" y="121157"/>
                </a:lnTo>
                <a:lnTo>
                  <a:pt x="736101" y="0"/>
                </a:lnTo>
                <a:lnTo>
                  <a:pt x="978417" y="242315"/>
                </a:lnTo>
                <a:lnTo>
                  <a:pt x="736101" y="484631"/>
                </a:lnTo>
                <a:lnTo>
                  <a:pt x="736101" y="363473"/>
                </a:lnTo>
                <a:lnTo>
                  <a:pt x="0" y="363473"/>
                </a:lnTo>
                <a:lnTo>
                  <a:pt x="0" y="121157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1502792" y="5169851"/>
            <a:ext cx="6224270" cy="1176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5190">
              <a:lnSpc>
                <a:spcPct val="100000"/>
              </a:lnSpc>
            </a:pPr>
            <a:r>
              <a:rPr sz="1400" b="1" spc="10" dirty="0">
                <a:solidFill>
                  <a:srgbClr val="0000FF"/>
                </a:solidFill>
                <a:latin typeface="Arial"/>
                <a:cs typeface="Arial"/>
              </a:rPr>
              <a:t>OH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5080">
              <a:lnSpc>
                <a:spcPts val="2140"/>
              </a:lnSpc>
            </a:pPr>
            <a:r>
              <a:rPr sz="1800" spc="-5" dirty="0">
                <a:latin typeface="Calibri"/>
                <a:cs typeface="Calibri"/>
              </a:rPr>
              <a:t>Gives absorption spectrum with </a:t>
            </a:r>
            <a:r>
              <a:rPr sz="1800" dirty="0">
                <a:latin typeface="Calibri"/>
                <a:cs typeface="Calibri"/>
              </a:rPr>
              <a:t>A(0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Calibri"/>
                <a:cs typeface="Calibri"/>
              </a:rPr>
              <a:t>0) &gt;&gt; </a:t>
            </a:r>
            <a:r>
              <a:rPr sz="1800" spc="-5" dirty="0">
                <a:latin typeface="Calibri"/>
                <a:cs typeface="Calibri"/>
              </a:rPr>
              <a:t>A(0</a:t>
            </a:r>
            <a:r>
              <a:rPr sz="1800" spc="-5" dirty="0">
                <a:latin typeface="Wingdings"/>
                <a:cs typeface="Wingdings"/>
              </a:rPr>
              <a:t></a:t>
            </a:r>
            <a:r>
              <a:rPr sz="1800" spc="-5" dirty="0">
                <a:latin typeface="Calibri"/>
                <a:cs typeface="Calibri"/>
              </a:rPr>
              <a:t>1) &gt;&gt;A(0</a:t>
            </a:r>
            <a:r>
              <a:rPr sz="1800" spc="-5" dirty="0">
                <a:latin typeface="Wingdings"/>
                <a:cs typeface="Wingdings"/>
              </a:rPr>
              <a:t></a:t>
            </a:r>
            <a:r>
              <a:rPr sz="1800" spc="-5" dirty="0">
                <a:latin typeface="Calibri"/>
                <a:cs typeface="Calibri"/>
              </a:rPr>
              <a:t>2) </a:t>
            </a:r>
            <a:r>
              <a:rPr sz="1800" spc="-15" dirty="0">
                <a:latin typeface="Calibri"/>
                <a:cs typeface="Calibri"/>
              </a:rPr>
              <a:t>etc. 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progressively reduction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spc="-10" dirty="0">
                <a:latin typeface="Calibri"/>
                <a:cs typeface="Calibri"/>
              </a:rPr>
              <a:t>intensity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10" dirty="0">
                <a:latin typeface="Calibri"/>
                <a:cs typeface="Calibri"/>
              </a:rPr>
              <a:t>wavelength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decreases.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1864" rIns="0" bIns="0" rtlCol="0">
            <a:spAutoFit/>
          </a:bodyPr>
          <a:lstStyle/>
          <a:p>
            <a:pPr marL="2052320">
              <a:lnSpc>
                <a:spcPct val="100000"/>
              </a:lnSpc>
            </a:pPr>
            <a:r>
              <a:rPr sz="3200" dirty="0"/>
              <a:t>A </a:t>
            </a:r>
            <a:r>
              <a:rPr sz="3200" spc="-5" dirty="0"/>
              <a:t>Stacked</a:t>
            </a:r>
            <a:r>
              <a:rPr sz="3200" spc="-210" dirty="0"/>
              <a:t> </a:t>
            </a:r>
            <a:r>
              <a:rPr sz="3200" dirty="0"/>
              <a:t>Dimer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839211" y="2913888"/>
            <a:ext cx="1074419" cy="592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86324" y="2944368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5" h="485139">
                <a:moveTo>
                  <a:pt x="736101" y="0"/>
                </a:moveTo>
                <a:lnTo>
                  <a:pt x="736101" y="121157"/>
                </a:lnTo>
                <a:lnTo>
                  <a:pt x="0" y="121157"/>
                </a:lnTo>
                <a:lnTo>
                  <a:pt x="0" y="363473"/>
                </a:lnTo>
                <a:lnTo>
                  <a:pt x="736101" y="363473"/>
                </a:lnTo>
                <a:lnTo>
                  <a:pt x="736101" y="484631"/>
                </a:lnTo>
                <a:lnTo>
                  <a:pt x="978417" y="242315"/>
                </a:lnTo>
                <a:lnTo>
                  <a:pt x="736101" y="0"/>
                </a:lnTo>
                <a:close/>
              </a:path>
            </a:pathLst>
          </a:custGeom>
          <a:solidFill>
            <a:srgbClr val="8DB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86324" y="2944368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5" h="485139">
                <a:moveTo>
                  <a:pt x="0" y="121157"/>
                </a:moveTo>
                <a:lnTo>
                  <a:pt x="736101" y="121157"/>
                </a:lnTo>
                <a:lnTo>
                  <a:pt x="736101" y="0"/>
                </a:lnTo>
                <a:lnTo>
                  <a:pt x="978417" y="242315"/>
                </a:lnTo>
                <a:lnTo>
                  <a:pt x="736101" y="484631"/>
                </a:lnTo>
                <a:lnTo>
                  <a:pt x="736101" y="363473"/>
                </a:lnTo>
                <a:lnTo>
                  <a:pt x="0" y="363473"/>
                </a:lnTo>
                <a:lnTo>
                  <a:pt x="0" y="121157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5271" y="5776566"/>
            <a:ext cx="7382509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Yields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dramatic intensity </a:t>
            </a:r>
            <a:r>
              <a:rPr sz="1800" spc="-15" dirty="0">
                <a:latin typeface="Calibri"/>
                <a:cs typeface="Calibri"/>
              </a:rPr>
              <a:t>reversal: </a:t>
            </a:r>
            <a:r>
              <a:rPr sz="1800" dirty="0">
                <a:latin typeface="Calibri"/>
                <a:cs typeface="Calibri"/>
              </a:rPr>
              <a:t>A(0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Calibri"/>
                <a:cs typeface="Calibri"/>
              </a:rPr>
              <a:t>0) &lt; </a:t>
            </a:r>
            <a:r>
              <a:rPr sz="1800" spc="-5" dirty="0">
                <a:latin typeface="Calibri"/>
                <a:cs typeface="Calibri"/>
              </a:rPr>
              <a:t>A(0</a:t>
            </a:r>
            <a:r>
              <a:rPr sz="1800" spc="-5" dirty="0">
                <a:latin typeface="Wingdings"/>
                <a:cs typeface="Wingdings"/>
              </a:rPr>
              <a:t></a:t>
            </a:r>
            <a:r>
              <a:rPr sz="1800" spc="-5" dirty="0">
                <a:latin typeface="Calibri"/>
                <a:cs typeface="Calibri"/>
              </a:rPr>
              <a:t>1,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signature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spc="-10" dirty="0">
                <a:latin typeface="Symbol"/>
                <a:cs typeface="Symbol"/>
              </a:rPr>
              <a:t></a:t>
            </a:r>
            <a:r>
              <a:rPr sz="1800" spc="-10" dirty="0">
                <a:latin typeface="Calibri"/>
                <a:cs typeface="Calibri"/>
              </a:rPr>
              <a:t>-stacking.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17181" y="3158185"/>
            <a:ext cx="67945" cy="155575"/>
          </a:xfrm>
          <a:custGeom>
            <a:avLst/>
            <a:gdLst/>
            <a:ahLst/>
            <a:cxnLst/>
            <a:rect l="l" t="t" r="r" b="b"/>
            <a:pathLst>
              <a:path w="67944" h="155575">
                <a:moveTo>
                  <a:pt x="0" y="0"/>
                </a:moveTo>
                <a:lnTo>
                  <a:pt x="33908" y="155326"/>
                </a:lnTo>
                <a:lnTo>
                  <a:pt x="67817" y="136428"/>
                </a:lnTo>
                <a:lnTo>
                  <a:pt x="39337" y="4693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70759" y="3163610"/>
            <a:ext cx="35560" cy="122555"/>
          </a:xfrm>
          <a:custGeom>
            <a:avLst/>
            <a:gdLst/>
            <a:ahLst/>
            <a:cxnLst/>
            <a:rect l="l" t="t" r="r" b="b"/>
            <a:pathLst>
              <a:path w="35560" h="122554">
                <a:moveTo>
                  <a:pt x="8799" y="0"/>
                </a:moveTo>
                <a:lnTo>
                  <a:pt x="0" y="1584"/>
                </a:lnTo>
                <a:lnTo>
                  <a:pt x="25883" y="122438"/>
                </a:lnTo>
                <a:lnTo>
                  <a:pt x="35457" y="120121"/>
                </a:lnTo>
                <a:lnTo>
                  <a:pt x="87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25015" y="3019988"/>
            <a:ext cx="96520" cy="83820"/>
          </a:xfrm>
          <a:custGeom>
            <a:avLst/>
            <a:gdLst/>
            <a:ahLst/>
            <a:cxnLst/>
            <a:rect l="l" t="t" r="r" b="b"/>
            <a:pathLst>
              <a:path w="96519" h="83819">
                <a:moveTo>
                  <a:pt x="3883" y="0"/>
                </a:moveTo>
                <a:lnTo>
                  <a:pt x="0" y="3139"/>
                </a:lnTo>
                <a:lnTo>
                  <a:pt x="1548" y="10149"/>
                </a:lnTo>
                <a:lnTo>
                  <a:pt x="87224" y="83240"/>
                </a:lnTo>
                <a:lnTo>
                  <a:pt x="96024" y="78546"/>
                </a:lnTo>
                <a:lnTo>
                  <a:pt x="388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30456" y="3056046"/>
            <a:ext cx="68580" cy="60960"/>
          </a:xfrm>
          <a:custGeom>
            <a:avLst/>
            <a:gdLst/>
            <a:ahLst/>
            <a:cxnLst/>
            <a:rect l="l" t="t" r="r" b="b"/>
            <a:pathLst>
              <a:path w="68580" h="60960">
                <a:moveTo>
                  <a:pt x="5693" y="0"/>
                </a:moveTo>
                <a:lnTo>
                  <a:pt x="0" y="6979"/>
                </a:lnTo>
                <a:lnTo>
                  <a:pt x="62102" y="60472"/>
                </a:lnTo>
                <a:lnTo>
                  <a:pt x="68579" y="53370"/>
                </a:lnTo>
                <a:lnTo>
                  <a:pt x="569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95156" y="3243742"/>
            <a:ext cx="57785" cy="113664"/>
          </a:xfrm>
          <a:custGeom>
            <a:avLst/>
            <a:gdLst/>
            <a:ahLst/>
            <a:cxnLst/>
            <a:rect l="l" t="t" r="r" b="b"/>
            <a:pathLst>
              <a:path w="57785" h="113664">
                <a:moveTo>
                  <a:pt x="47100" y="0"/>
                </a:moveTo>
                <a:lnTo>
                  <a:pt x="0" y="105796"/>
                </a:lnTo>
                <a:lnTo>
                  <a:pt x="1560" y="112806"/>
                </a:lnTo>
                <a:lnTo>
                  <a:pt x="6202" y="113629"/>
                </a:lnTo>
                <a:lnTo>
                  <a:pt x="57412" y="822"/>
                </a:lnTo>
                <a:lnTo>
                  <a:pt x="471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4024" y="3239658"/>
            <a:ext cx="43815" cy="81915"/>
          </a:xfrm>
          <a:custGeom>
            <a:avLst/>
            <a:gdLst/>
            <a:ahLst/>
            <a:cxnLst/>
            <a:rect l="l" t="t" r="r" b="b"/>
            <a:pathLst>
              <a:path w="43814" h="81914">
                <a:moveTo>
                  <a:pt x="35454" y="0"/>
                </a:moveTo>
                <a:lnTo>
                  <a:pt x="0" y="77723"/>
                </a:lnTo>
                <a:lnTo>
                  <a:pt x="8534" y="81686"/>
                </a:lnTo>
                <a:lnTo>
                  <a:pt x="43229" y="4084"/>
                </a:lnTo>
                <a:lnTo>
                  <a:pt x="354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12240" y="3098535"/>
            <a:ext cx="40640" cy="146050"/>
          </a:xfrm>
          <a:custGeom>
            <a:avLst/>
            <a:gdLst/>
            <a:ahLst/>
            <a:cxnLst/>
            <a:rect l="l" t="t" r="r" b="b"/>
            <a:pathLst>
              <a:path w="40639" h="146050">
                <a:moveTo>
                  <a:pt x="8799" y="0"/>
                </a:moveTo>
                <a:lnTo>
                  <a:pt x="0" y="4693"/>
                </a:lnTo>
                <a:lnTo>
                  <a:pt x="30016" y="145206"/>
                </a:lnTo>
                <a:lnTo>
                  <a:pt x="40328" y="146029"/>
                </a:lnTo>
                <a:lnTo>
                  <a:pt x="87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70663" y="3132277"/>
            <a:ext cx="40640" cy="147320"/>
          </a:xfrm>
          <a:custGeom>
            <a:avLst/>
            <a:gdLst/>
            <a:ahLst/>
            <a:cxnLst/>
            <a:rect l="l" t="t" r="r" b="b"/>
            <a:pathLst>
              <a:path w="40639" h="147320">
                <a:moveTo>
                  <a:pt x="0" y="0"/>
                </a:moveTo>
                <a:lnTo>
                  <a:pt x="30803" y="146029"/>
                </a:lnTo>
                <a:lnTo>
                  <a:pt x="35457" y="146761"/>
                </a:lnTo>
                <a:lnTo>
                  <a:pt x="40111" y="143621"/>
                </a:lnTo>
                <a:lnTo>
                  <a:pt x="9585" y="73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21228" y="3643060"/>
            <a:ext cx="67945" cy="156210"/>
          </a:xfrm>
          <a:custGeom>
            <a:avLst/>
            <a:gdLst/>
            <a:ahLst/>
            <a:cxnLst/>
            <a:rect l="l" t="t" r="r" b="b"/>
            <a:pathLst>
              <a:path w="67944" h="156210">
                <a:moveTo>
                  <a:pt x="0" y="0"/>
                </a:moveTo>
                <a:lnTo>
                  <a:pt x="32863" y="155630"/>
                </a:lnTo>
                <a:lnTo>
                  <a:pt x="67555" y="136733"/>
                </a:lnTo>
                <a:lnTo>
                  <a:pt x="38566" y="31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74546" y="3647023"/>
            <a:ext cx="34925" cy="125095"/>
          </a:xfrm>
          <a:custGeom>
            <a:avLst/>
            <a:gdLst/>
            <a:ahLst/>
            <a:cxnLst/>
            <a:rect l="l" t="t" r="r" b="b"/>
            <a:pathLst>
              <a:path w="34925" h="125095">
                <a:moveTo>
                  <a:pt x="8796" y="0"/>
                </a:moveTo>
                <a:lnTo>
                  <a:pt x="0" y="1767"/>
                </a:lnTo>
                <a:lnTo>
                  <a:pt x="26145" y="124937"/>
                </a:lnTo>
                <a:lnTo>
                  <a:pt x="34683" y="122651"/>
                </a:lnTo>
                <a:lnTo>
                  <a:pt x="87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27254" y="3497854"/>
            <a:ext cx="97155" cy="95250"/>
          </a:xfrm>
          <a:custGeom>
            <a:avLst/>
            <a:gdLst/>
            <a:ahLst/>
            <a:cxnLst/>
            <a:rect l="l" t="t" r="r" b="b"/>
            <a:pathLst>
              <a:path w="97155" h="95250">
                <a:moveTo>
                  <a:pt x="4657" y="0"/>
                </a:moveTo>
                <a:lnTo>
                  <a:pt x="0" y="2407"/>
                </a:lnTo>
                <a:lnTo>
                  <a:pt x="1548" y="10363"/>
                </a:lnTo>
                <a:lnTo>
                  <a:pt x="88285" y="95189"/>
                </a:lnTo>
                <a:lnTo>
                  <a:pt x="96834" y="90251"/>
                </a:lnTo>
                <a:lnTo>
                  <a:pt x="465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31911" y="3536503"/>
            <a:ext cx="70485" cy="69215"/>
          </a:xfrm>
          <a:custGeom>
            <a:avLst/>
            <a:gdLst/>
            <a:ahLst/>
            <a:cxnLst/>
            <a:rect l="l" t="t" r="r" b="b"/>
            <a:pathLst>
              <a:path w="70485" h="69214">
                <a:moveTo>
                  <a:pt x="6464" y="0"/>
                </a:moveTo>
                <a:lnTo>
                  <a:pt x="0" y="6278"/>
                </a:lnTo>
                <a:lnTo>
                  <a:pt x="63922" y="68945"/>
                </a:lnTo>
                <a:lnTo>
                  <a:pt x="70174" y="61965"/>
                </a:lnTo>
                <a:lnTo>
                  <a:pt x="646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99693" y="3734135"/>
            <a:ext cx="55880" cy="113030"/>
          </a:xfrm>
          <a:custGeom>
            <a:avLst/>
            <a:gdLst/>
            <a:ahLst/>
            <a:cxnLst/>
            <a:rect l="l" t="t" r="r" b="b"/>
            <a:pathLst>
              <a:path w="55880" h="113029">
                <a:moveTo>
                  <a:pt x="46387" y="0"/>
                </a:moveTo>
                <a:lnTo>
                  <a:pt x="0" y="105296"/>
                </a:lnTo>
                <a:lnTo>
                  <a:pt x="1560" y="112297"/>
                </a:lnTo>
                <a:lnTo>
                  <a:pt x="6251" y="113022"/>
                </a:lnTo>
                <a:lnTo>
                  <a:pt x="55875" y="1798"/>
                </a:lnTo>
                <a:lnTo>
                  <a:pt x="463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88632" y="3731026"/>
            <a:ext cx="43180" cy="80645"/>
          </a:xfrm>
          <a:custGeom>
            <a:avLst/>
            <a:gdLst/>
            <a:ahLst/>
            <a:cxnLst/>
            <a:rect l="l" t="t" r="r" b="b"/>
            <a:pathLst>
              <a:path w="43180" h="80645">
                <a:moveTo>
                  <a:pt x="33884" y="0"/>
                </a:moveTo>
                <a:lnTo>
                  <a:pt x="0" y="76230"/>
                </a:lnTo>
                <a:lnTo>
                  <a:pt x="8762" y="80104"/>
                </a:lnTo>
                <a:lnTo>
                  <a:pt x="42647" y="3108"/>
                </a:lnTo>
                <a:lnTo>
                  <a:pt x="3388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15539" y="3588105"/>
            <a:ext cx="40640" cy="147955"/>
          </a:xfrm>
          <a:custGeom>
            <a:avLst/>
            <a:gdLst/>
            <a:ahLst/>
            <a:cxnLst/>
            <a:rect l="l" t="t" r="r" b="b"/>
            <a:pathLst>
              <a:path w="40639" h="147954">
                <a:moveTo>
                  <a:pt x="8549" y="0"/>
                </a:moveTo>
                <a:lnTo>
                  <a:pt x="0" y="4937"/>
                </a:lnTo>
                <a:lnTo>
                  <a:pt x="30540" y="146029"/>
                </a:lnTo>
                <a:lnTo>
                  <a:pt x="40029" y="147827"/>
                </a:lnTo>
                <a:lnTo>
                  <a:pt x="854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73664" y="3611727"/>
            <a:ext cx="43180" cy="157480"/>
          </a:xfrm>
          <a:custGeom>
            <a:avLst/>
            <a:gdLst/>
            <a:ahLst/>
            <a:cxnLst/>
            <a:rect l="l" t="t" r="r" b="b"/>
            <a:pathLst>
              <a:path w="43180" h="157479">
                <a:moveTo>
                  <a:pt x="9585" y="0"/>
                </a:moveTo>
                <a:lnTo>
                  <a:pt x="4928" y="0"/>
                </a:lnTo>
                <a:lnTo>
                  <a:pt x="0" y="1554"/>
                </a:lnTo>
                <a:lnTo>
                  <a:pt x="33134" y="157093"/>
                </a:lnTo>
                <a:lnTo>
                  <a:pt x="37801" y="157093"/>
                </a:lnTo>
                <a:lnTo>
                  <a:pt x="42708" y="154807"/>
                </a:lnTo>
                <a:lnTo>
                  <a:pt x="95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40125" y="3366150"/>
            <a:ext cx="69215" cy="177800"/>
          </a:xfrm>
          <a:custGeom>
            <a:avLst/>
            <a:gdLst/>
            <a:ahLst/>
            <a:cxnLst/>
            <a:rect l="l" t="t" r="r" b="b"/>
            <a:pathLst>
              <a:path w="69214" h="177800">
                <a:moveTo>
                  <a:pt x="31324" y="0"/>
                </a:moveTo>
                <a:lnTo>
                  <a:pt x="16571" y="20269"/>
                </a:lnTo>
                <a:lnTo>
                  <a:pt x="0" y="29870"/>
                </a:lnTo>
                <a:lnTo>
                  <a:pt x="28215" y="162336"/>
                </a:lnTo>
                <a:lnTo>
                  <a:pt x="47100" y="163890"/>
                </a:lnTo>
                <a:lnTo>
                  <a:pt x="69104" y="177363"/>
                </a:lnTo>
                <a:lnTo>
                  <a:pt x="313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92559" y="3356548"/>
            <a:ext cx="39370" cy="144145"/>
          </a:xfrm>
          <a:custGeom>
            <a:avLst/>
            <a:gdLst/>
            <a:ahLst/>
            <a:cxnLst/>
            <a:rect l="l" t="t" r="r" b="b"/>
            <a:pathLst>
              <a:path w="39369" h="144145">
                <a:moveTo>
                  <a:pt x="4157" y="0"/>
                </a:moveTo>
                <a:lnTo>
                  <a:pt x="0" y="2621"/>
                </a:lnTo>
                <a:lnTo>
                  <a:pt x="30028" y="142890"/>
                </a:lnTo>
                <a:lnTo>
                  <a:pt x="34695" y="143713"/>
                </a:lnTo>
                <a:lnTo>
                  <a:pt x="39352" y="141305"/>
                </a:lnTo>
                <a:lnTo>
                  <a:pt x="8799" y="822"/>
                </a:lnTo>
                <a:lnTo>
                  <a:pt x="415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56697" y="3278306"/>
            <a:ext cx="52069" cy="108585"/>
          </a:xfrm>
          <a:custGeom>
            <a:avLst/>
            <a:gdLst/>
            <a:ahLst/>
            <a:cxnLst/>
            <a:rect l="l" t="t" r="r" b="b"/>
            <a:pathLst>
              <a:path w="52069" h="108585">
                <a:moveTo>
                  <a:pt x="44769" y="0"/>
                </a:moveTo>
                <a:lnTo>
                  <a:pt x="4645" y="87111"/>
                </a:lnTo>
                <a:lnTo>
                  <a:pt x="0" y="108112"/>
                </a:lnTo>
                <a:lnTo>
                  <a:pt x="14752" y="87843"/>
                </a:lnTo>
                <a:lnTo>
                  <a:pt x="51745" y="7741"/>
                </a:lnTo>
                <a:lnTo>
                  <a:pt x="49423" y="731"/>
                </a:lnTo>
                <a:lnTo>
                  <a:pt x="447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45554" y="3274344"/>
            <a:ext cx="41910" cy="76200"/>
          </a:xfrm>
          <a:custGeom>
            <a:avLst/>
            <a:gdLst/>
            <a:ahLst/>
            <a:cxnLst/>
            <a:rect l="l" t="t" r="r" b="b"/>
            <a:pathLst>
              <a:path w="41910" h="76200">
                <a:moveTo>
                  <a:pt x="33134" y="0"/>
                </a:moveTo>
                <a:lnTo>
                  <a:pt x="0" y="72085"/>
                </a:lnTo>
                <a:lnTo>
                  <a:pt x="7775" y="76047"/>
                </a:lnTo>
                <a:lnTo>
                  <a:pt x="41672" y="3139"/>
                </a:lnTo>
                <a:lnTo>
                  <a:pt x="331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06120" y="3275898"/>
            <a:ext cx="90805" cy="83820"/>
          </a:xfrm>
          <a:custGeom>
            <a:avLst/>
            <a:gdLst/>
            <a:ahLst/>
            <a:cxnLst/>
            <a:rect l="l" t="t" r="r" b="b"/>
            <a:pathLst>
              <a:path w="90805" h="83820">
                <a:moveTo>
                  <a:pt x="4654" y="0"/>
                </a:moveTo>
                <a:lnTo>
                  <a:pt x="0" y="3139"/>
                </a:lnTo>
                <a:lnTo>
                  <a:pt x="2322" y="10149"/>
                </a:lnTo>
                <a:lnTo>
                  <a:pt x="86438" y="83271"/>
                </a:lnTo>
                <a:lnTo>
                  <a:pt x="90595" y="80650"/>
                </a:lnTo>
                <a:lnTo>
                  <a:pt x="89035" y="73639"/>
                </a:lnTo>
                <a:lnTo>
                  <a:pt x="46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87226" y="3530041"/>
            <a:ext cx="91440" cy="83820"/>
          </a:xfrm>
          <a:custGeom>
            <a:avLst/>
            <a:gdLst/>
            <a:ahLst/>
            <a:cxnLst/>
            <a:rect l="l" t="t" r="r" b="b"/>
            <a:pathLst>
              <a:path w="91439" h="83820">
                <a:moveTo>
                  <a:pt x="0" y="0"/>
                </a:moveTo>
                <a:lnTo>
                  <a:pt x="13466" y="17343"/>
                </a:lnTo>
                <a:lnTo>
                  <a:pt x="86438" y="83240"/>
                </a:lnTo>
                <a:lnTo>
                  <a:pt x="91366" y="81686"/>
                </a:lnTo>
                <a:lnTo>
                  <a:pt x="89035" y="73944"/>
                </a:lnTo>
                <a:lnTo>
                  <a:pt x="22003" y="1347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93441" y="3565550"/>
            <a:ext cx="67310" cy="61594"/>
          </a:xfrm>
          <a:custGeom>
            <a:avLst/>
            <a:gdLst/>
            <a:ahLst/>
            <a:cxnLst/>
            <a:rect l="l" t="t" r="r" b="b"/>
            <a:pathLst>
              <a:path w="67310" h="61595">
                <a:moveTo>
                  <a:pt x="6464" y="0"/>
                </a:moveTo>
                <a:lnTo>
                  <a:pt x="0" y="7010"/>
                </a:lnTo>
                <a:lnTo>
                  <a:pt x="60566" y="61203"/>
                </a:lnTo>
                <a:lnTo>
                  <a:pt x="67031" y="54223"/>
                </a:lnTo>
                <a:lnTo>
                  <a:pt x="646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76261" y="3499439"/>
            <a:ext cx="52705" cy="112395"/>
          </a:xfrm>
          <a:custGeom>
            <a:avLst/>
            <a:gdLst/>
            <a:ahLst/>
            <a:cxnLst/>
            <a:rect l="l" t="t" r="r" b="b"/>
            <a:pathLst>
              <a:path w="52705" h="112395">
                <a:moveTo>
                  <a:pt x="46326" y="0"/>
                </a:moveTo>
                <a:lnTo>
                  <a:pt x="0" y="104546"/>
                </a:lnTo>
                <a:lnTo>
                  <a:pt x="2331" y="112288"/>
                </a:lnTo>
                <a:lnTo>
                  <a:pt x="6989" y="112288"/>
                </a:lnTo>
                <a:lnTo>
                  <a:pt x="52541" y="8778"/>
                </a:lnTo>
                <a:lnTo>
                  <a:pt x="50993" y="822"/>
                </a:lnTo>
                <a:lnTo>
                  <a:pt x="4632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51090" y="3294613"/>
            <a:ext cx="110489" cy="101600"/>
          </a:xfrm>
          <a:custGeom>
            <a:avLst/>
            <a:gdLst/>
            <a:ahLst/>
            <a:cxnLst/>
            <a:rect l="l" t="t" r="r" b="b"/>
            <a:pathLst>
              <a:path w="110489" h="101600">
                <a:moveTo>
                  <a:pt x="33908" y="0"/>
                </a:moveTo>
                <a:lnTo>
                  <a:pt x="0" y="18897"/>
                </a:lnTo>
                <a:lnTo>
                  <a:pt x="89035" y="101406"/>
                </a:lnTo>
                <a:lnTo>
                  <a:pt x="105607" y="91805"/>
                </a:lnTo>
                <a:lnTo>
                  <a:pt x="110252" y="70805"/>
                </a:lnTo>
                <a:lnTo>
                  <a:pt x="339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21228" y="3528486"/>
            <a:ext cx="80010" cy="118110"/>
          </a:xfrm>
          <a:custGeom>
            <a:avLst/>
            <a:gdLst/>
            <a:ahLst/>
            <a:cxnLst/>
            <a:rect l="l" t="t" r="r" b="b"/>
            <a:pathLst>
              <a:path w="80010" h="118110">
                <a:moveTo>
                  <a:pt x="47112" y="0"/>
                </a:moveTo>
                <a:lnTo>
                  <a:pt x="0" y="114574"/>
                </a:lnTo>
                <a:lnTo>
                  <a:pt x="38566" y="117713"/>
                </a:lnTo>
                <a:lnTo>
                  <a:pt x="79464" y="18897"/>
                </a:lnTo>
                <a:lnTo>
                  <a:pt x="65998" y="1554"/>
                </a:lnTo>
                <a:lnTo>
                  <a:pt x="471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79367" y="3976054"/>
            <a:ext cx="67310" cy="107950"/>
          </a:xfrm>
          <a:custGeom>
            <a:avLst/>
            <a:gdLst/>
            <a:ahLst/>
            <a:cxnLst/>
            <a:rect l="l" t="t" r="r" b="b"/>
            <a:pathLst>
              <a:path w="67310" h="107950">
                <a:moveTo>
                  <a:pt x="22777" y="0"/>
                </a:moveTo>
                <a:lnTo>
                  <a:pt x="0" y="68211"/>
                </a:lnTo>
                <a:lnTo>
                  <a:pt x="60554" y="107384"/>
                </a:lnTo>
                <a:lnTo>
                  <a:pt x="66769" y="101848"/>
                </a:lnTo>
                <a:lnTo>
                  <a:pt x="2277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09075" y="3989225"/>
            <a:ext cx="27940" cy="88900"/>
          </a:xfrm>
          <a:custGeom>
            <a:avLst/>
            <a:gdLst/>
            <a:ahLst/>
            <a:cxnLst/>
            <a:rect l="l" t="t" r="r" b="b"/>
            <a:pathLst>
              <a:path w="27939" h="88900">
                <a:moveTo>
                  <a:pt x="18870" y="0"/>
                </a:moveTo>
                <a:lnTo>
                  <a:pt x="0" y="86380"/>
                </a:lnTo>
                <a:lnTo>
                  <a:pt x="8750" y="88678"/>
                </a:lnTo>
                <a:lnTo>
                  <a:pt x="27620" y="1557"/>
                </a:lnTo>
                <a:lnTo>
                  <a:pt x="188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97395" y="3846432"/>
            <a:ext cx="40640" cy="144145"/>
          </a:xfrm>
          <a:custGeom>
            <a:avLst/>
            <a:gdLst/>
            <a:ahLst/>
            <a:cxnLst/>
            <a:rect l="l" t="t" r="r" b="b"/>
            <a:pathLst>
              <a:path w="40639" h="144145">
                <a:moveTo>
                  <a:pt x="3858" y="0"/>
                </a:moveTo>
                <a:lnTo>
                  <a:pt x="0" y="2298"/>
                </a:lnTo>
                <a:lnTo>
                  <a:pt x="30550" y="143624"/>
                </a:lnTo>
                <a:lnTo>
                  <a:pt x="40136" y="143624"/>
                </a:lnTo>
                <a:lnTo>
                  <a:pt x="8549" y="725"/>
                </a:lnTo>
                <a:lnTo>
                  <a:pt x="38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61259" y="3768821"/>
            <a:ext cx="52069" cy="107950"/>
          </a:xfrm>
          <a:custGeom>
            <a:avLst/>
            <a:gdLst/>
            <a:ahLst/>
            <a:cxnLst/>
            <a:rect l="l" t="t" r="r" b="b"/>
            <a:pathLst>
              <a:path w="52069" h="107950">
                <a:moveTo>
                  <a:pt x="50206" y="0"/>
                </a:moveTo>
                <a:lnTo>
                  <a:pt x="45540" y="0"/>
                </a:lnTo>
                <a:lnTo>
                  <a:pt x="5428" y="86386"/>
                </a:lnTo>
                <a:lnTo>
                  <a:pt x="0" y="107377"/>
                </a:lnTo>
                <a:lnTo>
                  <a:pt x="15002" y="87111"/>
                </a:lnTo>
                <a:lnTo>
                  <a:pt x="52004" y="7833"/>
                </a:lnTo>
                <a:lnTo>
                  <a:pt x="5020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50115" y="3763914"/>
            <a:ext cx="41910" cy="75565"/>
          </a:xfrm>
          <a:custGeom>
            <a:avLst/>
            <a:gdLst/>
            <a:ahLst/>
            <a:cxnLst/>
            <a:rect l="l" t="t" r="r" b="b"/>
            <a:pathLst>
              <a:path w="41910" h="75564">
                <a:moveTo>
                  <a:pt x="33134" y="0"/>
                </a:moveTo>
                <a:lnTo>
                  <a:pt x="0" y="72386"/>
                </a:lnTo>
                <a:lnTo>
                  <a:pt x="8796" y="75517"/>
                </a:lnTo>
                <a:lnTo>
                  <a:pt x="41669" y="4175"/>
                </a:lnTo>
                <a:lnTo>
                  <a:pt x="331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11466" y="3766535"/>
            <a:ext cx="90170" cy="82550"/>
          </a:xfrm>
          <a:custGeom>
            <a:avLst/>
            <a:gdLst/>
            <a:ahLst/>
            <a:cxnLst/>
            <a:rect l="l" t="t" r="r" b="b"/>
            <a:pathLst>
              <a:path w="90169" h="82550">
                <a:moveTo>
                  <a:pt x="4907" y="0"/>
                </a:moveTo>
                <a:lnTo>
                  <a:pt x="0" y="2285"/>
                </a:lnTo>
                <a:lnTo>
                  <a:pt x="1798" y="10119"/>
                </a:lnTo>
                <a:lnTo>
                  <a:pt x="85929" y="82195"/>
                </a:lnTo>
                <a:lnTo>
                  <a:pt x="89787" y="79897"/>
                </a:lnTo>
                <a:lnTo>
                  <a:pt x="88227" y="72895"/>
                </a:lnTo>
                <a:lnTo>
                  <a:pt x="49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54091" y="3779794"/>
            <a:ext cx="113030" cy="106045"/>
          </a:xfrm>
          <a:custGeom>
            <a:avLst/>
            <a:gdLst/>
            <a:ahLst/>
            <a:cxnLst/>
            <a:rect l="l" t="t" r="r" b="b"/>
            <a:pathLst>
              <a:path w="113030" h="106045">
                <a:moveTo>
                  <a:pt x="34692" y="0"/>
                </a:moveTo>
                <a:lnTo>
                  <a:pt x="0" y="18897"/>
                </a:lnTo>
                <a:lnTo>
                  <a:pt x="90592" y="106012"/>
                </a:lnTo>
                <a:lnTo>
                  <a:pt x="107167" y="96405"/>
                </a:lnTo>
                <a:lnTo>
                  <a:pt x="112596" y="75413"/>
                </a:lnTo>
                <a:lnTo>
                  <a:pt x="346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52543" y="2815163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5" h="65405">
                <a:moveTo>
                  <a:pt x="8025" y="0"/>
                </a:moveTo>
                <a:lnTo>
                  <a:pt x="0" y="4693"/>
                </a:lnTo>
                <a:lnTo>
                  <a:pt x="37789" y="65074"/>
                </a:lnTo>
                <a:lnTo>
                  <a:pt x="45814" y="60380"/>
                </a:lnTo>
                <a:lnTo>
                  <a:pt x="80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31421" y="2813608"/>
            <a:ext cx="53975" cy="126364"/>
          </a:xfrm>
          <a:custGeom>
            <a:avLst/>
            <a:gdLst/>
            <a:ahLst/>
            <a:cxnLst/>
            <a:rect l="l" t="t" r="r" b="b"/>
            <a:pathLst>
              <a:path w="53975" h="126364">
                <a:moveTo>
                  <a:pt x="44778" y="0"/>
                </a:moveTo>
                <a:lnTo>
                  <a:pt x="0" y="79369"/>
                </a:lnTo>
                <a:lnTo>
                  <a:pt x="48908" y="126278"/>
                </a:lnTo>
                <a:lnTo>
                  <a:pt x="53577" y="2285"/>
                </a:lnTo>
                <a:lnTo>
                  <a:pt x="4477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31421" y="2892978"/>
            <a:ext cx="73660" cy="161925"/>
          </a:xfrm>
          <a:custGeom>
            <a:avLst/>
            <a:gdLst/>
            <a:ahLst/>
            <a:cxnLst/>
            <a:rect l="l" t="t" r="r" b="b"/>
            <a:pathLst>
              <a:path w="73660" h="161925">
                <a:moveTo>
                  <a:pt x="0" y="0"/>
                </a:moveTo>
                <a:lnTo>
                  <a:pt x="34680" y="157612"/>
                </a:lnTo>
                <a:lnTo>
                  <a:pt x="73246" y="161483"/>
                </a:lnTo>
                <a:lnTo>
                  <a:pt x="48908" y="4690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89558" y="2876367"/>
            <a:ext cx="39370" cy="147320"/>
          </a:xfrm>
          <a:custGeom>
            <a:avLst/>
            <a:gdLst/>
            <a:ahLst/>
            <a:cxnLst/>
            <a:rect l="l" t="t" r="r" b="b"/>
            <a:pathLst>
              <a:path w="39369" h="147319">
                <a:moveTo>
                  <a:pt x="8799" y="0"/>
                </a:moveTo>
                <a:lnTo>
                  <a:pt x="0" y="3870"/>
                </a:lnTo>
                <a:lnTo>
                  <a:pt x="30790" y="145938"/>
                </a:lnTo>
                <a:lnTo>
                  <a:pt x="35457" y="146761"/>
                </a:lnTo>
                <a:lnTo>
                  <a:pt x="39340" y="143621"/>
                </a:lnTo>
                <a:lnTo>
                  <a:pt x="87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77748" y="3030839"/>
            <a:ext cx="106045" cy="94615"/>
          </a:xfrm>
          <a:custGeom>
            <a:avLst/>
            <a:gdLst/>
            <a:ahLst/>
            <a:cxnLst/>
            <a:rect l="l" t="t" r="r" b="b"/>
            <a:pathLst>
              <a:path w="106044" h="94614">
                <a:moveTo>
                  <a:pt x="6476" y="0"/>
                </a:moveTo>
                <a:lnTo>
                  <a:pt x="0" y="6278"/>
                </a:lnTo>
                <a:lnTo>
                  <a:pt x="100154" y="94122"/>
                </a:lnTo>
                <a:lnTo>
                  <a:pt x="105594" y="87965"/>
                </a:lnTo>
                <a:lnTo>
                  <a:pt x="64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76974" y="3059887"/>
            <a:ext cx="106045" cy="95250"/>
          </a:xfrm>
          <a:custGeom>
            <a:avLst/>
            <a:gdLst/>
            <a:ahLst/>
            <a:cxnLst/>
            <a:rect l="l" t="t" r="r" b="b"/>
            <a:pathLst>
              <a:path w="106044" h="95250">
                <a:moveTo>
                  <a:pt x="6464" y="0"/>
                </a:moveTo>
                <a:lnTo>
                  <a:pt x="0" y="7010"/>
                </a:lnTo>
                <a:lnTo>
                  <a:pt x="100166" y="95158"/>
                </a:lnTo>
                <a:lnTo>
                  <a:pt x="105594" y="88696"/>
                </a:lnTo>
                <a:lnTo>
                  <a:pt x="646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17181" y="3050590"/>
            <a:ext cx="87630" cy="112395"/>
          </a:xfrm>
          <a:custGeom>
            <a:avLst/>
            <a:gdLst/>
            <a:ahLst/>
            <a:cxnLst/>
            <a:rect l="l" t="t" r="r" b="b"/>
            <a:pathLst>
              <a:path w="87630" h="112394">
                <a:moveTo>
                  <a:pt x="48920" y="0"/>
                </a:moveTo>
                <a:lnTo>
                  <a:pt x="0" y="107594"/>
                </a:lnTo>
                <a:lnTo>
                  <a:pt x="39337" y="112288"/>
                </a:lnTo>
                <a:lnTo>
                  <a:pt x="87486" y="3870"/>
                </a:lnTo>
                <a:lnTo>
                  <a:pt x="489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70663" y="3022305"/>
            <a:ext cx="56515" cy="111125"/>
          </a:xfrm>
          <a:custGeom>
            <a:avLst/>
            <a:gdLst/>
            <a:ahLst/>
            <a:cxnLst/>
            <a:rect l="l" t="t" r="r" b="b"/>
            <a:pathLst>
              <a:path w="56514" h="111125">
                <a:moveTo>
                  <a:pt x="49685" y="0"/>
                </a:moveTo>
                <a:lnTo>
                  <a:pt x="0" y="109971"/>
                </a:lnTo>
                <a:lnTo>
                  <a:pt x="9585" y="110703"/>
                </a:lnTo>
                <a:lnTo>
                  <a:pt x="55900" y="7833"/>
                </a:lnTo>
                <a:lnTo>
                  <a:pt x="54351" y="822"/>
                </a:lnTo>
                <a:lnTo>
                  <a:pt x="496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44684" y="3855933"/>
            <a:ext cx="57785" cy="188595"/>
          </a:xfrm>
          <a:custGeom>
            <a:avLst/>
            <a:gdLst/>
            <a:ahLst/>
            <a:cxnLst/>
            <a:rect l="l" t="t" r="r" b="b"/>
            <a:pathLst>
              <a:path w="57785" h="188595">
                <a:moveTo>
                  <a:pt x="31577" y="0"/>
                </a:moveTo>
                <a:lnTo>
                  <a:pt x="16575" y="20266"/>
                </a:lnTo>
                <a:lnTo>
                  <a:pt x="0" y="29873"/>
                </a:lnTo>
                <a:lnTo>
                  <a:pt x="34683" y="188332"/>
                </a:lnTo>
                <a:lnTo>
                  <a:pt x="57460" y="120121"/>
                </a:lnTo>
                <a:lnTo>
                  <a:pt x="3157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82569" y="2830708"/>
            <a:ext cx="24130" cy="38100"/>
          </a:xfrm>
          <a:custGeom>
            <a:avLst/>
            <a:gdLst/>
            <a:ahLst/>
            <a:cxnLst/>
            <a:rect l="l" t="t" r="r" b="b"/>
            <a:pathLst>
              <a:path w="24130" h="38100">
                <a:moveTo>
                  <a:pt x="15788" y="0"/>
                </a:moveTo>
                <a:lnTo>
                  <a:pt x="0" y="33985"/>
                </a:lnTo>
                <a:lnTo>
                  <a:pt x="7763" y="37825"/>
                </a:lnTo>
                <a:lnTo>
                  <a:pt x="23551" y="4206"/>
                </a:lnTo>
                <a:lnTo>
                  <a:pt x="157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93441" y="2840339"/>
            <a:ext cx="33655" cy="59055"/>
          </a:xfrm>
          <a:custGeom>
            <a:avLst/>
            <a:gdLst/>
            <a:ahLst/>
            <a:cxnLst/>
            <a:rect l="l" t="t" r="r" b="b"/>
            <a:pathLst>
              <a:path w="33655" h="59055">
                <a:moveTo>
                  <a:pt x="25359" y="0"/>
                </a:moveTo>
                <a:lnTo>
                  <a:pt x="0" y="54924"/>
                </a:lnTo>
                <a:lnTo>
                  <a:pt x="8799" y="58795"/>
                </a:lnTo>
                <a:lnTo>
                  <a:pt x="33122" y="3870"/>
                </a:lnTo>
                <a:lnTo>
                  <a:pt x="253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03989" y="2876367"/>
            <a:ext cx="57785" cy="54610"/>
          </a:xfrm>
          <a:custGeom>
            <a:avLst/>
            <a:gdLst/>
            <a:ahLst/>
            <a:cxnLst/>
            <a:rect l="l" t="t" r="r" b="b"/>
            <a:pathLst>
              <a:path w="57785" h="54610">
                <a:moveTo>
                  <a:pt x="5428" y="0"/>
                </a:moveTo>
                <a:lnTo>
                  <a:pt x="0" y="7010"/>
                </a:lnTo>
                <a:lnTo>
                  <a:pt x="50993" y="54223"/>
                </a:lnTo>
                <a:lnTo>
                  <a:pt x="57445" y="47945"/>
                </a:lnTo>
                <a:lnTo>
                  <a:pt x="54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19763" y="2859755"/>
            <a:ext cx="41275" cy="39370"/>
          </a:xfrm>
          <a:custGeom>
            <a:avLst/>
            <a:gdLst/>
            <a:ahLst/>
            <a:cxnLst/>
            <a:rect l="l" t="t" r="r" b="b"/>
            <a:pathLst>
              <a:path w="41275" h="39369">
                <a:moveTo>
                  <a:pt x="5452" y="0"/>
                </a:moveTo>
                <a:lnTo>
                  <a:pt x="0" y="6492"/>
                </a:lnTo>
                <a:lnTo>
                  <a:pt x="34433" y="39380"/>
                </a:lnTo>
                <a:lnTo>
                  <a:pt x="40910" y="33223"/>
                </a:lnTo>
                <a:lnTo>
                  <a:pt x="545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42352" y="4004261"/>
            <a:ext cx="51435" cy="61594"/>
          </a:xfrm>
          <a:custGeom>
            <a:avLst/>
            <a:gdLst/>
            <a:ahLst/>
            <a:cxnLst/>
            <a:rect l="l" t="t" r="r" b="b"/>
            <a:pathLst>
              <a:path w="51435" h="61595">
                <a:moveTo>
                  <a:pt x="44003" y="0"/>
                </a:moveTo>
                <a:lnTo>
                  <a:pt x="0" y="55043"/>
                </a:lnTo>
                <a:lnTo>
                  <a:pt x="6214" y="61209"/>
                </a:lnTo>
                <a:lnTo>
                  <a:pt x="51255" y="6263"/>
                </a:lnTo>
                <a:lnTo>
                  <a:pt x="440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59698" y="4027871"/>
            <a:ext cx="44450" cy="52069"/>
          </a:xfrm>
          <a:custGeom>
            <a:avLst/>
            <a:gdLst/>
            <a:ahLst/>
            <a:cxnLst/>
            <a:rect l="l" t="t" r="r" b="b"/>
            <a:pathLst>
              <a:path w="44450" h="52070">
                <a:moveTo>
                  <a:pt x="37017" y="0"/>
                </a:moveTo>
                <a:lnTo>
                  <a:pt x="0" y="45436"/>
                </a:lnTo>
                <a:lnTo>
                  <a:pt x="6989" y="51590"/>
                </a:lnTo>
                <a:lnTo>
                  <a:pt x="43994" y="5431"/>
                </a:lnTo>
                <a:lnTo>
                  <a:pt x="3701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25647" y="3968020"/>
            <a:ext cx="48260" cy="43815"/>
          </a:xfrm>
          <a:custGeom>
            <a:avLst/>
            <a:gdLst/>
            <a:ahLst/>
            <a:cxnLst/>
            <a:rect l="l" t="t" r="r" b="b"/>
            <a:pathLst>
              <a:path w="48260" h="43814">
                <a:moveTo>
                  <a:pt x="5632" y="0"/>
                </a:moveTo>
                <a:lnTo>
                  <a:pt x="0" y="7202"/>
                </a:lnTo>
                <a:lnTo>
                  <a:pt x="41602" y="43241"/>
                </a:lnTo>
                <a:lnTo>
                  <a:pt x="48066" y="36240"/>
                </a:lnTo>
                <a:lnTo>
                  <a:pt x="56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26375" y="3999667"/>
            <a:ext cx="32384" cy="29209"/>
          </a:xfrm>
          <a:custGeom>
            <a:avLst/>
            <a:gdLst/>
            <a:ahLst/>
            <a:cxnLst/>
            <a:rect l="l" t="t" r="r" b="b"/>
            <a:pathLst>
              <a:path w="32385" h="29210">
                <a:moveTo>
                  <a:pt x="6464" y="0"/>
                </a:moveTo>
                <a:lnTo>
                  <a:pt x="0" y="6153"/>
                </a:lnTo>
                <a:lnTo>
                  <a:pt x="26907" y="29038"/>
                </a:lnTo>
                <a:lnTo>
                  <a:pt x="32324" y="21726"/>
                </a:lnTo>
                <a:lnTo>
                  <a:pt x="646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79590" y="5070028"/>
            <a:ext cx="83820" cy="71120"/>
          </a:xfrm>
          <a:custGeom>
            <a:avLst/>
            <a:gdLst/>
            <a:ahLst/>
            <a:cxnLst/>
            <a:rect l="l" t="t" r="r" b="b"/>
            <a:pathLst>
              <a:path w="83819" h="71120">
                <a:moveTo>
                  <a:pt x="83606" y="0"/>
                </a:moveTo>
                <a:lnTo>
                  <a:pt x="69366" y="0"/>
                </a:lnTo>
                <a:lnTo>
                  <a:pt x="0" y="64565"/>
                </a:lnTo>
                <a:lnTo>
                  <a:pt x="6476" y="70792"/>
                </a:lnTo>
                <a:lnTo>
                  <a:pt x="8360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67946" y="5001054"/>
            <a:ext cx="95250" cy="69215"/>
          </a:xfrm>
          <a:custGeom>
            <a:avLst/>
            <a:gdLst/>
            <a:ahLst/>
            <a:cxnLst/>
            <a:rect l="l" t="t" r="r" b="b"/>
            <a:pathLst>
              <a:path w="95250" h="69214">
                <a:moveTo>
                  <a:pt x="9311" y="0"/>
                </a:moveTo>
                <a:lnTo>
                  <a:pt x="0" y="4666"/>
                </a:lnTo>
                <a:lnTo>
                  <a:pt x="81009" y="68973"/>
                </a:lnTo>
                <a:lnTo>
                  <a:pt x="95249" y="68973"/>
                </a:lnTo>
                <a:lnTo>
                  <a:pt x="931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67946" y="4915482"/>
            <a:ext cx="19050" cy="90805"/>
          </a:xfrm>
          <a:custGeom>
            <a:avLst/>
            <a:gdLst/>
            <a:ahLst/>
            <a:cxnLst/>
            <a:rect l="l" t="t" r="r" b="b"/>
            <a:pathLst>
              <a:path w="19050" h="90804">
                <a:moveTo>
                  <a:pt x="9311" y="0"/>
                </a:moveTo>
                <a:lnTo>
                  <a:pt x="0" y="90239"/>
                </a:lnTo>
                <a:lnTo>
                  <a:pt x="9311" y="85572"/>
                </a:lnTo>
                <a:lnTo>
                  <a:pt x="18882" y="786"/>
                </a:lnTo>
                <a:lnTo>
                  <a:pt x="931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888296" y="4578656"/>
            <a:ext cx="20955" cy="20320"/>
          </a:xfrm>
          <a:custGeom>
            <a:avLst/>
            <a:gdLst/>
            <a:ahLst/>
            <a:cxnLst/>
            <a:rect l="l" t="t" r="r" b="b"/>
            <a:pathLst>
              <a:path w="20955" h="20320">
                <a:moveTo>
                  <a:pt x="6202" y="0"/>
                </a:moveTo>
                <a:lnTo>
                  <a:pt x="0" y="6476"/>
                </a:lnTo>
                <a:lnTo>
                  <a:pt x="14237" y="19702"/>
                </a:lnTo>
                <a:lnTo>
                  <a:pt x="20442" y="12704"/>
                </a:lnTo>
                <a:lnTo>
                  <a:pt x="620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21357" y="4472083"/>
            <a:ext cx="44450" cy="27940"/>
          </a:xfrm>
          <a:custGeom>
            <a:avLst/>
            <a:gdLst/>
            <a:ahLst/>
            <a:cxnLst/>
            <a:rect l="l" t="t" r="r" b="b"/>
            <a:pathLst>
              <a:path w="44450" h="27939">
                <a:moveTo>
                  <a:pt x="3108" y="0"/>
                </a:moveTo>
                <a:lnTo>
                  <a:pt x="0" y="7775"/>
                </a:lnTo>
                <a:lnTo>
                  <a:pt x="40885" y="27477"/>
                </a:lnTo>
                <a:lnTo>
                  <a:pt x="44256" y="18668"/>
                </a:lnTo>
                <a:lnTo>
                  <a:pt x="310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98580" y="4388858"/>
            <a:ext cx="28575" cy="90805"/>
          </a:xfrm>
          <a:custGeom>
            <a:avLst/>
            <a:gdLst/>
            <a:ahLst/>
            <a:cxnLst/>
            <a:rect l="l" t="t" r="r" b="b"/>
            <a:pathLst>
              <a:path w="28575" h="90804">
                <a:moveTo>
                  <a:pt x="0" y="0"/>
                </a:moveTo>
                <a:lnTo>
                  <a:pt x="20442" y="90226"/>
                </a:lnTo>
                <a:lnTo>
                  <a:pt x="28468" y="83999"/>
                </a:lnTo>
                <a:lnTo>
                  <a:pt x="10347" y="2298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8580" y="4348127"/>
            <a:ext cx="47625" cy="43180"/>
          </a:xfrm>
          <a:custGeom>
            <a:avLst/>
            <a:gdLst/>
            <a:ahLst/>
            <a:cxnLst/>
            <a:rect l="l" t="t" r="r" b="b"/>
            <a:pathLst>
              <a:path w="47625" h="43179">
                <a:moveTo>
                  <a:pt x="40114" y="0"/>
                </a:moveTo>
                <a:lnTo>
                  <a:pt x="0" y="40730"/>
                </a:lnTo>
                <a:lnTo>
                  <a:pt x="10347" y="43028"/>
                </a:lnTo>
                <a:lnTo>
                  <a:pt x="47362" y="6260"/>
                </a:lnTo>
                <a:lnTo>
                  <a:pt x="4011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68816" y="4293178"/>
            <a:ext cx="60325" cy="22225"/>
          </a:xfrm>
          <a:custGeom>
            <a:avLst/>
            <a:gdLst/>
            <a:ahLst/>
            <a:cxnLst/>
            <a:rect l="l" t="t" r="r" b="b"/>
            <a:pathLst>
              <a:path w="60325" h="22225">
                <a:moveTo>
                  <a:pt x="58232" y="0"/>
                </a:moveTo>
                <a:lnTo>
                  <a:pt x="1548" y="11704"/>
                </a:lnTo>
                <a:lnTo>
                  <a:pt x="0" y="21729"/>
                </a:lnTo>
                <a:lnTo>
                  <a:pt x="59792" y="9299"/>
                </a:lnTo>
                <a:lnTo>
                  <a:pt x="5823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98675" y="4263307"/>
            <a:ext cx="71755" cy="52069"/>
          </a:xfrm>
          <a:custGeom>
            <a:avLst/>
            <a:gdLst/>
            <a:ahLst/>
            <a:cxnLst/>
            <a:rect l="l" t="t" r="r" b="b"/>
            <a:pathLst>
              <a:path w="71755" h="52070">
                <a:moveTo>
                  <a:pt x="9323" y="0"/>
                </a:moveTo>
                <a:lnTo>
                  <a:pt x="0" y="4703"/>
                </a:lnTo>
                <a:lnTo>
                  <a:pt x="70140" y="51599"/>
                </a:lnTo>
                <a:lnTo>
                  <a:pt x="71688" y="41574"/>
                </a:lnTo>
                <a:lnTo>
                  <a:pt x="932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2235862" y="5254979"/>
            <a:ext cx="27495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solidFill>
                  <a:srgbClr val="FF0000"/>
                </a:solidFill>
                <a:latin typeface="Arial"/>
                <a:cs typeface="Arial"/>
              </a:rPr>
              <a:t>OH</a:t>
            </a:r>
            <a:endParaRPr sz="13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231992" y="5195791"/>
            <a:ext cx="48260" cy="95250"/>
          </a:xfrm>
          <a:custGeom>
            <a:avLst/>
            <a:gdLst/>
            <a:ahLst/>
            <a:cxnLst/>
            <a:rect l="l" t="t" r="r" b="b"/>
            <a:pathLst>
              <a:path w="48260" h="95250">
                <a:moveTo>
                  <a:pt x="0" y="0"/>
                </a:moveTo>
                <a:lnTo>
                  <a:pt x="39349" y="94893"/>
                </a:lnTo>
                <a:lnTo>
                  <a:pt x="48149" y="91013"/>
                </a:lnTo>
                <a:lnTo>
                  <a:pt x="12691" y="621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31992" y="5168301"/>
            <a:ext cx="137795" cy="34290"/>
          </a:xfrm>
          <a:custGeom>
            <a:avLst/>
            <a:gdLst/>
            <a:ahLst/>
            <a:cxnLst/>
            <a:rect l="l" t="t" r="r" b="b"/>
            <a:pathLst>
              <a:path w="137794" h="34289">
                <a:moveTo>
                  <a:pt x="128384" y="0"/>
                </a:moveTo>
                <a:lnTo>
                  <a:pt x="0" y="27489"/>
                </a:lnTo>
                <a:lnTo>
                  <a:pt x="12691" y="33704"/>
                </a:lnTo>
                <a:lnTo>
                  <a:pt x="137672" y="7010"/>
                </a:lnTo>
                <a:lnTo>
                  <a:pt x="12838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2284782" y="4882360"/>
            <a:ext cx="15430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3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350056" y="5064584"/>
            <a:ext cx="19685" cy="111125"/>
          </a:xfrm>
          <a:custGeom>
            <a:avLst/>
            <a:gdLst/>
            <a:ahLst/>
            <a:cxnLst/>
            <a:rect l="l" t="t" r="r" b="b"/>
            <a:pathLst>
              <a:path w="19685" h="111125">
                <a:moveTo>
                  <a:pt x="8762" y="0"/>
                </a:moveTo>
                <a:lnTo>
                  <a:pt x="0" y="774"/>
                </a:lnTo>
                <a:lnTo>
                  <a:pt x="10320" y="103717"/>
                </a:lnTo>
                <a:lnTo>
                  <a:pt x="19607" y="110727"/>
                </a:lnTo>
                <a:lnTo>
                  <a:pt x="87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69010" y="4841068"/>
            <a:ext cx="53340" cy="81915"/>
          </a:xfrm>
          <a:custGeom>
            <a:avLst/>
            <a:gdLst/>
            <a:ahLst/>
            <a:cxnLst/>
            <a:rect l="l" t="t" r="r" b="b"/>
            <a:pathLst>
              <a:path w="53339" h="81914">
                <a:moveTo>
                  <a:pt x="0" y="0"/>
                </a:moveTo>
                <a:lnTo>
                  <a:pt x="44253" y="81415"/>
                </a:lnTo>
                <a:lnTo>
                  <a:pt x="52803" y="76748"/>
                </a:lnTo>
                <a:lnTo>
                  <a:pt x="12691" y="3883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69010" y="4781943"/>
            <a:ext cx="149860" cy="63500"/>
          </a:xfrm>
          <a:custGeom>
            <a:avLst/>
            <a:gdLst/>
            <a:ahLst/>
            <a:cxnLst/>
            <a:rect l="l" t="t" r="r" b="b"/>
            <a:pathLst>
              <a:path w="149860" h="63500">
                <a:moveTo>
                  <a:pt x="136099" y="0"/>
                </a:moveTo>
                <a:lnTo>
                  <a:pt x="0" y="59125"/>
                </a:lnTo>
                <a:lnTo>
                  <a:pt x="12691" y="63008"/>
                </a:lnTo>
                <a:lnTo>
                  <a:pt x="149553" y="4154"/>
                </a:lnTo>
                <a:lnTo>
                  <a:pt x="1360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357259" y="4696635"/>
            <a:ext cx="61594" cy="89535"/>
          </a:xfrm>
          <a:custGeom>
            <a:avLst/>
            <a:gdLst/>
            <a:ahLst/>
            <a:cxnLst/>
            <a:rect l="l" t="t" r="r" b="b"/>
            <a:pathLst>
              <a:path w="61594" h="89535">
                <a:moveTo>
                  <a:pt x="7808" y="0"/>
                </a:moveTo>
                <a:lnTo>
                  <a:pt x="0" y="4666"/>
                </a:lnTo>
                <a:lnTo>
                  <a:pt x="47850" y="85307"/>
                </a:lnTo>
                <a:lnTo>
                  <a:pt x="61304" y="89461"/>
                </a:lnTo>
                <a:lnTo>
                  <a:pt x="78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94264" y="4574761"/>
            <a:ext cx="51435" cy="25400"/>
          </a:xfrm>
          <a:custGeom>
            <a:avLst/>
            <a:gdLst/>
            <a:ahLst/>
            <a:cxnLst/>
            <a:rect l="l" t="t" r="r" b="b"/>
            <a:pathLst>
              <a:path w="51435" h="25400">
                <a:moveTo>
                  <a:pt x="41705" y="0"/>
                </a:moveTo>
                <a:lnTo>
                  <a:pt x="0" y="16599"/>
                </a:lnTo>
                <a:lnTo>
                  <a:pt x="3130" y="25158"/>
                </a:lnTo>
                <a:lnTo>
                  <a:pt x="50980" y="6489"/>
                </a:lnTo>
                <a:lnTo>
                  <a:pt x="417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441025" y="4470535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715"/>
                </a:lnTo>
              </a:path>
            </a:pathLst>
          </a:custGeom>
          <a:ln w="1011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2132852" y="4019563"/>
            <a:ext cx="471170" cy="71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 marR="5080" indent="-83185">
              <a:lnSpc>
                <a:spcPct val="110800"/>
              </a:lnSpc>
            </a:pPr>
            <a:r>
              <a:rPr sz="1950" b="1" baseline="4273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1300" b="1" spc="-3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950" b="1" spc="-52" baseline="27777" dirty="0">
                <a:solidFill>
                  <a:srgbClr val="FF0000"/>
                </a:solidFill>
                <a:latin typeface="Arial"/>
                <a:cs typeface="Arial"/>
              </a:rPr>
              <a:t>O  </a:t>
            </a:r>
            <a:r>
              <a:rPr sz="13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30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490"/>
              </a:spcBef>
            </a:pPr>
            <a:r>
              <a:rPr sz="13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3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352568" y="4409325"/>
            <a:ext cx="93980" cy="66040"/>
          </a:xfrm>
          <a:custGeom>
            <a:avLst/>
            <a:gdLst/>
            <a:ahLst/>
            <a:cxnLst/>
            <a:rect l="l" t="t" r="r" b="b"/>
            <a:pathLst>
              <a:path w="93980" h="66039">
                <a:moveTo>
                  <a:pt x="4690" y="0"/>
                </a:moveTo>
                <a:lnTo>
                  <a:pt x="0" y="7787"/>
                </a:lnTo>
                <a:lnTo>
                  <a:pt x="84962" y="65864"/>
                </a:lnTo>
                <a:lnTo>
                  <a:pt x="93512" y="61209"/>
                </a:lnTo>
                <a:lnTo>
                  <a:pt x="46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366640" y="4360557"/>
            <a:ext cx="53975" cy="14604"/>
          </a:xfrm>
          <a:custGeom>
            <a:avLst/>
            <a:gdLst/>
            <a:ahLst/>
            <a:cxnLst/>
            <a:rect l="l" t="t" r="r" b="b"/>
            <a:pathLst>
              <a:path w="53975" h="14604">
                <a:moveTo>
                  <a:pt x="0" y="0"/>
                </a:moveTo>
                <a:lnTo>
                  <a:pt x="0" y="8558"/>
                </a:lnTo>
                <a:lnTo>
                  <a:pt x="53483" y="13990"/>
                </a:lnTo>
                <a:lnTo>
                  <a:pt x="48066" y="469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414707" y="4295476"/>
            <a:ext cx="45085" cy="79375"/>
          </a:xfrm>
          <a:custGeom>
            <a:avLst/>
            <a:gdLst/>
            <a:ahLst/>
            <a:cxnLst/>
            <a:rect l="l" t="t" r="r" b="b"/>
            <a:pathLst>
              <a:path w="45085" h="79375">
                <a:moveTo>
                  <a:pt x="35442" y="0"/>
                </a:moveTo>
                <a:lnTo>
                  <a:pt x="0" y="69771"/>
                </a:lnTo>
                <a:lnTo>
                  <a:pt x="5416" y="79071"/>
                </a:lnTo>
                <a:lnTo>
                  <a:pt x="44826" y="835"/>
                </a:lnTo>
                <a:lnTo>
                  <a:pt x="3544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84531" y="3070341"/>
            <a:ext cx="45085" cy="158750"/>
          </a:xfrm>
          <a:custGeom>
            <a:avLst/>
            <a:gdLst/>
            <a:ahLst/>
            <a:cxnLst/>
            <a:rect l="l" t="t" r="r" b="b"/>
            <a:pathLst>
              <a:path w="45084" h="158750">
                <a:moveTo>
                  <a:pt x="8037" y="0"/>
                </a:moveTo>
                <a:lnTo>
                  <a:pt x="0" y="158343"/>
                </a:lnTo>
                <a:lnTo>
                  <a:pt x="37801" y="149047"/>
                </a:lnTo>
                <a:lnTo>
                  <a:pt x="44778" y="13990"/>
                </a:lnTo>
                <a:lnTo>
                  <a:pt x="803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535786" y="3091342"/>
            <a:ext cx="15875" cy="123825"/>
          </a:xfrm>
          <a:custGeom>
            <a:avLst/>
            <a:gdLst/>
            <a:ahLst/>
            <a:cxnLst/>
            <a:rect l="l" t="t" r="r" b="b"/>
            <a:pathLst>
              <a:path w="15875" h="123825">
                <a:moveTo>
                  <a:pt x="15788" y="0"/>
                </a:moveTo>
                <a:lnTo>
                  <a:pt x="6202" y="0"/>
                </a:lnTo>
                <a:lnTo>
                  <a:pt x="0" y="122621"/>
                </a:lnTo>
                <a:lnTo>
                  <a:pt x="9311" y="123352"/>
                </a:lnTo>
                <a:lnTo>
                  <a:pt x="1578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727822" y="2991673"/>
            <a:ext cx="70485" cy="103505"/>
          </a:xfrm>
          <a:custGeom>
            <a:avLst/>
            <a:gdLst/>
            <a:ahLst/>
            <a:cxnLst/>
            <a:rect l="l" t="t" r="r" b="b"/>
            <a:pathLst>
              <a:path w="70485" h="103505">
                <a:moveTo>
                  <a:pt x="4654" y="0"/>
                </a:moveTo>
                <a:lnTo>
                  <a:pt x="0" y="1584"/>
                </a:lnTo>
                <a:lnTo>
                  <a:pt x="0" y="9418"/>
                </a:lnTo>
                <a:lnTo>
                  <a:pt x="60566" y="103510"/>
                </a:lnTo>
                <a:lnTo>
                  <a:pt x="69890" y="100401"/>
                </a:lnTo>
                <a:lnTo>
                  <a:pt x="465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722132" y="3029285"/>
            <a:ext cx="51435" cy="73660"/>
          </a:xfrm>
          <a:custGeom>
            <a:avLst/>
            <a:gdLst/>
            <a:ahLst/>
            <a:cxnLst/>
            <a:rect l="l" t="t" r="r" b="b"/>
            <a:pathLst>
              <a:path w="51435" h="73660">
                <a:moveTo>
                  <a:pt x="7251" y="0"/>
                </a:moveTo>
                <a:lnTo>
                  <a:pt x="0" y="4724"/>
                </a:lnTo>
                <a:lnTo>
                  <a:pt x="44253" y="73121"/>
                </a:lnTo>
                <a:lnTo>
                  <a:pt x="51242" y="68519"/>
                </a:lnTo>
                <a:lnTo>
                  <a:pt x="725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10488" y="3236518"/>
            <a:ext cx="80645" cy="99060"/>
          </a:xfrm>
          <a:custGeom>
            <a:avLst/>
            <a:gdLst/>
            <a:ahLst/>
            <a:cxnLst/>
            <a:rect l="l" t="t" r="r" b="b"/>
            <a:pathLst>
              <a:path w="80644" h="99060">
                <a:moveTo>
                  <a:pt x="70649" y="0"/>
                </a:moveTo>
                <a:lnTo>
                  <a:pt x="0" y="89428"/>
                </a:lnTo>
                <a:lnTo>
                  <a:pt x="0" y="97475"/>
                </a:lnTo>
                <a:lnTo>
                  <a:pt x="4654" y="99029"/>
                </a:lnTo>
                <a:lnTo>
                  <a:pt x="80235" y="3139"/>
                </a:lnTo>
                <a:lnTo>
                  <a:pt x="7064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708928" y="3227222"/>
            <a:ext cx="58419" cy="71120"/>
          </a:xfrm>
          <a:custGeom>
            <a:avLst/>
            <a:gdLst/>
            <a:ahLst/>
            <a:cxnLst/>
            <a:rect l="l" t="t" r="r" b="b"/>
            <a:pathLst>
              <a:path w="58419" h="71120">
                <a:moveTo>
                  <a:pt x="50993" y="0"/>
                </a:moveTo>
                <a:lnTo>
                  <a:pt x="0" y="65074"/>
                </a:lnTo>
                <a:lnTo>
                  <a:pt x="6214" y="70500"/>
                </a:lnTo>
                <a:lnTo>
                  <a:pt x="58244" y="5455"/>
                </a:lnTo>
                <a:lnTo>
                  <a:pt x="5099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81138" y="3092074"/>
            <a:ext cx="17145" cy="147955"/>
          </a:xfrm>
          <a:custGeom>
            <a:avLst/>
            <a:gdLst/>
            <a:ahLst/>
            <a:cxnLst/>
            <a:rect l="l" t="t" r="r" b="b"/>
            <a:pathLst>
              <a:path w="17144" h="147955">
                <a:moveTo>
                  <a:pt x="16575" y="0"/>
                </a:moveTo>
                <a:lnTo>
                  <a:pt x="7251" y="3108"/>
                </a:lnTo>
                <a:lnTo>
                  <a:pt x="0" y="144444"/>
                </a:lnTo>
                <a:lnTo>
                  <a:pt x="9585" y="147584"/>
                </a:lnTo>
                <a:lnTo>
                  <a:pt x="1657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640348" y="3085063"/>
            <a:ext cx="17145" cy="150495"/>
          </a:xfrm>
          <a:custGeom>
            <a:avLst/>
            <a:gdLst/>
            <a:ahLst/>
            <a:cxnLst/>
            <a:rect l="l" t="t" r="r" b="b"/>
            <a:pathLst>
              <a:path w="17144" h="150494">
                <a:moveTo>
                  <a:pt x="6989" y="0"/>
                </a:moveTo>
                <a:lnTo>
                  <a:pt x="0" y="148315"/>
                </a:lnTo>
                <a:lnTo>
                  <a:pt x="3880" y="149900"/>
                </a:lnTo>
                <a:lnTo>
                  <a:pt x="8799" y="149169"/>
                </a:lnTo>
                <a:lnTo>
                  <a:pt x="16559" y="3139"/>
                </a:lnTo>
                <a:lnTo>
                  <a:pt x="698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58659" y="3564818"/>
            <a:ext cx="45085" cy="159385"/>
          </a:xfrm>
          <a:custGeom>
            <a:avLst/>
            <a:gdLst/>
            <a:ahLst/>
            <a:cxnLst/>
            <a:rect l="l" t="t" r="r" b="b"/>
            <a:pathLst>
              <a:path w="45084" h="159385">
                <a:moveTo>
                  <a:pt x="8534" y="0"/>
                </a:moveTo>
                <a:lnTo>
                  <a:pt x="0" y="159197"/>
                </a:lnTo>
                <a:lnTo>
                  <a:pt x="37776" y="149900"/>
                </a:lnTo>
                <a:lnTo>
                  <a:pt x="44778" y="13990"/>
                </a:lnTo>
                <a:lnTo>
                  <a:pt x="85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10427" y="3584996"/>
            <a:ext cx="15875" cy="126364"/>
          </a:xfrm>
          <a:custGeom>
            <a:avLst/>
            <a:gdLst/>
            <a:ahLst/>
            <a:cxnLst/>
            <a:rect l="l" t="t" r="r" b="b"/>
            <a:pathLst>
              <a:path w="15875" h="126364">
                <a:moveTo>
                  <a:pt x="15776" y="0"/>
                </a:moveTo>
                <a:lnTo>
                  <a:pt x="6464" y="0"/>
                </a:lnTo>
                <a:lnTo>
                  <a:pt x="0" y="125028"/>
                </a:lnTo>
                <a:lnTo>
                  <a:pt x="9573" y="125760"/>
                </a:lnTo>
                <a:lnTo>
                  <a:pt x="1577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702463" y="3479993"/>
            <a:ext cx="71120" cy="99060"/>
          </a:xfrm>
          <a:custGeom>
            <a:avLst/>
            <a:gdLst/>
            <a:ahLst/>
            <a:cxnLst/>
            <a:rect l="l" t="t" r="r" b="b"/>
            <a:pathLst>
              <a:path w="71119" h="99060">
                <a:moveTo>
                  <a:pt x="4916" y="0"/>
                </a:moveTo>
                <a:lnTo>
                  <a:pt x="0" y="761"/>
                </a:lnTo>
                <a:lnTo>
                  <a:pt x="0" y="8595"/>
                </a:lnTo>
                <a:lnTo>
                  <a:pt x="61340" y="98816"/>
                </a:lnTo>
                <a:lnTo>
                  <a:pt x="70911" y="96438"/>
                </a:lnTo>
                <a:lnTo>
                  <a:pt x="491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697806" y="3516782"/>
            <a:ext cx="51435" cy="69850"/>
          </a:xfrm>
          <a:custGeom>
            <a:avLst/>
            <a:gdLst/>
            <a:ahLst/>
            <a:cxnLst/>
            <a:rect l="l" t="t" r="r" b="b"/>
            <a:pathLst>
              <a:path w="51435" h="69850">
                <a:moveTo>
                  <a:pt x="6989" y="0"/>
                </a:moveTo>
                <a:lnTo>
                  <a:pt x="0" y="4693"/>
                </a:lnTo>
                <a:lnTo>
                  <a:pt x="43994" y="69768"/>
                </a:lnTo>
                <a:lnTo>
                  <a:pt x="51246" y="65166"/>
                </a:lnTo>
                <a:lnTo>
                  <a:pt x="698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84352" y="3724016"/>
            <a:ext cx="81280" cy="112395"/>
          </a:xfrm>
          <a:custGeom>
            <a:avLst/>
            <a:gdLst/>
            <a:ahLst/>
            <a:cxnLst/>
            <a:rect l="l" t="t" r="r" b="b"/>
            <a:pathLst>
              <a:path w="81280" h="112395">
                <a:moveTo>
                  <a:pt x="71688" y="0"/>
                </a:moveTo>
                <a:lnTo>
                  <a:pt x="761" y="102153"/>
                </a:lnTo>
                <a:lnTo>
                  <a:pt x="0" y="110712"/>
                </a:lnTo>
                <a:lnTo>
                  <a:pt x="4919" y="112285"/>
                </a:lnTo>
                <a:lnTo>
                  <a:pt x="81262" y="3139"/>
                </a:lnTo>
                <a:lnTo>
                  <a:pt x="7168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681246" y="3715451"/>
            <a:ext cx="60960" cy="81280"/>
          </a:xfrm>
          <a:custGeom>
            <a:avLst/>
            <a:gdLst/>
            <a:ahLst/>
            <a:cxnLst/>
            <a:rect l="l" t="t" r="r" b="b"/>
            <a:pathLst>
              <a:path w="60960" h="81279">
                <a:moveTo>
                  <a:pt x="53577" y="0"/>
                </a:moveTo>
                <a:lnTo>
                  <a:pt x="0" y="75925"/>
                </a:lnTo>
                <a:lnTo>
                  <a:pt x="7238" y="80832"/>
                </a:lnTo>
                <a:lnTo>
                  <a:pt x="60554" y="4693"/>
                </a:lnTo>
                <a:lnTo>
                  <a:pt x="5357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56041" y="3576431"/>
            <a:ext cx="17780" cy="151130"/>
          </a:xfrm>
          <a:custGeom>
            <a:avLst/>
            <a:gdLst/>
            <a:ahLst/>
            <a:cxnLst/>
            <a:rect l="l" t="t" r="r" b="b"/>
            <a:pathLst>
              <a:path w="17780" h="151129">
                <a:moveTo>
                  <a:pt x="17333" y="0"/>
                </a:moveTo>
                <a:lnTo>
                  <a:pt x="7763" y="2377"/>
                </a:lnTo>
                <a:lnTo>
                  <a:pt x="0" y="147584"/>
                </a:lnTo>
                <a:lnTo>
                  <a:pt x="9573" y="150723"/>
                </a:lnTo>
                <a:lnTo>
                  <a:pt x="173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614464" y="3575669"/>
            <a:ext cx="17780" cy="160655"/>
          </a:xfrm>
          <a:custGeom>
            <a:avLst/>
            <a:gdLst/>
            <a:ahLst/>
            <a:cxnLst/>
            <a:rect l="l" t="t" r="r" b="b"/>
            <a:pathLst>
              <a:path w="17780" h="160654">
                <a:moveTo>
                  <a:pt x="12429" y="0"/>
                </a:moveTo>
                <a:lnTo>
                  <a:pt x="7763" y="761"/>
                </a:lnTo>
                <a:lnTo>
                  <a:pt x="0" y="158465"/>
                </a:lnTo>
                <a:lnTo>
                  <a:pt x="4654" y="160263"/>
                </a:lnTo>
                <a:lnTo>
                  <a:pt x="9320" y="159197"/>
                </a:lnTo>
                <a:lnTo>
                  <a:pt x="17346" y="1584"/>
                </a:lnTo>
                <a:lnTo>
                  <a:pt x="124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543549" y="3310371"/>
            <a:ext cx="45085" cy="182245"/>
          </a:xfrm>
          <a:custGeom>
            <a:avLst/>
            <a:gdLst/>
            <a:ahLst/>
            <a:cxnLst/>
            <a:rect l="l" t="t" r="r" b="b"/>
            <a:pathLst>
              <a:path w="45084" h="182245">
                <a:moveTo>
                  <a:pt x="44778" y="0"/>
                </a:moveTo>
                <a:lnTo>
                  <a:pt x="25097" y="16398"/>
                </a:lnTo>
                <a:lnTo>
                  <a:pt x="6464" y="21305"/>
                </a:lnTo>
                <a:lnTo>
                  <a:pt x="0" y="156149"/>
                </a:lnTo>
                <a:lnTo>
                  <a:pt x="18120" y="163159"/>
                </a:lnTo>
                <a:lnTo>
                  <a:pt x="35457" y="182057"/>
                </a:lnTo>
                <a:lnTo>
                  <a:pt x="4477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697806" y="3333993"/>
            <a:ext cx="17780" cy="147320"/>
          </a:xfrm>
          <a:custGeom>
            <a:avLst/>
            <a:gdLst/>
            <a:ahLst/>
            <a:cxnLst/>
            <a:rect l="l" t="t" r="r" b="b"/>
            <a:pathLst>
              <a:path w="17780" h="147320">
                <a:moveTo>
                  <a:pt x="12682" y="0"/>
                </a:moveTo>
                <a:lnTo>
                  <a:pt x="7751" y="1554"/>
                </a:lnTo>
                <a:lnTo>
                  <a:pt x="0" y="145176"/>
                </a:lnTo>
                <a:lnTo>
                  <a:pt x="4657" y="146761"/>
                </a:lnTo>
                <a:lnTo>
                  <a:pt x="9573" y="145999"/>
                </a:lnTo>
                <a:lnTo>
                  <a:pt x="17337" y="1554"/>
                </a:lnTo>
                <a:lnTo>
                  <a:pt x="12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568647" y="3233379"/>
            <a:ext cx="76200" cy="93980"/>
          </a:xfrm>
          <a:custGeom>
            <a:avLst/>
            <a:gdLst/>
            <a:ahLst/>
            <a:cxnLst/>
            <a:rect l="l" t="t" r="r" b="b"/>
            <a:pathLst>
              <a:path w="76200" h="93979">
                <a:moveTo>
                  <a:pt x="71701" y="0"/>
                </a:moveTo>
                <a:lnTo>
                  <a:pt x="10360" y="74706"/>
                </a:lnTo>
                <a:lnTo>
                  <a:pt x="0" y="93390"/>
                </a:lnTo>
                <a:lnTo>
                  <a:pt x="19680" y="76992"/>
                </a:lnTo>
                <a:lnTo>
                  <a:pt x="75581" y="9631"/>
                </a:lnTo>
                <a:lnTo>
                  <a:pt x="75581" y="1584"/>
                </a:lnTo>
                <a:lnTo>
                  <a:pt x="7170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67875" y="3224083"/>
            <a:ext cx="57785" cy="67945"/>
          </a:xfrm>
          <a:custGeom>
            <a:avLst/>
            <a:gdLst/>
            <a:ahLst/>
            <a:cxnLst/>
            <a:rect l="l" t="t" r="r" b="b"/>
            <a:pathLst>
              <a:path w="57785" h="67945">
                <a:moveTo>
                  <a:pt x="51242" y="0"/>
                </a:moveTo>
                <a:lnTo>
                  <a:pt x="0" y="61234"/>
                </a:lnTo>
                <a:lnTo>
                  <a:pt x="7248" y="67391"/>
                </a:lnTo>
                <a:lnTo>
                  <a:pt x="57457" y="5455"/>
                </a:lnTo>
                <a:lnTo>
                  <a:pt x="5124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644228" y="3234232"/>
            <a:ext cx="66675" cy="101600"/>
          </a:xfrm>
          <a:custGeom>
            <a:avLst/>
            <a:gdLst/>
            <a:ahLst/>
            <a:cxnLst/>
            <a:rect l="l" t="t" r="r" b="b"/>
            <a:pathLst>
              <a:path w="66675" h="101600">
                <a:moveTo>
                  <a:pt x="4919" y="0"/>
                </a:moveTo>
                <a:lnTo>
                  <a:pt x="0" y="731"/>
                </a:lnTo>
                <a:lnTo>
                  <a:pt x="0" y="8778"/>
                </a:lnTo>
                <a:lnTo>
                  <a:pt x="61328" y="101315"/>
                </a:lnTo>
                <a:lnTo>
                  <a:pt x="66260" y="99761"/>
                </a:lnTo>
                <a:lnTo>
                  <a:pt x="66260" y="91714"/>
                </a:lnTo>
                <a:lnTo>
                  <a:pt x="491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61670" y="3473531"/>
            <a:ext cx="66040" cy="103505"/>
          </a:xfrm>
          <a:custGeom>
            <a:avLst/>
            <a:gdLst/>
            <a:ahLst/>
            <a:cxnLst/>
            <a:rect l="l" t="t" r="r" b="b"/>
            <a:pathLst>
              <a:path w="66039" h="103504">
                <a:moveTo>
                  <a:pt x="0" y="0"/>
                </a:moveTo>
                <a:lnTo>
                  <a:pt x="6976" y="20482"/>
                </a:lnTo>
                <a:lnTo>
                  <a:pt x="60557" y="102900"/>
                </a:lnTo>
                <a:lnTo>
                  <a:pt x="65224" y="102138"/>
                </a:lnTo>
                <a:lnTo>
                  <a:pt x="65998" y="94305"/>
                </a:lnTo>
                <a:lnTo>
                  <a:pt x="17337" y="18897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556229" y="3510625"/>
            <a:ext cx="52069" cy="73025"/>
          </a:xfrm>
          <a:custGeom>
            <a:avLst/>
            <a:gdLst/>
            <a:ahLst/>
            <a:cxnLst/>
            <a:rect l="l" t="t" r="r" b="b"/>
            <a:pathLst>
              <a:path w="52069" h="73025">
                <a:moveTo>
                  <a:pt x="7763" y="0"/>
                </a:moveTo>
                <a:lnTo>
                  <a:pt x="0" y="4693"/>
                </a:lnTo>
                <a:lnTo>
                  <a:pt x="44007" y="72786"/>
                </a:lnTo>
                <a:lnTo>
                  <a:pt x="51770" y="68183"/>
                </a:lnTo>
                <a:lnTo>
                  <a:pt x="77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626894" y="3479170"/>
            <a:ext cx="75565" cy="98425"/>
          </a:xfrm>
          <a:custGeom>
            <a:avLst/>
            <a:gdLst/>
            <a:ahLst/>
            <a:cxnLst/>
            <a:rect l="l" t="t" r="r" b="b"/>
            <a:pathLst>
              <a:path w="75564" h="98425">
                <a:moveTo>
                  <a:pt x="70911" y="0"/>
                </a:moveTo>
                <a:lnTo>
                  <a:pt x="774" y="88666"/>
                </a:lnTo>
                <a:lnTo>
                  <a:pt x="0" y="96499"/>
                </a:lnTo>
                <a:lnTo>
                  <a:pt x="4916" y="98084"/>
                </a:lnTo>
                <a:lnTo>
                  <a:pt x="75569" y="9418"/>
                </a:lnTo>
                <a:lnTo>
                  <a:pt x="75569" y="1584"/>
                </a:lnTo>
                <a:lnTo>
                  <a:pt x="7091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84531" y="3219389"/>
            <a:ext cx="94615" cy="112395"/>
          </a:xfrm>
          <a:custGeom>
            <a:avLst/>
            <a:gdLst/>
            <a:ahLst/>
            <a:cxnLst/>
            <a:rect l="l" t="t" r="r" b="b"/>
            <a:pathLst>
              <a:path w="94615" h="112395">
                <a:moveTo>
                  <a:pt x="37801" y="0"/>
                </a:moveTo>
                <a:lnTo>
                  <a:pt x="0" y="9296"/>
                </a:lnTo>
                <a:lnTo>
                  <a:pt x="65483" y="112288"/>
                </a:lnTo>
                <a:lnTo>
                  <a:pt x="84115" y="107381"/>
                </a:lnTo>
                <a:lnTo>
                  <a:pt x="94475" y="88696"/>
                </a:lnTo>
                <a:lnTo>
                  <a:pt x="3780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467194" y="3466520"/>
            <a:ext cx="101600" cy="112395"/>
          </a:xfrm>
          <a:custGeom>
            <a:avLst/>
            <a:gdLst/>
            <a:ahLst/>
            <a:cxnLst/>
            <a:rect l="l" t="t" r="r" b="b"/>
            <a:pathLst>
              <a:path w="101600" h="112395">
                <a:moveTo>
                  <a:pt x="76355" y="0"/>
                </a:moveTo>
                <a:lnTo>
                  <a:pt x="0" y="98297"/>
                </a:lnTo>
                <a:lnTo>
                  <a:pt x="36243" y="112288"/>
                </a:lnTo>
                <a:lnTo>
                  <a:pt x="101452" y="27492"/>
                </a:lnTo>
                <a:lnTo>
                  <a:pt x="94475" y="7010"/>
                </a:lnTo>
                <a:lnTo>
                  <a:pt x="7635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516892" y="3933550"/>
            <a:ext cx="57150" cy="111760"/>
          </a:xfrm>
          <a:custGeom>
            <a:avLst/>
            <a:gdLst/>
            <a:ahLst/>
            <a:cxnLst/>
            <a:rect l="l" t="t" r="r" b="b"/>
            <a:pathLst>
              <a:path w="57150" h="111760">
                <a:moveTo>
                  <a:pt x="39337" y="0"/>
                </a:moveTo>
                <a:lnTo>
                  <a:pt x="0" y="58067"/>
                </a:lnTo>
                <a:lnTo>
                  <a:pt x="48649" y="111444"/>
                </a:lnTo>
                <a:lnTo>
                  <a:pt x="56686" y="107585"/>
                </a:lnTo>
                <a:lnTo>
                  <a:pt x="3933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645776" y="3979188"/>
            <a:ext cx="35560" cy="58419"/>
          </a:xfrm>
          <a:custGeom>
            <a:avLst/>
            <a:gdLst/>
            <a:ahLst/>
            <a:cxnLst/>
            <a:rect l="l" t="t" r="r" b="b"/>
            <a:pathLst>
              <a:path w="35560" h="58420">
                <a:moveTo>
                  <a:pt x="26919" y="0"/>
                </a:moveTo>
                <a:lnTo>
                  <a:pt x="0" y="54946"/>
                </a:lnTo>
                <a:lnTo>
                  <a:pt x="8037" y="58076"/>
                </a:lnTo>
                <a:lnTo>
                  <a:pt x="35469" y="3867"/>
                </a:lnTo>
                <a:lnTo>
                  <a:pt x="2691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672696" y="3834728"/>
            <a:ext cx="17145" cy="147955"/>
          </a:xfrm>
          <a:custGeom>
            <a:avLst/>
            <a:gdLst/>
            <a:ahLst/>
            <a:cxnLst/>
            <a:rect l="l" t="t" r="r" b="b"/>
            <a:pathLst>
              <a:path w="17144" h="147954">
                <a:moveTo>
                  <a:pt x="11655" y="0"/>
                </a:moveTo>
                <a:lnTo>
                  <a:pt x="7775" y="737"/>
                </a:lnTo>
                <a:lnTo>
                  <a:pt x="0" y="145197"/>
                </a:lnTo>
                <a:lnTo>
                  <a:pt x="9311" y="147495"/>
                </a:lnTo>
                <a:lnTo>
                  <a:pt x="16575" y="1572"/>
                </a:lnTo>
                <a:lnTo>
                  <a:pt x="1165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543549" y="3734135"/>
            <a:ext cx="75565" cy="93345"/>
          </a:xfrm>
          <a:custGeom>
            <a:avLst/>
            <a:gdLst/>
            <a:ahLst/>
            <a:cxnLst/>
            <a:rect l="l" t="t" r="r" b="b"/>
            <a:pathLst>
              <a:path w="75565" h="93345">
                <a:moveTo>
                  <a:pt x="70914" y="0"/>
                </a:moveTo>
                <a:lnTo>
                  <a:pt x="9573" y="73853"/>
                </a:lnTo>
                <a:lnTo>
                  <a:pt x="0" y="92759"/>
                </a:lnTo>
                <a:lnTo>
                  <a:pt x="18894" y="76995"/>
                </a:lnTo>
                <a:lnTo>
                  <a:pt x="75569" y="9631"/>
                </a:lnTo>
                <a:lnTo>
                  <a:pt x="75569" y="1798"/>
                </a:lnTo>
                <a:lnTo>
                  <a:pt x="7091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542775" y="3724747"/>
            <a:ext cx="57785" cy="66040"/>
          </a:xfrm>
          <a:custGeom>
            <a:avLst/>
            <a:gdLst/>
            <a:ahLst/>
            <a:cxnLst/>
            <a:rect l="l" t="t" r="r" b="b"/>
            <a:pathLst>
              <a:path w="57784" h="66039">
                <a:moveTo>
                  <a:pt x="50471" y="0"/>
                </a:moveTo>
                <a:lnTo>
                  <a:pt x="0" y="60472"/>
                </a:lnTo>
                <a:lnTo>
                  <a:pt x="7238" y="65897"/>
                </a:lnTo>
                <a:lnTo>
                  <a:pt x="57460" y="5425"/>
                </a:lnTo>
                <a:lnTo>
                  <a:pt x="5047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619118" y="3734866"/>
            <a:ext cx="66040" cy="100965"/>
          </a:xfrm>
          <a:custGeom>
            <a:avLst/>
            <a:gdLst/>
            <a:ahLst/>
            <a:cxnLst/>
            <a:rect l="l" t="t" r="r" b="b"/>
            <a:pathLst>
              <a:path w="66039" h="100964">
                <a:moveTo>
                  <a:pt x="4666" y="0"/>
                </a:moveTo>
                <a:lnTo>
                  <a:pt x="0" y="1066"/>
                </a:lnTo>
                <a:lnTo>
                  <a:pt x="0" y="8900"/>
                </a:lnTo>
                <a:lnTo>
                  <a:pt x="61353" y="100599"/>
                </a:lnTo>
                <a:lnTo>
                  <a:pt x="65233" y="99861"/>
                </a:lnTo>
                <a:lnTo>
                  <a:pt x="65995" y="91302"/>
                </a:lnTo>
                <a:lnTo>
                  <a:pt x="466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458659" y="3714719"/>
            <a:ext cx="94615" cy="117475"/>
          </a:xfrm>
          <a:custGeom>
            <a:avLst/>
            <a:gdLst/>
            <a:ahLst/>
            <a:cxnLst/>
            <a:rect l="l" t="t" r="r" b="b"/>
            <a:pathLst>
              <a:path w="94615" h="117475">
                <a:moveTo>
                  <a:pt x="37776" y="0"/>
                </a:moveTo>
                <a:lnTo>
                  <a:pt x="0" y="9296"/>
                </a:lnTo>
                <a:lnTo>
                  <a:pt x="65995" y="116878"/>
                </a:lnTo>
                <a:lnTo>
                  <a:pt x="84889" y="112175"/>
                </a:lnTo>
                <a:lnTo>
                  <a:pt x="94463" y="93268"/>
                </a:lnTo>
                <a:lnTo>
                  <a:pt x="3777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699354" y="2765663"/>
            <a:ext cx="40640" cy="81915"/>
          </a:xfrm>
          <a:custGeom>
            <a:avLst/>
            <a:gdLst/>
            <a:ahLst/>
            <a:cxnLst/>
            <a:rect l="l" t="t" r="r" b="b"/>
            <a:pathLst>
              <a:path w="40639" h="81914">
                <a:moveTo>
                  <a:pt x="8811" y="0"/>
                </a:moveTo>
                <a:lnTo>
                  <a:pt x="0" y="3108"/>
                </a:lnTo>
                <a:lnTo>
                  <a:pt x="31577" y="81655"/>
                </a:lnTo>
                <a:lnTo>
                  <a:pt x="40111" y="78546"/>
                </a:lnTo>
                <a:lnTo>
                  <a:pt x="881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576684" y="2758653"/>
            <a:ext cx="59055" cy="143510"/>
          </a:xfrm>
          <a:custGeom>
            <a:avLst/>
            <a:gdLst/>
            <a:ahLst/>
            <a:cxnLst/>
            <a:rect l="l" t="t" r="r" b="b"/>
            <a:pathLst>
              <a:path w="59055" h="143510">
                <a:moveTo>
                  <a:pt x="50983" y="0"/>
                </a:moveTo>
                <a:lnTo>
                  <a:pt x="0" y="58795"/>
                </a:lnTo>
                <a:lnTo>
                  <a:pt x="33122" y="142890"/>
                </a:lnTo>
                <a:lnTo>
                  <a:pt x="59009" y="3870"/>
                </a:lnTo>
                <a:lnTo>
                  <a:pt x="5098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568647" y="2817449"/>
            <a:ext cx="41275" cy="175895"/>
          </a:xfrm>
          <a:custGeom>
            <a:avLst/>
            <a:gdLst/>
            <a:ahLst/>
            <a:cxnLst/>
            <a:rect l="l" t="t" r="r" b="b"/>
            <a:pathLst>
              <a:path w="41275" h="175894">
                <a:moveTo>
                  <a:pt x="8037" y="0"/>
                </a:moveTo>
                <a:lnTo>
                  <a:pt x="0" y="161604"/>
                </a:lnTo>
                <a:lnTo>
                  <a:pt x="36243" y="175808"/>
                </a:lnTo>
                <a:lnTo>
                  <a:pt x="41160" y="84094"/>
                </a:lnTo>
                <a:lnTo>
                  <a:pt x="803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722918" y="2844210"/>
            <a:ext cx="17780" cy="149225"/>
          </a:xfrm>
          <a:custGeom>
            <a:avLst/>
            <a:gdLst/>
            <a:ahLst/>
            <a:cxnLst/>
            <a:rect l="l" t="t" r="r" b="b"/>
            <a:pathLst>
              <a:path w="17780" h="149225">
                <a:moveTo>
                  <a:pt x="17333" y="0"/>
                </a:moveTo>
                <a:lnTo>
                  <a:pt x="8013" y="1554"/>
                </a:lnTo>
                <a:lnTo>
                  <a:pt x="0" y="147462"/>
                </a:lnTo>
                <a:lnTo>
                  <a:pt x="4904" y="149047"/>
                </a:lnTo>
                <a:lnTo>
                  <a:pt x="9558" y="147462"/>
                </a:lnTo>
                <a:lnTo>
                  <a:pt x="173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583661" y="2964210"/>
            <a:ext cx="80645" cy="115570"/>
          </a:xfrm>
          <a:custGeom>
            <a:avLst/>
            <a:gdLst/>
            <a:ahLst/>
            <a:cxnLst/>
            <a:rect l="l" t="t" r="r" b="b"/>
            <a:pathLst>
              <a:path w="80644" h="115569">
                <a:moveTo>
                  <a:pt x="8025" y="0"/>
                </a:moveTo>
                <a:lnTo>
                  <a:pt x="0" y="4693"/>
                </a:lnTo>
                <a:lnTo>
                  <a:pt x="72475" y="115427"/>
                </a:lnTo>
                <a:lnTo>
                  <a:pt x="80235" y="110733"/>
                </a:lnTo>
                <a:lnTo>
                  <a:pt x="802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575124" y="2992526"/>
            <a:ext cx="80645" cy="116205"/>
          </a:xfrm>
          <a:custGeom>
            <a:avLst/>
            <a:gdLst/>
            <a:ahLst/>
            <a:cxnLst/>
            <a:rect l="l" t="t" r="r" b="b"/>
            <a:pathLst>
              <a:path w="80644" h="116205">
                <a:moveTo>
                  <a:pt x="7763" y="0"/>
                </a:moveTo>
                <a:lnTo>
                  <a:pt x="0" y="5425"/>
                </a:lnTo>
                <a:lnTo>
                  <a:pt x="72213" y="116159"/>
                </a:lnTo>
                <a:lnTo>
                  <a:pt x="80238" y="110703"/>
                </a:lnTo>
                <a:lnTo>
                  <a:pt x="77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492568" y="2979054"/>
            <a:ext cx="112395" cy="105410"/>
          </a:xfrm>
          <a:custGeom>
            <a:avLst/>
            <a:gdLst/>
            <a:ahLst/>
            <a:cxnLst/>
            <a:rect l="l" t="t" r="r" b="b"/>
            <a:pathLst>
              <a:path w="112394" h="105410">
                <a:moveTo>
                  <a:pt x="76078" y="0"/>
                </a:moveTo>
                <a:lnTo>
                  <a:pt x="0" y="91287"/>
                </a:lnTo>
                <a:lnTo>
                  <a:pt x="36740" y="105277"/>
                </a:lnTo>
                <a:lnTo>
                  <a:pt x="112321" y="14203"/>
                </a:lnTo>
                <a:lnTo>
                  <a:pt x="7607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647337" y="2991673"/>
            <a:ext cx="80645" cy="96520"/>
          </a:xfrm>
          <a:custGeom>
            <a:avLst/>
            <a:gdLst/>
            <a:ahLst/>
            <a:cxnLst/>
            <a:rect l="l" t="t" r="r" b="b"/>
            <a:pathLst>
              <a:path w="80644" h="96519">
                <a:moveTo>
                  <a:pt x="75581" y="0"/>
                </a:moveTo>
                <a:lnTo>
                  <a:pt x="0" y="93390"/>
                </a:lnTo>
                <a:lnTo>
                  <a:pt x="9570" y="96530"/>
                </a:lnTo>
                <a:lnTo>
                  <a:pt x="80485" y="9418"/>
                </a:lnTo>
                <a:lnTo>
                  <a:pt x="80485" y="1584"/>
                </a:lnTo>
                <a:lnTo>
                  <a:pt x="7558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516892" y="3811130"/>
            <a:ext cx="45720" cy="180975"/>
          </a:xfrm>
          <a:custGeom>
            <a:avLst/>
            <a:gdLst/>
            <a:ahLst/>
            <a:cxnLst/>
            <a:rect l="l" t="t" r="r" b="b"/>
            <a:pathLst>
              <a:path w="45719" h="180975">
                <a:moveTo>
                  <a:pt x="45552" y="0"/>
                </a:moveTo>
                <a:lnTo>
                  <a:pt x="26657" y="15764"/>
                </a:lnTo>
                <a:lnTo>
                  <a:pt x="7763" y="20467"/>
                </a:lnTo>
                <a:lnTo>
                  <a:pt x="0" y="180487"/>
                </a:lnTo>
                <a:lnTo>
                  <a:pt x="39337" y="122419"/>
                </a:lnTo>
                <a:lnTo>
                  <a:pt x="455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27048" y="2798551"/>
            <a:ext cx="33655" cy="38100"/>
          </a:xfrm>
          <a:custGeom>
            <a:avLst/>
            <a:gdLst/>
            <a:ahLst/>
            <a:cxnLst/>
            <a:rect l="l" t="t" r="r" b="b"/>
            <a:pathLst>
              <a:path w="33655" h="38100">
                <a:moveTo>
                  <a:pt x="26657" y="0"/>
                </a:moveTo>
                <a:lnTo>
                  <a:pt x="0" y="31333"/>
                </a:lnTo>
                <a:lnTo>
                  <a:pt x="6989" y="37825"/>
                </a:lnTo>
                <a:lnTo>
                  <a:pt x="33646" y="6278"/>
                </a:lnTo>
                <a:lnTo>
                  <a:pt x="2665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730931" y="2813608"/>
            <a:ext cx="47625" cy="54610"/>
          </a:xfrm>
          <a:custGeom>
            <a:avLst/>
            <a:gdLst/>
            <a:ahLst/>
            <a:cxnLst/>
            <a:rect l="l" t="t" r="r" b="b"/>
            <a:pathLst>
              <a:path w="47625" h="54610">
                <a:moveTo>
                  <a:pt x="40898" y="0"/>
                </a:moveTo>
                <a:lnTo>
                  <a:pt x="0" y="47731"/>
                </a:lnTo>
                <a:lnTo>
                  <a:pt x="7001" y="54193"/>
                </a:lnTo>
                <a:lnTo>
                  <a:pt x="47100" y="5425"/>
                </a:lnTo>
                <a:lnTo>
                  <a:pt x="4089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548204" y="2801691"/>
            <a:ext cx="49530" cy="56515"/>
          </a:xfrm>
          <a:custGeom>
            <a:avLst/>
            <a:gdLst/>
            <a:ahLst/>
            <a:cxnLst/>
            <a:rect l="l" t="t" r="r" b="b"/>
            <a:pathLst>
              <a:path w="49530" h="56514">
                <a:moveTo>
                  <a:pt x="7251" y="0"/>
                </a:moveTo>
                <a:lnTo>
                  <a:pt x="0" y="5638"/>
                </a:lnTo>
                <a:lnTo>
                  <a:pt x="41147" y="56509"/>
                </a:lnTo>
                <a:lnTo>
                  <a:pt x="48923" y="50231"/>
                </a:lnTo>
                <a:lnTo>
                  <a:pt x="725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565541" y="2787700"/>
            <a:ext cx="38100" cy="42545"/>
          </a:xfrm>
          <a:custGeom>
            <a:avLst/>
            <a:gdLst/>
            <a:ahLst/>
            <a:cxnLst/>
            <a:rect l="l" t="t" r="r" b="b"/>
            <a:pathLst>
              <a:path w="38100" h="42544">
                <a:moveTo>
                  <a:pt x="8037" y="0"/>
                </a:moveTo>
                <a:lnTo>
                  <a:pt x="0" y="4602"/>
                </a:lnTo>
                <a:lnTo>
                  <a:pt x="30025" y="42184"/>
                </a:lnTo>
                <a:lnTo>
                  <a:pt x="37801" y="36027"/>
                </a:lnTo>
                <a:lnTo>
                  <a:pt x="803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475993" y="3955590"/>
            <a:ext cx="64135" cy="52069"/>
          </a:xfrm>
          <a:custGeom>
            <a:avLst/>
            <a:gdLst/>
            <a:ahLst/>
            <a:cxnLst/>
            <a:rect l="l" t="t" r="r" b="b"/>
            <a:pathLst>
              <a:path w="64134" h="52070">
                <a:moveTo>
                  <a:pt x="58244" y="0"/>
                </a:moveTo>
                <a:lnTo>
                  <a:pt x="0" y="44077"/>
                </a:lnTo>
                <a:lnTo>
                  <a:pt x="6214" y="51803"/>
                </a:lnTo>
                <a:lnTo>
                  <a:pt x="63675" y="6153"/>
                </a:lnTo>
                <a:lnTo>
                  <a:pt x="5824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489972" y="3980758"/>
            <a:ext cx="53975" cy="43815"/>
          </a:xfrm>
          <a:custGeom>
            <a:avLst/>
            <a:gdLst/>
            <a:ahLst/>
            <a:cxnLst/>
            <a:rect l="l" t="t" r="r" b="b"/>
            <a:pathLst>
              <a:path w="53975" h="43814">
                <a:moveTo>
                  <a:pt x="48137" y="0"/>
                </a:moveTo>
                <a:lnTo>
                  <a:pt x="0" y="37493"/>
                </a:lnTo>
                <a:lnTo>
                  <a:pt x="6464" y="43769"/>
                </a:lnTo>
                <a:lnTo>
                  <a:pt x="53577" y="7001"/>
                </a:lnTo>
                <a:lnTo>
                  <a:pt x="4813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674257" y="3959446"/>
            <a:ext cx="39370" cy="52705"/>
          </a:xfrm>
          <a:custGeom>
            <a:avLst/>
            <a:gdLst/>
            <a:ahLst/>
            <a:cxnLst/>
            <a:rect l="l" t="t" r="r" b="b"/>
            <a:pathLst>
              <a:path w="39369" h="52704">
                <a:moveTo>
                  <a:pt x="7751" y="0"/>
                </a:moveTo>
                <a:lnTo>
                  <a:pt x="0" y="5428"/>
                </a:lnTo>
                <a:lnTo>
                  <a:pt x="32348" y="52651"/>
                </a:lnTo>
                <a:lnTo>
                  <a:pt x="39337" y="47948"/>
                </a:lnTo>
                <a:lnTo>
                  <a:pt x="775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668042" y="3990057"/>
            <a:ext cx="26670" cy="34925"/>
          </a:xfrm>
          <a:custGeom>
            <a:avLst/>
            <a:gdLst/>
            <a:ahLst/>
            <a:cxnLst/>
            <a:rect l="l" t="t" r="r" b="b"/>
            <a:pathLst>
              <a:path w="26669" h="34925">
                <a:moveTo>
                  <a:pt x="6989" y="0"/>
                </a:moveTo>
                <a:lnTo>
                  <a:pt x="0" y="4690"/>
                </a:lnTo>
                <a:lnTo>
                  <a:pt x="18894" y="34469"/>
                </a:lnTo>
                <a:lnTo>
                  <a:pt x="26657" y="29766"/>
                </a:lnTo>
                <a:lnTo>
                  <a:pt x="698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295156" y="1566306"/>
            <a:ext cx="88900" cy="66675"/>
          </a:xfrm>
          <a:custGeom>
            <a:avLst/>
            <a:gdLst/>
            <a:ahLst/>
            <a:cxnLst/>
            <a:rect l="l" t="t" r="r" b="b"/>
            <a:pathLst>
              <a:path w="88900" h="66675">
                <a:moveTo>
                  <a:pt x="4666" y="0"/>
                </a:moveTo>
                <a:lnTo>
                  <a:pt x="0" y="7833"/>
                </a:lnTo>
                <a:lnTo>
                  <a:pt x="79403" y="66659"/>
                </a:lnTo>
                <a:lnTo>
                  <a:pt x="88785" y="62788"/>
                </a:lnTo>
                <a:lnTo>
                  <a:pt x="466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370499" y="1629095"/>
            <a:ext cx="13970" cy="125730"/>
          </a:xfrm>
          <a:custGeom>
            <a:avLst/>
            <a:gdLst/>
            <a:ahLst/>
            <a:cxnLst/>
            <a:rect l="l" t="t" r="r" b="b"/>
            <a:pathLst>
              <a:path w="13969" h="125730">
                <a:moveTo>
                  <a:pt x="13441" y="0"/>
                </a:moveTo>
                <a:lnTo>
                  <a:pt x="4059" y="3870"/>
                </a:lnTo>
                <a:lnTo>
                  <a:pt x="0" y="120853"/>
                </a:lnTo>
                <a:lnTo>
                  <a:pt x="8750" y="125547"/>
                </a:lnTo>
                <a:lnTo>
                  <a:pt x="1344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2174521" y="1770985"/>
            <a:ext cx="15430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2301358" y="1749948"/>
            <a:ext cx="78105" cy="72390"/>
          </a:xfrm>
          <a:custGeom>
            <a:avLst/>
            <a:gdLst/>
            <a:ahLst/>
            <a:cxnLst/>
            <a:rect l="l" t="t" r="r" b="b"/>
            <a:pathLst>
              <a:path w="78105" h="72389">
                <a:moveTo>
                  <a:pt x="69140" y="0"/>
                </a:moveTo>
                <a:lnTo>
                  <a:pt x="0" y="65074"/>
                </a:lnTo>
                <a:lnTo>
                  <a:pt x="6214" y="72389"/>
                </a:lnTo>
                <a:lnTo>
                  <a:pt x="77891" y="4693"/>
                </a:lnTo>
                <a:lnTo>
                  <a:pt x="691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050316" y="1888144"/>
            <a:ext cx="127000" cy="39370"/>
          </a:xfrm>
          <a:custGeom>
            <a:avLst/>
            <a:gdLst/>
            <a:ahLst/>
            <a:cxnLst/>
            <a:rect l="l" t="t" r="r" b="b"/>
            <a:pathLst>
              <a:path w="127000" h="39369">
                <a:moveTo>
                  <a:pt x="124230" y="0"/>
                </a:moveTo>
                <a:lnTo>
                  <a:pt x="0" y="31424"/>
                </a:lnTo>
                <a:lnTo>
                  <a:pt x="6989" y="39166"/>
                </a:lnTo>
                <a:lnTo>
                  <a:pt x="126824" y="9387"/>
                </a:lnTo>
                <a:lnTo>
                  <a:pt x="12423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2029068" y="2078592"/>
            <a:ext cx="15430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2017181" y="2016709"/>
            <a:ext cx="53975" cy="99695"/>
          </a:xfrm>
          <a:custGeom>
            <a:avLst/>
            <a:gdLst/>
            <a:ahLst/>
            <a:cxnLst/>
            <a:rect l="l" t="t" r="r" b="b"/>
            <a:pathLst>
              <a:path w="53975" h="99694">
                <a:moveTo>
                  <a:pt x="10357" y="0"/>
                </a:moveTo>
                <a:lnTo>
                  <a:pt x="0" y="853"/>
                </a:lnTo>
                <a:lnTo>
                  <a:pt x="45040" y="99151"/>
                </a:lnTo>
                <a:lnTo>
                  <a:pt x="53577" y="95280"/>
                </a:lnTo>
                <a:lnTo>
                  <a:pt x="1035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181011" y="2178527"/>
            <a:ext cx="83185" cy="10160"/>
          </a:xfrm>
          <a:custGeom>
            <a:avLst/>
            <a:gdLst/>
            <a:ahLst/>
            <a:cxnLst/>
            <a:rect l="l" t="t" r="r" b="b"/>
            <a:pathLst>
              <a:path w="83185" h="10160">
                <a:moveTo>
                  <a:pt x="0" y="0"/>
                </a:moveTo>
                <a:lnTo>
                  <a:pt x="0" y="9387"/>
                </a:lnTo>
                <a:lnTo>
                  <a:pt x="77138" y="10119"/>
                </a:lnTo>
                <a:lnTo>
                  <a:pt x="82570" y="82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258150" y="2179350"/>
            <a:ext cx="80645" cy="129539"/>
          </a:xfrm>
          <a:custGeom>
            <a:avLst/>
            <a:gdLst/>
            <a:ahLst/>
            <a:cxnLst/>
            <a:rect l="l" t="t" r="r" b="b"/>
            <a:pathLst>
              <a:path w="80644" h="129539">
                <a:moveTo>
                  <a:pt x="5431" y="0"/>
                </a:moveTo>
                <a:lnTo>
                  <a:pt x="0" y="9296"/>
                </a:lnTo>
                <a:lnTo>
                  <a:pt x="69866" y="129418"/>
                </a:lnTo>
                <a:lnTo>
                  <a:pt x="80226" y="129418"/>
                </a:lnTo>
                <a:lnTo>
                  <a:pt x="54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2187208" y="2335234"/>
            <a:ext cx="15430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2295156" y="2308768"/>
            <a:ext cx="43815" cy="62230"/>
          </a:xfrm>
          <a:custGeom>
            <a:avLst/>
            <a:gdLst/>
            <a:ahLst/>
            <a:cxnLst/>
            <a:rect l="l" t="t" r="r" b="b"/>
            <a:pathLst>
              <a:path w="43814" h="62230">
                <a:moveTo>
                  <a:pt x="43220" y="0"/>
                </a:moveTo>
                <a:lnTo>
                  <a:pt x="32860" y="0"/>
                </a:lnTo>
                <a:lnTo>
                  <a:pt x="0" y="57241"/>
                </a:lnTo>
                <a:lnTo>
                  <a:pt x="7763" y="62148"/>
                </a:lnTo>
                <a:lnTo>
                  <a:pt x="432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106216" y="2436114"/>
            <a:ext cx="84455" cy="25400"/>
          </a:xfrm>
          <a:custGeom>
            <a:avLst/>
            <a:gdLst/>
            <a:ahLst/>
            <a:cxnLst/>
            <a:rect l="l" t="t" r="r" b="b"/>
            <a:pathLst>
              <a:path w="84455" h="25400">
                <a:moveTo>
                  <a:pt x="82567" y="0"/>
                </a:moveTo>
                <a:lnTo>
                  <a:pt x="0" y="17007"/>
                </a:lnTo>
                <a:lnTo>
                  <a:pt x="6989" y="25054"/>
                </a:lnTo>
                <a:lnTo>
                  <a:pt x="84115" y="8442"/>
                </a:lnTo>
                <a:lnTo>
                  <a:pt x="8256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72319" y="2453121"/>
            <a:ext cx="41275" cy="119380"/>
          </a:xfrm>
          <a:custGeom>
            <a:avLst/>
            <a:gdLst/>
            <a:ahLst/>
            <a:cxnLst/>
            <a:rect l="l" t="t" r="r" b="b"/>
            <a:pathLst>
              <a:path w="41275" h="119380">
                <a:moveTo>
                  <a:pt x="33896" y="0"/>
                </a:moveTo>
                <a:lnTo>
                  <a:pt x="0" y="119298"/>
                </a:lnTo>
                <a:lnTo>
                  <a:pt x="10344" y="119298"/>
                </a:lnTo>
                <a:lnTo>
                  <a:pt x="40885" y="8046"/>
                </a:lnTo>
                <a:lnTo>
                  <a:pt x="338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730931" y="1596938"/>
            <a:ext cx="12065" cy="89535"/>
          </a:xfrm>
          <a:custGeom>
            <a:avLst/>
            <a:gdLst/>
            <a:ahLst/>
            <a:cxnLst/>
            <a:rect l="l" t="t" r="r" b="b"/>
            <a:pathLst>
              <a:path w="12064" h="89535">
                <a:moveTo>
                  <a:pt x="9320" y="0"/>
                </a:moveTo>
                <a:lnTo>
                  <a:pt x="0" y="0"/>
                </a:lnTo>
                <a:lnTo>
                  <a:pt x="2331" y="84063"/>
                </a:lnTo>
                <a:lnTo>
                  <a:pt x="11643" y="89489"/>
                </a:lnTo>
                <a:lnTo>
                  <a:pt x="932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607999" y="1681002"/>
            <a:ext cx="134620" cy="67945"/>
          </a:xfrm>
          <a:custGeom>
            <a:avLst/>
            <a:gdLst/>
            <a:ahLst/>
            <a:cxnLst/>
            <a:rect l="l" t="t" r="r" b="b"/>
            <a:pathLst>
              <a:path w="134619" h="67944">
                <a:moveTo>
                  <a:pt x="125263" y="0"/>
                </a:moveTo>
                <a:lnTo>
                  <a:pt x="0" y="61203"/>
                </a:lnTo>
                <a:lnTo>
                  <a:pt x="8013" y="67391"/>
                </a:lnTo>
                <a:lnTo>
                  <a:pt x="134575" y="5425"/>
                </a:lnTo>
                <a:lnTo>
                  <a:pt x="1252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600998" y="1742206"/>
            <a:ext cx="15240" cy="78740"/>
          </a:xfrm>
          <a:custGeom>
            <a:avLst/>
            <a:gdLst/>
            <a:ahLst/>
            <a:cxnLst/>
            <a:rect l="l" t="t" r="r" b="b"/>
            <a:pathLst>
              <a:path w="15240" h="78739">
                <a:moveTo>
                  <a:pt x="7001" y="0"/>
                </a:moveTo>
                <a:lnTo>
                  <a:pt x="0" y="77723"/>
                </a:lnTo>
                <a:lnTo>
                  <a:pt x="8808" y="78546"/>
                </a:lnTo>
                <a:lnTo>
                  <a:pt x="15014" y="6187"/>
                </a:lnTo>
                <a:lnTo>
                  <a:pt x="700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471077" y="1953219"/>
            <a:ext cx="88265" cy="95885"/>
          </a:xfrm>
          <a:custGeom>
            <a:avLst/>
            <a:gdLst/>
            <a:ahLst/>
            <a:cxnLst/>
            <a:rect l="l" t="t" r="r" b="b"/>
            <a:pathLst>
              <a:path w="88265" h="95885">
                <a:moveTo>
                  <a:pt x="82046" y="0"/>
                </a:moveTo>
                <a:lnTo>
                  <a:pt x="0" y="94945"/>
                </a:lnTo>
                <a:lnTo>
                  <a:pt x="11131" y="95676"/>
                </a:lnTo>
                <a:lnTo>
                  <a:pt x="88260" y="5425"/>
                </a:lnTo>
                <a:lnTo>
                  <a:pt x="8204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547432" y="2148748"/>
            <a:ext cx="106680" cy="27305"/>
          </a:xfrm>
          <a:custGeom>
            <a:avLst/>
            <a:gdLst/>
            <a:ahLst/>
            <a:cxnLst/>
            <a:rect l="l" t="t" r="r" b="b"/>
            <a:pathLst>
              <a:path w="106680" h="27305">
                <a:moveTo>
                  <a:pt x="104820" y="0"/>
                </a:moveTo>
                <a:lnTo>
                  <a:pt x="4916" y="15575"/>
                </a:lnTo>
                <a:lnTo>
                  <a:pt x="0" y="26730"/>
                </a:lnTo>
                <a:lnTo>
                  <a:pt x="106381" y="8564"/>
                </a:lnTo>
                <a:lnTo>
                  <a:pt x="10482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762243" y="2221656"/>
            <a:ext cx="39370" cy="49530"/>
          </a:xfrm>
          <a:custGeom>
            <a:avLst/>
            <a:gdLst/>
            <a:ahLst/>
            <a:cxnLst/>
            <a:rect l="l" t="t" r="r" b="b"/>
            <a:pathLst>
              <a:path w="39369" h="49530">
                <a:moveTo>
                  <a:pt x="8037" y="0"/>
                </a:moveTo>
                <a:lnTo>
                  <a:pt x="0" y="4907"/>
                </a:lnTo>
                <a:lnTo>
                  <a:pt x="28480" y="49499"/>
                </a:lnTo>
                <a:lnTo>
                  <a:pt x="39337" y="48676"/>
                </a:lnTo>
                <a:lnTo>
                  <a:pt x="803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737146" y="2270333"/>
            <a:ext cx="64769" cy="114300"/>
          </a:xfrm>
          <a:custGeom>
            <a:avLst/>
            <a:gdLst/>
            <a:ahLst/>
            <a:cxnLst/>
            <a:rect l="l" t="t" r="r" b="b"/>
            <a:pathLst>
              <a:path w="64769" h="114300">
                <a:moveTo>
                  <a:pt x="64434" y="0"/>
                </a:moveTo>
                <a:lnTo>
                  <a:pt x="53577" y="822"/>
                </a:lnTo>
                <a:lnTo>
                  <a:pt x="0" y="104546"/>
                </a:lnTo>
                <a:lnTo>
                  <a:pt x="5428" y="113842"/>
                </a:lnTo>
                <a:lnTo>
                  <a:pt x="644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1442073" y="1793540"/>
            <a:ext cx="363855" cy="680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>
              <a:lnSpc>
                <a:spcPct val="100000"/>
              </a:lnSpc>
            </a:pPr>
            <a:r>
              <a:rPr sz="13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1300">
              <a:latin typeface="Arial"/>
              <a:cs typeface="Arial"/>
            </a:endParaRPr>
          </a:p>
          <a:p>
            <a:pPr marL="221615">
              <a:lnSpc>
                <a:spcPct val="100000"/>
              </a:lnSpc>
              <a:spcBef>
                <a:spcPts val="450"/>
              </a:spcBef>
            </a:pPr>
            <a:r>
              <a:rPr sz="13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3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1592461" y="2357445"/>
            <a:ext cx="150495" cy="27305"/>
          </a:xfrm>
          <a:custGeom>
            <a:avLst/>
            <a:gdLst/>
            <a:ahLst/>
            <a:cxnLst/>
            <a:rect l="l" t="t" r="r" b="b"/>
            <a:pathLst>
              <a:path w="150494" h="27305">
                <a:moveTo>
                  <a:pt x="1560" y="0"/>
                </a:moveTo>
                <a:lnTo>
                  <a:pt x="0" y="9387"/>
                </a:lnTo>
                <a:lnTo>
                  <a:pt x="150113" y="26730"/>
                </a:lnTo>
                <a:lnTo>
                  <a:pt x="144685" y="17434"/>
                </a:lnTo>
                <a:lnTo>
                  <a:pt x="156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585222" y="2395057"/>
            <a:ext cx="96520" cy="51435"/>
          </a:xfrm>
          <a:custGeom>
            <a:avLst/>
            <a:gdLst/>
            <a:ahLst/>
            <a:cxnLst/>
            <a:rect l="l" t="t" r="r" b="b"/>
            <a:pathLst>
              <a:path w="96519" h="51435">
                <a:moveTo>
                  <a:pt x="4130" y="0"/>
                </a:moveTo>
                <a:lnTo>
                  <a:pt x="0" y="8046"/>
                </a:lnTo>
                <a:lnTo>
                  <a:pt x="88248" y="51084"/>
                </a:lnTo>
                <a:lnTo>
                  <a:pt x="96024" y="44927"/>
                </a:lnTo>
                <a:lnTo>
                  <a:pt x="413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673470" y="2439984"/>
            <a:ext cx="31115" cy="87630"/>
          </a:xfrm>
          <a:custGeom>
            <a:avLst/>
            <a:gdLst/>
            <a:ahLst/>
            <a:cxnLst/>
            <a:rect l="l" t="t" r="r" b="b"/>
            <a:pathLst>
              <a:path w="31114" h="87630">
                <a:moveTo>
                  <a:pt x="7775" y="0"/>
                </a:moveTo>
                <a:lnTo>
                  <a:pt x="0" y="6156"/>
                </a:lnTo>
                <a:lnTo>
                  <a:pt x="21229" y="87081"/>
                </a:lnTo>
                <a:lnTo>
                  <a:pt x="30553" y="87081"/>
                </a:lnTo>
                <a:lnTo>
                  <a:pt x="777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426375" y="4228624"/>
            <a:ext cx="33655" cy="67945"/>
          </a:xfrm>
          <a:custGeom>
            <a:avLst/>
            <a:gdLst/>
            <a:ahLst/>
            <a:cxnLst/>
            <a:rect l="l" t="t" r="r" b="b"/>
            <a:pathLst>
              <a:path w="33655" h="67945">
                <a:moveTo>
                  <a:pt x="8034" y="0"/>
                </a:moveTo>
                <a:lnTo>
                  <a:pt x="0" y="3343"/>
                </a:lnTo>
                <a:lnTo>
                  <a:pt x="23774" y="66851"/>
                </a:lnTo>
                <a:lnTo>
                  <a:pt x="33159" y="67686"/>
                </a:lnTo>
                <a:lnTo>
                  <a:pt x="80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598675" y="4197190"/>
            <a:ext cx="12700" cy="71120"/>
          </a:xfrm>
          <a:custGeom>
            <a:avLst/>
            <a:gdLst/>
            <a:ahLst/>
            <a:cxnLst/>
            <a:rect l="l" t="t" r="r" b="b"/>
            <a:pathLst>
              <a:path w="12700" h="71120">
                <a:moveTo>
                  <a:pt x="3880" y="0"/>
                </a:moveTo>
                <a:lnTo>
                  <a:pt x="0" y="70820"/>
                </a:lnTo>
                <a:lnTo>
                  <a:pt x="9323" y="66117"/>
                </a:lnTo>
                <a:lnTo>
                  <a:pt x="12679" y="835"/>
                </a:lnTo>
                <a:lnTo>
                  <a:pt x="388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072319" y="2572420"/>
            <a:ext cx="28575" cy="80645"/>
          </a:xfrm>
          <a:custGeom>
            <a:avLst/>
            <a:gdLst/>
            <a:ahLst/>
            <a:cxnLst/>
            <a:rect l="l" t="t" r="r" b="b"/>
            <a:pathLst>
              <a:path w="28575" h="80644">
                <a:moveTo>
                  <a:pt x="10344" y="0"/>
                </a:moveTo>
                <a:lnTo>
                  <a:pt x="0" y="0"/>
                </a:lnTo>
                <a:lnTo>
                  <a:pt x="19656" y="80101"/>
                </a:lnTo>
                <a:lnTo>
                  <a:pt x="28453" y="77815"/>
                </a:lnTo>
                <a:lnTo>
                  <a:pt x="103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677363" y="2526243"/>
            <a:ext cx="26670" cy="81280"/>
          </a:xfrm>
          <a:custGeom>
            <a:avLst/>
            <a:gdLst/>
            <a:ahLst/>
            <a:cxnLst/>
            <a:rect l="l" t="t" r="r" b="b"/>
            <a:pathLst>
              <a:path w="26669" h="81280">
                <a:moveTo>
                  <a:pt x="17337" y="0"/>
                </a:moveTo>
                <a:lnTo>
                  <a:pt x="0" y="79369"/>
                </a:lnTo>
                <a:lnTo>
                  <a:pt x="9573" y="80954"/>
                </a:lnTo>
                <a:lnTo>
                  <a:pt x="26660" y="1584"/>
                </a:lnTo>
                <a:lnTo>
                  <a:pt x="1733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855945" y="4786871"/>
            <a:ext cx="29845" cy="19685"/>
          </a:xfrm>
          <a:custGeom>
            <a:avLst/>
            <a:gdLst/>
            <a:ahLst/>
            <a:cxnLst/>
            <a:rect l="l" t="t" r="r" b="b"/>
            <a:pathLst>
              <a:path w="29844" h="19685">
                <a:moveTo>
                  <a:pt x="25100" y="0"/>
                </a:moveTo>
                <a:lnTo>
                  <a:pt x="0" y="11667"/>
                </a:lnTo>
                <a:lnTo>
                  <a:pt x="3883" y="19443"/>
                </a:lnTo>
                <a:lnTo>
                  <a:pt x="29242" y="8561"/>
                </a:lnTo>
                <a:lnTo>
                  <a:pt x="251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 txBox="1"/>
          <p:nvPr/>
        </p:nvSpPr>
        <p:spPr>
          <a:xfrm>
            <a:off x="1350709" y="3959286"/>
            <a:ext cx="563245" cy="989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300" b="1" spc="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950" b="1" spc="30" baseline="-1923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950" b="1" spc="30" baseline="-4273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1950" baseline="-4273">
              <a:latin typeface="Arial"/>
              <a:cs typeface="Arial"/>
            </a:endParaRPr>
          </a:p>
          <a:p>
            <a:pPr marL="374015" marR="5080" indent="13335">
              <a:lnSpc>
                <a:spcPct val="114900"/>
              </a:lnSpc>
              <a:spcBef>
                <a:spcPts val="50"/>
              </a:spcBef>
            </a:pPr>
            <a:r>
              <a:rPr sz="1300" b="1" dirty="0">
                <a:solidFill>
                  <a:srgbClr val="0000FF"/>
                </a:solidFill>
                <a:latin typeface="Arial"/>
                <a:cs typeface="Arial"/>
              </a:rPr>
              <a:t>O  O</a:t>
            </a:r>
            <a:endParaRPr sz="1300">
              <a:latin typeface="Arial"/>
              <a:cs typeface="Arial"/>
            </a:endParaRPr>
          </a:p>
          <a:p>
            <a:pPr marL="374015">
              <a:lnSpc>
                <a:spcPct val="100000"/>
              </a:lnSpc>
              <a:spcBef>
                <a:spcPts val="894"/>
              </a:spcBef>
            </a:pPr>
            <a:r>
              <a:rPr sz="13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1878723" y="4592918"/>
            <a:ext cx="31750" cy="201295"/>
          </a:xfrm>
          <a:custGeom>
            <a:avLst/>
            <a:gdLst/>
            <a:ahLst/>
            <a:cxnLst/>
            <a:rect l="l" t="t" r="r" b="b"/>
            <a:pathLst>
              <a:path w="31750" h="201295">
                <a:moveTo>
                  <a:pt x="31574" y="0"/>
                </a:moveTo>
                <a:lnTo>
                  <a:pt x="21991" y="3883"/>
                </a:lnTo>
                <a:lnTo>
                  <a:pt x="0" y="194727"/>
                </a:lnTo>
                <a:lnTo>
                  <a:pt x="8799" y="200954"/>
                </a:lnTo>
                <a:lnTo>
                  <a:pt x="3157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017181" y="1919569"/>
            <a:ext cx="40640" cy="98425"/>
          </a:xfrm>
          <a:custGeom>
            <a:avLst/>
            <a:gdLst/>
            <a:ahLst/>
            <a:cxnLst/>
            <a:rect l="l" t="t" r="r" b="b"/>
            <a:pathLst>
              <a:path w="40639" h="98425">
                <a:moveTo>
                  <a:pt x="33134" y="0"/>
                </a:moveTo>
                <a:lnTo>
                  <a:pt x="0" y="97993"/>
                </a:lnTo>
                <a:lnTo>
                  <a:pt x="10357" y="97139"/>
                </a:lnTo>
                <a:lnTo>
                  <a:pt x="40123" y="7741"/>
                </a:lnTo>
                <a:lnTo>
                  <a:pt x="331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>
            <a:off x="1319924" y="5090310"/>
            <a:ext cx="486409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4170" algn="l"/>
              </a:tabLst>
            </a:pPr>
            <a:r>
              <a:rPr sz="1300" b="1" dirty="0">
                <a:solidFill>
                  <a:srgbClr val="0000FF"/>
                </a:solidFill>
                <a:latin typeface="Arial"/>
                <a:cs typeface="Arial"/>
              </a:rPr>
              <a:t>Bz	O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1548204" y="5189564"/>
            <a:ext cx="106045" cy="11430"/>
          </a:xfrm>
          <a:custGeom>
            <a:avLst/>
            <a:gdLst/>
            <a:ahLst/>
            <a:cxnLst/>
            <a:rect l="l" t="t" r="r" b="b"/>
            <a:pathLst>
              <a:path w="106044" h="11429">
                <a:moveTo>
                  <a:pt x="105610" y="0"/>
                </a:moveTo>
                <a:lnTo>
                  <a:pt x="0" y="1560"/>
                </a:lnTo>
                <a:lnTo>
                  <a:pt x="0" y="10893"/>
                </a:lnTo>
                <a:lnTo>
                  <a:pt x="105610" y="9336"/>
                </a:lnTo>
                <a:lnTo>
                  <a:pt x="105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471077" y="2048164"/>
            <a:ext cx="81280" cy="127635"/>
          </a:xfrm>
          <a:custGeom>
            <a:avLst/>
            <a:gdLst/>
            <a:ahLst/>
            <a:cxnLst/>
            <a:rect l="l" t="t" r="r" b="b"/>
            <a:pathLst>
              <a:path w="81280" h="127635">
                <a:moveTo>
                  <a:pt x="0" y="0"/>
                </a:moveTo>
                <a:lnTo>
                  <a:pt x="76355" y="127314"/>
                </a:lnTo>
                <a:lnTo>
                  <a:pt x="81271" y="116159"/>
                </a:lnTo>
                <a:lnTo>
                  <a:pt x="11131" y="731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817382" y="1518422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4">
                <a:moveTo>
                  <a:pt x="0" y="0"/>
                </a:moveTo>
                <a:lnTo>
                  <a:pt x="107143" y="0"/>
                </a:lnTo>
              </a:path>
            </a:pathLst>
          </a:custGeom>
          <a:ln w="93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51876" y="1518788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5">
                <a:moveTo>
                  <a:pt x="0" y="0"/>
                </a:moveTo>
                <a:lnTo>
                  <a:pt x="109465" y="0"/>
                </a:lnTo>
              </a:path>
            </a:pathLst>
          </a:custGeom>
          <a:ln w="100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982772" y="1595353"/>
            <a:ext cx="11430" cy="60960"/>
          </a:xfrm>
          <a:custGeom>
            <a:avLst/>
            <a:gdLst/>
            <a:ahLst/>
            <a:cxnLst/>
            <a:rect l="l" t="t" r="r" b="b"/>
            <a:pathLst>
              <a:path w="11430" h="60960">
                <a:moveTo>
                  <a:pt x="1536" y="0"/>
                </a:moveTo>
                <a:lnTo>
                  <a:pt x="0" y="60472"/>
                </a:lnTo>
                <a:lnTo>
                  <a:pt x="9308" y="60472"/>
                </a:lnTo>
                <a:lnTo>
                  <a:pt x="10856" y="822"/>
                </a:lnTo>
                <a:lnTo>
                  <a:pt x="15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956626" y="1591482"/>
            <a:ext cx="12065" cy="64769"/>
          </a:xfrm>
          <a:custGeom>
            <a:avLst/>
            <a:gdLst/>
            <a:ahLst/>
            <a:cxnLst/>
            <a:rect l="l" t="t" r="r" b="b"/>
            <a:pathLst>
              <a:path w="12064" h="64769">
                <a:moveTo>
                  <a:pt x="11905" y="0"/>
                </a:moveTo>
                <a:lnTo>
                  <a:pt x="2331" y="0"/>
                </a:lnTo>
                <a:lnTo>
                  <a:pt x="0" y="64343"/>
                </a:lnTo>
                <a:lnTo>
                  <a:pt x="9570" y="64343"/>
                </a:lnTo>
                <a:lnTo>
                  <a:pt x="119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1666215" y="1196373"/>
            <a:ext cx="647700" cy="648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890" algn="ctr">
              <a:lnSpc>
                <a:spcPct val="100000"/>
              </a:lnSpc>
            </a:pPr>
            <a:r>
              <a:rPr sz="1300" b="1" dirty="0">
                <a:latin typeface="Arial"/>
                <a:cs typeface="Arial"/>
              </a:rPr>
              <a:t>O</a:t>
            </a:r>
            <a:endParaRPr sz="1300">
              <a:latin typeface="Arial"/>
              <a:cs typeface="Arial"/>
            </a:endParaRPr>
          </a:p>
          <a:p>
            <a:pPr marL="12700" marR="5080" algn="ctr">
              <a:lnSpc>
                <a:spcPct val="108600"/>
              </a:lnSpc>
              <a:spcBef>
                <a:spcPts val="20"/>
              </a:spcBef>
              <a:tabLst>
                <a:tab pos="505459" algn="l"/>
              </a:tabLst>
            </a:pPr>
            <a:r>
              <a:rPr sz="1300" b="1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1300" b="1" spc="-1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	</a:t>
            </a:r>
            <a:r>
              <a:rPr sz="1300" b="1" dirty="0">
                <a:solidFill>
                  <a:srgbClr val="FF0000"/>
                </a:solidFill>
                <a:latin typeface="Arial"/>
                <a:cs typeface="Arial"/>
              </a:rPr>
              <a:t>O  </a:t>
            </a:r>
            <a:r>
              <a:rPr sz="1300" b="1" dirty="0">
                <a:latin typeface="Arial"/>
                <a:cs typeface="Arial"/>
              </a:rPr>
              <a:t>O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1969306" y="1379433"/>
            <a:ext cx="12065" cy="62230"/>
          </a:xfrm>
          <a:custGeom>
            <a:avLst/>
            <a:gdLst/>
            <a:ahLst/>
            <a:cxnLst/>
            <a:rect l="l" t="t" r="r" b="b"/>
            <a:pathLst>
              <a:path w="12064" h="62230">
                <a:moveTo>
                  <a:pt x="9308" y="0"/>
                </a:moveTo>
                <a:lnTo>
                  <a:pt x="0" y="0"/>
                </a:lnTo>
                <a:lnTo>
                  <a:pt x="2319" y="62148"/>
                </a:lnTo>
                <a:lnTo>
                  <a:pt x="11905" y="62148"/>
                </a:lnTo>
                <a:lnTo>
                  <a:pt x="93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044101" y="1179515"/>
            <a:ext cx="130810" cy="83185"/>
          </a:xfrm>
          <a:custGeom>
            <a:avLst/>
            <a:gdLst/>
            <a:ahLst/>
            <a:cxnLst/>
            <a:rect l="l" t="t" r="r" b="b"/>
            <a:pathLst>
              <a:path w="130810" h="83184">
                <a:moveTo>
                  <a:pt x="130445" y="0"/>
                </a:moveTo>
                <a:lnTo>
                  <a:pt x="0" y="75224"/>
                </a:lnTo>
                <a:lnTo>
                  <a:pt x="4666" y="82966"/>
                </a:lnTo>
                <a:lnTo>
                  <a:pt x="130445" y="10027"/>
                </a:lnTo>
                <a:lnTo>
                  <a:pt x="1304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174546" y="1179515"/>
            <a:ext cx="153035" cy="99695"/>
          </a:xfrm>
          <a:custGeom>
            <a:avLst/>
            <a:gdLst/>
            <a:ahLst/>
            <a:cxnLst/>
            <a:rect l="l" t="t" r="r" b="b"/>
            <a:pathLst>
              <a:path w="153035" h="99694">
                <a:moveTo>
                  <a:pt x="0" y="0"/>
                </a:moveTo>
                <a:lnTo>
                  <a:pt x="0" y="10027"/>
                </a:lnTo>
                <a:lnTo>
                  <a:pt x="152707" y="99547"/>
                </a:lnTo>
                <a:lnTo>
                  <a:pt x="152707" y="886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 txBox="1"/>
          <p:nvPr/>
        </p:nvSpPr>
        <p:spPr>
          <a:xfrm>
            <a:off x="2412951" y="1107270"/>
            <a:ext cx="2260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25" dirty="0">
                <a:latin typeface="Arial"/>
                <a:cs typeface="Arial"/>
              </a:rPr>
              <a:t>CN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2327254" y="1216304"/>
            <a:ext cx="91440" cy="62865"/>
          </a:xfrm>
          <a:custGeom>
            <a:avLst/>
            <a:gdLst/>
            <a:ahLst/>
            <a:cxnLst/>
            <a:rect l="l" t="t" r="r" b="b"/>
            <a:pathLst>
              <a:path w="91439" h="62865">
                <a:moveTo>
                  <a:pt x="87453" y="0"/>
                </a:moveTo>
                <a:lnTo>
                  <a:pt x="0" y="51907"/>
                </a:lnTo>
                <a:lnTo>
                  <a:pt x="0" y="62758"/>
                </a:lnTo>
                <a:lnTo>
                  <a:pt x="91308" y="7833"/>
                </a:lnTo>
                <a:lnTo>
                  <a:pt x="874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353671" y="1289934"/>
            <a:ext cx="3290437" cy="3734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 txBox="1"/>
          <p:nvPr/>
        </p:nvSpPr>
        <p:spPr>
          <a:xfrm>
            <a:off x="6732783" y="1528821"/>
            <a:ext cx="48196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0</a:t>
            </a:r>
            <a:r>
              <a:rPr sz="1800" spc="-5" dirty="0">
                <a:latin typeface="Wingdings"/>
                <a:cs typeface="Wingdings"/>
              </a:rPr>
              <a:t></a:t>
            </a: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5716020" y="1423415"/>
            <a:ext cx="481330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0</a:t>
            </a:r>
            <a:r>
              <a:rPr sz="1800" spc="-5" dirty="0">
                <a:latin typeface="Wingdings"/>
                <a:cs typeface="Wingdings"/>
              </a:rPr>
              <a:t></a:t>
            </a: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1437933" y="2627182"/>
            <a:ext cx="4602480" cy="544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>
                <a:solidFill>
                  <a:srgbClr val="0000FF"/>
                </a:solidFill>
                <a:latin typeface="Arial"/>
                <a:cs typeface="Arial"/>
              </a:rPr>
              <a:t>O </a:t>
            </a:r>
            <a:r>
              <a:rPr sz="1950" b="1" spc="89" baseline="17094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950" b="1" spc="89" baseline="-64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950" b="1" spc="89" baseline="-27777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950" b="1" spc="-315" baseline="-2777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00" b="1" spc="4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950" b="1" spc="67" baseline="-128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950" baseline="-1282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70"/>
              </a:spcBef>
            </a:pPr>
            <a:r>
              <a:rPr sz="1800" spc="-5" dirty="0">
                <a:latin typeface="Calibri"/>
                <a:cs typeface="Calibri"/>
              </a:rPr>
              <a:t>0</a:t>
            </a:r>
            <a:r>
              <a:rPr sz="1800" spc="-5" dirty="0">
                <a:latin typeface="Wingdings"/>
                <a:cs typeface="Wingdings"/>
              </a:rPr>
              <a:t></a:t>
            </a: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5319780" y="3739643"/>
            <a:ext cx="48133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0</a:t>
            </a:r>
            <a:r>
              <a:rPr sz="1800" spc="-5" dirty="0">
                <a:latin typeface="Wingdings"/>
                <a:cs typeface="Wingdings"/>
              </a:rPr>
              <a:t></a:t>
            </a:r>
            <a:r>
              <a:rPr sz="180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6333" y="175509"/>
            <a:ext cx="6466840" cy="907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1025" marR="5080" indent="-568960">
              <a:lnSpc>
                <a:spcPct val="100000"/>
              </a:lnSpc>
            </a:pPr>
            <a:r>
              <a:rPr sz="2900" dirty="0"/>
              <a:t>How about Stacked </a:t>
            </a:r>
            <a:r>
              <a:rPr sz="2900" spc="-45" dirty="0"/>
              <a:t>Trimer,</a:t>
            </a:r>
            <a:r>
              <a:rPr sz="2900" spc="-145" dirty="0"/>
              <a:t> </a:t>
            </a:r>
            <a:r>
              <a:rPr sz="2900" spc="-40" dirty="0"/>
              <a:t>Tetramer,  </a:t>
            </a:r>
            <a:r>
              <a:rPr sz="2900" spc="-15" dirty="0"/>
              <a:t>Pentamer, Hexamer,</a:t>
            </a:r>
            <a:r>
              <a:rPr sz="2900" spc="-165" dirty="0"/>
              <a:t> </a:t>
            </a:r>
            <a:r>
              <a:rPr sz="2900" dirty="0"/>
              <a:t>Heptamer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1502792" y="5787744"/>
            <a:ext cx="678180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40"/>
              </a:lnSpc>
            </a:pPr>
            <a:r>
              <a:rPr sz="1800" spc="-10" dirty="0">
                <a:latin typeface="Calibri"/>
                <a:cs typeface="Calibri"/>
              </a:rPr>
              <a:t>Universal </a:t>
            </a:r>
            <a:r>
              <a:rPr sz="1800" spc="-5" dirty="0">
                <a:latin typeface="Calibri"/>
                <a:cs typeface="Calibri"/>
              </a:rPr>
              <a:t>Signature: The </a:t>
            </a:r>
            <a:r>
              <a:rPr sz="1800" spc="-15" dirty="0">
                <a:latin typeface="Calibri"/>
                <a:cs typeface="Calibri"/>
              </a:rPr>
              <a:t>ratio </a:t>
            </a:r>
            <a:r>
              <a:rPr sz="1800" spc="-10" dirty="0">
                <a:latin typeface="Calibri"/>
                <a:cs typeface="Calibri"/>
              </a:rPr>
              <a:t>A(0</a:t>
            </a:r>
            <a:r>
              <a:rPr sz="1800" spc="-10" dirty="0">
                <a:latin typeface="Wingdings"/>
                <a:cs typeface="Wingdings"/>
              </a:rPr>
              <a:t></a:t>
            </a:r>
            <a:r>
              <a:rPr sz="1800" spc="-10" dirty="0">
                <a:latin typeface="Calibri"/>
                <a:cs typeface="Calibri"/>
              </a:rPr>
              <a:t>1)/A(0</a:t>
            </a:r>
            <a:r>
              <a:rPr sz="1800" spc="-10" dirty="0">
                <a:latin typeface="Wingdings"/>
                <a:cs typeface="Wingdings"/>
              </a:rPr>
              <a:t></a:t>
            </a:r>
            <a:r>
              <a:rPr sz="1800" spc="-10" dirty="0">
                <a:latin typeface="Calibri"/>
                <a:cs typeface="Calibri"/>
              </a:rPr>
              <a:t>0) gradually </a:t>
            </a:r>
            <a:r>
              <a:rPr sz="1800" spc="-5" dirty="0">
                <a:latin typeface="Calibri"/>
                <a:cs typeface="Calibri"/>
              </a:rPr>
              <a:t>increases </a:t>
            </a:r>
            <a:r>
              <a:rPr sz="1800" dirty="0">
                <a:latin typeface="Calibri"/>
                <a:cs typeface="Calibri"/>
              </a:rPr>
              <a:t>as the  </a:t>
            </a:r>
            <a:r>
              <a:rPr sz="1800" spc="-10" dirty="0">
                <a:latin typeface="Calibri"/>
                <a:cs typeface="Calibri"/>
              </a:rPr>
              <a:t>stack </a:t>
            </a:r>
            <a:r>
              <a:rPr sz="1800" spc="-15" dirty="0">
                <a:latin typeface="Calibri"/>
                <a:cs typeface="Calibri"/>
              </a:rPr>
              <a:t>grows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longer.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5323" y="1425122"/>
            <a:ext cx="867689" cy="1683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6312" y="1599194"/>
            <a:ext cx="26034" cy="34290"/>
          </a:xfrm>
          <a:custGeom>
            <a:avLst/>
            <a:gdLst/>
            <a:ahLst/>
            <a:cxnLst/>
            <a:rect l="l" t="t" r="r" b="b"/>
            <a:pathLst>
              <a:path w="26034" h="34289">
                <a:moveTo>
                  <a:pt x="3797" y="0"/>
                </a:moveTo>
                <a:lnTo>
                  <a:pt x="0" y="1767"/>
                </a:lnTo>
                <a:lnTo>
                  <a:pt x="20241" y="33375"/>
                </a:lnTo>
                <a:lnTo>
                  <a:pt x="25944" y="34259"/>
                </a:lnTo>
                <a:lnTo>
                  <a:pt x="379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7012" y="1632569"/>
            <a:ext cx="45720" cy="35560"/>
          </a:xfrm>
          <a:custGeom>
            <a:avLst/>
            <a:gdLst/>
            <a:ahLst/>
            <a:cxnLst/>
            <a:rect l="l" t="t" r="r" b="b"/>
            <a:pathLst>
              <a:path w="45719" h="35560">
                <a:moveTo>
                  <a:pt x="39541" y="0"/>
                </a:moveTo>
                <a:lnTo>
                  <a:pt x="0" y="33649"/>
                </a:lnTo>
                <a:lnTo>
                  <a:pt x="5702" y="35570"/>
                </a:lnTo>
                <a:lnTo>
                  <a:pt x="45244" y="883"/>
                </a:lnTo>
                <a:lnTo>
                  <a:pt x="3954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0767" y="1688410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7012" y="1666219"/>
            <a:ext cx="27305" cy="41275"/>
          </a:xfrm>
          <a:custGeom>
            <a:avLst/>
            <a:gdLst/>
            <a:ahLst/>
            <a:cxnLst/>
            <a:rect l="l" t="t" r="r" b="b"/>
            <a:pathLst>
              <a:path w="27305" h="41275">
                <a:moveTo>
                  <a:pt x="0" y="0"/>
                </a:moveTo>
                <a:lnTo>
                  <a:pt x="23097" y="40995"/>
                </a:lnTo>
                <a:lnTo>
                  <a:pt x="26895" y="39105"/>
                </a:lnTo>
                <a:lnTo>
                  <a:pt x="5702" y="192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4865" y="1725503"/>
            <a:ext cx="34925" cy="13335"/>
          </a:xfrm>
          <a:custGeom>
            <a:avLst/>
            <a:gdLst/>
            <a:ahLst/>
            <a:cxnLst/>
            <a:rect l="l" t="t" r="r" b="b"/>
            <a:pathLst>
              <a:path w="34925" h="13335">
                <a:moveTo>
                  <a:pt x="0" y="0"/>
                </a:moveTo>
                <a:lnTo>
                  <a:pt x="954" y="5730"/>
                </a:lnTo>
                <a:lnTo>
                  <a:pt x="32589" y="13228"/>
                </a:lnTo>
                <a:lnTo>
                  <a:pt x="34482" y="9509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1968" y="1725503"/>
            <a:ext cx="34290" cy="31750"/>
          </a:xfrm>
          <a:custGeom>
            <a:avLst/>
            <a:gdLst/>
            <a:ahLst/>
            <a:cxnLst/>
            <a:rect l="l" t="t" r="r" b="b"/>
            <a:pathLst>
              <a:path w="34290" h="31750">
                <a:moveTo>
                  <a:pt x="32897" y="0"/>
                </a:moveTo>
                <a:lnTo>
                  <a:pt x="0" y="30601"/>
                </a:lnTo>
                <a:lnTo>
                  <a:pt x="5690" y="31485"/>
                </a:lnTo>
                <a:lnTo>
                  <a:pt x="33851" y="5730"/>
                </a:lnTo>
                <a:lnTo>
                  <a:pt x="3289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95926" y="1763060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1968" y="1756105"/>
            <a:ext cx="18415" cy="26034"/>
          </a:xfrm>
          <a:custGeom>
            <a:avLst/>
            <a:gdLst/>
            <a:ahLst/>
            <a:cxnLst/>
            <a:rect l="l" t="t" r="r" b="b"/>
            <a:pathLst>
              <a:path w="18415" h="26035">
                <a:moveTo>
                  <a:pt x="0" y="0"/>
                </a:moveTo>
                <a:lnTo>
                  <a:pt x="14551" y="25786"/>
                </a:lnTo>
                <a:lnTo>
                  <a:pt x="18348" y="23987"/>
                </a:lnTo>
                <a:lnTo>
                  <a:pt x="5690" y="883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98676" y="1845331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49851" y="1364026"/>
            <a:ext cx="14033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0000FF"/>
                </a:solidFill>
                <a:latin typeface="Arial"/>
                <a:cs typeface="Arial"/>
              </a:rPr>
              <a:t>OH</a:t>
            </a:r>
            <a:endParaRPr sz="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51786" y="1444051"/>
            <a:ext cx="24130" cy="42545"/>
          </a:xfrm>
          <a:custGeom>
            <a:avLst/>
            <a:gdLst/>
            <a:ahLst/>
            <a:cxnLst/>
            <a:rect l="l" t="t" r="r" b="b"/>
            <a:pathLst>
              <a:path w="24130" h="42544">
                <a:moveTo>
                  <a:pt x="20253" y="0"/>
                </a:moveTo>
                <a:lnTo>
                  <a:pt x="0" y="42275"/>
                </a:lnTo>
                <a:lnTo>
                  <a:pt x="5705" y="40355"/>
                </a:lnTo>
                <a:lnTo>
                  <a:pt x="24039" y="1889"/>
                </a:lnTo>
                <a:lnTo>
                  <a:pt x="2025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51786" y="1484406"/>
            <a:ext cx="64135" cy="17145"/>
          </a:xfrm>
          <a:custGeom>
            <a:avLst/>
            <a:gdLst/>
            <a:ahLst/>
            <a:cxnLst/>
            <a:rect l="l" t="t" r="r" b="b"/>
            <a:pathLst>
              <a:path w="64134" h="17144">
                <a:moveTo>
                  <a:pt x="5705" y="0"/>
                </a:moveTo>
                <a:lnTo>
                  <a:pt x="0" y="1920"/>
                </a:lnTo>
                <a:lnTo>
                  <a:pt x="59795" y="17007"/>
                </a:lnTo>
                <a:lnTo>
                  <a:pt x="63581" y="14234"/>
                </a:lnTo>
                <a:lnTo>
                  <a:pt x="570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65987" y="1537444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03032" y="1498640"/>
            <a:ext cx="12700" cy="52069"/>
          </a:xfrm>
          <a:custGeom>
            <a:avLst/>
            <a:gdLst/>
            <a:ahLst/>
            <a:cxnLst/>
            <a:rect l="l" t="t" r="r" b="b"/>
            <a:pathLst>
              <a:path w="12700" h="52069">
                <a:moveTo>
                  <a:pt x="12335" y="0"/>
                </a:moveTo>
                <a:lnTo>
                  <a:pt x="8549" y="2773"/>
                </a:lnTo>
                <a:lnTo>
                  <a:pt x="0" y="50657"/>
                </a:lnTo>
                <a:lnTo>
                  <a:pt x="3797" y="51663"/>
                </a:lnTo>
                <a:lnTo>
                  <a:pt x="1233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00500" y="1674633"/>
            <a:ext cx="2216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" marR="99060" indent="19685">
              <a:lnSpc>
                <a:spcPct val="1309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  O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1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6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900" b="1" spc="75" baseline="-9259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900" b="1" baseline="-27777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900" baseline="-27777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7073" y="1958494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1055" y="1933571"/>
            <a:ext cx="46164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baseline="9259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b="1" spc="-97" baseline="9259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600" b="1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900" b="1" baseline="37037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b="1" spc="-7" baseline="3703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900" b="1" spc="-89" baseline="46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9259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900" b="1" spc="-150" baseline="925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900" baseline="4629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8110" y="2540313"/>
            <a:ext cx="42418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6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900" b="1" spc="-165" baseline="46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spc="44" baseline="462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900" b="1" spc="44" baseline="23148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b="1" spc="-179" baseline="2314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900" b="1" spc="52" baseline="13888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900" b="1" spc="52" baseline="4629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900" baseline="4629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65698" y="2919155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82152" y="2658817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70244" y="2757832"/>
            <a:ext cx="320040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785">
              <a:lnSpc>
                <a:spcPct val="1258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900" b="1" baseline="4629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4501" y="2680877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4970" y="3018749"/>
            <a:ext cx="17716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600" b="1" spc="-10" dirty="0">
                <a:solidFill>
                  <a:srgbClr val="0000FF"/>
                </a:solidFill>
                <a:latin typeface="Arial"/>
                <a:cs typeface="Arial"/>
              </a:rPr>
              <a:t>zO</a:t>
            </a:r>
            <a:endParaRPr sz="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4275" y="2465404"/>
            <a:ext cx="218440" cy="493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080" marR="5080" indent="-120014">
              <a:lnSpc>
                <a:spcPct val="154700"/>
              </a:lnSpc>
            </a:pPr>
            <a:r>
              <a:rPr sz="600" b="1" spc="6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b="1" baseline="-9259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900" b="1" spc="-127" baseline="-9259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900" b="1" baseline="-23148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marL="1270" algn="ctr">
              <a:lnSpc>
                <a:spcPts val="66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02475" y="1541958"/>
            <a:ext cx="100965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 marR="5080" indent="-15875">
              <a:lnSpc>
                <a:spcPct val="1588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  O</a:t>
            </a:r>
            <a:endParaRPr sz="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6591" y="1370142"/>
            <a:ext cx="37020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0815">
              <a:lnSpc>
                <a:spcPct val="67200"/>
              </a:lnSpc>
            </a:pPr>
            <a:r>
              <a:rPr sz="600" b="1" dirty="0">
                <a:latin typeface="Arial"/>
                <a:cs typeface="Arial"/>
              </a:rPr>
              <a:t>O  </a:t>
            </a:r>
            <a:r>
              <a:rPr sz="600" b="1" spc="-5" dirty="0">
                <a:latin typeface="Arial"/>
                <a:cs typeface="Arial"/>
              </a:rPr>
              <a:t>RO   </a:t>
            </a:r>
            <a:r>
              <a:rPr sz="900" b="1" baseline="-23148" dirty="0">
                <a:latin typeface="Arial"/>
                <a:cs typeface="Arial"/>
              </a:rPr>
              <a:t>P </a:t>
            </a:r>
            <a:r>
              <a:rPr sz="900" b="1" spc="37" baseline="-23148" dirty="0">
                <a:latin typeface="Arial"/>
                <a:cs typeface="Arial"/>
              </a:rPr>
              <a:t> </a:t>
            </a:r>
            <a:r>
              <a:rPr sz="900" b="1" baseline="-23148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900" baseline="-23148">
              <a:latin typeface="Arial"/>
              <a:cs typeface="Arial"/>
            </a:endParaRPr>
          </a:p>
          <a:p>
            <a:pPr marR="35560" algn="ctr">
              <a:lnSpc>
                <a:spcPct val="100000"/>
              </a:lnSpc>
              <a:spcBef>
                <a:spcPts val="204"/>
              </a:spcBef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00947" y="3127095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0" y="0"/>
                </a:moveTo>
                <a:lnTo>
                  <a:pt x="49027" y="0"/>
                </a:lnTo>
              </a:path>
            </a:pathLst>
          </a:custGeom>
          <a:ln w="50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08804" y="3127095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258" y="0"/>
                </a:lnTo>
              </a:path>
            </a:pathLst>
          </a:custGeom>
          <a:ln w="50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035383" y="2995749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23393" y="3077108"/>
            <a:ext cx="31496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 marR="5080" indent="-56515">
              <a:lnSpc>
                <a:spcPct val="1034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600" b="1" dirty="0">
                <a:latin typeface="Arial"/>
                <a:cs typeface="Arial"/>
              </a:rPr>
              <a:t>P </a:t>
            </a: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600" b="1" spc="-5" dirty="0">
                <a:latin typeface="Arial"/>
                <a:cs typeface="Arial"/>
              </a:rPr>
              <a:t>RO</a:t>
            </a:r>
            <a:endParaRPr sz="6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72109" y="3175482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120" y="0"/>
                </a:lnTo>
              </a:path>
            </a:pathLst>
          </a:custGeom>
          <a:ln w="249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02190" y="1410187"/>
            <a:ext cx="1124995" cy="1733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516545" y="1926332"/>
            <a:ext cx="453390" cy="129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baseline="9259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b="1" spc="-97" baseline="9259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600" b="1" spc="2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900" b="1" spc="37" baseline="-18518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b="1" spc="44" baseline="-1851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900" b="1" spc="-97" baseline="46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9259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900" b="1" spc="-150" baseline="925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900" baseline="4629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54987" y="2533811"/>
            <a:ext cx="22225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600" b="1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900" b="1" spc="-195" baseline="46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900" baseline="4629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192511" y="1599560"/>
            <a:ext cx="27305" cy="34925"/>
          </a:xfrm>
          <a:custGeom>
            <a:avLst/>
            <a:gdLst/>
            <a:ahLst/>
            <a:cxnLst/>
            <a:rect l="l" t="t" r="r" b="b"/>
            <a:pathLst>
              <a:path w="27305" h="34925">
                <a:moveTo>
                  <a:pt x="3797" y="0"/>
                </a:moveTo>
                <a:lnTo>
                  <a:pt x="0" y="2133"/>
                </a:lnTo>
                <a:lnTo>
                  <a:pt x="19979" y="33741"/>
                </a:lnTo>
                <a:lnTo>
                  <a:pt x="26944" y="34625"/>
                </a:lnTo>
                <a:lnTo>
                  <a:pt x="379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74117" y="1633301"/>
            <a:ext cx="45720" cy="35560"/>
          </a:xfrm>
          <a:custGeom>
            <a:avLst/>
            <a:gdLst/>
            <a:ahLst/>
            <a:cxnLst/>
            <a:rect l="l" t="t" r="r" b="b"/>
            <a:pathLst>
              <a:path w="45719" h="35560">
                <a:moveTo>
                  <a:pt x="38374" y="0"/>
                </a:moveTo>
                <a:lnTo>
                  <a:pt x="0" y="33375"/>
                </a:lnTo>
                <a:lnTo>
                  <a:pt x="5714" y="35295"/>
                </a:lnTo>
                <a:lnTo>
                  <a:pt x="45338" y="883"/>
                </a:lnTo>
                <a:lnTo>
                  <a:pt x="3837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176642" y="1689108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174117" y="1666676"/>
            <a:ext cx="27305" cy="41275"/>
          </a:xfrm>
          <a:custGeom>
            <a:avLst/>
            <a:gdLst/>
            <a:ahLst/>
            <a:cxnLst/>
            <a:rect l="l" t="t" r="r" b="b"/>
            <a:pathLst>
              <a:path w="27305" h="41275">
                <a:moveTo>
                  <a:pt x="0" y="0"/>
                </a:moveTo>
                <a:lnTo>
                  <a:pt x="23158" y="41269"/>
                </a:lnTo>
                <a:lnTo>
                  <a:pt x="26968" y="39105"/>
                </a:lnTo>
                <a:lnTo>
                  <a:pt x="5714" y="192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51936" y="1725838"/>
            <a:ext cx="33655" cy="13970"/>
          </a:xfrm>
          <a:custGeom>
            <a:avLst/>
            <a:gdLst/>
            <a:ahLst/>
            <a:cxnLst/>
            <a:rect l="l" t="t" r="r" b="b"/>
            <a:pathLst>
              <a:path w="33655" h="13969">
                <a:moveTo>
                  <a:pt x="0" y="0"/>
                </a:moveTo>
                <a:lnTo>
                  <a:pt x="938" y="5699"/>
                </a:lnTo>
                <a:lnTo>
                  <a:pt x="31693" y="13594"/>
                </a:lnTo>
                <a:lnTo>
                  <a:pt x="33598" y="9784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18954" y="1725838"/>
            <a:ext cx="34290" cy="31750"/>
          </a:xfrm>
          <a:custGeom>
            <a:avLst/>
            <a:gdLst/>
            <a:ahLst/>
            <a:cxnLst/>
            <a:rect l="l" t="t" r="r" b="b"/>
            <a:pathLst>
              <a:path w="34289" h="31750">
                <a:moveTo>
                  <a:pt x="32982" y="0"/>
                </a:moveTo>
                <a:lnTo>
                  <a:pt x="0" y="30571"/>
                </a:lnTo>
                <a:lnTo>
                  <a:pt x="5702" y="31607"/>
                </a:lnTo>
                <a:lnTo>
                  <a:pt x="33921" y="5699"/>
                </a:lnTo>
                <a:lnTo>
                  <a:pt x="32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112913" y="1763733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118954" y="1756410"/>
            <a:ext cx="17780" cy="26034"/>
          </a:xfrm>
          <a:custGeom>
            <a:avLst/>
            <a:gdLst/>
            <a:ahLst/>
            <a:cxnLst/>
            <a:rect l="l" t="t" r="r" b="b"/>
            <a:pathLst>
              <a:path w="17780" h="26035">
                <a:moveTo>
                  <a:pt x="0" y="0"/>
                </a:moveTo>
                <a:lnTo>
                  <a:pt x="14584" y="25907"/>
                </a:lnTo>
                <a:lnTo>
                  <a:pt x="17431" y="23987"/>
                </a:lnTo>
                <a:lnTo>
                  <a:pt x="5702" y="1036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314881" y="1845991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538757" y="1674846"/>
            <a:ext cx="10541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685">
              <a:lnSpc>
                <a:spcPct val="131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  O</a:t>
            </a:r>
            <a:endParaRPr sz="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721370" y="1723373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717586" y="1840022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053295" y="1958788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917917" y="1933939"/>
            <a:ext cx="46164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baseline="9259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b="1" spc="-97" baseline="9259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6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900" b="1" baseline="37037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b="1" spc="-15" baseline="3703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900" b="1" spc="-75" baseline="46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900" b="1" spc="-150" baseline="46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900" baseline="4629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165224" y="2540428"/>
            <a:ext cx="42354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600" b="1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900" b="1" spc="-187" baseline="46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spc="75" baseline="462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900" b="1" spc="75" baseline="23148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b="1" spc="75" baseline="13888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900" b="1" spc="75" baseline="4629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900" baseline="4629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696326" y="3119244"/>
            <a:ext cx="14033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FF0000"/>
                </a:solidFill>
                <a:latin typeface="Arial"/>
                <a:cs typeface="Arial"/>
              </a:rPr>
              <a:t>OH</a:t>
            </a:r>
            <a:endParaRPr sz="6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633550" y="2929874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723275" y="2808258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799706" y="2856722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636" y="0"/>
                </a:lnTo>
              </a:path>
            </a:pathLst>
          </a:custGeom>
          <a:ln w="380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837438" y="2815437"/>
            <a:ext cx="38735" cy="43180"/>
          </a:xfrm>
          <a:custGeom>
            <a:avLst/>
            <a:gdLst/>
            <a:ahLst/>
            <a:cxnLst/>
            <a:rect l="l" t="t" r="r" b="b"/>
            <a:pathLst>
              <a:path w="38735" h="43180">
                <a:moveTo>
                  <a:pt x="33622" y="0"/>
                </a:moveTo>
                <a:lnTo>
                  <a:pt x="0" y="39380"/>
                </a:lnTo>
                <a:lnTo>
                  <a:pt x="1904" y="43190"/>
                </a:lnTo>
                <a:lnTo>
                  <a:pt x="38694" y="975"/>
                </a:lnTo>
                <a:lnTo>
                  <a:pt x="336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2806359" y="2695457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857737" y="2778282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4" h="38735">
                <a:moveTo>
                  <a:pt x="3809" y="0"/>
                </a:moveTo>
                <a:lnTo>
                  <a:pt x="0" y="1889"/>
                </a:lnTo>
                <a:lnTo>
                  <a:pt x="13322" y="37155"/>
                </a:lnTo>
                <a:lnTo>
                  <a:pt x="18394" y="38130"/>
                </a:lnTo>
                <a:lnTo>
                  <a:pt x="38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482940" y="2919155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499120" y="2658906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186484" y="2758248"/>
            <a:ext cx="320040" cy="24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785">
              <a:lnSpc>
                <a:spcPct val="1254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900" b="1" baseline="4629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151597" y="2680966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801229" y="3018736"/>
            <a:ext cx="17780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600" b="1" spc="-10" dirty="0">
                <a:solidFill>
                  <a:srgbClr val="0000FF"/>
                </a:solidFill>
                <a:latin typeface="Arial"/>
                <a:cs typeface="Arial"/>
              </a:rPr>
              <a:t>zO</a:t>
            </a:r>
            <a:endParaRPr sz="6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770152" y="2465518"/>
            <a:ext cx="219710" cy="493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0" marR="5080" indent="-121285">
              <a:lnSpc>
                <a:spcPct val="154700"/>
              </a:lnSpc>
            </a:pPr>
            <a:r>
              <a:rPr sz="600" b="1" spc="7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b="1" baseline="-9259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900" b="1" spc="-135" baseline="-9259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900" b="1" baseline="-23148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marL="2540" algn="ctr">
              <a:lnSpc>
                <a:spcPts val="655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318691" y="1541936"/>
            <a:ext cx="101600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 marR="5080" indent="-16510">
              <a:lnSpc>
                <a:spcPct val="1592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  O</a:t>
            </a:r>
            <a:endParaRPr sz="6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012723" y="1371308"/>
            <a:ext cx="3702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1450">
              <a:lnSpc>
                <a:spcPct val="66800"/>
              </a:lnSpc>
            </a:pPr>
            <a:r>
              <a:rPr sz="600" b="1" dirty="0">
                <a:latin typeface="Arial"/>
                <a:cs typeface="Arial"/>
              </a:rPr>
              <a:t>O  </a:t>
            </a:r>
            <a:r>
              <a:rPr sz="600" b="1" spc="-5" dirty="0">
                <a:latin typeface="Arial"/>
                <a:cs typeface="Arial"/>
              </a:rPr>
              <a:t>RO   </a:t>
            </a:r>
            <a:r>
              <a:rPr sz="900" b="1" baseline="-23148" dirty="0">
                <a:latin typeface="Arial"/>
                <a:cs typeface="Arial"/>
              </a:rPr>
              <a:t>P </a:t>
            </a:r>
            <a:r>
              <a:rPr sz="900" b="1" spc="44" baseline="-23148" dirty="0">
                <a:latin typeface="Arial"/>
                <a:cs typeface="Arial"/>
              </a:rPr>
              <a:t> </a:t>
            </a:r>
            <a:r>
              <a:rPr sz="900" b="1" baseline="-23148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900" baseline="-23148">
              <a:latin typeface="Arial"/>
              <a:cs typeface="Arial"/>
            </a:endParaRPr>
          </a:p>
          <a:p>
            <a:pPr marR="33655" algn="ctr">
              <a:lnSpc>
                <a:spcPct val="100000"/>
              </a:lnSpc>
              <a:spcBef>
                <a:spcPts val="204"/>
              </a:spcBef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566964" y="1280409"/>
            <a:ext cx="351790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15">
              <a:lnSpc>
                <a:spcPts val="700"/>
              </a:lnSpc>
            </a:pPr>
            <a:r>
              <a:rPr sz="600" b="1" spc="-5" dirty="0">
                <a:latin typeface="Arial"/>
                <a:cs typeface="Arial"/>
              </a:rPr>
              <a:t>RO</a:t>
            </a:r>
            <a:endParaRPr sz="600">
              <a:latin typeface="Arial"/>
              <a:cs typeface="Arial"/>
            </a:endParaRPr>
          </a:p>
          <a:p>
            <a:pPr marL="112395" marR="64769" indent="-100330">
              <a:lnSpc>
                <a:spcPts val="710"/>
              </a:lnSpc>
              <a:spcBef>
                <a:spcPts val="10"/>
              </a:spcBef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 </a:t>
            </a:r>
            <a:r>
              <a:rPr sz="600" b="1" dirty="0">
                <a:latin typeface="Arial"/>
                <a:cs typeface="Arial"/>
              </a:rPr>
              <a:t>P </a:t>
            </a: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  </a:t>
            </a: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marL="27305">
              <a:lnSpc>
                <a:spcPts val="710"/>
              </a:lnSpc>
              <a:tabLst>
                <a:tab pos="278765" algn="l"/>
              </a:tabLst>
            </a:pPr>
            <a:r>
              <a:rPr sz="900" b="1" baseline="9259" dirty="0">
                <a:solidFill>
                  <a:srgbClr val="0000FF"/>
                </a:solidFill>
                <a:latin typeface="Arial"/>
                <a:cs typeface="Arial"/>
              </a:rPr>
              <a:t>O	</a:t>
            </a: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351673" y="2995723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239418" y="3076477"/>
            <a:ext cx="314960" cy="20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 marR="5080" indent="-57150">
              <a:lnSpc>
                <a:spcPct val="103699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600" b="1" dirty="0">
                <a:latin typeface="Arial"/>
                <a:cs typeface="Arial"/>
              </a:rPr>
              <a:t>P </a:t>
            </a: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600" b="1" spc="-5" dirty="0">
                <a:latin typeface="Arial"/>
                <a:cs typeface="Arial"/>
              </a:rPr>
              <a:t>RO</a:t>
            </a:r>
            <a:endParaRPr sz="6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389418" y="3175436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797" y="0"/>
                </a:lnTo>
              </a:path>
            </a:pathLst>
          </a:custGeom>
          <a:ln w="24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87667" y="3582253"/>
            <a:ext cx="1817144" cy="17512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195976" y="4097665"/>
            <a:ext cx="450215" cy="129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baseline="9259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b="1" spc="-104" baseline="9259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600" b="1" spc="2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900" b="1" spc="30" baseline="-18518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b="1" spc="44" baseline="-1851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900" b="1" spc="-112" baseline="46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9259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900" b="1" spc="-157" baseline="925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900" baseline="4629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58968" y="3861127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94651" y="3935943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95796" y="4017249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218050" y="3847533"/>
            <a:ext cx="1054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685">
              <a:lnSpc>
                <a:spcPct val="1307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  O</a:t>
            </a:r>
            <a:endParaRPr sz="6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399007" y="3895811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395223" y="4011534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36322" y="4130178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01388" y="4106174"/>
            <a:ext cx="45847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baseline="9259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b="1" spc="-104" baseline="9259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6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900" b="1" baseline="37037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b="1" spc="-15" baseline="3703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900" b="1" spc="-97" baseline="46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9259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900" b="1" spc="-157" baseline="925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900" baseline="4629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46360" y="4712307"/>
            <a:ext cx="42164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600"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900" b="1" spc="-195" baseline="46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spc="67" baseline="462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900" b="1" spc="67" baseline="23148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b="1" spc="67" baseline="13888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600" b="1" spc="4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341714" y="5265337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0" y="0"/>
                </a:moveTo>
                <a:lnTo>
                  <a:pt x="46043" y="50767"/>
                </a:lnTo>
                <a:lnTo>
                  <a:pt x="48874" y="47932"/>
                </a:lnTo>
                <a:lnTo>
                  <a:pt x="5681" y="9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41714" y="5226225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90" h="40639">
                <a:moveTo>
                  <a:pt x="42257" y="0"/>
                </a:moveTo>
                <a:lnTo>
                  <a:pt x="0" y="39111"/>
                </a:lnTo>
                <a:lnTo>
                  <a:pt x="5681" y="40062"/>
                </a:lnTo>
                <a:lnTo>
                  <a:pt x="46981" y="1892"/>
                </a:lnTo>
                <a:lnTo>
                  <a:pt x="4225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1311682" y="5103036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364729" y="5184922"/>
            <a:ext cx="24130" cy="43815"/>
          </a:xfrm>
          <a:custGeom>
            <a:avLst/>
            <a:gdLst/>
            <a:ahLst/>
            <a:cxnLst/>
            <a:rect l="l" t="t" r="r" b="b"/>
            <a:pathLst>
              <a:path w="24130" h="43814">
                <a:moveTo>
                  <a:pt x="3785" y="0"/>
                </a:moveTo>
                <a:lnTo>
                  <a:pt x="0" y="950"/>
                </a:lnTo>
                <a:lnTo>
                  <a:pt x="19242" y="41303"/>
                </a:lnTo>
                <a:lnTo>
                  <a:pt x="23966" y="43196"/>
                </a:lnTo>
                <a:lnTo>
                  <a:pt x="37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1399960" y="4981637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475719" y="5026926"/>
            <a:ext cx="40640" cy="4445"/>
          </a:xfrm>
          <a:custGeom>
            <a:avLst/>
            <a:gdLst/>
            <a:ahLst/>
            <a:cxnLst/>
            <a:rect l="l" t="t" r="r" b="b"/>
            <a:pathLst>
              <a:path w="40640" h="4445">
                <a:moveTo>
                  <a:pt x="38444" y="0"/>
                </a:moveTo>
                <a:lnTo>
                  <a:pt x="0" y="0"/>
                </a:lnTo>
                <a:lnTo>
                  <a:pt x="929" y="4096"/>
                </a:lnTo>
                <a:lnTo>
                  <a:pt x="40340" y="4096"/>
                </a:lnTo>
                <a:lnTo>
                  <a:pt x="384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14164" y="4988765"/>
            <a:ext cx="38735" cy="42545"/>
          </a:xfrm>
          <a:custGeom>
            <a:avLst/>
            <a:gdLst/>
            <a:ahLst/>
            <a:cxnLst/>
            <a:rect l="l" t="t" r="r" b="b"/>
            <a:pathLst>
              <a:path w="38734" h="42545">
                <a:moveTo>
                  <a:pt x="38160" y="0"/>
                </a:moveTo>
                <a:lnTo>
                  <a:pt x="32482" y="0"/>
                </a:lnTo>
                <a:lnTo>
                  <a:pt x="0" y="38160"/>
                </a:lnTo>
                <a:lnTo>
                  <a:pt x="1895" y="42257"/>
                </a:lnTo>
                <a:lnTo>
                  <a:pt x="381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1483183" y="4867464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533095" y="4950619"/>
            <a:ext cx="19685" cy="38735"/>
          </a:xfrm>
          <a:custGeom>
            <a:avLst/>
            <a:gdLst/>
            <a:ahLst/>
            <a:cxnLst/>
            <a:rect l="l" t="t" r="r" b="b"/>
            <a:pathLst>
              <a:path w="19684" h="38735">
                <a:moveTo>
                  <a:pt x="3776" y="0"/>
                </a:moveTo>
                <a:lnTo>
                  <a:pt x="0" y="1892"/>
                </a:lnTo>
                <a:lnTo>
                  <a:pt x="13551" y="38145"/>
                </a:lnTo>
                <a:lnTo>
                  <a:pt x="19229" y="38145"/>
                </a:lnTo>
                <a:lnTo>
                  <a:pt x="37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1162566" y="5091695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178639" y="4831205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68422" y="4929539"/>
            <a:ext cx="318135" cy="24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0">
              <a:lnSpc>
                <a:spcPct val="1266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900" b="1" baseline="4629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833109" y="4854217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86636" y="5191339"/>
            <a:ext cx="17589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0000FF"/>
                </a:solidFill>
                <a:latin typeface="Arial"/>
                <a:cs typeface="Arial"/>
              </a:rPr>
              <a:t>BzO</a:t>
            </a:r>
            <a:endParaRPr sz="6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55739" y="4636928"/>
            <a:ext cx="217170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45" marR="5080" indent="-119380">
              <a:lnSpc>
                <a:spcPct val="155200"/>
              </a:lnSpc>
            </a:pPr>
            <a:r>
              <a:rPr sz="600" b="1" spc="6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b="1" spc="97" baseline="-9259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900" b="1" baseline="-23148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marL="1905" algn="ctr">
              <a:lnSpc>
                <a:spcPts val="665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999582" y="3713632"/>
            <a:ext cx="100965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 marR="5080" indent="-15875">
              <a:lnSpc>
                <a:spcPct val="1589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  O</a:t>
            </a:r>
            <a:endParaRPr sz="6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96281" y="3543937"/>
            <a:ext cx="36766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68910">
              <a:lnSpc>
                <a:spcPct val="65800"/>
              </a:lnSpc>
            </a:pPr>
            <a:r>
              <a:rPr sz="600" b="1" dirty="0">
                <a:latin typeface="Arial"/>
                <a:cs typeface="Arial"/>
              </a:rPr>
              <a:t>O  </a:t>
            </a:r>
            <a:r>
              <a:rPr sz="600" b="1" spc="-5" dirty="0">
                <a:latin typeface="Arial"/>
                <a:cs typeface="Arial"/>
              </a:rPr>
              <a:t>RO   </a:t>
            </a:r>
            <a:r>
              <a:rPr sz="900" b="1" baseline="-23148" dirty="0">
                <a:latin typeface="Arial"/>
                <a:cs typeface="Arial"/>
              </a:rPr>
              <a:t>P </a:t>
            </a:r>
            <a:r>
              <a:rPr sz="900" b="1" spc="7" baseline="-23148" dirty="0">
                <a:latin typeface="Arial"/>
                <a:cs typeface="Arial"/>
              </a:rPr>
              <a:t> </a:t>
            </a:r>
            <a:r>
              <a:rPr sz="900" b="1" baseline="-23148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900" baseline="-23148">
              <a:latin typeface="Arial"/>
              <a:cs typeface="Arial"/>
            </a:endParaRPr>
          </a:p>
          <a:p>
            <a:pPr marR="35560" algn="ctr">
              <a:lnSpc>
                <a:spcPct val="100000"/>
              </a:lnSpc>
              <a:spcBef>
                <a:spcPts val="215"/>
              </a:spcBef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244851" y="3452454"/>
            <a:ext cx="349250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">
              <a:lnSpc>
                <a:spcPts val="695"/>
              </a:lnSpc>
            </a:pPr>
            <a:r>
              <a:rPr sz="600" b="1" spc="-10" dirty="0">
                <a:latin typeface="Arial"/>
                <a:cs typeface="Arial"/>
              </a:rPr>
              <a:t>RO</a:t>
            </a:r>
            <a:endParaRPr sz="600">
              <a:latin typeface="Arial"/>
              <a:cs typeface="Arial"/>
            </a:endParaRPr>
          </a:p>
          <a:p>
            <a:pPr marL="113030" marR="64135" indent="-100965">
              <a:lnSpc>
                <a:spcPts val="72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 </a:t>
            </a:r>
            <a:r>
              <a:rPr sz="600" b="1" dirty="0">
                <a:latin typeface="Arial"/>
                <a:cs typeface="Arial"/>
              </a:rPr>
              <a:t>P </a:t>
            </a: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  </a:t>
            </a: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marL="28575">
              <a:lnSpc>
                <a:spcPts val="700"/>
              </a:lnSpc>
              <a:tabLst>
                <a:tab pos="276225" algn="l"/>
              </a:tabLst>
            </a:pPr>
            <a:r>
              <a:rPr sz="900" b="1" baseline="9259" dirty="0">
                <a:solidFill>
                  <a:srgbClr val="0000FF"/>
                </a:solidFill>
                <a:latin typeface="Arial"/>
                <a:cs typeface="Arial"/>
              </a:rPr>
              <a:t>O	</a:t>
            </a: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997137" y="5300507"/>
            <a:ext cx="50165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813" y="0"/>
                </a:lnTo>
              </a:path>
            </a:pathLst>
          </a:custGeom>
          <a:ln w="47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05280" y="530003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755" y="0"/>
                </a:lnTo>
              </a:path>
            </a:pathLst>
          </a:custGeom>
          <a:ln w="5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1032359" y="5169267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921072" y="5248413"/>
            <a:ext cx="313055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45" marR="5080" indent="-55880">
              <a:lnSpc>
                <a:spcPct val="1045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600" b="1" dirty="0">
                <a:latin typeface="Arial"/>
                <a:cs typeface="Arial"/>
              </a:rPr>
              <a:t>P </a:t>
            </a: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600" b="1" spc="-10" dirty="0">
                <a:latin typeface="Arial"/>
                <a:cs typeface="Arial"/>
              </a:rPr>
              <a:t>RO</a:t>
            </a:r>
            <a:endParaRPr sz="60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1068705" y="5347804"/>
            <a:ext cx="4445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4096" y="0"/>
                </a:lnTo>
              </a:path>
            </a:pathLst>
          </a:custGeom>
          <a:ln w="249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2072158" y="3880432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007770" y="3955120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207909" y="4036426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814488" y="4113172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432434" y="4706631"/>
            <a:ext cx="454025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900" b="1" spc="-165" baseline="46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600" b="1" spc="4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b="1" spc="67" baseline="-9259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900" b="1" spc="67" baseline="-23148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900" baseline="-23148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889278" y="4076583"/>
            <a:ext cx="384175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ts val="555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555"/>
              </a:lnSpc>
            </a:pPr>
            <a:r>
              <a:rPr sz="600" b="1" spc="2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900" b="1" spc="30" baseline="-18518" dirty="0">
                <a:solidFill>
                  <a:srgbClr val="0000FF"/>
                </a:solidFill>
                <a:latin typeface="Arial"/>
                <a:cs typeface="Arial"/>
              </a:rPr>
              <a:t>O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900" b="1" baseline="9259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900" b="1" spc="-187" baseline="925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900" baseline="4629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2133233" y="5271756"/>
            <a:ext cx="13970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FF0000"/>
                </a:solidFill>
                <a:latin typeface="Arial"/>
                <a:cs typeface="Arial"/>
              </a:rPr>
              <a:t>OH</a:t>
            </a:r>
            <a:endParaRPr sz="6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046251" y="4681335"/>
            <a:ext cx="235585" cy="514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0">
              <a:lnSpc>
                <a:spcPct val="1549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600" b="1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900" b="1" spc="-187" baseline="46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O  </a:t>
            </a: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marL="104775">
              <a:lnSpc>
                <a:spcPct val="100000"/>
              </a:lnSpc>
              <a:spcBef>
                <a:spcPts val="65"/>
              </a:spcBef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marL="47625">
              <a:lnSpc>
                <a:spcPct val="100000"/>
              </a:lnSpc>
              <a:spcBef>
                <a:spcPts val="190"/>
              </a:spcBef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691933" y="5137415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725321" y="4957659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787678" y="4848540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211719" y="3732202"/>
            <a:ext cx="10160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 marR="5080" indent="-16510">
              <a:lnSpc>
                <a:spcPct val="1593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  O</a:t>
            </a:r>
            <a:endParaRPr sz="6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909091" y="3563241"/>
            <a:ext cx="3670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69545">
              <a:lnSpc>
                <a:spcPct val="65800"/>
              </a:lnSpc>
            </a:pPr>
            <a:r>
              <a:rPr sz="600" b="1" dirty="0">
                <a:latin typeface="Arial"/>
                <a:cs typeface="Arial"/>
              </a:rPr>
              <a:t>O  </a:t>
            </a:r>
            <a:r>
              <a:rPr sz="600" b="1" spc="-5" dirty="0">
                <a:latin typeface="Arial"/>
                <a:cs typeface="Arial"/>
              </a:rPr>
              <a:t>RO   </a:t>
            </a:r>
            <a:r>
              <a:rPr sz="900" b="1" baseline="-23148" dirty="0">
                <a:latin typeface="Arial"/>
                <a:cs typeface="Arial"/>
              </a:rPr>
              <a:t>P  </a:t>
            </a:r>
            <a:r>
              <a:rPr sz="900" b="1" baseline="-23148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900" baseline="-23148">
              <a:latin typeface="Arial"/>
              <a:cs typeface="Arial"/>
            </a:endParaRPr>
          </a:p>
          <a:p>
            <a:pPr marR="34290" algn="ctr">
              <a:lnSpc>
                <a:spcPct val="100000"/>
              </a:lnSpc>
              <a:spcBef>
                <a:spcPts val="215"/>
              </a:spcBef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516607" y="5207418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373163" y="5288144"/>
            <a:ext cx="365760" cy="20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marR="5080" indent="-88900">
              <a:lnSpc>
                <a:spcPct val="1038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600" b="1" dirty="0">
                <a:latin typeface="Arial"/>
                <a:cs typeface="Arial"/>
              </a:rPr>
              <a:t>P </a:t>
            </a: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600" b="1" spc="-10" dirty="0">
                <a:latin typeface="Arial"/>
                <a:cs typeface="Arial"/>
              </a:rPr>
              <a:t>RO</a:t>
            </a:r>
            <a:endParaRPr sz="600">
              <a:latin typeface="Arial"/>
              <a:cs typeface="Arial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1554205" y="538612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785" y="0"/>
                </a:lnTo>
              </a:path>
            </a:pathLst>
          </a:custGeom>
          <a:ln w="24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590781" y="5338662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677" y="0"/>
                </a:lnTo>
              </a:path>
            </a:pathLst>
          </a:custGeom>
          <a:ln w="4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449860" y="5339137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283" y="0"/>
                </a:lnTo>
              </a:path>
            </a:pathLst>
          </a:custGeom>
          <a:ln w="5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926424" y="3582253"/>
            <a:ext cx="2077172" cy="17512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3636254" y="4097665"/>
            <a:ext cx="450850" cy="129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baseline="9259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b="1" spc="-104" baseline="9259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600" b="1" spc="2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900" b="1" spc="30" baseline="-18518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b="1" spc="44" baseline="-1851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900" b="1" spc="-104" baseline="46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9259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900" b="1" spc="-157" baseline="925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900" baseline="4629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298548" y="3861127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3234044" y="3935943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3435784" y="4017249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658377" y="3847533"/>
            <a:ext cx="1054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685">
              <a:lnSpc>
                <a:spcPct val="1307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  O</a:t>
            </a:r>
            <a:endParaRPr sz="6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3839568" y="3895811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3835784" y="4011534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3175539" y="4130178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3040204" y="4106174"/>
            <a:ext cx="45974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baseline="9259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b="1" spc="-97" baseline="9259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6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900" b="1" baseline="37037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b="1" spc="-7" baseline="3703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900" b="1" spc="-89" baseline="46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9259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900" b="1" spc="-150" baseline="925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900" baseline="4629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3285899" y="4712307"/>
            <a:ext cx="42227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600"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900" b="1" spc="-187" baseline="46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spc="67" baseline="462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900" b="1" spc="67" baseline="23148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b="1" spc="67" baseline="13888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600" b="1" spc="4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3782385" y="5265337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0" y="0"/>
                </a:moveTo>
                <a:lnTo>
                  <a:pt x="45841" y="50767"/>
                </a:lnTo>
                <a:lnTo>
                  <a:pt x="48676" y="47932"/>
                </a:lnTo>
                <a:lnTo>
                  <a:pt x="5669" y="9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782385" y="5226225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89" h="40639">
                <a:moveTo>
                  <a:pt x="42062" y="0"/>
                </a:moveTo>
                <a:lnTo>
                  <a:pt x="0" y="39111"/>
                </a:lnTo>
                <a:lnTo>
                  <a:pt x="5669" y="40062"/>
                </a:lnTo>
                <a:lnTo>
                  <a:pt x="46817" y="1892"/>
                </a:lnTo>
                <a:lnTo>
                  <a:pt x="420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3752294" y="5103036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3805153" y="5184922"/>
            <a:ext cx="24130" cy="43815"/>
          </a:xfrm>
          <a:custGeom>
            <a:avLst/>
            <a:gdLst/>
            <a:ahLst/>
            <a:cxnLst/>
            <a:rect l="l" t="t" r="r" b="b"/>
            <a:pathLst>
              <a:path w="24129" h="43814">
                <a:moveTo>
                  <a:pt x="4114" y="0"/>
                </a:moveTo>
                <a:lnTo>
                  <a:pt x="0" y="950"/>
                </a:lnTo>
                <a:lnTo>
                  <a:pt x="19293" y="41303"/>
                </a:lnTo>
                <a:lnTo>
                  <a:pt x="24048" y="43196"/>
                </a:lnTo>
                <a:lnTo>
                  <a:pt x="41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 txBox="1"/>
          <p:nvPr/>
        </p:nvSpPr>
        <p:spPr>
          <a:xfrm>
            <a:off x="3840521" y="4981637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3917411" y="5026926"/>
            <a:ext cx="40005" cy="4445"/>
          </a:xfrm>
          <a:custGeom>
            <a:avLst/>
            <a:gdLst/>
            <a:ahLst/>
            <a:cxnLst/>
            <a:rect l="l" t="t" r="r" b="b"/>
            <a:pathLst>
              <a:path w="40004" h="4445">
                <a:moveTo>
                  <a:pt x="37642" y="0"/>
                </a:moveTo>
                <a:lnTo>
                  <a:pt x="0" y="0"/>
                </a:lnTo>
                <a:lnTo>
                  <a:pt x="0" y="4096"/>
                </a:lnTo>
                <a:lnTo>
                  <a:pt x="39532" y="4096"/>
                </a:lnTo>
                <a:lnTo>
                  <a:pt x="3764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955054" y="4988765"/>
            <a:ext cx="38735" cy="42545"/>
          </a:xfrm>
          <a:custGeom>
            <a:avLst/>
            <a:gdLst/>
            <a:ahLst/>
            <a:cxnLst/>
            <a:rect l="l" t="t" r="r" b="b"/>
            <a:pathLst>
              <a:path w="38735" h="42545">
                <a:moveTo>
                  <a:pt x="38221" y="0"/>
                </a:moveTo>
                <a:lnTo>
                  <a:pt x="32552" y="0"/>
                </a:lnTo>
                <a:lnTo>
                  <a:pt x="0" y="38160"/>
                </a:lnTo>
                <a:lnTo>
                  <a:pt x="1889" y="42257"/>
                </a:lnTo>
                <a:lnTo>
                  <a:pt x="382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3923998" y="4867464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3974957" y="4950619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4" h="38735">
                <a:moveTo>
                  <a:pt x="3169" y="0"/>
                </a:moveTo>
                <a:lnTo>
                  <a:pt x="0" y="1892"/>
                </a:lnTo>
                <a:lnTo>
                  <a:pt x="12649" y="38145"/>
                </a:lnTo>
                <a:lnTo>
                  <a:pt x="18318" y="38145"/>
                </a:lnTo>
                <a:lnTo>
                  <a:pt x="31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3602726" y="5091695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618867" y="4831205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3308035" y="4929539"/>
            <a:ext cx="318135" cy="24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0">
              <a:lnSpc>
                <a:spcPct val="1266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900" b="1" baseline="4629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3272614" y="4854217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2925104" y="5191339"/>
            <a:ext cx="17589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600" b="1" spc="-10" dirty="0">
                <a:solidFill>
                  <a:srgbClr val="0000FF"/>
                </a:solidFill>
                <a:latin typeface="Arial"/>
                <a:cs typeface="Arial"/>
              </a:rPr>
              <a:t>zO</a:t>
            </a:r>
            <a:endParaRPr sz="6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2894433" y="4636928"/>
            <a:ext cx="217804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45" marR="5080" indent="-119380">
              <a:lnSpc>
                <a:spcPct val="155200"/>
              </a:lnSpc>
            </a:pPr>
            <a:r>
              <a:rPr sz="600" b="1" spc="6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b="1" spc="97" baseline="-9259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900" b="1" baseline="-23148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marL="1905" algn="ctr">
              <a:lnSpc>
                <a:spcPts val="665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3439581" y="3713632"/>
            <a:ext cx="100330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 marR="5080" indent="-15240">
              <a:lnSpc>
                <a:spcPct val="1589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  O</a:t>
            </a:r>
            <a:endParaRPr sz="60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3135403" y="3543937"/>
            <a:ext cx="3683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69545">
              <a:lnSpc>
                <a:spcPct val="65800"/>
              </a:lnSpc>
            </a:pPr>
            <a:r>
              <a:rPr sz="600" b="1" dirty="0">
                <a:latin typeface="Arial"/>
                <a:cs typeface="Arial"/>
              </a:rPr>
              <a:t>O  </a:t>
            </a:r>
            <a:r>
              <a:rPr sz="600" b="1" spc="-5" dirty="0">
                <a:latin typeface="Arial"/>
                <a:cs typeface="Arial"/>
              </a:rPr>
              <a:t>RO   </a:t>
            </a:r>
            <a:r>
              <a:rPr sz="900" b="1" baseline="-23148" dirty="0">
                <a:latin typeface="Arial"/>
                <a:cs typeface="Arial"/>
              </a:rPr>
              <a:t>P </a:t>
            </a:r>
            <a:r>
              <a:rPr sz="900" b="1" spc="15" baseline="-23148" dirty="0">
                <a:latin typeface="Arial"/>
                <a:cs typeface="Arial"/>
              </a:rPr>
              <a:t> </a:t>
            </a:r>
            <a:r>
              <a:rPr sz="900" b="1" baseline="-23148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900" baseline="-23148">
              <a:latin typeface="Arial"/>
              <a:cs typeface="Arial"/>
            </a:endParaRPr>
          </a:p>
          <a:p>
            <a:pPr marR="35560" algn="ctr">
              <a:lnSpc>
                <a:spcPct val="100000"/>
              </a:lnSpc>
              <a:spcBef>
                <a:spcPts val="215"/>
              </a:spcBef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3685251" y="3452454"/>
            <a:ext cx="34988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">
              <a:lnSpc>
                <a:spcPts val="695"/>
              </a:lnSpc>
            </a:pPr>
            <a:r>
              <a:rPr sz="600" b="1" spc="-10" dirty="0">
                <a:latin typeface="Arial"/>
                <a:cs typeface="Arial"/>
              </a:rPr>
              <a:t>RO</a:t>
            </a:r>
            <a:endParaRPr sz="600">
              <a:latin typeface="Arial"/>
              <a:cs typeface="Arial"/>
            </a:endParaRPr>
          </a:p>
          <a:p>
            <a:pPr marL="113030" marR="64135" indent="-100965">
              <a:lnSpc>
                <a:spcPts val="72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 </a:t>
            </a:r>
            <a:r>
              <a:rPr sz="600" b="1" dirty="0">
                <a:latin typeface="Arial"/>
                <a:cs typeface="Arial"/>
              </a:rPr>
              <a:t>P </a:t>
            </a: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  </a:t>
            </a: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marL="28575">
              <a:lnSpc>
                <a:spcPts val="700"/>
              </a:lnSpc>
              <a:tabLst>
                <a:tab pos="276860" algn="l"/>
              </a:tabLst>
            </a:pPr>
            <a:r>
              <a:rPr sz="900" b="1" baseline="9259" dirty="0">
                <a:solidFill>
                  <a:srgbClr val="0000FF"/>
                </a:solidFill>
                <a:latin typeface="Arial"/>
                <a:cs typeface="Arial"/>
              </a:rPr>
              <a:t>O	</a:t>
            </a: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3436772" y="5300507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0901" y="0"/>
                </a:lnTo>
              </a:path>
            </a:pathLst>
          </a:custGeom>
          <a:ln w="47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545220" y="5300037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0932" y="0"/>
                </a:lnTo>
              </a:path>
            </a:pathLst>
          </a:custGeom>
          <a:ln w="5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3472144" y="5169267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3360828" y="5248413"/>
            <a:ext cx="313690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45" marR="5080" indent="-55880">
              <a:lnSpc>
                <a:spcPct val="1045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600" b="1" dirty="0">
                <a:latin typeface="Arial"/>
                <a:cs typeface="Arial"/>
              </a:rPr>
              <a:t>P </a:t>
            </a: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600" b="1" spc="-10" dirty="0">
                <a:latin typeface="Arial"/>
                <a:cs typeface="Arial"/>
              </a:rPr>
              <a:t>RO</a:t>
            </a:r>
            <a:endParaRPr sz="600">
              <a:latin typeface="Arial"/>
              <a:cs typeface="Arial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3508857" y="5347804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09" y="0"/>
                </a:lnTo>
              </a:path>
            </a:pathLst>
          </a:custGeom>
          <a:ln w="249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 txBox="1"/>
          <p:nvPr/>
        </p:nvSpPr>
        <p:spPr>
          <a:xfrm>
            <a:off x="4987085" y="4139932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4514015" y="3880432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4449816" y="3955120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4650299" y="4036426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4900730" y="3554968"/>
            <a:ext cx="13970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solidFill>
                  <a:srgbClr val="0000FF"/>
                </a:solidFill>
                <a:latin typeface="Arial"/>
                <a:cs typeface="Arial"/>
              </a:rPr>
              <a:t>OH</a:t>
            </a:r>
            <a:endParaRPr sz="600">
              <a:latin typeface="Arial"/>
              <a:cs typeface="Arial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4902982" y="3634983"/>
            <a:ext cx="22860" cy="43180"/>
          </a:xfrm>
          <a:custGeom>
            <a:avLst/>
            <a:gdLst/>
            <a:ahLst/>
            <a:cxnLst/>
            <a:rect l="l" t="t" r="r" b="b"/>
            <a:pathLst>
              <a:path w="22860" h="43179">
                <a:moveTo>
                  <a:pt x="18989" y="0"/>
                </a:moveTo>
                <a:lnTo>
                  <a:pt x="0" y="42793"/>
                </a:lnTo>
                <a:lnTo>
                  <a:pt x="5730" y="40020"/>
                </a:lnTo>
                <a:lnTo>
                  <a:pt x="22799" y="1767"/>
                </a:lnTo>
                <a:lnTo>
                  <a:pt x="1898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902982" y="3675003"/>
            <a:ext cx="63500" cy="17780"/>
          </a:xfrm>
          <a:custGeom>
            <a:avLst/>
            <a:gdLst/>
            <a:ahLst/>
            <a:cxnLst/>
            <a:rect l="l" t="t" r="r" b="b"/>
            <a:pathLst>
              <a:path w="63500" h="17779">
                <a:moveTo>
                  <a:pt x="5730" y="0"/>
                </a:moveTo>
                <a:lnTo>
                  <a:pt x="0" y="2773"/>
                </a:lnTo>
                <a:lnTo>
                  <a:pt x="58582" y="17251"/>
                </a:lnTo>
                <a:lnTo>
                  <a:pt x="63306" y="14477"/>
                </a:lnTo>
                <a:lnTo>
                  <a:pt x="573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4917164" y="3728120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4952664" y="3689482"/>
            <a:ext cx="13970" cy="52705"/>
          </a:xfrm>
          <a:custGeom>
            <a:avLst/>
            <a:gdLst/>
            <a:ahLst/>
            <a:cxnLst/>
            <a:rect l="l" t="t" r="r" b="b"/>
            <a:pathLst>
              <a:path w="13970" h="52704">
                <a:moveTo>
                  <a:pt x="13624" y="0"/>
                </a:moveTo>
                <a:lnTo>
                  <a:pt x="8900" y="2773"/>
                </a:lnTo>
                <a:lnTo>
                  <a:pt x="0" y="51694"/>
                </a:lnTo>
                <a:lnTo>
                  <a:pt x="5090" y="52699"/>
                </a:lnTo>
                <a:lnTo>
                  <a:pt x="13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 txBox="1"/>
          <p:nvPr/>
        </p:nvSpPr>
        <p:spPr>
          <a:xfrm>
            <a:off x="4851683" y="3894528"/>
            <a:ext cx="156210" cy="328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" indent="20955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marL="12700" marR="5080" indent="20955">
              <a:lnSpc>
                <a:spcPts val="700"/>
              </a:lnSpc>
              <a:spcBef>
                <a:spcPts val="265"/>
              </a:spcBef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  O</a:t>
            </a:r>
            <a:r>
              <a:rPr sz="600" b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900" b="1" baseline="-9259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900" baseline="-9259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4255951" y="4113172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3873084" y="4706631"/>
            <a:ext cx="454659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900" b="1" spc="-165" baseline="46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600" b="1" spc="4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b="1" spc="67" baseline="-9259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900" b="1" spc="67" baseline="-23148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900" baseline="-23148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4330982" y="4076583"/>
            <a:ext cx="384175" cy="17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ts val="555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555"/>
              </a:lnSpc>
            </a:pPr>
            <a:r>
              <a:rPr sz="600" b="1" spc="2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900" b="1" spc="30" baseline="-18518" dirty="0">
                <a:solidFill>
                  <a:srgbClr val="0000FF"/>
                </a:solidFill>
                <a:latin typeface="Arial"/>
                <a:cs typeface="Arial"/>
              </a:rPr>
              <a:t>O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900" b="1" baseline="9259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900" b="1" spc="-172" baseline="925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900" baseline="4629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4501658" y="4731535"/>
            <a:ext cx="42227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600" b="1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900" b="1" spc="-165" baseline="46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spc="60" baseline="462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900" b="1" spc="60" baseline="23148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b="1" spc="60" baseline="13888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900" b="1" spc="-179" baseline="1388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4817304" y="5110618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4834614" y="4850433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4523819" y="4948200"/>
            <a:ext cx="317500" cy="24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0">
              <a:lnSpc>
                <a:spcPct val="126899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900" b="1" baseline="4629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4488145" y="4873140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4133281" y="5137415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4166784" y="4957659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4229077" y="4848540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4654122" y="3732202"/>
            <a:ext cx="101600" cy="3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 marR="5080" indent="-16510">
              <a:lnSpc>
                <a:spcPct val="1593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  O</a:t>
            </a:r>
            <a:endParaRPr sz="600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4350845" y="3563241"/>
            <a:ext cx="36766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69545">
              <a:lnSpc>
                <a:spcPct val="65800"/>
              </a:lnSpc>
            </a:pPr>
            <a:r>
              <a:rPr sz="600" b="1" dirty="0">
                <a:latin typeface="Arial"/>
                <a:cs typeface="Arial"/>
              </a:rPr>
              <a:t>O  </a:t>
            </a:r>
            <a:r>
              <a:rPr sz="600" b="1" spc="-5" dirty="0">
                <a:latin typeface="Arial"/>
                <a:cs typeface="Arial"/>
              </a:rPr>
              <a:t>RO   </a:t>
            </a:r>
            <a:r>
              <a:rPr sz="900" b="1" baseline="-23148" dirty="0">
                <a:latin typeface="Arial"/>
                <a:cs typeface="Arial"/>
              </a:rPr>
              <a:t>P </a:t>
            </a:r>
            <a:r>
              <a:rPr sz="900" b="1" spc="7" baseline="-23148" dirty="0">
                <a:latin typeface="Arial"/>
                <a:cs typeface="Arial"/>
              </a:rPr>
              <a:t> </a:t>
            </a:r>
            <a:r>
              <a:rPr sz="900" b="1" baseline="-23148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900" baseline="-23148">
              <a:latin typeface="Arial"/>
              <a:cs typeface="Arial"/>
            </a:endParaRPr>
          </a:p>
          <a:p>
            <a:pPr marR="33655" algn="ctr">
              <a:lnSpc>
                <a:spcPct val="100000"/>
              </a:lnSpc>
              <a:spcBef>
                <a:spcPts val="215"/>
              </a:spcBef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4686735" y="5188189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4575407" y="5267641"/>
            <a:ext cx="313690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 marR="5080" indent="-57150">
              <a:lnSpc>
                <a:spcPct val="1045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600" b="1" dirty="0">
                <a:latin typeface="Arial"/>
                <a:cs typeface="Arial"/>
              </a:rPr>
              <a:t>P </a:t>
            </a: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600" b="1" spc="-10" dirty="0">
                <a:latin typeface="Arial"/>
                <a:cs typeface="Arial"/>
              </a:rPr>
              <a:t>RO</a:t>
            </a:r>
            <a:endParaRPr sz="600">
              <a:latin typeface="Arial"/>
              <a:cs typeface="Arial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4724400" y="536704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688" y="0"/>
                </a:lnTo>
              </a:path>
            </a:pathLst>
          </a:custGeom>
          <a:ln w="24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 txBox="1"/>
          <p:nvPr/>
        </p:nvSpPr>
        <p:spPr>
          <a:xfrm>
            <a:off x="3957508" y="5207418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3813635" y="5288144"/>
            <a:ext cx="366395" cy="20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marR="5080" indent="-89535">
              <a:lnSpc>
                <a:spcPct val="1038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600" b="1" dirty="0">
                <a:latin typeface="Arial"/>
                <a:cs typeface="Arial"/>
              </a:rPr>
              <a:t>P </a:t>
            </a: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600" b="1" spc="-10" dirty="0">
                <a:latin typeface="Arial"/>
                <a:cs typeface="Arial"/>
              </a:rPr>
              <a:t>RO</a:t>
            </a:r>
            <a:endParaRPr sz="600">
              <a:latin typeface="Arial"/>
              <a:cs typeface="Arial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3995196" y="5386125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779" y="0"/>
                </a:lnTo>
              </a:path>
            </a:pathLst>
          </a:custGeom>
          <a:ln w="24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031558" y="5338662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>
                <a:moveTo>
                  <a:pt x="0" y="0"/>
                </a:moveTo>
                <a:lnTo>
                  <a:pt x="70195" y="0"/>
                </a:lnTo>
              </a:path>
            </a:pathLst>
          </a:custGeom>
          <a:ln w="4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890528" y="5339137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39" y="0"/>
                </a:lnTo>
              </a:path>
            </a:pathLst>
          </a:custGeom>
          <a:ln w="56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46038" y="1384767"/>
            <a:ext cx="1587032" cy="17511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 txBox="1"/>
          <p:nvPr/>
        </p:nvSpPr>
        <p:spPr>
          <a:xfrm>
            <a:off x="4155837" y="1900182"/>
            <a:ext cx="450850" cy="129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baseline="9259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b="1" spc="-104" baseline="9259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600" b="1" spc="2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900" b="1" spc="30" baseline="-18518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b="1" spc="44" baseline="-1851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900" b="1" spc="-104" baseline="46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9259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900" b="1" spc="-157" baseline="925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900" baseline="4629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3775014" y="1494303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3818270" y="1663644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3753843" y="1738460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3709634" y="1860165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4177934" y="1650051"/>
            <a:ext cx="1054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685">
              <a:lnSpc>
                <a:spcPct val="1307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  O</a:t>
            </a:r>
            <a:endParaRPr sz="60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4359189" y="1698316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4355392" y="1814038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3559965" y="1908691"/>
            <a:ext cx="45974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baseline="9259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b="1" spc="-104" baseline="9259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600" b="1" spc="2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900" b="1" spc="30" baseline="-18518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b="1" spc="135" baseline="-1851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900" b="1" spc="-89" baseline="46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9259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900" b="1" spc="-157" baseline="925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900" baseline="4629">
              <a:latin typeface="Arial"/>
              <a:cs typeface="Arial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3805634" y="2514837"/>
            <a:ext cx="42227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6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900" b="1" spc="-172" baseline="46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spc="37" baseline="462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900" b="1" spc="37" baseline="23148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b="1" spc="-187" baseline="2314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900" b="1" spc="52" baseline="13888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600" b="1" spc="3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4302099" y="3067842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0" y="0"/>
                </a:moveTo>
                <a:lnTo>
                  <a:pt x="45780" y="50779"/>
                </a:lnTo>
                <a:lnTo>
                  <a:pt x="48646" y="47945"/>
                </a:lnTo>
                <a:lnTo>
                  <a:pt x="5699" y="94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302099" y="3028736"/>
            <a:ext cx="46990" cy="40640"/>
          </a:xfrm>
          <a:custGeom>
            <a:avLst/>
            <a:gdLst/>
            <a:ahLst/>
            <a:cxnLst/>
            <a:rect l="l" t="t" r="r" b="b"/>
            <a:pathLst>
              <a:path w="46989" h="40639">
                <a:moveTo>
                  <a:pt x="42001" y="0"/>
                </a:moveTo>
                <a:lnTo>
                  <a:pt x="0" y="39105"/>
                </a:lnTo>
                <a:lnTo>
                  <a:pt x="5699" y="40050"/>
                </a:lnTo>
                <a:lnTo>
                  <a:pt x="46756" y="1889"/>
                </a:lnTo>
                <a:lnTo>
                  <a:pt x="420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 txBox="1"/>
          <p:nvPr/>
        </p:nvSpPr>
        <p:spPr>
          <a:xfrm>
            <a:off x="4272029" y="2905553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4324837" y="2987436"/>
            <a:ext cx="24130" cy="43180"/>
          </a:xfrm>
          <a:custGeom>
            <a:avLst/>
            <a:gdLst/>
            <a:ahLst/>
            <a:cxnLst/>
            <a:rect l="l" t="t" r="r" b="b"/>
            <a:pathLst>
              <a:path w="24129" h="43180">
                <a:moveTo>
                  <a:pt x="4114" y="0"/>
                </a:moveTo>
                <a:lnTo>
                  <a:pt x="0" y="944"/>
                </a:lnTo>
                <a:lnTo>
                  <a:pt x="19263" y="41300"/>
                </a:lnTo>
                <a:lnTo>
                  <a:pt x="24018" y="43190"/>
                </a:lnTo>
                <a:lnTo>
                  <a:pt x="41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 txBox="1"/>
          <p:nvPr/>
        </p:nvSpPr>
        <p:spPr>
          <a:xfrm>
            <a:off x="4360129" y="2784141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4437247" y="2829458"/>
            <a:ext cx="40005" cy="4445"/>
          </a:xfrm>
          <a:custGeom>
            <a:avLst/>
            <a:gdLst/>
            <a:ahLst/>
            <a:cxnLst/>
            <a:rect l="l" t="t" r="r" b="b"/>
            <a:pathLst>
              <a:path w="40004" h="4444">
                <a:moveTo>
                  <a:pt x="37277" y="0"/>
                </a:moveTo>
                <a:lnTo>
                  <a:pt x="0" y="0"/>
                </a:lnTo>
                <a:lnTo>
                  <a:pt x="0" y="4084"/>
                </a:lnTo>
                <a:lnTo>
                  <a:pt x="39471" y="4084"/>
                </a:lnTo>
                <a:lnTo>
                  <a:pt x="3727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474524" y="2791267"/>
            <a:ext cx="38735" cy="42545"/>
          </a:xfrm>
          <a:custGeom>
            <a:avLst/>
            <a:gdLst/>
            <a:ahLst/>
            <a:cxnLst/>
            <a:rect l="l" t="t" r="r" b="b"/>
            <a:pathLst>
              <a:path w="38735" h="42544">
                <a:moveTo>
                  <a:pt x="38526" y="0"/>
                </a:moveTo>
                <a:lnTo>
                  <a:pt x="33771" y="0"/>
                </a:lnTo>
                <a:lnTo>
                  <a:pt x="0" y="38191"/>
                </a:lnTo>
                <a:lnTo>
                  <a:pt x="2194" y="42275"/>
                </a:lnTo>
                <a:lnTo>
                  <a:pt x="3852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 txBox="1"/>
          <p:nvPr/>
        </p:nvSpPr>
        <p:spPr>
          <a:xfrm>
            <a:off x="4443809" y="2669981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4494733" y="2753136"/>
            <a:ext cx="18415" cy="38735"/>
          </a:xfrm>
          <a:custGeom>
            <a:avLst/>
            <a:gdLst/>
            <a:ahLst/>
            <a:cxnLst/>
            <a:rect l="l" t="t" r="r" b="b"/>
            <a:pathLst>
              <a:path w="18414" h="38735">
                <a:moveTo>
                  <a:pt x="3779" y="0"/>
                </a:moveTo>
                <a:lnTo>
                  <a:pt x="0" y="1889"/>
                </a:lnTo>
                <a:lnTo>
                  <a:pt x="13563" y="38130"/>
                </a:lnTo>
                <a:lnTo>
                  <a:pt x="18318" y="38130"/>
                </a:lnTo>
                <a:lnTo>
                  <a:pt x="37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 txBox="1"/>
          <p:nvPr/>
        </p:nvSpPr>
        <p:spPr>
          <a:xfrm>
            <a:off x="4122372" y="2894212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4060790" y="2749457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4138463" y="2633722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3827732" y="2732069"/>
            <a:ext cx="142875" cy="24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0">
              <a:lnSpc>
                <a:spcPct val="1266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  O</a:t>
            </a:r>
            <a:endParaRPr sz="600">
              <a:latin typeface="Arial"/>
              <a:cs typeface="Arial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3792375" y="2656747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3445017" y="2993856"/>
            <a:ext cx="17653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0000FF"/>
                </a:solidFill>
                <a:latin typeface="Arial"/>
                <a:cs typeface="Arial"/>
              </a:rPr>
              <a:t>BzO</a:t>
            </a:r>
            <a:endParaRPr sz="600">
              <a:latin typeface="Arial"/>
              <a:cs typeface="Arial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3414080" y="2439445"/>
            <a:ext cx="217804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45" marR="5080" indent="-119380">
              <a:lnSpc>
                <a:spcPct val="155200"/>
              </a:lnSpc>
            </a:pPr>
            <a:r>
              <a:rPr sz="600" b="1" spc="6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b="1" spc="104" baseline="-9259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900" b="1" baseline="-23148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marL="1270" algn="ctr">
              <a:lnSpc>
                <a:spcPts val="665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3955316" y="1570008"/>
            <a:ext cx="104775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" indent="-15875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marL="12700" marR="5080" indent="19050">
              <a:lnSpc>
                <a:spcPct val="114199"/>
              </a:lnSpc>
              <a:spcBef>
                <a:spcPts val="320"/>
              </a:spcBef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  O</a:t>
            </a:r>
            <a:endParaRPr sz="600">
              <a:latin typeface="Arial"/>
              <a:cs typeface="Arial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3830577" y="1404094"/>
            <a:ext cx="19240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latin typeface="Arial"/>
                <a:cs typeface="Arial"/>
              </a:rPr>
              <a:t>P </a:t>
            </a:r>
            <a:r>
              <a:rPr sz="600" b="1" spc="10" dirty="0"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3655012" y="1315182"/>
            <a:ext cx="25527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595"/>
              </a:lnSpc>
            </a:pP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595"/>
              </a:lnSpc>
            </a:pPr>
            <a:r>
              <a:rPr sz="600" b="1" spc="-10" dirty="0">
                <a:latin typeface="Arial"/>
                <a:cs typeface="Arial"/>
              </a:rPr>
              <a:t>RO</a:t>
            </a:r>
            <a:endParaRPr sz="600">
              <a:latin typeface="Arial"/>
              <a:cs typeface="Arial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4204782" y="1254958"/>
            <a:ext cx="350520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>
              <a:lnSpc>
                <a:spcPts val="695"/>
              </a:lnSpc>
            </a:pPr>
            <a:r>
              <a:rPr sz="600" b="1" spc="-10" dirty="0">
                <a:latin typeface="Arial"/>
                <a:cs typeface="Arial"/>
              </a:rPr>
              <a:t>RO</a:t>
            </a:r>
            <a:endParaRPr sz="600">
              <a:latin typeface="Arial"/>
              <a:cs typeface="Arial"/>
            </a:endParaRPr>
          </a:p>
          <a:p>
            <a:pPr marL="113030" marR="65405" indent="-100965">
              <a:lnSpc>
                <a:spcPts val="72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 </a:t>
            </a:r>
            <a:r>
              <a:rPr sz="600" b="1" dirty="0">
                <a:latin typeface="Arial"/>
                <a:cs typeface="Arial"/>
              </a:rPr>
              <a:t>P </a:t>
            </a: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  </a:t>
            </a: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  <a:p>
            <a:pPr marL="28575">
              <a:lnSpc>
                <a:spcPts val="700"/>
              </a:lnSpc>
              <a:tabLst>
                <a:tab pos="277495" algn="l"/>
              </a:tabLst>
            </a:pPr>
            <a:r>
              <a:rPr sz="900" b="1" baseline="9259" dirty="0">
                <a:solidFill>
                  <a:srgbClr val="0000FF"/>
                </a:solidFill>
                <a:latin typeface="Arial"/>
                <a:cs typeface="Arial"/>
              </a:rPr>
              <a:t>O	</a:t>
            </a: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3957584" y="3103016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895" y="0"/>
                </a:lnTo>
              </a:path>
            </a:pathLst>
          </a:custGeom>
          <a:ln w="4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 txBox="1"/>
          <p:nvPr/>
        </p:nvSpPr>
        <p:spPr>
          <a:xfrm>
            <a:off x="3991943" y="2971784"/>
            <a:ext cx="15557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2240" algn="l"/>
              </a:tabLst>
            </a:pPr>
            <a:r>
              <a:rPr sz="600" b="1" spc="5" dirty="0">
                <a:latin typeface="Arial"/>
                <a:cs typeface="Arial"/>
              </a:rPr>
              <a:t>O</a:t>
            </a:r>
            <a:r>
              <a:rPr sz="600" b="1" u="sng" dirty="0">
                <a:latin typeface="Arial"/>
                <a:cs typeface="Arial"/>
              </a:rPr>
              <a:t> 	</a:t>
            </a:r>
            <a:endParaRPr sz="600">
              <a:latin typeface="Arial"/>
              <a:cs typeface="Arial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3880475" y="3050918"/>
            <a:ext cx="313690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45" marR="5080" indent="-55880">
              <a:lnSpc>
                <a:spcPct val="1045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600" b="1" dirty="0">
                <a:latin typeface="Arial"/>
                <a:cs typeface="Arial"/>
              </a:rPr>
              <a:t>P </a:t>
            </a: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600" b="1" spc="-10" dirty="0">
                <a:latin typeface="Arial"/>
                <a:cs typeface="Arial"/>
              </a:rPr>
              <a:t>RO</a:t>
            </a:r>
            <a:endParaRPr sz="600">
              <a:latin typeface="Arial"/>
              <a:cs typeface="Arial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4028632" y="3150321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809" y="0"/>
                </a:lnTo>
              </a:path>
            </a:pathLst>
          </a:custGeom>
          <a:ln w="24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 txBox="1"/>
          <p:nvPr/>
        </p:nvSpPr>
        <p:spPr>
          <a:xfrm>
            <a:off x="4935808" y="1513620"/>
            <a:ext cx="139065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0000FF"/>
                </a:solidFill>
                <a:latin typeface="Arial"/>
                <a:cs typeface="Arial"/>
              </a:rPr>
              <a:t>HO</a:t>
            </a:r>
            <a:endParaRPr sz="600">
              <a:latin typeface="Arial"/>
              <a:cs typeface="Arial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5048219" y="1592610"/>
            <a:ext cx="27305" cy="34925"/>
          </a:xfrm>
          <a:custGeom>
            <a:avLst/>
            <a:gdLst/>
            <a:ahLst/>
            <a:cxnLst/>
            <a:rect l="l" t="t" r="r" b="b"/>
            <a:pathLst>
              <a:path w="27304" h="34925">
                <a:moveTo>
                  <a:pt x="4206" y="0"/>
                </a:moveTo>
                <a:lnTo>
                  <a:pt x="0" y="1889"/>
                </a:lnTo>
                <a:lnTo>
                  <a:pt x="21244" y="34411"/>
                </a:lnTo>
                <a:lnTo>
                  <a:pt x="27218" y="34411"/>
                </a:lnTo>
                <a:lnTo>
                  <a:pt x="420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030297" y="1627022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5140" y="0"/>
                </a:moveTo>
                <a:lnTo>
                  <a:pt x="39166" y="0"/>
                </a:lnTo>
                <a:lnTo>
                  <a:pt x="0" y="33436"/>
                </a:lnTo>
                <a:lnTo>
                  <a:pt x="5699" y="34320"/>
                </a:lnTo>
                <a:lnTo>
                  <a:pt x="4514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 txBox="1"/>
          <p:nvPr/>
        </p:nvSpPr>
        <p:spPr>
          <a:xfrm>
            <a:off x="5033738" y="1682949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5030297" y="1660459"/>
            <a:ext cx="27305" cy="41275"/>
          </a:xfrm>
          <a:custGeom>
            <a:avLst/>
            <a:gdLst/>
            <a:ahLst/>
            <a:cxnLst/>
            <a:rect l="l" t="t" r="r" b="b"/>
            <a:pathLst>
              <a:path w="27304" h="41275">
                <a:moveTo>
                  <a:pt x="0" y="0"/>
                </a:moveTo>
                <a:lnTo>
                  <a:pt x="23012" y="41269"/>
                </a:lnTo>
                <a:lnTo>
                  <a:pt x="26822" y="39380"/>
                </a:lnTo>
                <a:lnTo>
                  <a:pt x="5699" y="883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008138" y="1719651"/>
            <a:ext cx="33655" cy="12700"/>
          </a:xfrm>
          <a:custGeom>
            <a:avLst/>
            <a:gdLst/>
            <a:ahLst/>
            <a:cxnLst/>
            <a:rect l="l" t="t" r="r" b="b"/>
            <a:pathLst>
              <a:path w="33654" h="12700">
                <a:moveTo>
                  <a:pt x="0" y="0"/>
                </a:moveTo>
                <a:lnTo>
                  <a:pt x="1036" y="5090"/>
                </a:lnTo>
                <a:lnTo>
                  <a:pt x="32583" y="12710"/>
                </a:lnTo>
                <a:lnTo>
                  <a:pt x="33467" y="89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75585" y="1719651"/>
            <a:ext cx="33655" cy="32384"/>
          </a:xfrm>
          <a:custGeom>
            <a:avLst/>
            <a:gdLst/>
            <a:ahLst/>
            <a:cxnLst/>
            <a:rect l="l" t="t" r="r" b="b"/>
            <a:pathLst>
              <a:path w="33654" h="32385">
                <a:moveTo>
                  <a:pt x="32552" y="0"/>
                </a:moveTo>
                <a:lnTo>
                  <a:pt x="0" y="30998"/>
                </a:lnTo>
                <a:lnTo>
                  <a:pt x="5730" y="31882"/>
                </a:lnTo>
                <a:lnTo>
                  <a:pt x="33588" y="5090"/>
                </a:lnTo>
                <a:lnTo>
                  <a:pt x="325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 txBox="1"/>
          <p:nvPr/>
        </p:nvSpPr>
        <p:spPr>
          <a:xfrm>
            <a:off x="4969640" y="1757650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4975585" y="1750649"/>
            <a:ext cx="17145" cy="26034"/>
          </a:xfrm>
          <a:custGeom>
            <a:avLst/>
            <a:gdLst/>
            <a:ahLst/>
            <a:cxnLst/>
            <a:rect l="l" t="t" r="r" b="b"/>
            <a:pathLst>
              <a:path w="17145" h="26035">
                <a:moveTo>
                  <a:pt x="0" y="0"/>
                </a:moveTo>
                <a:lnTo>
                  <a:pt x="14264" y="25786"/>
                </a:lnTo>
                <a:lnTo>
                  <a:pt x="17038" y="23865"/>
                </a:lnTo>
                <a:lnTo>
                  <a:pt x="5730" y="883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 txBox="1"/>
          <p:nvPr/>
        </p:nvSpPr>
        <p:spPr>
          <a:xfrm>
            <a:off x="4775648" y="1927995"/>
            <a:ext cx="23495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baseline="9259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900" b="1" spc="-135" baseline="9259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600" b="1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900" b="1" baseline="37037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900" baseline="37037">
              <a:latin typeface="Arial"/>
              <a:cs typeface="Arial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4910873" y="1951912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4392971" y="2509160"/>
            <a:ext cx="454659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6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900" b="1" spc="-150" baseline="46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b="1" baseline="462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900" b="1" spc="142" baseline="46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600" b="1" spc="-1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900" b="1" spc="52" baseline="-9259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900" b="1" spc="52" baseline="-23148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900" baseline="-23148">
              <a:latin typeface="Arial"/>
              <a:cs typeface="Arial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4652902" y="2939932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4686354" y="2760176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4748813" y="2651070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4477285" y="3009948"/>
            <a:ext cx="8509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4333281" y="3090673"/>
            <a:ext cx="366395" cy="20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 marR="5080" indent="-89535">
              <a:lnSpc>
                <a:spcPct val="103800"/>
              </a:lnSpc>
            </a:pP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O </a:t>
            </a:r>
            <a:r>
              <a:rPr sz="600" b="1" dirty="0">
                <a:latin typeface="Arial"/>
                <a:cs typeface="Arial"/>
              </a:rPr>
              <a:t>P </a:t>
            </a:r>
            <a:r>
              <a:rPr sz="600" b="1" dirty="0">
                <a:solidFill>
                  <a:srgbClr val="0000FF"/>
                </a:solidFill>
                <a:latin typeface="Arial"/>
                <a:cs typeface="Arial"/>
              </a:rPr>
              <a:t>O  </a:t>
            </a:r>
            <a:r>
              <a:rPr sz="600" b="1" spc="-10" dirty="0">
                <a:latin typeface="Arial"/>
                <a:cs typeface="Arial"/>
              </a:rPr>
              <a:t>RO</a:t>
            </a:r>
            <a:endParaRPr sz="600">
              <a:latin typeface="Arial"/>
              <a:cs typeface="Arial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4514941" y="3188650"/>
            <a:ext cx="3810" cy="0"/>
          </a:xfrm>
          <a:custGeom>
            <a:avLst/>
            <a:gdLst/>
            <a:ahLst/>
            <a:cxnLst/>
            <a:rect l="l" t="t" r="r" b="b"/>
            <a:pathLst>
              <a:path w="3810">
                <a:moveTo>
                  <a:pt x="0" y="0"/>
                </a:moveTo>
                <a:lnTo>
                  <a:pt x="3779" y="0"/>
                </a:lnTo>
              </a:path>
            </a:pathLst>
          </a:custGeom>
          <a:ln w="2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551547" y="3141162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0" y="0"/>
                </a:moveTo>
                <a:lnTo>
                  <a:pt x="69799" y="0"/>
                </a:lnTo>
              </a:path>
            </a:pathLst>
          </a:custGeom>
          <a:ln w="47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410425" y="3141649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417" y="0"/>
                </a:lnTo>
              </a:path>
            </a:pathLst>
          </a:custGeom>
          <a:ln w="5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182484" y="1205087"/>
            <a:ext cx="3826245" cy="43316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8537" y="854598"/>
            <a:ext cx="7239000" cy="5670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32177" y="2378198"/>
            <a:ext cx="218059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stretchable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foldamer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50" y="4542661"/>
            <a:ext cx="7223125" cy="145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35"/>
              </a:lnSpc>
            </a:pPr>
            <a:r>
              <a:rPr sz="2000" spc="-5" dirty="0">
                <a:latin typeface="Calibri"/>
                <a:cs typeface="Calibri"/>
              </a:rPr>
              <a:t>circular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35"/>
              </a:lnSpc>
            </a:pPr>
            <a:r>
              <a:rPr sz="2000" spc="-10" dirty="0">
                <a:latin typeface="Calibri"/>
                <a:cs typeface="Calibri"/>
              </a:rPr>
              <a:t>foldamers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800">
              <a:latin typeface="Times New Roman"/>
              <a:cs typeface="Times New Roman"/>
            </a:endParaRPr>
          </a:p>
          <a:p>
            <a:pPr marL="5804535" marR="5080">
              <a:lnSpc>
                <a:spcPts val="2270"/>
              </a:lnSpc>
            </a:pP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onc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ed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foldamers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08104" y="1021077"/>
            <a:ext cx="168656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Linear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Foldamer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87352" y="2558541"/>
            <a:ext cx="4591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AFM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0455" y="185925"/>
            <a:ext cx="799719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Calibri"/>
                <a:cs typeface="Calibri"/>
              </a:rPr>
              <a:t>This </a:t>
            </a:r>
            <a:r>
              <a:rPr spc="-15" dirty="0">
                <a:latin typeface="Calibri"/>
                <a:cs typeface="Calibri"/>
              </a:rPr>
              <a:t>general </a:t>
            </a:r>
            <a:r>
              <a:rPr spc="-5" dirty="0">
                <a:latin typeface="Calibri"/>
                <a:cs typeface="Calibri"/>
              </a:rPr>
              <a:t>rule applies </a:t>
            </a:r>
            <a:r>
              <a:rPr spc="-15" dirty="0">
                <a:latin typeface="Calibri"/>
                <a:cs typeface="Calibri"/>
              </a:rPr>
              <a:t>to </a:t>
            </a:r>
            <a:r>
              <a:rPr dirty="0">
                <a:latin typeface="Calibri"/>
                <a:cs typeface="Calibri"/>
              </a:rPr>
              <a:t>all </a:t>
            </a:r>
            <a:r>
              <a:rPr spc="-5" dirty="0">
                <a:latin typeface="Calibri"/>
                <a:cs typeface="Calibri"/>
              </a:rPr>
              <a:t>foldable </a:t>
            </a:r>
            <a:r>
              <a:rPr spc="-10" dirty="0">
                <a:latin typeface="Calibri"/>
                <a:cs typeface="Calibri"/>
              </a:rPr>
              <a:t>oligomers </a:t>
            </a:r>
            <a:r>
              <a:rPr dirty="0">
                <a:latin typeface="Calibri"/>
                <a:cs typeface="Calibri"/>
              </a:rPr>
              <a:t>and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polymers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6276" rIns="0" bIns="0" rtlCol="0">
            <a:spAutoFit/>
          </a:bodyPr>
          <a:lstStyle/>
          <a:p>
            <a:pPr marL="1842135">
              <a:lnSpc>
                <a:spcPct val="100000"/>
              </a:lnSpc>
            </a:pPr>
            <a:r>
              <a:rPr sz="2300" dirty="0">
                <a:solidFill>
                  <a:srgbClr val="6B1FFF"/>
                </a:solidFill>
              </a:rPr>
              <a:t>Free Monomer</a:t>
            </a:r>
            <a:r>
              <a:rPr sz="2300" spc="-130" dirty="0">
                <a:solidFill>
                  <a:srgbClr val="6B1FFF"/>
                </a:solidFill>
              </a:rPr>
              <a:t> </a:t>
            </a:r>
            <a:r>
              <a:rPr sz="2300" dirty="0">
                <a:solidFill>
                  <a:srgbClr val="6B1FFF"/>
                </a:solidFill>
              </a:rPr>
              <a:t>Signature</a:t>
            </a:r>
            <a:endParaRPr sz="2300"/>
          </a:p>
        </p:txBody>
      </p:sp>
      <p:sp>
        <p:nvSpPr>
          <p:cNvPr id="3" name="object 3"/>
          <p:cNvSpPr/>
          <p:nvPr/>
        </p:nvSpPr>
        <p:spPr>
          <a:xfrm>
            <a:off x="5338715" y="4781030"/>
            <a:ext cx="2613660" cy="0"/>
          </a:xfrm>
          <a:custGeom>
            <a:avLst/>
            <a:gdLst/>
            <a:ahLst/>
            <a:cxnLst/>
            <a:rect l="l" t="t" r="r" b="b"/>
            <a:pathLst>
              <a:path w="2613659">
                <a:moveTo>
                  <a:pt x="0" y="0"/>
                </a:moveTo>
                <a:lnTo>
                  <a:pt x="2613427" y="0"/>
                </a:lnTo>
              </a:path>
            </a:pathLst>
          </a:custGeom>
          <a:ln w="86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31642" y="1834280"/>
            <a:ext cx="2811370" cy="2955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0652" y="4740370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291"/>
                </a:lnTo>
              </a:path>
            </a:pathLst>
          </a:custGeom>
          <a:ln w="8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31698" y="4740370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291"/>
                </a:lnTo>
              </a:path>
            </a:pathLst>
          </a:custGeom>
          <a:ln w="8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02744" y="4740370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291"/>
                </a:lnTo>
              </a:path>
            </a:pathLst>
          </a:custGeom>
          <a:ln w="8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74490" y="4740370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291"/>
                </a:lnTo>
              </a:path>
            </a:pathLst>
          </a:custGeom>
          <a:ln w="8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5698" y="4740370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291"/>
                </a:lnTo>
              </a:path>
            </a:pathLst>
          </a:custGeom>
          <a:ln w="8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88084" y="4740370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291"/>
                </a:lnTo>
              </a:path>
            </a:pathLst>
          </a:custGeom>
          <a:ln w="8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58490" y="4740370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291"/>
                </a:lnTo>
              </a:path>
            </a:pathLst>
          </a:custGeom>
          <a:ln w="8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29353" y="4740370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291"/>
                </a:lnTo>
              </a:path>
            </a:pathLst>
          </a:custGeom>
          <a:ln w="8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00368" y="4702164"/>
            <a:ext cx="0" cy="83820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0"/>
                </a:moveTo>
                <a:lnTo>
                  <a:pt x="0" y="83496"/>
                </a:lnTo>
              </a:path>
            </a:pathLst>
          </a:custGeom>
          <a:ln w="8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72145" y="4740370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291"/>
                </a:lnTo>
              </a:path>
            </a:pathLst>
          </a:custGeom>
          <a:ln w="8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3160" y="4740370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291"/>
                </a:lnTo>
              </a:path>
            </a:pathLst>
          </a:custGeom>
          <a:ln w="8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118929" y="3168781"/>
            <a:ext cx="1143000" cy="735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5300"/>
              </a:lnSpc>
            </a:pPr>
            <a:r>
              <a:rPr sz="1650" spc="20" dirty="0">
                <a:latin typeface="Arial"/>
                <a:cs typeface="Arial"/>
              </a:rPr>
              <a:t>ma</a:t>
            </a:r>
            <a:r>
              <a:rPr sz="1650" spc="10" dirty="0">
                <a:latin typeface="Arial"/>
                <a:cs typeface="Arial"/>
              </a:rPr>
              <a:t>cro</a:t>
            </a:r>
            <a:r>
              <a:rPr sz="1650" spc="5" dirty="0">
                <a:latin typeface="Arial"/>
                <a:cs typeface="Arial"/>
              </a:rPr>
              <a:t>cyc</a:t>
            </a:r>
            <a:r>
              <a:rPr sz="1650" spc="25" dirty="0">
                <a:latin typeface="Arial"/>
                <a:cs typeface="Arial"/>
              </a:rPr>
              <a:t>l</a:t>
            </a:r>
            <a:r>
              <a:rPr sz="1650" spc="5" dirty="0">
                <a:latin typeface="Arial"/>
                <a:cs typeface="Arial"/>
              </a:rPr>
              <a:t>i</a:t>
            </a:r>
            <a:r>
              <a:rPr sz="1650" spc="10" dirty="0">
                <a:latin typeface="Arial"/>
                <a:cs typeface="Arial"/>
              </a:rPr>
              <a:t>c </a:t>
            </a:r>
            <a:r>
              <a:rPr sz="1650" spc="5" dirty="0">
                <a:latin typeface="Arial"/>
                <a:cs typeface="Arial"/>
              </a:rPr>
              <a:t> </a:t>
            </a:r>
            <a:r>
              <a:rPr sz="1650" spc="15" dirty="0">
                <a:latin typeface="Arial"/>
                <a:cs typeface="Arial"/>
              </a:rPr>
              <a:t>monomer  </a:t>
            </a:r>
            <a:r>
              <a:rPr sz="1650" spc="10" dirty="0">
                <a:latin typeface="Arial"/>
                <a:cs typeface="Arial"/>
              </a:rPr>
              <a:t>ring</a:t>
            </a:r>
            <a:endParaRPr sz="1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65729" y="4302110"/>
            <a:ext cx="2959100" cy="1072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0150" marR="997585">
              <a:lnSpc>
                <a:spcPts val="1570"/>
              </a:lnSpc>
            </a:pPr>
            <a:r>
              <a:rPr sz="1400" spc="-5" dirty="0">
                <a:latin typeface="Arial"/>
                <a:cs typeface="Arial"/>
              </a:rPr>
              <a:t>linear  </a:t>
            </a:r>
            <a:r>
              <a:rPr sz="1400" dirty="0">
                <a:latin typeface="Arial"/>
                <a:cs typeface="Arial"/>
              </a:rPr>
              <a:t>mon</a:t>
            </a:r>
            <a:r>
              <a:rPr sz="1400" spc="-10" dirty="0">
                <a:latin typeface="Arial"/>
                <a:cs typeface="Arial"/>
              </a:rPr>
              <a:t>o</a:t>
            </a:r>
            <a:r>
              <a:rPr sz="1400" spc="-5" dirty="0">
                <a:latin typeface="Arial"/>
                <a:cs typeface="Arial"/>
              </a:rPr>
              <a:t>m</a:t>
            </a:r>
            <a:r>
              <a:rPr sz="1400" spc="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880"/>
              </a:lnSpc>
              <a:spcBef>
                <a:spcPts val="865"/>
              </a:spcBef>
              <a:tabLst>
                <a:tab pos="643890" algn="l"/>
                <a:tab pos="1289050" algn="l"/>
                <a:tab pos="1933575" algn="l"/>
                <a:tab pos="2577465" algn="l"/>
              </a:tabLst>
            </a:pPr>
            <a:r>
              <a:rPr sz="1650" spc="10" dirty="0">
                <a:latin typeface="Arial"/>
                <a:cs typeface="Arial"/>
              </a:rPr>
              <a:t>40</a:t>
            </a:r>
            <a:r>
              <a:rPr sz="1650" spc="15" dirty="0">
                <a:latin typeface="Arial"/>
                <a:cs typeface="Arial"/>
              </a:rPr>
              <a:t>0</a:t>
            </a:r>
            <a:r>
              <a:rPr sz="1650" dirty="0">
                <a:latin typeface="Arial"/>
                <a:cs typeface="Arial"/>
              </a:rPr>
              <a:t>	</a:t>
            </a:r>
            <a:r>
              <a:rPr sz="1650" spc="10" dirty="0">
                <a:latin typeface="Arial"/>
                <a:cs typeface="Arial"/>
              </a:rPr>
              <a:t>45</a:t>
            </a:r>
            <a:r>
              <a:rPr sz="1650" spc="15" dirty="0">
                <a:latin typeface="Arial"/>
                <a:cs typeface="Arial"/>
              </a:rPr>
              <a:t>0</a:t>
            </a:r>
            <a:r>
              <a:rPr sz="1650" dirty="0">
                <a:latin typeface="Arial"/>
                <a:cs typeface="Arial"/>
              </a:rPr>
              <a:t>	</a:t>
            </a:r>
            <a:r>
              <a:rPr sz="1650" spc="10" dirty="0">
                <a:latin typeface="Arial"/>
                <a:cs typeface="Arial"/>
              </a:rPr>
              <a:t>50</a:t>
            </a:r>
            <a:r>
              <a:rPr sz="1650" spc="15" dirty="0">
                <a:latin typeface="Arial"/>
                <a:cs typeface="Arial"/>
              </a:rPr>
              <a:t>0</a:t>
            </a:r>
            <a:r>
              <a:rPr sz="1650" dirty="0">
                <a:latin typeface="Arial"/>
                <a:cs typeface="Arial"/>
              </a:rPr>
              <a:t>	</a:t>
            </a:r>
            <a:r>
              <a:rPr sz="1650" spc="10" dirty="0">
                <a:latin typeface="Arial"/>
                <a:cs typeface="Arial"/>
              </a:rPr>
              <a:t>55</a:t>
            </a:r>
            <a:r>
              <a:rPr sz="1650" spc="15" dirty="0">
                <a:latin typeface="Arial"/>
                <a:cs typeface="Arial"/>
              </a:rPr>
              <a:t>0</a:t>
            </a:r>
            <a:r>
              <a:rPr sz="1650" dirty="0">
                <a:latin typeface="Arial"/>
                <a:cs typeface="Arial"/>
              </a:rPr>
              <a:t>	</a:t>
            </a:r>
            <a:r>
              <a:rPr sz="1650" spc="10" dirty="0">
                <a:latin typeface="Arial"/>
                <a:cs typeface="Arial"/>
              </a:rPr>
              <a:t>600</a:t>
            </a:r>
            <a:endParaRPr sz="1650">
              <a:latin typeface="Arial"/>
              <a:cs typeface="Arial"/>
            </a:endParaRPr>
          </a:p>
          <a:p>
            <a:pPr marR="78740" algn="ctr">
              <a:lnSpc>
                <a:spcPts val="2420"/>
              </a:lnSpc>
            </a:pPr>
            <a:r>
              <a:rPr sz="2100" dirty="0">
                <a:latin typeface="Arial"/>
                <a:cs typeface="Arial"/>
              </a:rPr>
              <a:t>Wavelength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(nm)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19651" y="1563785"/>
            <a:ext cx="473075" cy="268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0" dirty="0">
                <a:latin typeface="Arial"/>
                <a:cs typeface="Arial"/>
              </a:rPr>
              <a:t>0</a:t>
            </a:r>
            <a:r>
              <a:rPr sz="1650" spc="25" dirty="0">
                <a:latin typeface="Symbol"/>
                <a:cs typeface="Symbol"/>
              </a:rPr>
              <a:t></a:t>
            </a:r>
            <a:r>
              <a:rPr sz="1650" spc="15" dirty="0">
                <a:latin typeface="Arial"/>
                <a:cs typeface="Arial"/>
              </a:rPr>
              <a:t>0</a:t>
            </a:r>
            <a:endParaRPr sz="1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55123" y="2518559"/>
            <a:ext cx="473075" cy="268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0" dirty="0">
                <a:latin typeface="Arial"/>
                <a:cs typeface="Arial"/>
              </a:rPr>
              <a:t>0</a:t>
            </a:r>
            <a:r>
              <a:rPr sz="1650" spc="25" dirty="0">
                <a:latin typeface="Symbol"/>
                <a:cs typeface="Symbol"/>
              </a:rPr>
              <a:t></a:t>
            </a:r>
            <a:r>
              <a:rPr sz="1650" spc="15" dirty="0">
                <a:latin typeface="Arial"/>
                <a:cs typeface="Arial"/>
              </a:rPr>
              <a:t>1</a:t>
            </a:r>
            <a:endParaRPr sz="1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43354" y="3989967"/>
            <a:ext cx="192405" cy="796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marR="5080" indent="-6350">
              <a:lnSpc>
                <a:spcPct val="159600"/>
              </a:lnSpc>
            </a:pPr>
            <a:r>
              <a:rPr sz="1600" b="1" spc="10" dirty="0">
                <a:latin typeface="Arial"/>
                <a:cs typeface="Arial"/>
              </a:rPr>
              <a:t>O  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75071" y="4317562"/>
            <a:ext cx="69215" cy="40005"/>
          </a:xfrm>
          <a:custGeom>
            <a:avLst/>
            <a:gdLst/>
            <a:ahLst/>
            <a:cxnLst/>
            <a:rect l="l" t="t" r="r" b="b"/>
            <a:pathLst>
              <a:path w="69214" h="40004">
                <a:moveTo>
                  <a:pt x="68842" y="0"/>
                </a:moveTo>
                <a:lnTo>
                  <a:pt x="65806" y="0"/>
                </a:lnTo>
                <a:lnTo>
                  <a:pt x="0" y="33838"/>
                </a:lnTo>
                <a:lnTo>
                  <a:pt x="0" y="39816"/>
                </a:lnTo>
                <a:lnTo>
                  <a:pt x="3047" y="39816"/>
                </a:lnTo>
                <a:lnTo>
                  <a:pt x="68842" y="3014"/>
                </a:lnTo>
                <a:lnTo>
                  <a:pt x="688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58880" y="4308622"/>
            <a:ext cx="91440" cy="52069"/>
          </a:xfrm>
          <a:custGeom>
            <a:avLst/>
            <a:gdLst/>
            <a:ahLst/>
            <a:cxnLst/>
            <a:rect l="l" t="t" r="r" b="b"/>
            <a:pathLst>
              <a:path w="91439" h="52070">
                <a:moveTo>
                  <a:pt x="85033" y="0"/>
                </a:moveTo>
                <a:lnTo>
                  <a:pt x="0" y="48755"/>
                </a:lnTo>
                <a:lnTo>
                  <a:pt x="16190" y="51755"/>
                </a:lnTo>
                <a:lnTo>
                  <a:pt x="91107" y="8939"/>
                </a:lnTo>
                <a:lnTo>
                  <a:pt x="850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75071" y="4560451"/>
            <a:ext cx="74930" cy="40005"/>
          </a:xfrm>
          <a:custGeom>
            <a:avLst/>
            <a:gdLst/>
            <a:ahLst/>
            <a:cxnLst/>
            <a:rect l="l" t="t" r="r" b="b"/>
            <a:pathLst>
              <a:path w="74930" h="40004">
                <a:moveTo>
                  <a:pt x="3047" y="0"/>
                </a:moveTo>
                <a:lnTo>
                  <a:pt x="0" y="0"/>
                </a:lnTo>
                <a:lnTo>
                  <a:pt x="0" y="2965"/>
                </a:lnTo>
                <a:lnTo>
                  <a:pt x="68842" y="39812"/>
                </a:lnTo>
                <a:lnTo>
                  <a:pt x="74916" y="39812"/>
                </a:lnTo>
                <a:lnTo>
                  <a:pt x="74916" y="33835"/>
                </a:lnTo>
                <a:lnTo>
                  <a:pt x="30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58880" y="4551474"/>
            <a:ext cx="94615" cy="52069"/>
          </a:xfrm>
          <a:custGeom>
            <a:avLst/>
            <a:gdLst/>
            <a:ahLst/>
            <a:cxnLst/>
            <a:rect l="l" t="t" r="r" b="b"/>
            <a:pathLst>
              <a:path w="94614" h="52070">
                <a:moveTo>
                  <a:pt x="16190" y="0"/>
                </a:moveTo>
                <a:lnTo>
                  <a:pt x="0" y="2999"/>
                </a:lnTo>
                <a:lnTo>
                  <a:pt x="91107" y="51755"/>
                </a:lnTo>
                <a:lnTo>
                  <a:pt x="94155" y="42812"/>
                </a:lnTo>
                <a:lnTo>
                  <a:pt x="161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70011" y="4366354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0"/>
                </a:moveTo>
                <a:lnTo>
                  <a:pt x="0" y="185120"/>
                </a:lnTo>
              </a:path>
            </a:pathLst>
          </a:custGeom>
          <a:ln w="101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66975" y="4357378"/>
            <a:ext cx="0" cy="197485"/>
          </a:xfrm>
          <a:custGeom>
            <a:avLst/>
            <a:gdLst/>
            <a:ahLst/>
            <a:cxnLst/>
            <a:rect l="l" t="t" r="r" b="b"/>
            <a:pathLst>
              <a:path h="197485">
                <a:moveTo>
                  <a:pt x="0" y="0"/>
                </a:moveTo>
                <a:lnTo>
                  <a:pt x="0" y="197095"/>
                </a:lnTo>
              </a:path>
            </a:pathLst>
          </a:custGeom>
          <a:ln w="16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59322" y="5055095"/>
            <a:ext cx="125730" cy="15240"/>
          </a:xfrm>
          <a:custGeom>
            <a:avLst/>
            <a:gdLst/>
            <a:ahLst/>
            <a:cxnLst/>
            <a:rect l="l" t="t" r="r" b="b"/>
            <a:pathLst>
              <a:path w="125730" h="15239">
                <a:moveTo>
                  <a:pt x="125550" y="0"/>
                </a:moveTo>
                <a:lnTo>
                  <a:pt x="10131" y="0"/>
                </a:lnTo>
                <a:lnTo>
                  <a:pt x="0" y="8955"/>
                </a:lnTo>
                <a:lnTo>
                  <a:pt x="125550" y="14932"/>
                </a:lnTo>
                <a:lnTo>
                  <a:pt x="125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66191" y="4903802"/>
            <a:ext cx="100330" cy="151765"/>
          </a:xfrm>
          <a:custGeom>
            <a:avLst/>
            <a:gdLst/>
            <a:ahLst/>
            <a:cxnLst/>
            <a:rect l="l" t="t" r="r" b="b"/>
            <a:pathLst>
              <a:path w="100330" h="151764">
                <a:moveTo>
                  <a:pt x="3035" y="0"/>
                </a:moveTo>
                <a:lnTo>
                  <a:pt x="0" y="0"/>
                </a:lnTo>
                <a:lnTo>
                  <a:pt x="0" y="5977"/>
                </a:lnTo>
                <a:lnTo>
                  <a:pt x="93131" y="151293"/>
                </a:lnTo>
                <a:lnTo>
                  <a:pt x="100215" y="151293"/>
                </a:lnTo>
                <a:lnTo>
                  <a:pt x="100215" y="145316"/>
                </a:lnTo>
                <a:lnTo>
                  <a:pt x="3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49987" y="4900827"/>
            <a:ext cx="120014" cy="163830"/>
          </a:xfrm>
          <a:custGeom>
            <a:avLst/>
            <a:gdLst/>
            <a:ahLst/>
            <a:cxnLst/>
            <a:rect l="l" t="t" r="r" b="b"/>
            <a:pathLst>
              <a:path w="120014" h="163829">
                <a:moveTo>
                  <a:pt x="16203" y="0"/>
                </a:moveTo>
                <a:lnTo>
                  <a:pt x="0" y="0"/>
                </a:lnTo>
                <a:lnTo>
                  <a:pt x="109334" y="163223"/>
                </a:lnTo>
                <a:lnTo>
                  <a:pt x="119466" y="154268"/>
                </a:lnTo>
                <a:lnTo>
                  <a:pt x="162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59107" y="4754498"/>
            <a:ext cx="57150" cy="140970"/>
          </a:xfrm>
          <a:custGeom>
            <a:avLst/>
            <a:gdLst/>
            <a:ahLst/>
            <a:cxnLst/>
            <a:rect l="l" t="t" r="r" b="b"/>
            <a:pathLst>
              <a:path w="57150" h="140970">
                <a:moveTo>
                  <a:pt x="56683" y="0"/>
                </a:moveTo>
                <a:lnTo>
                  <a:pt x="50612" y="0"/>
                </a:lnTo>
                <a:lnTo>
                  <a:pt x="0" y="137361"/>
                </a:lnTo>
                <a:lnTo>
                  <a:pt x="0" y="140351"/>
                </a:lnTo>
                <a:lnTo>
                  <a:pt x="7083" y="140351"/>
                </a:lnTo>
                <a:lnTo>
                  <a:pt x="56683" y="3011"/>
                </a:lnTo>
                <a:lnTo>
                  <a:pt x="56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49987" y="4745556"/>
            <a:ext cx="66040" cy="155575"/>
          </a:xfrm>
          <a:custGeom>
            <a:avLst/>
            <a:gdLst/>
            <a:ahLst/>
            <a:cxnLst/>
            <a:rect l="l" t="t" r="r" b="b"/>
            <a:pathLst>
              <a:path w="66039" h="155575">
                <a:moveTo>
                  <a:pt x="53660" y="0"/>
                </a:moveTo>
                <a:lnTo>
                  <a:pt x="0" y="155271"/>
                </a:lnTo>
                <a:lnTo>
                  <a:pt x="16203" y="155271"/>
                </a:lnTo>
                <a:lnTo>
                  <a:pt x="65803" y="2965"/>
                </a:lnTo>
                <a:lnTo>
                  <a:pt x="536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79216" y="5118796"/>
            <a:ext cx="91440" cy="43180"/>
          </a:xfrm>
          <a:custGeom>
            <a:avLst/>
            <a:gdLst/>
            <a:ahLst/>
            <a:cxnLst/>
            <a:rect l="l" t="t" r="r" b="b"/>
            <a:pathLst>
              <a:path w="91439" h="43179">
                <a:moveTo>
                  <a:pt x="7101" y="0"/>
                </a:moveTo>
                <a:lnTo>
                  <a:pt x="0" y="0"/>
                </a:lnTo>
                <a:lnTo>
                  <a:pt x="0" y="2987"/>
                </a:lnTo>
                <a:lnTo>
                  <a:pt x="88087" y="42800"/>
                </a:lnTo>
                <a:lnTo>
                  <a:pt x="91135" y="42800"/>
                </a:lnTo>
                <a:lnTo>
                  <a:pt x="91135" y="36825"/>
                </a:lnTo>
                <a:lnTo>
                  <a:pt x="71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70102" y="5103863"/>
            <a:ext cx="107314" cy="66675"/>
          </a:xfrm>
          <a:custGeom>
            <a:avLst/>
            <a:gdLst/>
            <a:ahLst/>
            <a:cxnLst/>
            <a:rect l="l" t="t" r="r" b="b"/>
            <a:pathLst>
              <a:path w="107314" h="66675">
                <a:moveTo>
                  <a:pt x="6065" y="0"/>
                </a:moveTo>
                <a:lnTo>
                  <a:pt x="0" y="8955"/>
                </a:lnTo>
                <a:lnTo>
                  <a:pt x="107320" y="66687"/>
                </a:lnTo>
                <a:lnTo>
                  <a:pt x="107320" y="51758"/>
                </a:lnTo>
                <a:lnTo>
                  <a:pt x="6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68999" y="4123514"/>
            <a:ext cx="84455" cy="66675"/>
          </a:xfrm>
          <a:custGeom>
            <a:avLst/>
            <a:gdLst/>
            <a:ahLst/>
            <a:cxnLst/>
            <a:rect l="l" t="t" r="r" b="b"/>
            <a:pathLst>
              <a:path w="84455" h="66675">
                <a:moveTo>
                  <a:pt x="6071" y="0"/>
                </a:moveTo>
                <a:lnTo>
                  <a:pt x="0" y="0"/>
                </a:lnTo>
                <a:lnTo>
                  <a:pt x="0" y="2965"/>
                </a:lnTo>
                <a:lnTo>
                  <a:pt x="80988" y="66674"/>
                </a:lnTo>
                <a:lnTo>
                  <a:pt x="84036" y="66674"/>
                </a:lnTo>
                <a:lnTo>
                  <a:pt x="84036" y="63663"/>
                </a:lnTo>
                <a:lnTo>
                  <a:pt x="6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52808" y="4108560"/>
            <a:ext cx="113664" cy="90805"/>
          </a:xfrm>
          <a:custGeom>
            <a:avLst/>
            <a:gdLst/>
            <a:ahLst/>
            <a:cxnLst/>
            <a:rect l="l" t="t" r="r" b="b"/>
            <a:pathLst>
              <a:path w="113664" h="90804">
                <a:moveTo>
                  <a:pt x="16190" y="0"/>
                </a:moveTo>
                <a:lnTo>
                  <a:pt x="0" y="8976"/>
                </a:lnTo>
                <a:lnTo>
                  <a:pt x="100227" y="90571"/>
                </a:lnTo>
                <a:lnTo>
                  <a:pt x="113382" y="81628"/>
                </a:lnTo>
                <a:lnTo>
                  <a:pt x="161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63939" y="3947340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185"/>
                </a:lnTo>
              </a:path>
            </a:pathLst>
          </a:custGeom>
          <a:ln w="101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60903" y="3938360"/>
            <a:ext cx="0" cy="179705"/>
          </a:xfrm>
          <a:custGeom>
            <a:avLst/>
            <a:gdLst/>
            <a:ahLst/>
            <a:cxnLst/>
            <a:rect l="l" t="t" r="r" b="b"/>
            <a:pathLst>
              <a:path h="179704">
                <a:moveTo>
                  <a:pt x="0" y="0"/>
                </a:moveTo>
                <a:lnTo>
                  <a:pt x="0" y="179176"/>
                </a:lnTo>
              </a:path>
            </a:pathLst>
          </a:custGeom>
          <a:ln w="161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68999" y="3889604"/>
            <a:ext cx="74930" cy="48895"/>
          </a:xfrm>
          <a:custGeom>
            <a:avLst/>
            <a:gdLst/>
            <a:ahLst/>
            <a:cxnLst/>
            <a:rect l="l" t="t" r="r" b="b"/>
            <a:pathLst>
              <a:path w="74930" h="48895">
                <a:moveTo>
                  <a:pt x="74913" y="0"/>
                </a:moveTo>
                <a:lnTo>
                  <a:pt x="71877" y="0"/>
                </a:lnTo>
                <a:lnTo>
                  <a:pt x="0" y="42778"/>
                </a:lnTo>
                <a:lnTo>
                  <a:pt x="0" y="48755"/>
                </a:lnTo>
                <a:lnTo>
                  <a:pt x="6071" y="48755"/>
                </a:lnTo>
                <a:lnTo>
                  <a:pt x="74913" y="5977"/>
                </a:lnTo>
                <a:lnTo>
                  <a:pt x="749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52808" y="3874651"/>
            <a:ext cx="97790" cy="69850"/>
          </a:xfrm>
          <a:custGeom>
            <a:avLst/>
            <a:gdLst/>
            <a:ahLst/>
            <a:cxnLst/>
            <a:rect l="l" t="t" r="r" b="b"/>
            <a:pathLst>
              <a:path w="97789" h="69850">
                <a:moveTo>
                  <a:pt x="91104" y="0"/>
                </a:moveTo>
                <a:lnTo>
                  <a:pt x="0" y="63709"/>
                </a:lnTo>
                <a:lnTo>
                  <a:pt x="16190" y="69686"/>
                </a:lnTo>
                <a:lnTo>
                  <a:pt x="97179" y="8988"/>
                </a:lnTo>
                <a:lnTo>
                  <a:pt x="91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728178" y="2426270"/>
            <a:ext cx="192405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marR="5080" indent="-6350">
              <a:lnSpc>
                <a:spcPct val="158400"/>
              </a:lnSpc>
            </a:pPr>
            <a:r>
              <a:rPr sz="1600" b="1" spc="10" dirty="0">
                <a:latin typeface="Arial"/>
                <a:cs typeface="Arial"/>
              </a:rPr>
              <a:t>O  O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652808" y="2999811"/>
            <a:ext cx="74930" cy="34290"/>
          </a:xfrm>
          <a:custGeom>
            <a:avLst/>
            <a:gdLst/>
            <a:ahLst/>
            <a:cxnLst/>
            <a:rect l="l" t="t" r="r" b="b"/>
            <a:pathLst>
              <a:path w="74930" h="34289">
                <a:moveTo>
                  <a:pt x="6071" y="0"/>
                </a:moveTo>
                <a:lnTo>
                  <a:pt x="0" y="0"/>
                </a:lnTo>
                <a:lnTo>
                  <a:pt x="0" y="5974"/>
                </a:lnTo>
                <a:lnTo>
                  <a:pt x="71877" y="33832"/>
                </a:lnTo>
                <a:lnTo>
                  <a:pt x="74913" y="33832"/>
                </a:lnTo>
                <a:lnTo>
                  <a:pt x="74913" y="30845"/>
                </a:lnTo>
                <a:lnTo>
                  <a:pt x="6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43697" y="2990850"/>
            <a:ext cx="91440" cy="55244"/>
          </a:xfrm>
          <a:custGeom>
            <a:avLst/>
            <a:gdLst/>
            <a:ahLst/>
            <a:cxnLst/>
            <a:rect l="l" t="t" r="r" b="b"/>
            <a:pathLst>
              <a:path w="91439" h="55244">
                <a:moveTo>
                  <a:pt x="9110" y="0"/>
                </a:moveTo>
                <a:lnTo>
                  <a:pt x="0" y="5974"/>
                </a:lnTo>
                <a:lnTo>
                  <a:pt x="84024" y="54742"/>
                </a:lnTo>
                <a:lnTo>
                  <a:pt x="91107" y="39806"/>
                </a:lnTo>
                <a:lnTo>
                  <a:pt x="91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52808" y="2756977"/>
            <a:ext cx="72390" cy="40005"/>
          </a:xfrm>
          <a:custGeom>
            <a:avLst/>
            <a:gdLst/>
            <a:ahLst/>
            <a:cxnLst/>
            <a:rect l="l" t="t" r="r" b="b"/>
            <a:pathLst>
              <a:path w="72389" h="40005">
                <a:moveTo>
                  <a:pt x="71877" y="0"/>
                </a:moveTo>
                <a:lnTo>
                  <a:pt x="65794" y="0"/>
                </a:lnTo>
                <a:lnTo>
                  <a:pt x="0" y="33832"/>
                </a:lnTo>
                <a:lnTo>
                  <a:pt x="0" y="39806"/>
                </a:lnTo>
                <a:lnTo>
                  <a:pt x="6071" y="39806"/>
                </a:lnTo>
                <a:lnTo>
                  <a:pt x="71877" y="5974"/>
                </a:lnTo>
                <a:lnTo>
                  <a:pt x="71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40662" y="2742011"/>
            <a:ext cx="94615" cy="60960"/>
          </a:xfrm>
          <a:custGeom>
            <a:avLst/>
            <a:gdLst/>
            <a:ahLst/>
            <a:cxnLst/>
            <a:rect l="l" t="t" r="r" b="b"/>
            <a:pathLst>
              <a:path w="94614" h="60960">
                <a:moveTo>
                  <a:pt x="84024" y="0"/>
                </a:moveTo>
                <a:lnTo>
                  <a:pt x="0" y="54772"/>
                </a:lnTo>
                <a:lnTo>
                  <a:pt x="12146" y="60746"/>
                </a:lnTo>
                <a:lnTo>
                  <a:pt x="94143" y="14965"/>
                </a:lnTo>
                <a:lnTo>
                  <a:pt x="840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52799" y="2805738"/>
            <a:ext cx="0" cy="185420"/>
          </a:xfrm>
          <a:custGeom>
            <a:avLst/>
            <a:gdLst/>
            <a:ahLst/>
            <a:cxnLst/>
            <a:rect l="l" t="t" r="r" b="b"/>
            <a:pathLst>
              <a:path h="185419">
                <a:moveTo>
                  <a:pt x="0" y="0"/>
                </a:moveTo>
                <a:lnTo>
                  <a:pt x="0" y="185104"/>
                </a:lnTo>
              </a:path>
            </a:pathLst>
          </a:custGeom>
          <a:ln w="5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46735" y="2796783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0"/>
                </a:moveTo>
                <a:lnTo>
                  <a:pt x="0" y="200040"/>
                </a:lnTo>
              </a:path>
            </a:pathLst>
          </a:custGeom>
          <a:ln w="12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09946" y="2325989"/>
            <a:ext cx="91440" cy="18415"/>
          </a:xfrm>
          <a:custGeom>
            <a:avLst/>
            <a:gdLst/>
            <a:ahLst/>
            <a:cxnLst/>
            <a:rect l="l" t="t" r="r" b="b"/>
            <a:pathLst>
              <a:path w="91439" h="18414">
                <a:moveTo>
                  <a:pt x="6071" y="0"/>
                </a:moveTo>
                <a:lnTo>
                  <a:pt x="0" y="0"/>
                </a:lnTo>
                <a:lnTo>
                  <a:pt x="0" y="2987"/>
                </a:lnTo>
                <a:lnTo>
                  <a:pt x="85033" y="17891"/>
                </a:lnTo>
                <a:lnTo>
                  <a:pt x="91119" y="17891"/>
                </a:lnTo>
                <a:lnTo>
                  <a:pt x="91119" y="14935"/>
                </a:lnTo>
                <a:lnTo>
                  <a:pt x="6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00827" y="2320046"/>
            <a:ext cx="100330" cy="31115"/>
          </a:xfrm>
          <a:custGeom>
            <a:avLst/>
            <a:gdLst/>
            <a:ahLst/>
            <a:cxnLst/>
            <a:rect l="l" t="t" r="r" b="b"/>
            <a:pathLst>
              <a:path w="100330" h="31114">
                <a:moveTo>
                  <a:pt x="0" y="0"/>
                </a:moveTo>
                <a:lnTo>
                  <a:pt x="6083" y="14904"/>
                </a:lnTo>
                <a:lnTo>
                  <a:pt x="100239" y="30815"/>
                </a:lnTo>
                <a:lnTo>
                  <a:pt x="100239" y="1490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69226" y="2334950"/>
            <a:ext cx="132080" cy="113030"/>
          </a:xfrm>
          <a:custGeom>
            <a:avLst/>
            <a:gdLst/>
            <a:ahLst/>
            <a:cxnLst/>
            <a:rect l="l" t="t" r="r" b="b"/>
            <a:pathLst>
              <a:path w="132080" h="113030">
                <a:moveTo>
                  <a:pt x="131600" y="0"/>
                </a:moveTo>
                <a:lnTo>
                  <a:pt x="125528" y="0"/>
                </a:lnTo>
                <a:lnTo>
                  <a:pt x="0" y="106497"/>
                </a:lnTo>
                <a:lnTo>
                  <a:pt x="0" y="112471"/>
                </a:lnTo>
                <a:lnTo>
                  <a:pt x="6071" y="112471"/>
                </a:lnTo>
                <a:lnTo>
                  <a:pt x="131600" y="5974"/>
                </a:lnTo>
                <a:lnTo>
                  <a:pt x="131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53035" y="2320046"/>
            <a:ext cx="154305" cy="130810"/>
          </a:xfrm>
          <a:custGeom>
            <a:avLst/>
            <a:gdLst/>
            <a:ahLst/>
            <a:cxnLst/>
            <a:rect l="l" t="t" r="r" b="b"/>
            <a:pathLst>
              <a:path w="154305" h="130810">
                <a:moveTo>
                  <a:pt x="147791" y="0"/>
                </a:moveTo>
                <a:lnTo>
                  <a:pt x="0" y="127375"/>
                </a:lnTo>
                <a:lnTo>
                  <a:pt x="16190" y="130393"/>
                </a:lnTo>
                <a:lnTo>
                  <a:pt x="153875" y="14904"/>
                </a:lnTo>
                <a:lnTo>
                  <a:pt x="1477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66191" y="2456383"/>
            <a:ext cx="37465" cy="146685"/>
          </a:xfrm>
          <a:custGeom>
            <a:avLst/>
            <a:gdLst/>
            <a:ahLst/>
            <a:cxnLst/>
            <a:rect l="l" t="t" r="r" b="b"/>
            <a:pathLst>
              <a:path w="37464" h="146685">
                <a:moveTo>
                  <a:pt x="3035" y="0"/>
                </a:moveTo>
                <a:lnTo>
                  <a:pt x="0" y="0"/>
                </a:lnTo>
                <a:lnTo>
                  <a:pt x="0" y="5974"/>
                </a:lnTo>
                <a:lnTo>
                  <a:pt x="34421" y="146303"/>
                </a:lnTo>
                <a:lnTo>
                  <a:pt x="37456" y="146303"/>
                </a:lnTo>
                <a:lnTo>
                  <a:pt x="37456" y="140329"/>
                </a:lnTo>
                <a:lnTo>
                  <a:pt x="3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753035" y="2447422"/>
            <a:ext cx="50800" cy="155575"/>
          </a:xfrm>
          <a:custGeom>
            <a:avLst/>
            <a:gdLst/>
            <a:ahLst/>
            <a:cxnLst/>
            <a:rect l="l" t="t" r="r" b="b"/>
            <a:pathLst>
              <a:path w="50800" h="155575">
                <a:moveTo>
                  <a:pt x="0" y="0"/>
                </a:moveTo>
                <a:lnTo>
                  <a:pt x="37456" y="155265"/>
                </a:lnTo>
                <a:lnTo>
                  <a:pt x="50612" y="155265"/>
                </a:lnTo>
                <a:lnTo>
                  <a:pt x="16190" y="30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35909" y="2204588"/>
            <a:ext cx="194945" cy="64135"/>
          </a:xfrm>
          <a:custGeom>
            <a:avLst/>
            <a:gdLst/>
            <a:ahLst/>
            <a:cxnLst/>
            <a:rect l="l" t="t" r="r" b="b"/>
            <a:pathLst>
              <a:path w="194945" h="64135">
                <a:moveTo>
                  <a:pt x="6065" y="0"/>
                </a:moveTo>
                <a:lnTo>
                  <a:pt x="0" y="0"/>
                </a:lnTo>
                <a:lnTo>
                  <a:pt x="0" y="2956"/>
                </a:lnTo>
                <a:lnTo>
                  <a:pt x="191353" y="63672"/>
                </a:lnTo>
                <a:lnTo>
                  <a:pt x="194370" y="63672"/>
                </a:lnTo>
                <a:lnTo>
                  <a:pt x="194370" y="57729"/>
                </a:lnTo>
                <a:lnTo>
                  <a:pt x="6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26826" y="2195626"/>
            <a:ext cx="217170" cy="73025"/>
          </a:xfrm>
          <a:custGeom>
            <a:avLst/>
            <a:gdLst/>
            <a:ahLst/>
            <a:cxnLst/>
            <a:rect l="l" t="t" r="r" b="b"/>
            <a:pathLst>
              <a:path w="217170" h="73025">
                <a:moveTo>
                  <a:pt x="0" y="0"/>
                </a:moveTo>
                <a:lnTo>
                  <a:pt x="3017" y="11917"/>
                </a:lnTo>
                <a:lnTo>
                  <a:pt x="200436" y="72633"/>
                </a:lnTo>
                <a:lnTo>
                  <a:pt x="216621" y="6071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76168" y="2207544"/>
            <a:ext cx="50800" cy="60960"/>
          </a:xfrm>
          <a:custGeom>
            <a:avLst/>
            <a:gdLst/>
            <a:ahLst/>
            <a:cxnLst/>
            <a:rect l="l" t="t" r="r" b="b"/>
            <a:pathLst>
              <a:path w="50800" h="60960">
                <a:moveTo>
                  <a:pt x="50657" y="0"/>
                </a:moveTo>
                <a:lnTo>
                  <a:pt x="44592" y="0"/>
                </a:lnTo>
                <a:lnTo>
                  <a:pt x="0" y="54772"/>
                </a:lnTo>
                <a:lnTo>
                  <a:pt x="0" y="60716"/>
                </a:lnTo>
                <a:lnTo>
                  <a:pt x="3047" y="60716"/>
                </a:lnTo>
                <a:lnTo>
                  <a:pt x="50657" y="5943"/>
                </a:lnTo>
                <a:lnTo>
                  <a:pt x="506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60989" y="2195626"/>
            <a:ext cx="69215" cy="76200"/>
          </a:xfrm>
          <a:custGeom>
            <a:avLst/>
            <a:gdLst/>
            <a:ahLst/>
            <a:cxnLst/>
            <a:rect l="l" t="t" r="r" b="b"/>
            <a:pathLst>
              <a:path w="69214" h="76200">
                <a:moveTo>
                  <a:pt x="65836" y="0"/>
                </a:moveTo>
                <a:lnTo>
                  <a:pt x="0" y="66690"/>
                </a:lnTo>
                <a:lnTo>
                  <a:pt x="9113" y="75620"/>
                </a:lnTo>
                <a:lnTo>
                  <a:pt x="68854" y="11917"/>
                </a:lnTo>
                <a:lnTo>
                  <a:pt x="658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58880" y="3161050"/>
            <a:ext cx="85090" cy="78740"/>
          </a:xfrm>
          <a:custGeom>
            <a:avLst/>
            <a:gdLst/>
            <a:ahLst/>
            <a:cxnLst/>
            <a:rect l="l" t="t" r="r" b="b"/>
            <a:pathLst>
              <a:path w="85089" h="78739">
                <a:moveTo>
                  <a:pt x="85033" y="0"/>
                </a:moveTo>
                <a:lnTo>
                  <a:pt x="81997" y="0"/>
                </a:lnTo>
                <a:lnTo>
                  <a:pt x="0" y="72664"/>
                </a:lnTo>
                <a:lnTo>
                  <a:pt x="0" y="78607"/>
                </a:lnTo>
                <a:lnTo>
                  <a:pt x="6071" y="78607"/>
                </a:lnTo>
                <a:lnTo>
                  <a:pt x="85033" y="5943"/>
                </a:lnTo>
                <a:lnTo>
                  <a:pt x="850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643697" y="3152089"/>
            <a:ext cx="106680" cy="90805"/>
          </a:xfrm>
          <a:custGeom>
            <a:avLst/>
            <a:gdLst/>
            <a:ahLst/>
            <a:cxnLst/>
            <a:rect l="l" t="t" r="r" b="b"/>
            <a:pathLst>
              <a:path w="106680" h="90805">
                <a:moveTo>
                  <a:pt x="97179" y="0"/>
                </a:moveTo>
                <a:lnTo>
                  <a:pt x="0" y="87569"/>
                </a:lnTo>
                <a:lnTo>
                  <a:pt x="15182" y="90586"/>
                </a:lnTo>
                <a:lnTo>
                  <a:pt x="106289" y="8961"/>
                </a:lnTo>
                <a:lnTo>
                  <a:pt x="97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55836" y="3248629"/>
            <a:ext cx="0" cy="170815"/>
          </a:xfrm>
          <a:custGeom>
            <a:avLst/>
            <a:gdLst/>
            <a:ahLst/>
            <a:cxnLst/>
            <a:rect l="l" t="t" r="r" b="b"/>
            <a:pathLst>
              <a:path h="170814">
                <a:moveTo>
                  <a:pt x="0" y="0"/>
                </a:moveTo>
                <a:lnTo>
                  <a:pt x="0" y="170205"/>
                </a:lnTo>
              </a:path>
            </a:pathLst>
          </a:custGeom>
          <a:ln w="5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651288" y="3239658"/>
            <a:ext cx="0" cy="182245"/>
          </a:xfrm>
          <a:custGeom>
            <a:avLst/>
            <a:gdLst/>
            <a:ahLst/>
            <a:cxnLst/>
            <a:rect l="l" t="t" r="r" b="b"/>
            <a:pathLst>
              <a:path h="182245">
                <a:moveTo>
                  <a:pt x="0" y="0"/>
                </a:moveTo>
                <a:lnTo>
                  <a:pt x="0" y="182148"/>
                </a:lnTo>
              </a:path>
            </a:pathLst>
          </a:custGeom>
          <a:ln w="151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753489" y="3390889"/>
            <a:ext cx="169545" cy="56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>
              <a:lnSpc>
                <a:spcPct val="111800"/>
              </a:lnSpc>
            </a:pPr>
            <a:r>
              <a:rPr sz="1600" b="1" spc="10" dirty="0">
                <a:latin typeface="Arial"/>
                <a:cs typeface="Arial"/>
              </a:rPr>
              <a:t>S  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658880" y="3427780"/>
            <a:ext cx="94615" cy="57785"/>
          </a:xfrm>
          <a:custGeom>
            <a:avLst/>
            <a:gdLst/>
            <a:ahLst/>
            <a:cxnLst/>
            <a:rect l="l" t="t" r="r" b="b"/>
            <a:pathLst>
              <a:path w="94614" h="57785">
                <a:moveTo>
                  <a:pt x="6071" y="0"/>
                </a:moveTo>
                <a:lnTo>
                  <a:pt x="0" y="0"/>
                </a:lnTo>
                <a:lnTo>
                  <a:pt x="0" y="5974"/>
                </a:lnTo>
                <a:lnTo>
                  <a:pt x="91107" y="57729"/>
                </a:lnTo>
                <a:lnTo>
                  <a:pt x="94155" y="57729"/>
                </a:lnTo>
                <a:lnTo>
                  <a:pt x="94155" y="54772"/>
                </a:lnTo>
                <a:lnTo>
                  <a:pt x="6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49772" y="3412845"/>
            <a:ext cx="109855" cy="81915"/>
          </a:xfrm>
          <a:custGeom>
            <a:avLst/>
            <a:gdLst/>
            <a:ahLst/>
            <a:cxnLst/>
            <a:rect l="l" t="t" r="r" b="b"/>
            <a:pathLst>
              <a:path w="109855" h="81914">
                <a:moveTo>
                  <a:pt x="9107" y="0"/>
                </a:moveTo>
                <a:lnTo>
                  <a:pt x="0" y="8961"/>
                </a:lnTo>
                <a:lnTo>
                  <a:pt x="103263" y="81625"/>
                </a:lnTo>
                <a:lnTo>
                  <a:pt x="109334" y="72664"/>
                </a:lnTo>
                <a:lnTo>
                  <a:pt x="91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35033" y="3655710"/>
            <a:ext cx="9525" cy="69850"/>
          </a:xfrm>
          <a:custGeom>
            <a:avLst/>
            <a:gdLst/>
            <a:ahLst/>
            <a:cxnLst/>
            <a:rect l="l" t="t" r="r" b="b"/>
            <a:pathLst>
              <a:path w="9525" h="69850">
                <a:moveTo>
                  <a:pt x="9107" y="0"/>
                </a:moveTo>
                <a:lnTo>
                  <a:pt x="6071" y="0"/>
                </a:lnTo>
                <a:lnTo>
                  <a:pt x="0" y="63703"/>
                </a:lnTo>
                <a:lnTo>
                  <a:pt x="0" y="69677"/>
                </a:lnTo>
                <a:lnTo>
                  <a:pt x="6071" y="69677"/>
                </a:lnTo>
                <a:lnTo>
                  <a:pt x="9107" y="5974"/>
                </a:lnTo>
                <a:lnTo>
                  <a:pt x="91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24901" y="3646779"/>
            <a:ext cx="25400" cy="81915"/>
          </a:xfrm>
          <a:custGeom>
            <a:avLst/>
            <a:gdLst/>
            <a:ahLst/>
            <a:cxnLst/>
            <a:rect l="l" t="t" r="r" b="b"/>
            <a:pathLst>
              <a:path w="25400" h="81914">
                <a:moveTo>
                  <a:pt x="25310" y="0"/>
                </a:moveTo>
                <a:lnTo>
                  <a:pt x="10131" y="0"/>
                </a:lnTo>
                <a:lnTo>
                  <a:pt x="0" y="78607"/>
                </a:lnTo>
                <a:lnTo>
                  <a:pt x="16203" y="81564"/>
                </a:lnTo>
                <a:lnTo>
                  <a:pt x="253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757292" y="4016989"/>
            <a:ext cx="0" cy="255270"/>
          </a:xfrm>
          <a:custGeom>
            <a:avLst/>
            <a:gdLst/>
            <a:ahLst/>
            <a:cxnLst/>
            <a:rect l="l" t="t" r="r" b="b"/>
            <a:pathLst>
              <a:path h="255270">
                <a:moveTo>
                  <a:pt x="0" y="0"/>
                </a:moveTo>
                <a:lnTo>
                  <a:pt x="0" y="254782"/>
                </a:lnTo>
              </a:path>
            </a:pathLst>
          </a:custGeom>
          <a:ln w="5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21851" y="4002072"/>
            <a:ext cx="60325" cy="281940"/>
          </a:xfrm>
          <a:custGeom>
            <a:avLst/>
            <a:gdLst/>
            <a:ahLst/>
            <a:cxnLst/>
            <a:rect l="l" t="t" r="r" b="b"/>
            <a:pathLst>
              <a:path w="60325" h="281939">
                <a:moveTo>
                  <a:pt x="56692" y="0"/>
                </a:moveTo>
                <a:lnTo>
                  <a:pt x="0" y="14916"/>
                </a:lnTo>
                <a:lnTo>
                  <a:pt x="0" y="260768"/>
                </a:lnTo>
                <a:lnTo>
                  <a:pt x="59710" y="281653"/>
                </a:lnTo>
                <a:lnTo>
                  <a:pt x="566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700548" y="4034911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991"/>
                </a:lnTo>
              </a:path>
            </a:pathLst>
          </a:custGeom>
          <a:ln w="5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95532" y="4025966"/>
            <a:ext cx="0" cy="227965"/>
          </a:xfrm>
          <a:custGeom>
            <a:avLst/>
            <a:gdLst/>
            <a:ahLst/>
            <a:cxnLst/>
            <a:rect l="l" t="t" r="r" b="b"/>
            <a:pathLst>
              <a:path h="227964">
                <a:moveTo>
                  <a:pt x="0" y="0"/>
                </a:moveTo>
                <a:lnTo>
                  <a:pt x="0" y="227935"/>
                </a:lnTo>
              </a:path>
            </a:pathLst>
          </a:custGeom>
          <a:ln w="161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35909" y="4283726"/>
            <a:ext cx="116839" cy="149860"/>
          </a:xfrm>
          <a:custGeom>
            <a:avLst/>
            <a:gdLst/>
            <a:ahLst/>
            <a:cxnLst/>
            <a:rect l="l" t="t" r="r" b="b"/>
            <a:pathLst>
              <a:path w="116839" h="149860">
                <a:moveTo>
                  <a:pt x="6065" y="0"/>
                </a:moveTo>
                <a:lnTo>
                  <a:pt x="0" y="0"/>
                </a:lnTo>
                <a:lnTo>
                  <a:pt x="0" y="4011"/>
                </a:lnTo>
                <a:lnTo>
                  <a:pt x="110368" y="149303"/>
                </a:lnTo>
                <a:lnTo>
                  <a:pt x="116433" y="149303"/>
                </a:lnTo>
                <a:lnTo>
                  <a:pt x="116433" y="146340"/>
                </a:lnTo>
                <a:lnTo>
                  <a:pt x="6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20760" y="4271772"/>
            <a:ext cx="134620" cy="167640"/>
          </a:xfrm>
          <a:custGeom>
            <a:avLst/>
            <a:gdLst/>
            <a:ahLst/>
            <a:cxnLst/>
            <a:rect l="l" t="t" r="r" b="b"/>
            <a:pathLst>
              <a:path w="134620" h="167639">
                <a:moveTo>
                  <a:pt x="15148" y="0"/>
                </a:moveTo>
                <a:lnTo>
                  <a:pt x="0" y="5977"/>
                </a:lnTo>
                <a:lnTo>
                  <a:pt x="125516" y="167234"/>
                </a:lnTo>
                <a:lnTo>
                  <a:pt x="131582" y="167234"/>
                </a:lnTo>
                <a:lnTo>
                  <a:pt x="134599" y="161257"/>
                </a:lnTo>
                <a:lnTo>
                  <a:pt x="15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70351" y="4271772"/>
            <a:ext cx="100330" cy="133985"/>
          </a:xfrm>
          <a:custGeom>
            <a:avLst/>
            <a:gdLst/>
            <a:ahLst/>
            <a:cxnLst/>
            <a:rect l="l" t="t" r="r" b="b"/>
            <a:pathLst>
              <a:path w="100329" h="133985">
                <a:moveTo>
                  <a:pt x="7071" y="0"/>
                </a:moveTo>
                <a:lnTo>
                  <a:pt x="0" y="0"/>
                </a:lnTo>
                <a:lnTo>
                  <a:pt x="0" y="5977"/>
                </a:lnTo>
                <a:lnTo>
                  <a:pt x="97170" y="133398"/>
                </a:lnTo>
                <a:lnTo>
                  <a:pt x="100218" y="133398"/>
                </a:lnTo>
                <a:lnTo>
                  <a:pt x="100218" y="127421"/>
                </a:lnTo>
                <a:lnTo>
                  <a:pt x="7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55172" y="4262841"/>
            <a:ext cx="122555" cy="152400"/>
          </a:xfrm>
          <a:custGeom>
            <a:avLst/>
            <a:gdLst/>
            <a:ahLst/>
            <a:cxnLst/>
            <a:rect l="l" t="t" r="r" b="b"/>
            <a:pathLst>
              <a:path w="122554" h="152400">
                <a:moveTo>
                  <a:pt x="12131" y="0"/>
                </a:moveTo>
                <a:lnTo>
                  <a:pt x="0" y="5964"/>
                </a:lnTo>
                <a:lnTo>
                  <a:pt x="112349" y="152268"/>
                </a:lnTo>
                <a:lnTo>
                  <a:pt x="122438" y="142329"/>
                </a:lnTo>
                <a:lnTo>
                  <a:pt x="121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35909" y="3840812"/>
            <a:ext cx="116839" cy="170815"/>
          </a:xfrm>
          <a:custGeom>
            <a:avLst/>
            <a:gdLst/>
            <a:ahLst/>
            <a:cxnLst/>
            <a:rect l="l" t="t" r="r" b="b"/>
            <a:pathLst>
              <a:path w="116839" h="170814">
                <a:moveTo>
                  <a:pt x="116433" y="0"/>
                </a:moveTo>
                <a:lnTo>
                  <a:pt x="110368" y="0"/>
                </a:lnTo>
                <a:lnTo>
                  <a:pt x="0" y="164259"/>
                </a:lnTo>
                <a:lnTo>
                  <a:pt x="0" y="170200"/>
                </a:lnTo>
                <a:lnTo>
                  <a:pt x="6065" y="170200"/>
                </a:lnTo>
                <a:lnTo>
                  <a:pt x="116433" y="5977"/>
                </a:lnTo>
                <a:lnTo>
                  <a:pt x="1164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20760" y="3831872"/>
            <a:ext cx="140970" cy="185420"/>
          </a:xfrm>
          <a:custGeom>
            <a:avLst/>
            <a:gdLst/>
            <a:ahLst/>
            <a:cxnLst/>
            <a:rect l="l" t="t" r="r" b="b"/>
            <a:pathLst>
              <a:path w="140970" h="185420">
                <a:moveTo>
                  <a:pt x="131582" y="0"/>
                </a:moveTo>
                <a:lnTo>
                  <a:pt x="0" y="179140"/>
                </a:lnTo>
                <a:lnTo>
                  <a:pt x="9083" y="185117"/>
                </a:lnTo>
                <a:lnTo>
                  <a:pt x="140665" y="3011"/>
                </a:lnTo>
                <a:lnTo>
                  <a:pt x="1315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67303" y="3858731"/>
            <a:ext cx="113664" cy="161290"/>
          </a:xfrm>
          <a:custGeom>
            <a:avLst/>
            <a:gdLst/>
            <a:ahLst/>
            <a:cxnLst/>
            <a:rect l="l" t="t" r="r" b="b"/>
            <a:pathLst>
              <a:path w="113664" h="161289">
                <a:moveTo>
                  <a:pt x="113385" y="0"/>
                </a:moveTo>
                <a:lnTo>
                  <a:pt x="110307" y="0"/>
                </a:lnTo>
                <a:lnTo>
                  <a:pt x="0" y="158258"/>
                </a:lnTo>
                <a:lnTo>
                  <a:pt x="0" y="161260"/>
                </a:lnTo>
                <a:lnTo>
                  <a:pt x="3047" y="161260"/>
                </a:lnTo>
                <a:lnTo>
                  <a:pt x="113385" y="6976"/>
                </a:lnTo>
                <a:lnTo>
                  <a:pt x="1133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255172" y="3849791"/>
            <a:ext cx="137795" cy="176530"/>
          </a:xfrm>
          <a:custGeom>
            <a:avLst/>
            <a:gdLst/>
            <a:ahLst/>
            <a:cxnLst/>
            <a:rect l="l" t="t" r="r" b="b"/>
            <a:pathLst>
              <a:path w="137795" h="176529">
                <a:moveTo>
                  <a:pt x="122438" y="0"/>
                </a:moveTo>
                <a:lnTo>
                  <a:pt x="0" y="170200"/>
                </a:lnTo>
                <a:lnTo>
                  <a:pt x="12131" y="176174"/>
                </a:lnTo>
                <a:lnTo>
                  <a:pt x="137678" y="5977"/>
                </a:lnTo>
                <a:lnTo>
                  <a:pt x="1224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29846" y="4019990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0"/>
                </a:moveTo>
                <a:lnTo>
                  <a:pt x="0" y="251781"/>
                </a:lnTo>
              </a:path>
            </a:pathLst>
          </a:custGeom>
          <a:ln w="5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228334" y="4011012"/>
            <a:ext cx="0" cy="267335"/>
          </a:xfrm>
          <a:custGeom>
            <a:avLst/>
            <a:gdLst/>
            <a:ahLst/>
            <a:cxnLst/>
            <a:rect l="l" t="t" r="r" b="b"/>
            <a:pathLst>
              <a:path h="267335">
                <a:moveTo>
                  <a:pt x="0" y="0"/>
                </a:moveTo>
                <a:lnTo>
                  <a:pt x="0" y="266736"/>
                </a:lnTo>
              </a:path>
            </a:pathLst>
          </a:custGeom>
          <a:ln w="15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491545" y="4044851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072"/>
                </a:lnTo>
              </a:path>
            </a:pathLst>
          </a:custGeom>
          <a:ln w="9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488512" y="4028931"/>
            <a:ext cx="0" cy="231140"/>
          </a:xfrm>
          <a:custGeom>
            <a:avLst/>
            <a:gdLst/>
            <a:ahLst/>
            <a:cxnLst/>
            <a:rect l="l" t="t" r="r" b="b"/>
            <a:pathLst>
              <a:path h="231139">
                <a:moveTo>
                  <a:pt x="0" y="0"/>
                </a:moveTo>
                <a:lnTo>
                  <a:pt x="0" y="230934"/>
                </a:lnTo>
              </a:path>
            </a:pathLst>
          </a:custGeom>
          <a:ln w="15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752225" y="3127187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0"/>
                </a:moveTo>
                <a:lnTo>
                  <a:pt x="0" y="252831"/>
                </a:lnTo>
              </a:path>
            </a:pathLst>
          </a:custGeom>
          <a:ln w="10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721851" y="3106308"/>
            <a:ext cx="57150" cy="283210"/>
          </a:xfrm>
          <a:custGeom>
            <a:avLst/>
            <a:gdLst/>
            <a:ahLst/>
            <a:cxnLst/>
            <a:rect l="l" t="t" r="r" b="b"/>
            <a:pathLst>
              <a:path w="57150" h="283210">
                <a:moveTo>
                  <a:pt x="56692" y="0"/>
                </a:moveTo>
                <a:lnTo>
                  <a:pt x="0" y="20878"/>
                </a:lnTo>
                <a:lnTo>
                  <a:pt x="0" y="266730"/>
                </a:lnTo>
                <a:lnTo>
                  <a:pt x="56692" y="282641"/>
                </a:lnTo>
                <a:lnTo>
                  <a:pt x="566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699083" y="3143158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49"/>
                </a:lnTo>
              </a:path>
            </a:pathLst>
          </a:custGeom>
          <a:ln w="9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95532" y="3137184"/>
            <a:ext cx="0" cy="227329"/>
          </a:xfrm>
          <a:custGeom>
            <a:avLst/>
            <a:gdLst/>
            <a:ahLst/>
            <a:cxnLst/>
            <a:rect l="l" t="t" r="r" b="b"/>
            <a:pathLst>
              <a:path h="227329">
                <a:moveTo>
                  <a:pt x="0" y="0"/>
                </a:moveTo>
                <a:lnTo>
                  <a:pt x="0" y="226923"/>
                </a:lnTo>
              </a:path>
            </a:pathLst>
          </a:custGeom>
          <a:ln w="161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35909" y="3394923"/>
            <a:ext cx="100330" cy="136525"/>
          </a:xfrm>
          <a:custGeom>
            <a:avLst/>
            <a:gdLst/>
            <a:ahLst/>
            <a:cxnLst/>
            <a:rect l="l" t="t" r="r" b="b"/>
            <a:pathLst>
              <a:path w="100329" h="136525">
                <a:moveTo>
                  <a:pt x="6065" y="0"/>
                </a:moveTo>
                <a:lnTo>
                  <a:pt x="0" y="0"/>
                </a:lnTo>
                <a:lnTo>
                  <a:pt x="0" y="3017"/>
                </a:lnTo>
                <a:lnTo>
                  <a:pt x="94152" y="136367"/>
                </a:lnTo>
                <a:lnTo>
                  <a:pt x="100248" y="136367"/>
                </a:lnTo>
                <a:lnTo>
                  <a:pt x="100248" y="130393"/>
                </a:lnTo>
                <a:lnTo>
                  <a:pt x="6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20760" y="3385992"/>
            <a:ext cx="125730" cy="148590"/>
          </a:xfrm>
          <a:custGeom>
            <a:avLst/>
            <a:gdLst/>
            <a:ahLst/>
            <a:cxnLst/>
            <a:rect l="l" t="t" r="r" b="b"/>
            <a:pathLst>
              <a:path w="125729" h="148589">
                <a:moveTo>
                  <a:pt x="15148" y="0"/>
                </a:moveTo>
                <a:lnTo>
                  <a:pt x="0" y="2956"/>
                </a:lnTo>
                <a:lnTo>
                  <a:pt x="115397" y="148315"/>
                </a:lnTo>
                <a:lnTo>
                  <a:pt x="125516" y="139324"/>
                </a:lnTo>
                <a:lnTo>
                  <a:pt x="15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67303" y="3380018"/>
            <a:ext cx="94615" cy="121920"/>
          </a:xfrm>
          <a:custGeom>
            <a:avLst/>
            <a:gdLst/>
            <a:ahLst/>
            <a:cxnLst/>
            <a:rect l="l" t="t" r="r" b="b"/>
            <a:pathLst>
              <a:path w="94614" h="121920">
                <a:moveTo>
                  <a:pt x="3047" y="0"/>
                </a:moveTo>
                <a:lnTo>
                  <a:pt x="0" y="0"/>
                </a:lnTo>
                <a:lnTo>
                  <a:pt x="0" y="5974"/>
                </a:lnTo>
                <a:lnTo>
                  <a:pt x="88056" y="121401"/>
                </a:lnTo>
                <a:lnTo>
                  <a:pt x="94122" y="121401"/>
                </a:lnTo>
                <a:lnTo>
                  <a:pt x="94122" y="114452"/>
                </a:lnTo>
                <a:lnTo>
                  <a:pt x="30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255172" y="3370051"/>
            <a:ext cx="112395" cy="137795"/>
          </a:xfrm>
          <a:custGeom>
            <a:avLst/>
            <a:gdLst/>
            <a:ahLst/>
            <a:cxnLst/>
            <a:rect l="l" t="t" r="r" b="b"/>
            <a:pathLst>
              <a:path w="112395" h="137795">
                <a:moveTo>
                  <a:pt x="12131" y="0"/>
                </a:moveTo>
                <a:lnTo>
                  <a:pt x="0" y="9966"/>
                </a:lnTo>
                <a:lnTo>
                  <a:pt x="100187" y="137342"/>
                </a:lnTo>
                <a:lnTo>
                  <a:pt x="112349" y="124419"/>
                </a:lnTo>
                <a:lnTo>
                  <a:pt x="121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229843" y="2981888"/>
            <a:ext cx="100330" cy="136525"/>
          </a:xfrm>
          <a:custGeom>
            <a:avLst/>
            <a:gdLst/>
            <a:ahLst/>
            <a:cxnLst/>
            <a:rect l="l" t="t" r="r" b="b"/>
            <a:pathLst>
              <a:path w="100329" h="136525">
                <a:moveTo>
                  <a:pt x="100218" y="0"/>
                </a:moveTo>
                <a:lnTo>
                  <a:pt x="97170" y="0"/>
                </a:lnTo>
                <a:lnTo>
                  <a:pt x="0" y="130393"/>
                </a:lnTo>
                <a:lnTo>
                  <a:pt x="0" y="136367"/>
                </a:lnTo>
                <a:lnTo>
                  <a:pt x="6065" y="136367"/>
                </a:lnTo>
                <a:lnTo>
                  <a:pt x="100218" y="2987"/>
                </a:lnTo>
                <a:lnTo>
                  <a:pt x="100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217682" y="2966984"/>
            <a:ext cx="125730" cy="154305"/>
          </a:xfrm>
          <a:custGeom>
            <a:avLst/>
            <a:gdLst/>
            <a:ahLst/>
            <a:cxnLst/>
            <a:rect l="l" t="t" r="r" b="b"/>
            <a:pathLst>
              <a:path w="125729" h="154305">
                <a:moveTo>
                  <a:pt x="112379" y="0"/>
                </a:moveTo>
                <a:lnTo>
                  <a:pt x="0" y="151272"/>
                </a:lnTo>
                <a:lnTo>
                  <a:pt x="12161" y="154228"/>
                </a:lnTo>
                <a:lnTo>
                  <a:pt x="125516" y="8930"/>
                </a:lnTo>
                <a:lnTo>
                  <a:pt x="1123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267303" y="3005785"/>
            <a:ext cx="88265" cy="124460"/>
          </a:xfrm>
          <a:custGeom>
            <a:avLst/>
            <a:gdLst/>
            <a:ahLst/>
            <a:cxnLst/>
            <a:rect l="l" t="t" r="r" b="b"/>
            <a:pathLst>
              <a:path w="88264" h="124460">
                <a:moveTo>
                  <a:pt x="88056" y="0"/>
                </a:moveTo>
                <a:lnTo>
                  <a:pt x="85039" y="0"/>
                </a:lnTo>
                <a:lnTo>
                  <a:pt x="0" y="121401"/>
                </a:lnTo>
                <a:lnTo>
                  <a:pt x="0" y="124419"/>
                </a:lnTo>
                <a:lnTo>
                  <a:pt x="3047" y="124419"/>
                </a:lnTo>
                <a:lnTo>
                  <a:pt x="88056" y="2956"/>
                </a:lnTo>
                <a:lnTo>
                  <a:pt x="88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55172" y="2996824"/>
            <a:ext cx="106680" cy="140970"/>
          </a:xfrm>
          <a:custGeom>
            <a:avLst/>
            <a:gdLst/>
            <a:ahLst/>
            <a:cxnLst/>
            <a:rect l="l" t="t" r="r" b="b"/>
            <a:pathLst>
              <a:path w="106679" h="140969">
                <a:moveTo>
                  <a:pt x="97170" y="0"/>
                </a:moveTo>
                <a:lnTo>
                  <a:pt x="0" y="130362"/>
                </a:lnTo>
                <a:lnTo>
                  <a:pt x="12131" y="140360"/>
                </a:lnTo>
                <a:lnTo>
                  <a:pt x="106253" y="8961"/>
                </a:lnTo>
                <a:lnTo>
                  <a:pt x="971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29846" y="3127201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8783"/>
                </a:lnTo>
              </a:path>
            </a:pathLst>
          </a:custGeom>
          <a:ln w="5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226795" y="3118256"/>
            <a:ext cx="0" cy="271145"/>
          </a:xfrm>
          <a:custGeom>
            <a:avLst/>
            <a:gdLst/>
            <a:ahLst/>
            <a:cxnLst/>
            <a:rect l="l" t="t" r="r" b="b"/>
            <a:pathLst>
              <a:path h="271145">
                <a:moveTo>
                  <a:pt x="0" y="0"/>
                </a:moveTo>
                <a:lnTo>
                  <a:pt x="0" y="270692"/>
                </a:lnTo>
              </a:path>
            </a:pathLst>
          </a:custGeom>
          <a:ln w="182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486987" y="3146115"/>
            <a:ext cx="0" cy="215265"/>
          </a:xfrm>
          <a:custGeom>
            <a:avLst/>
            <a:gdLst/>
            <a:ahLst/>
            <a:cxnLst/>
            <a:rect l="l" t="t" r="r" b="b"/>
            <a:pathLst>
              <a:path h="215264">
                <a:moveTo>
                  <a:pt x="0" y="0"/>
                </a:moveTo>
                <a:lnTo>
                  <a:pt x="0" y="214975"/>
                </a:lnTo>
              </a:path>
            </a:pathLst>
          </a:custGeom>
          <a:ln w="12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485448" y="3130204"/>
            <a:ext cx="0" cy="234315"/>
          </a:xfrm>
          <a:custGeom>
            <a:avLst/>
            <a:gdLst/>
            <a:ahLst/>
            <a:cxnLst/>
            <a:rect l="l" t="t" r="r" b="b"/>
            <a:pathLst>
              <a:path h="234314">
                <a:moveTo>
                  <a:pt x="0" y="0"/>
                </a:moveTo>
                <a:lnTo>
                  <a:pt x="0" y="233903"/>
                </a:lnTo>
              </a:path>
            </a:pathLst>
          </a:custGeom>
          <a:ln w="151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618599" y="3574111"/>
            <a:ext cx="0" cy="257810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756"/>
                </a:lnTo>
              </a:path>
            </a:pathLst>
          </a:custGeom>
          <a:ln w="5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87191" y="3543239"/>
            <a:ext cx="60325" cy="313055"/>
          </a:xfrm>
          <a:custGeom>
            <a:avLst/>
            <a:gdLst/>
            <a:ahLst/>
            <a:cxnLst/>
            <a:rect l="l" t="t" r="r" b="b"/>
            <a:pathLst>
              <a:path w="60325" h="313054">
                <a:moveTo>
                  <a:pt x="0" y="0"/>
                </a:moveTo>
                <a:lnTo>
                  <a:pt x="6065" y="312529"/>
                </a:lnTo>
                <a:lnTo>
                  <a:pt x="31394" y="288633"/>
                </a:lnTo>
                <a:lnTo>
                  <a:pt x="59740" y="279690"/>
                </a:lnTo>
                <a:lnTo>
                  <a:pt x="59740" y="36789"/>
                </a:lnTo>
                <a:lnTo>
                  <a:pt x="31394" y="2490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356884" y="3580028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0"/>
                </a:moveTo>
                <a:lnTo>
                  <a:pt x="0" y="251844"/>
                </a:lnTo>
              </a:path>
            </a:pathLst>
          </a:custGeom>
          <a:ln w="9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353851" y="3568141"/>
            <a:ext cx="0" cy="267335"/>
          </a:xfrm>
          <a:custGeom>
            <a:avLst/>
            <a:gdLst/>
            <a:ahLst/>
            <a:cxnLst/>
            <a:rect l="l" t="t" r="r" b="b"/>
            <a:pathLst>
              <a:path h="267335">
                <a:moveTo>
                  <a:pt x="0" y="0"/>
                </a:moveTo>
                <a:lnTo>
                  <a:pt x="0" y="266742"/>
                </a:lnTo>
              </a:path>
            </a:pathLst>
          </a:custGeom>
          <a:ln w="15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96086" y="3840812"/>
            <a:ext cx="122555" cy="161290"/>
          </a:xfrm>
          <a:custGeom>
            <a:avLst/>
            <a:gdLst/>
            <a:ahLst/>
            <a:cxnLst/>
            <a:rect l="l" t="t" r="r" b="b"/>
            <a:pathLst>
              <a:path w="122554" h="161289">
                <a:moveTo>
                  <a:pt x="122499" y="0"/>
                </a:moveTo>
                <a:lnTo>
                  <a:pt x="116433" y="0"/>
                </a:lnTo>
                <a:lnTo>
                  <a:pt x="0" y="155283"/>
                </a:lnTo>
                <a:lnTo>
                  <a:pt x="0" y="161260"/>
                </a:lnTo>
                <a:lnTo>
                  <a:pt x="7101" y="161260"/>
                </a:lnTo>
                <a:lnTo>
                  <a:pt x="122499" y="5977"/>
                </a:lnTo>
                <a:lnTo>
                  <a:pt x="1224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87003" y="3831872"/>
            <a:ext cx="132080" cy="185420"/>
          </a:xfrm>
          <a:custGeom>
            <a:avLst/>
            <a:gdLst/>
            <a:ahLst/>
            <a:cxnLst/>
            <a:rect l="l" t="t" r="r" b="b"/>
            <a:pathLst>
              <a:path w="132079" h="185420">
                <a:moveTo>
                  <a:pt x="131582" y="0"/>
                </a:moveTo>
                <a:lnTo>
                  <a:pt x="106253" y="23896"/>
                </a:lnTo>
                <a:lnTo>
                  <a:pt x="0" y="161257"/>
                </a:lnTo>
                <a:lnTo>
                  <a:pt x="0" y="185117"/>
                </a:lnTo>
                <a:lnTo>
                  <a:pt x="119420" y="26858"/>
                </a:lnTo>
                <a:lnTo>
                  <a:pt x="1315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96086" y="3825895"/>
            <a:ext cx="85090" cy="118745"/>
          </a:xfrm>
          <a:custGeom>
            <a:avLst/>
            <a:gdLst/>
            <a:ahLst/>
            <a:cxnLst/>
            <a:rect l="l" t="t" r="r" b="b"/>
            <a:pathLst>
              <a:path w="85089" h="118745">
                <a:moveTo>
                  <a:pt x="85039" y="0"/>
                </a:moveTo>
                <a:lnTo>
                  <a:pt x="82021" y="0"/>
                </a:lnTo>
                <a:lnTo>
                  <a:pt x="0" y="112465"/>
                </a:lnTo>
                <a:lnTo>
                  <a:pt x="0" y="118442"/>
                </a:lnTo>
                <a:lnTo>
                  <a:pt x="7101" y="118442"/>
                </a:lnTo>
                <a:lnTo>
                  <a:pt x="85039" y="5977"/>
                </a:lnTo>
                <a:lnTo>
                  <a:pt x="85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80937" y="3816964"/>
            <a:ext cx="106680" cy="136525"/>
          </a:xfrm>
          <a:custGeom>
            <a:avLst/>
            <a:gdLst/>
            <a:ahLst/>
            <a:cxnLst/>
            <a:rect l="l" t="t" r="r" b="b"/>
            <a:pathLst>
              <a:path w="106679" h="136525">
                <a:moveTo>
                  <a:pt x="97170" y="0"/>
                </a:moveTo>
                <a:lnTo>
                  <a:pt x="0" y="127372"/>
                </a:lnTo>
                <a:lnTo>
                  <a:pt x="12100" y="136352"/>
                </a:lnTo>
                <a:lnTo>
                  <a:pt x="106253" y="8930"/>
                </a:lnTo>
                <a:lnTo>
                  <a:pt x="971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361425" y="3840812"/>
            <a:ext cx="125730" cy="161290"/>
          </a:xfrm>
          <a:custGeom>
            <a:avLst/>
            <a:gdLst/>
            <a:ahLst/>
            <a:cxnLst/>
            <a:rect l="l" t="t" r="r" b="b"/>
            <a:pathLst>
              <a:path w="125729" h="161289">
                <a:moveTo>
                  <a:pt x="6095" y="0"/>
                </a:moveTo>
                <a:lnTo>
                  <a:pt x="0" y="0"/>
                </a:lnTo>
                <a:lnTo>
                  <a:pt x="0" y="5977"/>
                </a:lnTo>
                <a:lnTo>
                  <a:pt x="119512" y="161260"/>
                </a:lnTo>
                <a:lnTo>
                  <a:pt x="125577" y="161260"/>
                </a:lnTo>
                <a:lnTo>
                  <a:pt x="125577" y="155283"/>
                </a:lnTo>
                <a:lnTo>
                  <a:pt x="60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346277" y="3831872"/>
            <a:ext cx="140970" cy="185420"/>
          </a:xfrm>
          <a:custGeom>
            <a:avLst/>
            <a:gdLst/>
            <a:ahLst/>
            <a:cxnLst/>
            <a:rect l="l" t="t" r="r" b="b"/>
            <a:pathLst>
              <a:path w="140970" h="185420">
                <a:moveTo>
                  <a:pt x="15148" y="0"/>
                </a:moveTo>
                <a:lnTo>
                  <a:pt x="0" y="3011"/>
                </a:lnTo>
                <a:lnTo>
                  <a:pt x="140726" y="185117"/>
                </a:lnTo>
                <a:lnTo>
                  <a:pt x="140726" y="161257"/>
                </a:lnTo>
                <a:lnTo>
                  <a:pt x="15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493038" y="3397941"/>
            <a:ext cx="120014" cy="167640"/>
          </a:xfrm>
          <a:custGeom>
            <a:avLst/>
            <a:gdLst/>
            <a:ahLst/>
            <a:cxnLst/>
            <a:rect l="l" t="t" r="r" b="b"/>
            <a:pathLst>
              <a:path w="120014" h="167639">
                <a:moveTo>
                  <a:pt x="3047" y="0"/>
                </a:moveTo>
                <a:lnTo>
                  <a:pt x="0" y="0"/>
                </a:lnTo>
                <a:lnTo>
                  <a:pt x="0" y="5974"/>
                </a:lnTo>
                <a:lnTo>
                  <a:pt x="113385" y="167182"/>
                </a:lnTo>
                <a:lnTo>
                  <a:pt x="119481" y="167182"/>
                </a:lnTo>
                <a:lnTo>
                  <a:pt x="119481" y="160202"/>
                </a:lnTo>
                <a:lnTo>
                  <a:pt x="30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487003" y="3385992"/>
            <a:ext cx="132080" cy="182245"/>
          </a:xfrm>
          <a:custGeom>
            <a:avLst/>
            <a:gdLst/>
            <a:ahLst/>
            <a:cxnLst/>
            <a:rect l="l" t="t" r="r" b="b"/>
            <a:pathLst>
              <a:path w="132079" h="182245">
                <a:moveTo>
                  <a:pt x="0" y="0"/>
                </a:moveTo>
                <a:lnTo>
                  <a:pt x="0" y="17922"/>
                </a:lnTo>
                <a:lnTo>
                  <a:pt x="100187" y="157246"/>
                </a:lnTo>
                <a:lnTo>
                  <a:pt x="131582" y="182148"/>
                </a:lnTo>
                <a:lnTo>
                  <a:pt x="116372" y="1542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493038" y="3458657"/>
            <a:ext cx="88265" cy="121920"/>
          </a:xfrm>
          <a:custGeom>
            <a:avLst/>
            <a:gdLst/>
            <a:ahLst/>
            <a:cxnLst/>
            <a:rect l="l" t="t" r="r" b="b"/>
            <a:pathLst>
              <a:path w="88264" h="121920">
                <a:moveTo>
                  <a:pt x="3047" y="0"/>
                </a:moveTo>
                <a:lnTo>
                  <a:pt x="0" y="0"/>
                </a:lnTo>
                <a:lnTo>
                  <a:pt x="0" y="2956"/>
                </a:lnTo>
                <a:lnTo>
                  <a:pt x="85069" y="121371"/>
                </a:lnTo>
                <a:lnTo>
                  <a:pt x="88087" y="121371"/>
                </a:lnTo>
                <a:lnTo>
                  <a:pt x="88087" y="115458"/>
                </a:lnTo>
                <a:lnTo>
                  <a:pt x="30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480937" y="3446678"/>
            <a:ext cx="106680" cy="136525"/>
          </a:xfrm>
          <a:custGeom>
            <a:avLst/>
            <a:gdLst/>
            <a:ahLst/>
            <a:cxnLst/>
            <a:rect l="l" t="t" r="r" b="b"/>
            <a:pathLst>
              <a:path w="106679" h="136525">
                <a:moveTo>
                  <a:pt x="12100" y="0"/>
                </a:moveTo>
                <a:lnTo>
                  <a:pt x="0" y="6004"/>
                </a:lnTo>
                <a:lnTo>
                  <a:pt x="97170" y="136367"/>
                </a:lnTo>
                <a:lnTo>
                  <a:pt x="106253" y="127436"/>
                </a:lnTo>
                <a:lnTo>
                  <a:pt x="12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361425" y="3397941"/>
            <a:ext cx="120014" cy="170815"/>
          </a:xfrm>
          <a:custGeom>
            <a:avLst/>
            <a:gdLst/>
            <a:ahLst/>
            <a:cxnLst/>
            <a:rect l="l" t="t" r="r" b="b"/>
            <a:pathLst>
              <a:path w="120014" h="170814">
                <a:moveTo>
                  <a:pt x="119512" y="0"/>
                </a:moveTo>
                <a:lnTo>
                  <a:pt x="116433" y="0"/>
                </a:lnTo>
                <a:lnTo>
                  <a:pt x="0" y="167182"/>
                </a:lnTo>
                <a:lnTo>
                  <a:pt x="0" y="170200"/>
                </a:lnTo>
                <a:lnTo>
                  <a:pt x="6095" y="170200"/>
                </a:lnTo>
                <a:lnTo>
                  <a:pt x="119512" y="5974"/>
                </a:lnTo>
                <a:lnTo>
                  <a:pt x="1195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346277" y="3385992"/>
            <a:ext cx="140970" cy="188595"/>
          </a:xfrm>
          <a:custGeom>
            <a:avLst/>
            <a:gdLst/>
            <a:ahLst/>
            <a:cxnLst/>
            <a:rect l="l" t="t" r="r" b="b"/>
            <a:pathLst>
              <a:path w="140970" h="188595">
                <a:moveTo>
                  <a:pt x="140726" y="0"/>
                </a:moveTo>
                <a:lnTo>
                  <a:pt x="0" y="182148"/>
                </a:lnTo>
                <a:lnTo>
                  <a:pt x="15148" y="188122"/>
                </a:lnTo>
                <a:lnTo>
                  <a:pt x="140726" y="17922"/>
                </a:lnTo>
                <a:lnTo>
                  <a:pt x="140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627699" y="3840812"/>
            <a:ext cx="120014" cy="164465"/>
          </a:xfrm>
          <a:custGeom>
            <a:avLst/>
            <a:gdLst/>
            <a:ahLst/>
            <a:cxnLst/>
            <a:rect l="l" t="t" r="r" b="b"/>
            <a:pathLst>
              <a:path w="120014" h="164464">
                <a:moveTo>
                  <a:pt x="4023" y="0"/>
                </a:moveTo>
                <a:lnTo>
                  <a:pt x="0" y="0"/>
                </a:lnTo>
                <a:lnTo>
                  <a:pt x="0" y="5977"/>
                </a:lnTo>
                <a:lnTo>
                  <a:pt x="116433" y="164259"/>
                </a:lnTo>
                <a:lnTo>
                  <a:pt x="119451" y="164259"/>
                </a:lnTo>
                <a:lnTo>
                  <a:pt x="119451" y="161260"/>
                </a:lnTo>
                <a:lnTo>
                  <a:pt x="40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606424" y="3822929"/>
            <a:ext cx="172720" cy="194310"/>
          </a:xfrm>
          <a:custGeom>
            <a:avLst/>
            <a:gdLst/>
            <a:ahLst/>
            <a:cxnLst/>
            <a:rect l="l" t="t" r="r" b="b"/>
            <a:pathLst>
              <a:path w="172720" h="194310">
                <a:moveTo>
                  <a:pt x="40507" y="0"/>
                </a:moveTo>
                <a:lnTo>
                  <a:pt x="12161" y="8942"/>
                </a:lnTo>
                <a:lnTo>
                  <a:pt x="0" y="35801"/>
                </a:lnTo>
                <a:lnTo>
                  <a:pt x="115427" y="194060"/>
                </a:lnTo>
                <a:lnTo>
                  <a:pt x="172120" y="179143"/>
                </a:lnTo>
                <a:lnTo>
                  <a:pt x="405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621633" y="3388949"/>
            <a:ext cx="125730" cy="176530"/>
          </a:xfrm>
          <a:custGeom>
            <a:avLst/>
            <a:gdLst/>
            <a:ahLst/>
            <a:cxnLst/>
            <a:rect l="l" t="t" r="r" b="b"/>
            <a:pathLst>
              <a:path w="125729" h="176529">
                <a:moveTo>
                  <a:pt x="125516" y="0"/>
                </a:moveTo>
                <a:lnTo>
                  <a:pt x="122499" y="0"/>
                </a:lnTo>
                <a:lnTo>
                  <a:pt x="0" y="169194"/>
                </a:lnTo>
                <a:lnTo>
                  <a:pt x="0" y="176174"/>
                </a:lnTo>
                <a:lnTo>
                  <a:pt x="6065" y="176174"/>
                </a:lnTo>
                <a:lnTo>
                  <a:pt x="125516" y="5974"/>
                </a:lnTo>
                <a:lnTo>
                  <a:pt x="1255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603376" y="3373038"/>
            <a:ext cx="175260" cy="207010"/>
          </a:xfrm>
          <a:custGeom>
            <a:avLst/>
            <a:gdLst/>
            <a:ahLst/>
            <a:cxnLst/>
            <a:rect l="l" t="t" r="r" b="b"/>
            <a:pathLst>
              <a:path w="175260" h="207010">
                <a:moveTo>
                  <a:pt x="118475" y="0"/>
                </a:moveTo>
                <a:lnTo>
                  <a:pt x="0" y="167213"/>
                </a:lnTo>
                <a:lnTo>
                  <a:pt x="15209" y="195102"/>
                </a:lnTo>
                <a:lnTo>
                  <a:pt x="43555" y="206989"/>
                </a:lnTo>
                <a:lnTo>
                  <a:pt x="175168" y="15910"/>
                </a:lnTo>
                <a:lnTo>
                  <a:pt x="1184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3396325" y="2365650"/>
            <a:ext cx="174625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15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3615525" y="2705193"/>
            <a:ext cx="0" cy="227965"/>
          </a:xfrm>
          <a:custGeom>
            <a:avLst/>
            <a:gdLst/>
            <a:ahLst/>
            <a:cxnLst/>
            <a:rect l="l" t="t" r="r" b="b"/>
            <a:pathLst>
              <a:path h="227964">
                <a:moveTo>
                  <a:pt x="0" y="0"/>
                </a:moveTo>
                <a:lnTo>
                  <a:pt x="0" y="227958"/>
                </a:lnTo>
              </a:path>
            </a:pathLst>
          </a:custGeom>
          <a:ln w="5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581125" y="2690256"/>
            <a:ext cx="62865" cy="271145"/>
          </a:xfrm>
          <a:custGeom>
            <a:avLst/>
            <a:gdLst/>
            <a:ahLst/>
            <a:cxnLst/>
            <a:rect l="l" t="t" r="r" b="b"/>
            <a:pathLst>
              <a:path w="62864" h="271144">
                <a:moveTo>
                  <a:pt x="22250" y="0"/>
                </a:moveTo>
                <a:lnTo>
                  <a:pt x="0" y="24902"/>
                </a:lnTo>
                <a:lnTo>
                  <a:pt x="6065" y="270753"/>
                </a:lnTo>
                <a:lnTo>
                  <a:pt x="31394" y="242895"/>
                </a:lnTo>
                <a:lnTo>
                  <a:pt x="62758" y="233903"/>
                </a:lnTo>
                <a:lnTo>
                  <a:pt x="56662" y="27858"/>
                </a:lnTo>
                <a:lnTo>
                  <a:pt x="222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555827" y="2596713"/>
            <a:ext cx="37465" cy="48260"/>
          </a:xfrm>
          <a:custGeom>
            <a:avLst/>
            <a:gdLst/>
            <a:ahLst/>
            <a:cxnLst/>
            <a:rect l="l" t="t" r="r" b="b"/>
            <a:pathLst>
              <a:path w="37464" h="48260">
                <a:moveTo>
                  <a:pt x="6095" y="0"/>
                </a:moveTo>
                <a:lnTo>
                  <a:pt x="0" y="0"/>
                </a:lnTo>
                <a:lnTo>
                  <a:pt x="0" y="5974"/>
                </a:lnTo>
                <a:lnTo>
                  <a:pt x="31363" y="47762"/>
                </a:lnTo>
                <a:lnTo>
                  <a:pt x="37429" y="47762"/>
                </a:lnTo>
                <a:lnTo>
                  <a:pt x="37429" y="44805"/>
                </a:lnTo>
                <a:lnTo>
                  <a:pt x="60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546713" y="2583789"/>
            <a:ext cx="74930" cy="131445"/>
          </a:xfrm>
          <a:custGeom>
            <a:avLst/>
            <a:gdLst/>
            <a:ahLst/>
            <a:cxnLst/>
            <a:rect l="l" t="t" r="r" b="b"/>
            <a:pathLst>
              <a:path w="74929" h="131444">
                <a:moveTo>
                  <a:pt x="9113" y="0"/>
                </a:moveTo>
                <a:lnTo>
                  <a:pt x="0" y="9936"/>
                </a:lnTo>
                <a:lnTo>
                  <a:pt x="34411" y="131368"/>
                </a:lnTo>
                <a:lnTo>
                  <a:pt x="34411" y="66659"/>
                </a:lnTo>
                <a:lnTo>
                  <a:pt x="59710" y="66659"/>
                </a:lnTo>
                <a:lnTo>
                  <a:pt x="74919" y="48767"/>
                </a:lnTo>
                <a:lnTo>
                  <a:pt x="9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355360" y="2596713"/>
            <a:ext cx="50800" cy="73025"/>
          </a:xfrm>
          <a:custGeom>
            <a:avLst/>
            <a:gdLst/>
            <a:ahLst/>
            <a:cxnLst/>
            <a:rect l="l" t="t" r="r" b="b"/>
            <a:pathLst>
              <a:path w="50800" h="73025">
                <a:moveTo>
                  <a:pt x="50657" y="0"/>
                </a:moveTo>
                <a:lnTo>
                  <a:pt x="46573" y="0"/>
                </a:lnTo>
                <a:lnTo>
                  <a:pt x="0" y="69677"/>
                </a:lnTo>
                <a:lnTo>
                  <a:pt x="0" y="72664"/>
                </a:lnTo>
                <a:lnTo>
                  <a:pt x="6065" y="72664"/>
                </a:lnTo>
                <a:lnTo>
                  <a:pt x="50657" y="5974"/>
                </a:lnTo>
                <a:lnTo>
                  <a:pt x="506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343198" y="2586776"/>
            <a:ext cx="69215" cy="88900"/>
          </a:xfrm>
          <a:custGeom>
            <a:avLst/>
            <a:gdLst/>
            <a:ahLst/>
            <a:cxnLst/>
            <a:rect l="l" t="t" r="r" b="b"/>
            <a:pathLst>
              <a:path w="69214" h="88900">
                <a:moveTo>
                  <a:pt x="58734" y="0"/>
                </a:moveTo>
                <a:lnTo>
                  <a:pt x="0" y="79613"/>
                </a:lnTo>
                <a:lnTo>
                  <a:pt x="9143" y="88574"/>
                </a:lnTo>
                <a:lnTo>
                  <a:pt x="68884" y="9936"/>
                </a:lnTo>
                <a:lnTo>
                  <a:pt x="587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350818" y="2681325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4">
                <a:moveTo>
                  <a:pt x="0" y="0"/>
                </a:moveTo>
                <a:lnTo>
                  <a:pt x="0" y="251825"/>
                </a:lnTo>
              </a:path>
            </a:pathLst>
          </a:custGeom>
          <a:ln w="90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349279" y="2669377"/>
            <a:ext cx="0" cy="267335"/>
          </a:xfrm>
          <a:custGeom>
            <a:avLst/>
            <a:gdLst/>
            <a:ahLst/>
            <a:cxnLst/>
            <a:rect l="l" t="t" r="r" b="b"/>
            <a:pathLst>
              <a:path h="267335">
                <a:moveTo>
                  <a:pt x="0" y="0"/>
                </a:moveTo>
                <a:lnTo>
                  <a:pt x="0" y="266730"/>
                </a:lnTo>
              </a:path>
            </a:pathLst>
          </a:custGeom>
          <a:ln w="121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493038" y="2975914"/>
            <a:ext cx="88265" cy="127635"/>
          </a:xfrm>
          <a:custGeom>
            <a:avLst/>
            <a:gdLst/>
            <a:ahLst/>
            <a:cxnLst/>
            <a:rect l="l" t="t" r="r" b="b"/>
            <a:pathLst>
              <a:path w="88264" h="127635">
                <a:moveTo>
                  <a:pt x="88087" y="0"/>
                </a:moveTo>
                <a:lnTo>
                  <a:pt x="85069" y="0"/>
                </a:lnTo>
                <a:lnTo>
                  <a:pt x="0" y="121462"/>
                </a:lnTo>
                <a:lnTo>
                  <a:pt x="0" y="127436"/>
                </a:lnTo>
                <a:lnTo>
                  <a:pt x="3047" y="127436"/>
                </a:lnTo>
                <a:lnTo>
                  <a:pt x="88087" y="5974"/>
                </a:lnTo>
                <a:lnTo>
                  <a:pt x="880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480937" y="2961010"/>
            <a:ext cx="112395" cy="157480"/>
          </a:xfrm>
          <a:custGeom>
            <a:avLst/>
            <a:gdLst/>
            <a:ahLst/>
            <a:cxnLst/>
            <a:rect l="l" t="t" r="r" b="b"/>
            <a:pathLst>
              <a:path w="112395" h="157480">
                <a:moveTo>
                  <a:pt x="106253" y="0"/>
                </a:moveTo>
                <a:lnTo>
                  <a:pt x="0" y="133349"/>
                </a:lnTo>
                <a:lnTo>
                  <a:pt x="0" y="157246"/>
                </a:lnTo>
                <a:lnTo>
                  <a:pt x="112318" y="11948"/>
                </a:lnTo>
                <a:lnTo>
                  <a:pt x="106253" y="11948"/>
                </a:lnTo>
                <a:lnTo>
                  <a:pt x="1062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493038" y="2933151"/>
            <a:ext cx="85090" cy="113030"/>
          </a:xfrm>
          <a:custGeom>
            <a:avLst/>
            <a:gdLst/>
            <a:ahLst/>
            <a:cxnLst/>
            <a:rect l="l" t="t" r="r" b="b"/>
            <a:pathLst>
              <a:path w="85089" h="113030">
                <a:moveTo>
                  <a:pt x="85069" y="0"/>
                </a:moveTo>
                <a:lnTo>
                  <a:pt x="79004" y="0"/>
                </a:lnTo>
                <a:lnTo>
                  <a:pt x="0" y="106466"/>
                </a:lnTo>
                <a:lnTo>
                  <a:pt x="0" y="112440"/>
                </a:lnTo>
                <a:lnTo>
                  <a:pt x="3047" y="112440"/>
                </a:lnTo>
                <a:lnTo>
                  <a:pt x="85069" y="2956"/>
                </a:lnTo>
                <a:lnTo>
                  <a:pt x="850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477859" y="2918185"/>
            <a:ext cx="103505" cy="136525"/>
          </a:xfrm>
          <a:custGeom>
            <a:avLst/>
            <a:gdLst/>
            <a:ahLst/>
            <a:cxnLst/>
            <a:rect l="l" t="t" r="r" b="b"/>
            <a:pathLst>
              <a:path w="103504" h="136525">
                <a:moveTo>
                  <a:pt x="94183" y="0"/>
                </a:moveTo>
                <a:lnTo>
                  <a:pt x="0" y="127406"/>
                </a:lnTo>
                <a:lnTo>
                  <a:pt x="9143" y="136367"/>
                </a:lnTo>
                <a:lnTo>
                  <a:pt x="103266" y="8991"/>
                </a:lnTo>
                <a:lnTo>
                  <a:pt x="941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355360" y="2942082"/>
            <a:ext cx="125730" cy="161290"/>
          </a:xfrm>
          <a:custGeom>
            <a:avLst/>
            <a:gdLst/>
            <a:ahLst/>
            <a:cxnLst/>
            <a:rect l="l" t="t" r="r" b="b"/>
            <a:pathLst>
              <a:path w="125729" h="161289">
                <a:moveTo>
                  <a:pt x="6065" y="0"/>
                </a:moveTo>
                <a:lnTo>
                  <a:pt x="0" y="0"/>
                </a:lnTo>
                <a:lnTo>
                  <a:pt x="0" y="5974"/>
                </a:lnTo>
                <a:lnTo>
                  <a:pt x="122499" y="161269"/>
                </a:lnTo>
                <a:lnTo>
                  <a:pt x="125577" y="161269"/>
                </a:lnTo>
                <a:lnTo>
                  <a:pt x="125577" y="155295"/>
                </a:lnTo>
                <a:lnTo>
                  <a:pt x="6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343198" y="2933151"/>
            <a:ext cx="137795" cy="185420"/>
          </a:xfrm>
          <a:custGeom>
            <a:avLst/>
            <a:gdLst/>
            <a:ahLst/>
            <a:cxnLst/>
            <a:rect l="l" t="t" r="r" b="b"/>
            <a:pathLst>
              <a:path w="137795" h="185419">
                <a:moveTo>
                  <a:pt x="12161" y="0"/>
                </a:moveTo>
                <a:lnTo>
                  <a:pt x="0" y="2956"/>
                </a:lnTo>
                <a:lnTo>
                  <a:pt x="137739" y="185105"/>
                </a:lnTo>
                <a:lnTo>
                  <a:pt x="137739" y="161208"/>
                </a:lnTo>
                <a:lnTo>
                  <a:pt x="121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646932" y="2975914"/>
            <a:ext cx="100330" cy="142875"/>
          </a:xfrm>
          <a:custGeom>
            <a:avLst/>
            <a:gdLst/>
            <a:ahLst/>
            <a:cxnLst/>
            <a:rect l="l" t="t" r="r" b="b"/>
            <a:pathLst>
              <a:path w="100329" h="142875">
                <a:moveTo>
                  <a:pt x="6095" y="0"/>
                </a:moveTo>
                <a:lnTo>
                  <a:pt x="0" y="0"/>
                </a:lnTo>
                <a:lnTo>
                  <a:pt x="0" y="5974"/>
                </a:lnTo>
                <a:lnTo>
                  <a:pt x="97200" y="142341"/>
                </a:lnTo>
                <a:lnTo>
                  <a:pt x="100218" y="142341"/>
                </a:lnTo>
                <a:lnTo>
                  <a:pt x="100218" y="136367"/>
                </a:lnTo>
                <a:lnTo>
                  <a:pt x="60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603376" y="2942082"/>
            <a:ext cx="175260" cy="185420"/>
          </a:xfrm>
          <a:custGeom>
            <a:avLst/>
            <a:gdLst/>
            <a:ahLst/>
            <a:cxnLst/>
            <a:rect l="l" t="t" r="r" b="b"/>
            <a:pathLst>
              <a:path w="175260" h="185419">
                <a:moveTo>
                  <a:pt x="49651" y="0"/>
                </a:moveTo>
                <a:lnTo>
                  <a:pt x="49651" y="30876"/>
                </a:lnTo>
                <a:lnTo>
                  <a:pt x="0" y="30876"/>
                </a:lnTo>
                <a:lnTo>
                  <a:pt x="118475" y="185105"/>
                </a:lnTo>
                <a:lnTo>
                  <a:pt x="175168" y="164226"/>
                </a:lnTo>
                <a:lnTo>
                  <a:pt x="496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367521" y="4715697"/>
            <a:ext cx="50800" cy="66675"/>
          </a:xfrm>
          <a:custGeom>
            <a:avLst/>
            <a:gdLst/>
            <a:ahLst/>
            <a:cxnLst/>
            <a:rect l="l" t="t" r="r" b="b"/>
            <a:pathLst>
              <a:path w="50800" h="66675">
                <a:moveTo>
                  <a:pt x="3047" y="0"/>
                </a:moveTo>
                <a:lnTo>
                  <a:pt x="0" y="0"/>
                </a:lnTo>
                <a:lnTo>
                  <a:pt x="0" y="5964"/>
                </a:lnTo>
                <a:lnTo>
                  <a:pt x="44561" y="66674"/>
                </a:lnTo>
                <a:lnTo>
                  <a:pt x="50596" y="66674"/>
                </a:lnTo>
                <a:lnTo>
                  <a:pt x="50596" y="63697"/>
                </a:lnTo>
                <a:lnTo>
                  <a:pt x="30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355360" y="4705743"/>
            <a:ext cx="72390" cy="83185"/>
          </a:xfrm>
          <a:custGeom>
            <a:avLst/>
            <a:gdLst/>
            <a:ahLst/>
            <a:cxnLst/>
            <a:rect l="l" t="t" r="r" b="b"/>
            <a:pathLst>
              <a:path w="72389" h="83185">
                <a:moveTo>
                  <a:pt x="12161" y="0"/>
                </a:moveTo>
                <a:lnTo>
                  <a:pt x="0" y="9954"/>
                </a:lnTo>
                <a:lnTo>
                  <a:pt x="62758" y="82594"/>
                </a:lnTo>
                <a:lnTo>
                  <a:pt x="71902" y="76629"/>
                </a:lnTo>
                <a:lnTo>
                  <a:pt x="121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572042" y="4715697"/>
            <a:ext cx="50165" cy="66675"/>
          </a:xfrm>
          <a:custGeom>
            <a:avLst/>
            <a:gdLst/>
            <a:ahLst/>
            <a:cxnLst/>
            <a:rect l="l" t="t" r="r" b="b"/>
            <a:pathLst>
              <a:path w="50164" h="66675">
                <a:moveTo>
                  <a:pt x="49590" y="0"/>
                </a:moveTo>
                <a:lnTo>
                  <a:pt x="46542" y="0"/>
                </a:lnTo>
                <a:lnTo>
                  <a:pt x="0" y="63697"/>
                </a:lnTo>
                <a:lnTo>
                  <a:pt x="0" y="66674"/>
                </a:lnTo>
                <a:lnTo>
                  <a:pt x="6065" y="66674"/>
                </a:lnTo>
                <a:lnTo>
                  <a:pt x="49590" y="5964"/>
                </a:lnTo>
                <a:lnTo>
                  <a:pt x="495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555827" y="4666939"/>
            <a:ext cx="97790" cy="121920"/>
          </a:xfrm>
          <a:custGeom>
            <a:avLst/>
            <a:gdLst/>
            <a:ahLst/>
            <a:cxnLst/>
            <a:rect l="l" t="t" r="r" b="b"/>
            <a:pathLst>
              <a:path w="97789" h="121920">
                <a:moveTo>
                  <a:pt x="41483" y="0"/>
                </a:moveTo>
                <a:lnTo>
                  <a:pt x="0" y="115433"/>
                </a:lnTo>
                <a:lnTo>
                  <a:pt x="16215" y="121398"/>
                </a:lnTo>
                <a:lnTo>
                  <a:pt x="97200" y="66674"/>
                </a:lnTo>
                <a:lnTo>
                  <a:pt x="414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624654" y="4453926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0"/>
                </a:moveTo>
                <a:lnTo>
                  <a:pt x="0" y="251817"/>
                </a:lnTo>
              </a:path>
            </a:pathLst>
          </a:custGeom>
          <a:ln w="5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593256" y="4418124"/>
            <a:ext cx="60325" cy="315595"/>
          </a:xfrm>
          <a:custGeom>
            <a:avLst/>
            <a:gdLst/>
            <a:ahLst/>
            <a:cxnLst/>
            <a:rect l="l" t="t" r="r" b="b"/>
            <a:pathLst>
              <a:path w="60325" h="315595">
                <a:moveTo>
                  <a:pt x="0" y="0"/>
                </a:moveTo>
                <a:lnTo>
                  <a:pt x="4053" y="248814"/>
                </a:lnTo>
                <a:lnTo>
                  <a:pt x="59771" y="315489"/>
                </a:lnTo>
                <a:lnTo>
                  <a:pt x="59771" y="35801"/>
                </a:lnTo>
                <a:lnTo>
                  <a:pt x="28376" y="238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369518" y="4478822"/>
            <a:ext cx="0" cy="227329"/>
          </a:xfrm>
          <a:custGeom>
            <a:avLst/>
            <a:gdLst/>
            <a:ahLst/>
            <a:cxnLst/>
            <a:rect l="l" t="t" r="r" b="b"/>
            <a:pathLst>
              <a:path h="227329">
                <a:moveTo>
                  <a:pt x="0" y="0"/>
                </a:moveTo>
                <a:lnTo>
                  <a:pt x="0" y="226920"/>
                </a:lnTo>
              </a:path>
            </a:pathLst>
          </a:custGeom>
          <a:ln w="161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366485" y="4465868"/>
            <a:ext cx="0" cy="243204"/>
          </a:xfrm>
          <a:custGeom>
            <a:avLst/>
            <a:gdLst/>
            <a:ahLst/>
            <a:cxnLst/>
            <a:rect l="l" t="t" r="r" b="b"/>
            <a:pathLst>
              <a:path h="243204">
                <a:moveTo>
                  <a:pt x="0" y="0"/>
                </a:moveTo>
                <a:lnTo>
                  <a:pt x="0" y="242849"/>
                </a:lnTo>
              </a:path>
            </a:pathLst>
          </a:custGeom>
          <a:ln w="22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512271" y="4296680"/>
            <a:ext cx="109855" cy="145415"/>
          </a:xfrm>
          <a:custGeom>
            <a:avLst/>
            <a:gdLst/>
            <a:ahLst/>
            <a:cxnLst/>
            <a:rect l="l" t="t" r="r" b="b"/>
            <a:pathLst>
              <a:path w="109854" h="145414">
                <a:moveTo>
                  <a:pt x="6095" y="0"/>
                </a:moveTo>
                <a:lnTo>
                  <a:pt x="0" y="0"/>
                </a:lnTo>
                <a:lnTo>
                  <a:pt x="0" y="5964"/>
                </a:lnTo>
                <a:lnTo>
                  <a:pt x="106314" y="145292"/>
                </a:lnTo>
                <a:lnTo>
                  <a:pt x="109362" y="145292"/>
                </a:lnTo>
                <a:lnTo>
                  <a:pt x="109362" y="142326"/>
                </a:lnTo>
                <a:lnTo>
                  <a:pt x="60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503188" y="4277749"/>
            <a:ext cx="118745" cy="164465"/>
          </a:xfrm>
          <a:custGeom>
            <a:avLst/>
            <a:gdLst/>
            <a:ahLst/>
            <a:cxnLst/>
            <a:rect l="l" t="t" r="r" b="b"/>
            <a:pathLst>
              <a:path w="118745" h="164464">
                <a:moveTo>
                  <a:pt x="0" y="0"/>
                </a:moveTo>
                <a:lnTo>
                  <a:pt x="0" y="24896"/>
                </a:lnTo>
                <a:lnTo>
                  <a:pt x="90068" y="140375"/>
                </a:lnTo>
                <a:lnTo>
                  <a:pt x="118445" y="164223"/>
                </a:lnTo>
                <a:lnTo>
                  <a:pt x="103235" y="1403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512271" y="4357378"/>
            <a:ext cx="74930" cy="97155"/>
          </a:xfrm>
          <a:custGeom>
            <a:avLst/>
            <a:gdLst/>
            <a:ahLst/>
            <a:cxnLst/>
            <a:rect l="l" t="t" r="r" b="b"/>
            <a:pathLst>
              <a:path w="74929" h="97154">
                <a:moveTo>
                  <a:pt x="6095" y="0"/>
                </a:moveTo>
                <a:lnTo>
                  <a:pt x="0" y="0"/>
                </a:lnTo>
                <a:lnTo>
                  <a:pt x="0" y="2999"/>
                </a:lnTo>
                <a:lnTo>
                  <a:pt x="68854" y="96548"/>
                </a:lnTo>
                <a:lnTo>
                  <a:pt x="74919" y="96548"/>
                </a:lnTo>
                <a:lnTo>
                  <a:pt x="74919" y="90571"/>
                </a:lnTo>
                <a:lnTo>
                  <a:pt x="60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496086" y="4341458"/>
            <a:ext cx="97790" cy="121920"/>
          </a:xfrm>
          <a:custGeom>
            <a:avLst/>
            <a:gdLst/>
            <a:ahLst/>
            <a:cxnLst/>
            <a:rect l="l" t="t" r="r" b="b"/>
            <a:pathLst>
              <a:path w="97789" h="121920">
                <a:moveTo>
                  <a:pt x="10119" y="0"/>
                </a:moveTo>
                <a:lnTo>
                  <a:pt x="0" y="9942"/>
                </a:lnTo>
                <a:lnTo>
                  <a:pt x="85039" y="121444"/>
                </a:lnTo>
                <a:lnTo>
                  <a:pt x="97170" y="112468"/>
                </a:lnTo>
                <a:lnTo>
                  <a:pt x="101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631722" y="4283726"/>
            <a:ext cx="121920" cy="158750"/>
          </a:xfrm>
          <a:custGeom>
            <a:avLst/>
            <a:gdLst/>
            <a:ahLst/>
            <a:cxnLst/>
            <a:rect l="l" t="t" r="r" b="b"/>
            <a:pathLst>
              <a:path w="121920" h="158750">
                <a:moveTo>
                  <a:pt x="121493" y="0"/>
                </a:moveTo>
                <a:lnTo>
                  <a:pt x="115427" y="0"/>
                </a:lnTo>
                <a:lnTo>
                  <a:pt x="0" y="155280"/>
                </a:lnTo>
                <a:lnTo>
                  <a:pt x="0" y="158246"/>
                </a:lnTo>
                <a:lnTo>
                  <a:pt x="6065" y="158246"/>
                </a:lnTo>
                <a:lnTo>
                  <a:pt x="121493" y="4011"/>
                </a:lnTo>
                <a:lnTo>
                  <a:pt x="1214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606424" y="4262841"/>
            <a:ext cx="175260" cy="191135"/>
          </a:xfrm>
          <a:custGeom>
            <a:avLst/>
            <a:gdLst/>
            <a:ahLst/>
            <a:cxnLst/>
            <a:rect l="l" t="t" r="r" b="b"/>
            <a:pathLst>
              <a:path w="175260" h="191135">
                <a:moveTo>
                  <a:pt x="115427" y="0"/>
                </a:moveTo>
                <a:lnTo>
                  <a:pt x="0" y="155283"/>
                </a:lnTo>
                <a:lnTo>
                  <a:pt x="15209" y="179130"/>
                </a:lnTo>
                <a:lnTo>
                  <a:pt x="46603" y="191085"/>
                </a:lnTo>
                <a:lnTo>
                  <a:pt x="175138" y="20884"/>
                </a:lnTo>
                <a:lnTo>
                  <a:pt x="1154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380688" y="4296680"/>
            <a:ext cx="122555" cy="169545"/>
          </a:xfrm>
          <a:custGeom>
            <a:avLst/>
            <a:gdLst/>
            <a:ahLst/>
            <a:cxnLst/>
            <a:rect l="l" t="t" r="r" b="b"/>
            <a:pathLst>
              <a:path w="122554" h="169545">
                <a:moveTo>
                  <a:pt x="122499" y="0"/>
                </a:moveTo>
                <a:lnTo>
                  <a:pt x="115397" y="0"/>
                </a:lnTo>
                <a:lnTo>
                  <a:pt x="0" y="166222"/>
                </a:lnTo>
                <a:lnTo>
                  <a:pt x="0" y="169188"/>
                </a:lnTo>
                <a:lnTo>
                  <a:pt x="6065" y="169188"/>
                </a:lnTo>
                <a:lnTo>
                  <a:pt x="122499" y="5964"/>
                </a:lnTo>
                <a:lnTo>
                  <a:pt x="1224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367521" y="4277749"/>
            <a:ext cx="135890" cy="195580"/>
          </a:xfrm>
          <a:custGeom>
            <a:avLst/>
            <a:gdLst/>
            <a:ahLst/>
            <a:cxnLst/>
            <a:rect l="l" t="t" r="r" b="b"/>
            <a:pathLst>
              <a:path w="135889" h="195579">
                <a:moveTo>
                  <a:pt x="135666" y="0"/>
                </a:moveTo>
                <a:lnTo>
                  <a:pt x="0" y="188119"/>
                </a:lnTo>
                <a:lnTo>
                  <a:pt x="10088" y="195096"/>
                </a:lnTo>
                <a:lnTo>
                  <a:pt x="135666" y="24896"/>
                </a:lnTo>
                <a:lnTo>
                  <a:pt x="1356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3671674" y="2380573"/>
            <a:ext cx="186690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20" dirty="0"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3623142" y="2684282"/>
            <a:ext cx="0" cy="257810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799"/>
                </a:lnTo>
              </a:path>
            </a:pathLst>
          </a:custGeom>
          <a:ln w="9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620109" y="2675351"/>
            <a:ext cx="0" cy="267335"/>
          </a:xfrm>
          <a:custGeom>
            <a:avLst/>
            <a:gdLst/>
            <a:ahLst/>
            <a:cxnLst/>
            <a:rect l="l" t="t" r="r" b="b"/>
            <a:pathLst>
              <a:path h="267335">
                <a:moveTo>
                  <a:pt x="0" y="0"/>
                </a:moveTo>
                <a:lnTo>
                  <a:pt x="0" y="266730"/>
                </a:lnTo>
              </a:path>
            </a:pathLst>
          </a:custGeom>
          <a:ln w="151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3411502" y="4755348"/>
            <a:ext cx="440690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15" dirty="0">
                <a:latin typeface="Arial"/>
                <a:cs typeface="Arial"/>
              </a:rPr>
              <a:t>N</a:t>
            </a:r>
            <a:r>
              <a:rPr sz="1600" b="1" spc="280" dirty="0">
                <a:latin typeface="Arial"/>
                <a:cs typeface="Arial"/>
              </a:rPr>
              <a:t> </a:t>
            </a:r>
            <a:r>
              <a:rPr sz="1600" b="1" spc="20" dirty="0"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3003539" y="2217353"/>
            <a:ext cx="296545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9"/>
              </a:lnSpc>
            </a:pPr>
            <a:r>
              <a:rPr sz="1600" b="1" spc="20" dirty="0"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  <a:p>
            <a:pPr marL="122555">
              <a:lnSpc>
                <a:spcPts val="1639"/>
              </a:lnSpc>
            </a:pPr>
            <a:r>
              <a:rPr sz="1600" b="1" spc="20" dirty="0"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2862817" y="4797085"/>
            <a:ext cx="449580" cy="40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795" marR="5080" indent="-125730">
              <a:lnSpc>
                <a:spcPct val="78800"/>
              </a:lnSpc>
            </a:pPr>
            <a:r>
              <a:rPr sz="1600" b="1" u="sng" spc="5" dirty="0">
                <a:latin typeface="Arial"/>
                <a:cs typeface="Arial"/>
              </a:rPr>
              <a:t>  </a:t>
            </a:r>
            <a:r>
              <a:rPr sz="1600" b="1" u="sng" spc="-10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10" dirty="0">
                <a:latin typeface="Arial"/>
                <a:cs typeface="Arial"/>
              </a:rPr>
              <a:t>O 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20" dirty="0"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3295650" y="4715697"/>
            <a:ext cx="60325" cy="87630"/>
          </a:xfrm>
          <a:custGeom>
            <a:avLst/>
            <a:gdLst/>
            <a:ahLst/>
            <a:cxnLst/>
            <a:rect l="l" t="t" r="r" b="b"/>
            <a:pathLst>
              <a:path w="60325" h="87629">
                <a:moveTo>
                  <a:pt x="59710" y="0"/>
                </a:moveTo>
                <a:lnTo>
                  <a:pt x="56692" y="0"/>
                </a:lnTo>
                <a:lnTo>
                  <a:pt x="0" y="81628"/>
                </a:lnTo>
                <a:lnTo>
                  <a:pt x="0" y="87593"/>
                </a:lnTo>
                <a:lnTo>
                  <a:pt x="6095" y="87593"/>
                </a:lnTo>
                <a:lnTo>
                  <a:pt x="59710" y="5964"/>
                </a:lnTo>
                <a:lnTo>
                  <a:pt x="597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280440" y="4705743"/>
            <a:ext cx="87630" cy="106680"/>
          </a:xfrm>
          <a:custGeom>
            <a:avLst/>
            <a:gdLst/>
            <a:ahLst/>
            <a:cxnLst/>
            <a:rect l="l" t="t" r="r" b="b"/>
            <a:pathLst>
              <a:path w="87629" h="106679">
                <a:moveTo>
                  <a:pt x="74919" y="0"/>
                </a:moveTo>
                <a:lnTo>
                  <a:pt x="0" y="97548"/>
                </a:lnTo>
                <a:lnTo>
                  <a:pt x="15209" y="106487"/>
                </a:lnTo>
                <a:lnTo>
                  <a:pt x="87081" y="2974"/>
                </a:lnTo>
                <a:lnTo>
                  <a:pt x="74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267303" y="4705743"/>
            <a:ext cx="60325" cy="76835"/>
          </a:xfrm>
          <a:custGeom>
            <a:avLst/>
            <a:gdLst/>
            <a:ahLst/>
            <a:cxnLst/>
            <a:rect l="l" t="t" r="r" b="b"/>
            <a:pathLst>
              <a:path w="60325" h="76835">
                <a:moveTo>
                  <a:pt x="59710" y="0"/>
                </a:moveTo>
                <a:lnTo>
                  <a:pt x="53644" y="0"/>
                </a:lnTo>
                <a:lnTo>
                  <a:pt x="0" y="73651"/>
                </a:lnTo>
                <a:lnTo>
                  <a:pt x="0" y="76629"/>
                </a:lnTo>
                <a:lnTo>
                  <a:pt x="3047" y="76629"/>
                </a:lnTo>
                <a:lnTo>
                  <a:pt x="59710" y="2974"/>
                </a:lnTo>
                <a:lnTo>
                  <a:pt x="597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255172" y="4696800"/>
            <a:ext cx="74930" cy="97790"/>
          </a:xfrm>
          <a:custGeom>
            <a:avLst/>
            <a:gdLst/>
            <a:ahLst/>
            <a:cxnLst/>
            <a:rect l="l" t="t" r="r" b="b"/>
            <a:pathLst>
              <a:path w="74929" h="97789">
                <a:moveTo>
                  <a:pt x="65775" y="0"/>
                </a:moveTo>
                <a:lnTo>
                  <a:pt x="0" y="85572"/>
                </a:lnTo>
                <a:lnTo>
                  <a:pt x="12131" y="97511"/>
                </a:lnTo>
                <a:lnTo>
                  <a:pt x="74889" y="2977"/>
                </a:lnTo>
                <a:lnTo>
                  <a:pt x="657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631722" y="4684858"/>
            <a:ext cx="74930" cy="103505"/>
          </a:xfrm>
          <a:custGeom>
            <a:avLst/>
            <a:gdLst/>
            <a:ahLst/>
            <a:cxnLst/>
            <a:rect l="l" t="t" r="r" b="b"/>
            <a:pathLst>
              <a:path w="74929" h="103504">
                <a:moveTo>
                  <a:pt x="6065" y="0"/>
                </a:moveTo>
                <a:lnTo>
                  <a:pt x="0" y="0"/>
                </a:lnTo>
                <a:lnTo>
                  <a:pt x="0" y="5977"/>
                </a:lnTo>
                <a:lnTo>
                  <a:pt x="71902" y="103479"/>
                </a:lnTo>
                <a:lnTo>
                  <a:pt x="74919" y="103479"/>
                </a:lnTo>
                <a:lnTo>
                  <a:pt x="74919" y="97514"/>
                </a:lnTo>
                <a:lnTo>
                  <a:pt x="6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618585" y="4675882"/>
            <a:ext cx="94615" cy="121920"/>
          </a:xfrm>
          <a:custGeom>
            <a:avLst/>
            <a:gdLst/>
            <a:ahLst/>
            <a:cxnLst/>
            <a:rect l="l" t="t" r="r" b="b"/>
            <a:pathLst>
              <a:path w="94614" h="121920">
                <a:moveTo>
                  <a:pt x="9113" y="0"/>
                </a:moveTo>
                <a:lnTo>
                  <a:pt x="0" y="8976"/>
                </a:lnTo>
                <a:lnTo>
                  <a:pt x="85039" y="121444"/>
                </a:lnTo>
                <a:lnTo>
                  <a:pt x="94122" y="112455"/>
                </a:lnTo>
                <a:lnTo>
                  <a:pt x="9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621633" y="4730651"/>
            <a:ext cx="57150" cy="81915"/>
          </a:xfrm>
          <a:custGeom>
            <a:avLst/>
            <a:gdLst/>
            <a:ahLst/>
            <a:cxnLst/>
            <a:rect l="l" t="t" r="r" b="b"/>
            <a:pathLst>
              <a:path w="57150" h="81914">
                <a:moveTo>
                  <a:pt x="6065" y="0"/>
                </a:moveTo>
                <a:lnTo>
                  <a:pt x="0" y="0"/>
                </a:lnTo>
                <a:lnTo>
                  <a:pt x="0" y="2962"/>
                </a:lnTo>
                <a:lnTo>
                  <a:pt x="50596" y="81579"/>
                </a:lnTo>
                <a:lnTo>
                  <a:pt x="56662" y="81579"/>
                </a:lnTo>
                <a:lnTo>
                  <a:pt x="56662" y="75614"/>
                </a:lnTo>
                <a:lnTo>
                  <a:pt x="6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606424" y="4721662"/>
            <a:ext cx="81280" cy="97155"/>
          </a:xfrm>
          <a:custGeom>
            <a:avLst/>
            <a:gdLst/>
            <a:ahLst/>
            <a:cxnLst/>
            <a:rect l="l" t="t" r="r" b="b"/>
            <a:pathLst>
              <a:path w="81279" h="97154">
                <a:moveTo>
                  <a:pt x="12161" y="0"/>
                </a:moveTo>
                <a:lnTo>
                  <a:pt x="0" y="3011"/>
                </a:lnTo>
                <a:lnTo>
                  <a:pt x="71871" y="96545"/>
                </a:lnTo>
                <a:lnTo>
                  <a:pt x="81015" y="84603"/>
                </a:lnTo>
                <a:lnTo>
                  <a:pt x="121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627699" y="2593726"/>
            <a:ext cx="53975" cy="81915"/>
          </a:xfrm>
          <a:custGeom>
            <a:avLst/>
            <a:gdLst/>
            <a:ahLst/>
            <a:cxnLst/>
            <a:rect l="l" t="t" r="r" b="b"/>
            <a:pathLst>
              <a:path w="53975" h="81914">
                <a:moveTo>
                  <a:pt x="53644" y="0"/>
                </a:moveTo>
                <a:lnTo>
                  <a:pt x="50596" y="0"/>
                </a:lnTo>
                <a:lnTo>
                  <a:pt x="0" y="75651"/>
                </a:lnTo>
                <a:lnTo>
                  <a:pt x="0" y="81625"/>
                </a:lnTo>
                <a:lnTo>
                  <a:pt x="4023" y="81625"/>
                </a:lnTo>
                <a:lnTo>
                  <a:pt x="53644" y="2987"/>
                </a:lnTo>
                <a:lnTo>
                  <a:pt x="536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612519" y="2577785"/>
            <a:ext cx="82550" cy="104139"/>
          </a:xfrm>
          <a:custGeom>
            <a:avLst/>
            <a:gdLst/>
            <a:ahLst/>
            <a:cxnLst/>
            <a:rect l="l" t="t" r="r" b="b"/>
            <a:pathLst>
              <a:path w="82550" h="104139">
                <a:moveTo>
                  <a:pt x="68823" y="0"/>
                </a:moveTo>
                <a:lnTo>
                  <a:pt x="0" y="97566"/>
                </a:lnTo>
                <a:lnTo>
                  <a:pt x="15179" y="103540"/>
                </a:lnTo>
                <a:lnTo>
                  <a:pt x="82021" y="8991"/>
                </a:lnTo>
                <a:lnTo>
                  <a:pt x="688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663116" y="2611648"/>
            <a:ext cx="50165" cy="73025"/>
          </a:xfrm>
          <a:custGeom>
            <a:avLst/>
            <a:gdLst/>
            <a:ahLst/>
            <a:cxnLst/>
            <a:rect l="l" t="t" r="r" b="b"/>
            <a:pathLst>
              <a:path w="50164" h="73025">
                <a:moveTo>
                  <a:pt x="49590" y="0"/>
                </a:moveTo>
                <a:lnTo>
                  <a:pt x="43525" y="0"/>
                </a:lnTo>
                <a:lnTo>
                  <a:pt x="0" y="69677"/>
                </a:lnTo>
                <a:lnTo>
                  <a:pt x="0" y="72633"/>
                </a:lnTo>
                <a:lnTo>
                  <a:pt x="6095" y="72633"/>
                </a:lnTo>
                <a:lnTo>
                  <a:pt x="49590" y="5974"/>
                </a:lnTo>
                <a:lnTo>
                  <a:pt x="495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646932" y="2596713"/>
            <a:ext cx="74930" cy="93980"/>
          </a:xfrm>
          <a:custGeom>
            <a:avLst/>
            <a:gdLst/>
            <a:ahLst/>
            <a:cxnLst/>
            <a:rect l="l" t="t" r="r" b="b"/>
            <a:pathLst>
              <a:path w="74929" h="93980">
                <a:moveTo>
                  <a:pt x="59710" y="0"/>
                </a:moveTo>
                <a:lnTo>
                  <a:pt x="0" y="87569"/>
                </a:lnTo>
                <a:lnTo>
                  <a:pt x="9083" y="93543"/>
                </a:lnTo>
                <a:lnTo>
                  <a:pt x="74919" y="11948"/>
                </a:lnTo>
                <a:lnTo>
                  <a:pt x="597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292601" y="2596713"/>
            <a:ext cx="53975" cy="73025"/>
          </a:xfrm>
          <a:custGeom>
            <a:avLst/>
            <a:gdLst/>
            <a:ahLst/>
            <a:cxnLst/>
            <a:rect l="l" t="t" r="r" b="b"/>
            <a:pathLst>
              <a:path w="53975" h="73025">
                <a:moveTo>
                  <a:pt x="3047" y="0"/>
                </a:moveTo>
                <a:lnTo>
                  <a:pt x="0" y="0"/>
                </a:lnTo>
                <a:lnTo>
                  <a:pt x="0" y="5974"/>
                </a:lnTo>
                <a:lnTo>
                  <a:pt x="50596" y="72664"/>
                </a:lnTo>
                <a:lnTo>
                  <a:pt x="53675" y="72664"/>
                </a:lnTo>
                <a:lnTo>
                  <a:pt x="53675" y="69677"/>
                </a:lnTo>
                <a:lnTo>
                  <a:pt x="30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277422" y="2586776"/>
            <a:ext cx="78105" cy="88900"/>
          </a:xfrm>
          <a:custGeom>
            <a:avLst/>
            <a:gdLst/>
            <a:ahLst/>
            <a:cxnLst/>
            <a:rect l="l" t="t" r="r" b="b"/>
            <a:pathLst>
              <a:path w="78104" h="88900">
                <a:moveTo>
                  <a:pt x="15179" y="0"/>
                </a:moveTo>
                <a:lnTo>
                  <a:pt x="0" y="6949"/>
                </a:lnTo>
                <a:lnTo>
                  <a:pt x="65775" y="88574"/>
                </a:lnTo>
                <a:lnTo>
                  <a:pt x="77937" y="82600"/>
                </a:lnTo>
                <a:lnTo>
                  <a:pt x="15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267303" y="2617622"/>
            <a:ext cx="45085" cy="64135"/>
          </a:xfrm>
          <a:custGeom>
            <a:avLst/>
            <a:gdLst/>
            <a:ahLst/>
            <a:cxnLst/>
            <a:rect l="l" t="t" r="r" b="b"/>
            <a:pathLst>
              <a:path w="45085" h="64135">
                <a:moveTo>
                  <a:pt x="3047" y="0"/>
                </a:moveTo>
                <a:lnTo>
                  <a:pt x="0" y="0"/>
                </a:lnTo>
                <a:lnTo>
                  <a:pt x="0" y="2987"/>
                </a:lnTo>
                <a:lnTo>
                  <a:pt x="37429" y="63703"/>
                </a:lnTo>
                <a:lnTo>
                  <a:pt x="44531" y="63703"/>
                </a:lnTo>
                <a:lnTo>
                  <a:pt x="44531" y="57729"/>
                </a:lnTo>
                <a:lnTo>
                  <a:pt x="30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252094" y="2608661"/>
            <a:ext cx="69215" cy="76200"/>
          </a:xfrm>
          <a:custGeom>
            <a:avLst/>
            <a:gdLst/>
            <a:ahLst/>
            <a:cxnLst/>
            <a:rect l="l" t="t" r="r" b="b"/>
            <a:pathLst>
              <a:path w="69214" h="76200">
                <a:moveTo>
                  <a:pt x="9143" y="0"/>
                </a:moveTo>
                <a:lnTo>
                  <a:pt x="0" y="2987"/>
                </a:lnTo>
                <a:lnTo>
                  <a:pt x="52638" y="75620"/>
                </a:lnTo>
                <a:lnTo>
                  <a:pt x="68854" y="72664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280440" y="5079979"/>
            <a:ext cx="187325" cy="87630"/>
          </a:xfrm>
          <a:custGeom>
            <a:avLst/>
            <a:gdLst/>
            <a:ahLst/>
            <a:cxnLst/>
            <a:rect l="l" t="t" r="r" b="b"/>
            <a:pathLst>
              <a:path w="187325" h="87629">
                <a:moveTo>
                  <a:pt x="187299" y="0"/>
                </a:moveTo>
                <a:lnTo>
                  <a:pt x="181234" y="0"/>
                </a:lnTo>
                <a:lnTo>
                  <a:pt x="0" y="81616"/>
                </a:lnTo>
                <a:lnTo>
                  <a:pt x="0" y="87584"/>
                </a:lnTo>
                <a:lnTo>
                  <a:pt x="6065" y="87584"/>
                </a:lnTo>
                <a:lnTo>
                  <a:pt x="187299" y="2977"/>
                </a:lnTo>
                <a:lnTo>
                  <a:pt x="18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277422" y="5074002"/>
            <a:ext cx="194945" cy="97155"/>
          </a:xfrm>
          <a:custGeom>
            <a:avLst/>
            <a:gdLst/>
            <a:ahLst/>
            <a:cxnLst/>
            <a:rect l="l" t="t" r="r" b="b"/>
            <a:pathLst>
              <a:path w="194945" h="97154">
                <a:moveTo>
                  <a:pt x="184251" y="0"/>
                </a:moveTo>
                <a:lnTo>
                  <a:pt x="0" y="81619"/>
                </a:lnTo>
                <a:lnTo>
                  <a:pt x="0" y="96548"/>
                </a:lnTo>
                <a:lnTo>
                  <a:pt x="194370" y="8955"/>
                </a:lnTo>
                <a:lnTo>
                  <a:pt x="184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467739" y="4982443"/>
            <a:ext cx="35560" cy="97790"/>
          </a:xfrm>
          <a:custGeom>
            <a:avLst/>
            <a:gdLst/>
            <a:ahLst/>
            <a:cxnLst/>
            <a:rect l="l" t="t" r="r" b="b"/>
            <a:pathLst>
              <a:path w="35560" h="97789">
                <a:moveTo>
                  <a:pt x="35448" y="0"/>
                </a:moveTo>
                <a:lnTo>
                  <a:pt x="28346" y="0"/>
                </a:lnTo>
                <a:lnTo>
                  <a:pt x="0" y="91558"/>
                </a:lnTo>
                <a:lnTo>
                  <a:pt x="0" y="97535"/>
                </a:lnTo>
                <a:lnTo>
                  <a:pt x="4053" y="97535"/>
                </a:lnTo>
                <a:lnTo>
                  <a:pt x="35448" y="2977"/>
                </a:lnTo>
                <a:lnTo>
                  <a:pt x="354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461674" y="4973479"/>
            <a:ext cx="41910" cy="109855"/>
          </a:xfrm>
          <a:custGeom>
            <a:avLst/>
            <a:gdLst/>
            <a:ahLst/>
            <a:cxnLst/>
            <a:rect l="l" t="t" r="r" b="b"/>
            <a:pathLst>
              <a:path w="41910" h="109854">
                <a:moveTo>
                  <a:pt x="25328" y="0"/>
                </a:moveTo>
                <a:lnTo>
                  <a:pt x="0" y="100523"/>
                </a:lnTo>
                <a:lnTo>
                  <a:pt x="10119" y="109478"/>
                </a:lnTo>
                <a:lnTo>
                  <a:pt x="41513" y="2987"/>
                </a:lnTo>
                <a:lnTo>
                  <a:pt x="253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437382" y="2268260"/>
            <a:ext cx="30480" cy="124460"/>
          </a:xfrm>
          <a:custGeom>
            <a:avLst/>
            <a:gdLst/>
            <a:ahLst/>
            <a:cxnLst/>
            <a:rect l="l" t="t" r="r" b="b"/>
            <a:pathLst>
              <a:path w="30479" h="124460">
                <a:moveTo>
                  <a:pt x="6065" y="0"/>
                </a:moveTo>
                <a:lnTo>
                  <a:pt x="0" y="0"/>
                </a:lnTo>
                <a:lnTo>
                  <a:pt x="0" y="2987"/>
                </a:lnTo>
                <a:lnTo>
                  <a:pt x="24292" y="124419"/>
                </a:lnTo>
                <a:lnTo>
                  <a:pt x="30358" y="124419"/>
                </a:lnTo>
                <a:lnTo>
                  <a:pt x="30358" y="121432"/>
                </a:lnTo>
                <a:lnTo>
                  <a:pt x="6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427262" y="2256343"/>
            <a:ext cx="40640" cy="136525"/>
          </a:xfrm>
          <a:custGeom>
            <a:avLst/>
            <a:gdLst/>
            <a:ahLst/>
            <a:cxnLst/>
            <a:rect l="l" t="t" r="r" b="b"/>
            <a:pathLst>
              <a:path w="40639" h="136525">
                <a:moveTo>
                  <a:pt x="16184" y="0"/>
                </a:moveTo>
                <a:lnTo>
                  <a:pt x="0" y="11917"/>
                </a:lnTo>
                <a:lnTo>
                  <a:pt x="25267" y="136337"/>
                </a:lnTo>
                <a:lnTo>
                  <a:pt x="40477" y="136337"/>
                </a:lnTo>
                <a:lnTo>
                  <a:pt x="16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285056" y="3185827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853"/>
                </a:lnTo>
              </a:path>
            </a:pathLst>
          </a:custGeom>
          <a:ln w="45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63968" y="3173090"/>
            <a:ext cx="43815" cy="199390"/>
          </a:xfrm>
          <a:custGeom>
            <a:avLst/>
            <a:gdLst/>
            <a:ahLst/>
            <a:cxnLst/>
            <a:rect l="l" t="t" r="r" b="b"/>
            <a:pathLst>
              <a:path w="43815" h="199389">
                <a:moveTo>
                  <a:pt x="43766" y="0"/>
                </a:moveTo>
                <a:lnTo>
                  <a:pt x="0" y="12740"/>
                </a:lnTo>
                <a:lnTo>
                  <a:pt x="0" y="184160"/>
                </a:lnTo>
                <a:lnTo>
                  <a:pt x="43766" y="199339"/>
                </a:lnTo>
                <a:lnTo>
                  <a:pt x="437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241289" y="3202578"/>
            <a:ext cx="0" cy="145415"/>
          </a:xfrm>
          <a:custGeom>
            <a:avLst/>
            <a:gdLst/>
            <a:ahLst/>
            <a:cxnLst/>
            <a:rect l="l" t="t" r="r" b="b"/>
            <a:pathLst>
              <a:path h="145414">
                <a:moveTo>
                  <a:pt x="0" y="0"/>
                </a:moveTo>
                <a:lnTo>
                  <a:pt x="0" y="145099"/>
                </a:lnTo>
              </a:path>
            </a:pathLst>
          </a:custGeom>
          <a:ln w="45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240077" y="3193023"/>
            <a:ext cx="0" cy="154940"/>
          </a:xfrm>
          <a:custGeom>
            <a:avLst/>
            <a:gdLst/>
            <a:ahLst/>
            <a:cxnLst/>
            <a:rect l="l" t="t" r="r" b="b"/>
            <a:pathLst>
              <a:path h="154939">
                <a:moveTo>
                  <a:pt x="0" y="0"/>
                </a:moveTo>
                <a:lnTo>
                  <a:pt x="0" y="154655"/>
                </a:lnTo>
              </a:path>
            </a:pathLst>
          </a:custGeom>
          <a:ln w="12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920434" y="3076590"/>
            <a:ext cx="78740" cy="101600"/>
          </a:xfrm>
          <a:custGeom>
            <a:avLst/>
            <a:gdLst/>
            <a:ahLst/>
            <a:cxnLst/>
            <a:rect l="l" t="t" r="r" b="b"/>
            <a:pathLst>
              <a:path w="78740" h="101600">
                <a:moveTo>
                  <a:pt x="78595" y="0"/>
                </a:moveTo>
                <a:lnTo>
                  <a:pt x="73737" y="0"/>
                </a:lnTo>
                <a:lnTo>
                  <a:pt x="0" y="96499"/>
                </a:lnTo>
                <a:lnTo>
                  <a:pt x="0" y="101285"/>
                </a:lnTo>
                <a:lnTo>
                  <a:pt x="4858" y="101285"/>
                </a:lnTo>
                <a:lnTo>
                  <a:pt x="78595" y="4785"/>
                </a:lnTo>
                <a:lnTo>
                  <a:pt x="785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07471" y="3069457"/>
            <a:ext cx="93980" cy="114300"/>
          </a:xfrm>
          <a:custGeom>
            <a:avLst/>
            <a:gdLst/>
            <a:ahLst/>
            <a:cxnLst/>
            <a:rect l="l" t="t" r="r" b="b"/>
            <a:pathLst>
              <a:path w="93980" h="114300">
                <a:moveTo>
                  <a:pt x="91558" y="0"/>
                </a:moveTo>
                <a:lnTo>
                  <a:pt x="86700" y="0"/>
                </a:lnTo>
                <a:lnTo>
                  <a:pt x="0" y="108417"/>
                </a:lnTo>
                <a:lnTo>
                  <a:pt x="12963" y="113995"/>
                </a:lnTo>
                <a:lnTo>
                  <a:pt x="93988" y="7132"/>
                </a:lnTo>
                <a:lnTo>
                  <a:pt x="915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47988" y="3100517"/>
            <a:ext cx="66675" cy="85725"/>
          </a:xfrm>
          <a:custGeom>
            <a:avLst/>
            <a:gdLst/>
            <a:ahLst/>
            <a:cxnLst/>
            <a:rect l="l" t="t" r="r" b="b"/>
            <a:pathLst>
              <a:path w="66675" h="85725">
                <a:moveTo>
                  <a:pt x="66434" y="0"/>
                </a:moveTo>
                <a:lnTo>
                  <a:pt x="61578" y="0"/>
                </a:lnTo>
                <a:lnTo>
                  <a:pt x="0" y="82936"/>
                </a:lnTo>
                <a:lnTo>
                  <a:pt x="0" y="85313"/>
                </a:lnTo>
                <a:lnTo>
                  <a:pt x="5666" y="85313"/>
                </a:lnTo>
                <a:lnTo>
                  <a:pt x="66434" y="4785"/>
                </a:lnTo>
                <a:lnTo>
                  <a:pt x="664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38259" y="3088538"/>
            <a:ext cx="81280" cy="104775"/>
          </a:xfrm>
          <a:custGeom>
            <a:avLst/>
            <a:gdLst/>
            <a:ahLst/>
            <a:cxnLst/>
            <a:rect l="l" t="t" r="r" b="b"/>
            <a:pathLst>
              <a:path w="81280" h="104775">
                <a:moveTo>
                  <a:pt x="71307" y="0"/>
                </a:moveTo>
                <a:lnTo>
                  <a:pt x="0" y="97292"/>
                </a:lnTo>
                <a:lnTo>
                  <a:pt x="7299" y="104485"/>
                </a:lnTo>
                <a:lnTo>
                  <a:pt x="81021" y="7193"/>
                </a:lnTo>
                <a:lnTo>
                  <a:pt x="713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20434" y="3367643"/>
            <a:ext cx="81280" cy="116839"/>
          </a:xfrm>
          <a:custGeom>
            <a:avLst/>
            <a:gdLst/>
            <a:ahLst/>
            <a:cxnLst/>
            <a:rect l="l" t="t" r="r" b="b"/>
            <a:pathLst>
              <a:path w="81280" h="116839">
                <a:moveTo>
                  <a:pt x="4858" y="0"/>
                </a:moveTo>
                <a:lnTo>
                  <a:pt x="0" y="0"/>
                </a:lnTo>
                <a:lnTo>
                  <a:pt x="0" y="4785"/>
                </a:lnTo>
                <a:lnTo>
                  <a:pt x="78595" y="116403"/>
                </a:lnTo>
                <a:lnTo>
                  <a:pt x="81024" y="116403"/>
                </a:lnTo>
                <a:lnTo>
                  <a:pt x="81024" y="113233"/>
                </a:lnTo>
                <a:lnTo>
                  <a:pt x="48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07471" y="3359658"/>
            <a:ext cx="102235" cy="133985"/>
          </a:xfrm>
          <a:custGeom>
            <a:avLst/>
            <a:gdLst/>
            <a:ahLst/>
            <a:cxnLst/>
            <a:rect l="l" t="t" r="r" b="b"/>
            <a:pathLst>
              <a:path w="102234" h="133985">
                <a:moveTo>
                  <a:pt x="12963" y="0"/>
                </a:moveTo>
                <a:lnTo>
                  <a:pt x="0" y="5608"/>
                </a:lnTo>
                <a:lnTo>
                  <a:pt x="93988" y="133959"/>
                </a:lnTo>
                <a:lnTo>
                  <a:pt x="102095" y="124388"/>
                </a:lnTo>
                <a:lnTo>
                  <a:pt x="129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47988" y="3359658"/>
            <a:ext cx="80010" cy="109855"/>
          </a:xfrm>
          <a:custGeom>
            <a:avLst/>
            <a:gdLst/>
            <a:ahLst/>
            <a:cxnLst/>
            <a:rect l="l" t="t" r="r" b="b"/>
            <a:pathLst>
              <a:path w="80009" h="109854">
                <a:moveTo>
                  <a:pt x="5666" y="0"/>
                </a:moveTo>
                <a:lnTo>
                  <a:pt x="0" y="0"/>
                </a:lnTo>
                <a:lnTo>
                  <a:pt x="0" y="5608"/>
                </a:lnTo>
                <a:lnTo>
                  <a:pt x="74532" y="109240"/>
                </a:lnTo>
                <a:lnTo>
                  <a:pt x="79400" y="109240"/>
                </a:lnTo>
                <a:lnTo>
                  <a:pt x="79400" y="104454"/>
                </a:lnTo>
                <a:lnTo>
                  <a:pt x="56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938259" y="3352464"/>
            <a:ext cx="96520" cy="123825"/>
          </a:xfrm>
          <a:custGeom>
            <a:avLst/>
            <a:gdLst/>
            <a:ahLst/>
            <a:cxnLst/>
            <a:rect l="l" t="t" r="r" b="b"/>
            <a:pathLst>
              <a:path w="96519" h="123825">
                <a:moveTo>
                  <a:pt x="7299" y="0"/>
                </a:moveTo>
                <a:lnTo>
                  <a:pt x="0" y="7193"/>
                </a:lnTo>
                <a:lnTo>
                  <a:pt x="84261" y="123626"/>
                </a:lnTo>
                <a:lnTo>
                  <a:pt x="96417" y="116433"/>
                </a:lnTo>
                <a:lnTo>
                  <a:pt x="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14771" y="3185827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853"/>
                </a:lnTo>
              </a:path>
            </a:pathLst>
          </a:custGeom>
          <a:ln w="45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913953" y="3177875"/>
            <a:ext cx="0" cy="187960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391"/>
                </a:lnTo>
              </a:path>
            </a:pathLst>
          </a:custGeom>
          <a:ln w="129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101141" y="3204997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514"/>
                </a:lnTo>
              </a:path>
            </a:pathLst>
          </a:custGeom>
          <a:ln w="45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099905" y="3197778"/>
            <a:ext cx="0" cy="147955"/>
          </a:xfrm>
          <a:custGeom>
            <a:avLst/>
            <a:gdLst/>
            <a:ahLst/>
            <a:cxnLst/>
            <a:rect l="l" t="t" r="r" b="b"/>
            <a:pathLst>
              <a:path h="147954">
                <a:moveTo>
                  <a:pt x="0" y="0"/>
                </a:moveTo>
                <a:lnTo>
                  <a:pt x="0" y="147523"/>
                </a:lnTo>
              </a:path>
            </a:pathLst>
          </a:custGeom>
          <a:ln w="7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289926" y="3806196"/>
            <a:ext cx="0" cy="174625"/>
          </a:xfrm>
          <a:custGeom>
            <a:avLst/>
            <a:gdLst/>
            <a:ahLst/>
            <a:cxnLst/>
            <a:rect l="l" t="t" r="r" b="b"/>
            <a:pathLst>
              <a:path h="174625">
                <a:moveTo>
                  <a:pt x="0" y="0"/>
                </a:moveTo>
                <a:lnTo>
                  <a:pt x="0" y="174599"/>
                </a:lnTo>
              </a:path>
            </a:pathLst>
          </a:custGeom>
          <a:ln w="45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263968" y="3791834"/>
            <a:ext cx="48895" cy="196215"/>
          </a:xfrm>
          <a:custGeom>
            <a:avLst/>
            <a:gdLst/>
            <a:ahLst/>
            <a:cxnLst/>
            <a:rect l="l" t="t" r="r" b="b"/>
            <a:pathLst>
              <a:path w="48894" h="196214">
                <a:moveTo>
                  <a:pt x="48636" y="0"/>
                </a:moveTo>
                <a:lnTo>
                  <a:pt x="0" y="14356"/>
                </a:lnTo>
                <a:lnTo>
                  <a:pt x="0" y="186592"/>
                </a:lnTo>
                <a:lnTo>
                  <a:pt x="48636" y="196163"/>
                </a:lnTo>
                <a:lnTo>
                  <a:pt x="486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243741" y="3818139"/>
            <a:ext cx="0" cy="147955"/>
          </a:xfrm>
          <a:custGeom>
            <a:avLst/>
            <a:gdLst/>
            <a:ahLst/>
            <a:cxnLst/>
            <a:rect l="l" t="t" r="r" b="b"/>
            <a:pathLst>
              <a:path h="147954">
                <a:moveTo>
                  <a:pt x="0" y="0"/>
                </a:moveTo>
                <a:lnTo>
                  <a:pt x="0" y="147500"/>
                </a:lnTo>
              </a:path>
            </a:pathLst>
          </a:custGeom>
          <a:ln w="45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242506" y="3813359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493"/>
                </a:lnTo>
              </a:path>
            </a:pathLst>
          </a:custGeom>
          <a:ln w="7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925293" y="3706490"/>
            <a:ext cx="69215" cy="92710"/>
          </a:xfrm>
          <a:custGeom>
            <a:avLst/>
            <a:gdLst/>
            <a:ahLst/>
            <a:cxnLst/>
            <a:rect l="l" t="t" r="r" b="b"/>
            <a:pathLst>
              <a:path w="69215" h="92710">
                <a:moveTo>
                  <a:pt x="68878" y="0"/>
                </a:moveTo>
                <a:lnTo>
                  <a:pt x="64007" y="0"/>
                </a:lnTo>
                <a:lnTo>
                  <a:pt x="0" y="87721"/>
                </a:lnTo>
                <a:lnTo>
                  <a:pt x="0" y="92506"/>
                </a:lnTo>
                <a:lnTo>
                  <a:pt x="2429" y="92506"/>
                </a:lnTo>
                <a:lnTo>
                  <a:pt x="68878" y="2407"/>
                </a:lnTo>
                <a:lnTo>
                  <a:pt x="688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912327" y="3696949"/>
            <a:ext cx="86995" cy="102235"/>
          </a:xfrm>
          <a:custGeom>
            <a:avLst/>
            <a:gdLst/>
            <a:ahLst/>
            <a:cxnLst/>
            <a:rect l="l" t="t" r="r" b="b"/>
            <a:pathLst>
              <a:path w="86994" h="102235">
                <a:moveTo>
                  <a:pt x="76974" y="0"/>
                </a:moveTo>
                <a:lnTo>
                  <a:pt x="0" y="102047"/>
                </a:lnTo>
                <a:lnTo>
                  <a:pt x="8107" y="102047"/>
                </a:lnTo>
                <a:lnTo>
                  <a:pt x="86703" y="9540"/>
                </a:lnTo>
                <a:lnTo>
                  <a:pt x="769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947988" y="3728862"/>
            <a:ext cx="61594" cy="77470"/>
          </a:xfrm>
          <a:custGeom>
            <a:avLst/>
            <a:gdLst/>
            <a:ahLst/>
            <a:cxnLst/>
            <a:rect l="l" t="t" r="r" b="b"/>
            <a:pathLst>
              <a:path w="61594" h="77470">
                <a:moveTo>
                  <a:pt x="61578" y="0"/>
                </a:moveTo>
                <a:lnTo>
                  <a:pt x="59137" y="0"/>
                </a:lnTo>
                <a:lnTo>
                  <a:pt x="0" y="74919"/>
                </a:lnTo>
                <a:lnTo>
                  <a:pt x="0" y="77327"/>
                </a:lnTo>
                <a:lnTo>
                  <a:pt x="5666" y="77327"/>
                </a:lnTo>
                <a:lnTo>
                  <a:pt x="61578" y="4785"/>
                </a:lnTo>
                <a:lnTo>
                  <a:pt x="615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940688" y="3716060"/>
            <a:ext cx="74295" cy="95250"/>
          </a:xfrm>
          <a:custGeom>
            <a:avLst/>
            <a:gdLst/>
            <a:ahLst/>
            <a:cxnLst/>
            <a:rect l="l" t="t" r="r" b="b"/>
            <a:pathLst>
              <a:path w="74294" h="95250">
                <a:moveTo>
                  <a:pt x="68878" y="0"/>
                </a:moveTo>
                <a:lnTo>
                  <a:pt x="0" y="87721"/>
                </a:lnTo>
                <a:lnTo>
                  <a:pt x="7299" y="94890"/>
                </a:lnTo>
                <a:lnTo>
                  <a:pt x="73734" y="12801"/>
                </a:lnTo>
                <a:lnTo>
                  <a:pt x="688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925293" y="3987997"/>
            <a:ext cx="64135" cy="94615"/>
          </a:xfrm>
          <a:custGeom>
            <a:avLst/>
            <a:gdLst/>
            <a:ahLst/>
            <a:cxnLst/>
            <a:rect l="l" t="t" r="r" b="b"/>
            <a:pathLst>
              <a:path w="64134" h="94614">
                <a:moveTo>
                  <a:pt x="2429" y="0"/>
                </a:moveTo>
                <a:lnTo>
                  <a:pt x="0" y="0"/>
                </a:lnTo>
                <a:lnTo>
                  <a:pt x="0" y="4751"/>
                </a:lnTo>
                <a:lnTo>
                  <a:pt x="60771" y="94073"/>
                </a:lnTo>
                <a:lnTo>
                  <a:pt x="64007" y="94073"/>
                </a:lnTo>
                <a:lnTo>
                  <a:pt x="64007" y="89285"/>
                </a:lnTo>
                <a:lnTo>
                  <a:pt x="2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912327" y="3980794"/>
            <a:ext cx="86995" cy="104139"/>
          </a:xfrm>
          <a:custGeom>
            <a:avLst/>
            <a:gdLst/>
            <a:ahLst/>
            <a:cxnLst/>
            <a:rect l="l" t="t" r="r" b="b"/>
            <a:pathLst>
              <a:path w="86994" h="104139">
                <a:moveTo>
                  <a:pt x="8107" y="0"/>
                </a:moveTo>
                <a:lnTo>
                  <a:pt x="0" y="4785"/>
                </a:lnTo>
                <a:lnTo>
                  <a:pt x="76974" y="103656"/>
                </a:lnTo>
                <a:lnTo>
                  <a:pt x="86703" y="96487"/>
                </a:lnTo>
                <a:lnTo>
                  <a:pt x="81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947988" y="3980794"/>
            <a:ext cx="61594" cy="77470"/>
          </a:xfrm>
          <a:custGeom>
            <a:avLst/>
            <a:gdLst/>
            <a:ahLst/>
            <a:cxnLst/>
            <a:rect l="l" t="t" r="r" b="b"/>
            <a:pathLst>
              <a:path w="61594" h="77470">
                <a:moveTo>
                  <a:pt x="5666" y="0"/>
                </a:moveTo>
                <a:lnTo>
                  <a:pt x="0" y="0"/>
                </a:lnTo>
                <a:lnTo>
                  <a:pt x="0" y="4785"/>
                </a:lnTo>
                <a:lnTo>
                  <a:pt x="59137" y="77342"/>
                </a:lnTo>
                <a:lnTo>
                  <a:pt x="61578" y="77342"/>
                </a:lnTo>
                <a:lnTo>
                  <a:pt x="61578" y="74974"/>
                </a:lnTo>
                <a:lnTo>
                  <a:pt x="56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940688" y="3968852"/>
            <a:ext cx="74295" cy="96520"/>
          </a:xfrm>
          <a:custGeom>
            <a:avLst/>
            <a:gdLst/>
            <a:ahLst/>
            <a:cxnLst/>
            <a:rect l="l" t="t" r="r" b="b"/>
            <a:pathLst>
              <a:path w="74294" h="96520">
                <a:moveTo>
                  <a:pt x="7299" y="0"/>
                </a:moveTo>
                <a:lnTo>
                  <a:pt x="0" y="9573"/>
                </a:lnTo>
                <a:lnTo>
                  <a:pt x="66437" y="96453"/>
                </a:lnTo>
                <a:lnTo>
                  <a:pt x="73734" y="86916"/>
                </a:lnTo>
                <a:lnTo>
                  <a:pt x="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918009" y="3806196"/>
            <a:ext cx="0" cy="174625"/>
          </a:xfrm>
          <a:custGeom>
            <a:avLst/>
            <a:gdLst/>
            <a:ahLst/>
            <a:cxnLst/>
            <a:rect l="l" t="t" r="r" b="b"/>
            <a:pathLst>
              <a:path h="174625">
                <a:moveTo>
                  <a:pt x="0" y="0"/>
                </a:moveTo>
                <a:lnTo>
                  <a:pt x="0" y="174599"/>
                </a:lnTo>
              </a:path>
            </a:pathLst>
          </a:custGeom>
          <a:ln w="45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916381" y="3798996"/>
            <a:ext cx="0" cy="186690"/>
          </a:xfrm>
          <a:custGeom>
            <a:avLst/>
            <a:gdLst/>
            <a:ahLst/>
            <a:cxnLst/>
            <a:rect l="l" t="t" r="r" b="b"/>
            <a:pathLst>
              <a:path h="186689">
                <a:moveTo>
                  <a:pt x="0" y="0"/>
                </a:moveTo>
                <a:lnTo>
                  <a:pt x="0" y="186583"/>
                </a:lnTo>
              </a:path>
            </a:pathLst>
          </a:custGeom>
          <a:ln w="81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101141" y="3825305"/>
            <a:ext cx="0" cy="140335"/>
          </a:xfrm>
          <a:custGeom>
            <a:avLst/>
            <a:gdLst/>
            <a:ahLst/>
            <a:cxnLst/>
            <a:rect l="l" t="t" r="r" b="b"/>
            <a:pathLst>
              <a:path h="140335">
                <a:moveTo>
                  <a:pt x="0" y="0"/>
                </a:moveTo>
                <a:lnTo>
                  <a:pt x="0" y="140334"/>
                </a:lnTo>
              </a:path>
            </a:pathLst>
          </a:custGeom>
          <a:ln w="45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099905" y="3813359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493"/>
                </a:lnTo>
              </a:path>
            </a:pathLst>
          </a:custGeom>
          <a:ln w="7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195103" y="3493593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50"/>
                </a:lnTo>
              </a:path>
            </a:pathLst>
          </a:custGeom>
          <a:ln w="45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170002" y="3468898"/>
            <a:ext cx="43180" cy="220979"/>
          </a:xfrm>
          <a:custGeom>
            <a:avLst/>
            <a:gdLst/>
            <a:ahLst/>
            <a:cxnLst/>
            <a:rect l="l" t="t" r="r" b="b"/>
            <a:pathLst>
              <a:path w="43180" h="220979">
                <a:moveTo>
                  <a:pt x="0" y="0"/>
                </a:moveTo>
                <a:lnTo>
                  <a:pt x="0" y="220858"/>
                </a:lnTo>
                <a:lnTo>
                  <a:pt x="22683" y="201716"/>
                </a:lnTo>
                <a:lnTo>
                  <a:pt x="42921" y="193761"/>
                </a:lnTo>
                <a:lnTo>
                  <a:pt x="42921" y="27127"/>
                </a:lnTo>
                <a:lnTo>
                  <a:pt x="22683" y="1993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009569" y="3493593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50"/>
                </a:lnTo>
              </a:path>
            </a:pathLst>
          </a:custGeom>
          <a:ln w="45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05513" y="3484047"/>
            <a:ext cx="0" cy="186690"/>
          </a:xfrm>
          <a:custGeom>
            <a:avLst/>
            <a:gdLst/>
            <a:ahLst/>
            <a:cxnLst/>
            <a:rect l="l" t="t" r="r" b="b"/>
            <a:pathLst>
              <a:path h="186689">
                <a:moveTo>
                  <a:pt x="0" y="0"/>
                </a:moveTo>
                <a:lnTo>
                  <a:pt x="0" y="186568"/>
                </a:lnTo>
              </a:path>
            </a:pathLst>
          </a:custGeom>
          <a:ln w="81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103543" y="3377214"/>
            <a:ext cx="86995" cy="107314"/>
          </a:xfrm>
          <a:custGeom>
            <a:avLst/>
            <a:gdLst/>
            <a:ahLst/>
            <a:cxnLst/>
            <a:rect l="l" t="t" r="r" b="b"/>
            <a:pathLst>
              <a:path w="86994" h="107314">
                <a:moveTo>
                  <a:pt x="4867" y="0"/>
                </a:moveTo>
                <a:lnTo>
                  <a:pt x="0" y="0"/>
                </a:lnTo>
                <a:lnTo>
                  <a:pt x="0" y="2377"/>
                </a:lnTo>
                <a:lnTo>
                  <a:pt x="81829" y="106832"/>
                </a:lnTo>
                <a:lnTo>
                  <a:pt x="86688" y="106832"/>
                </a:lnTo>
                <a:lnTo>
                  <a:pt x="86688" y="103662"/>
                </a:lnTo>
                <a:lnTo>
                  <a:pt x="4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101138" y="3359658"/>
            <a:ext cx="92075" cy="129539"/>
          </a:xfrm>
          <a:custGeom>
            <a:avLst/>
            <a:gdLst/>
            <a:ahLst/>
            <a:cxnLst/>
            <a:rect l="l" t="t" r="r" b="b"/>
            <a:pathLst>
              <a:path w="92075" h="129539">
                <a:moveTo>
                  <a:pt x="0" y="0"/>
                </a:moveTo>
                <a:lnTo>
                  <a:pt x="0" y="19933"/>
                </a:lnTo>
                <a:lnTo>
                  <a:pt x="68863" y="109240"/>
                </a:lnTo>
                <a:lnTo>
                  <a:pt x="91546" y="129174"/>
                </a:lnTo>
                <a:lnTo>
                  <a:pt x="81817" y="1044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103543" y="3417874"/>
            <a:ext cx="59690" cy="78740"/>
          </a:xfrm>
          <a:custGeom>
            <a:avLst/>
            <a:gdLst/>
            <a:ahLst/>
            <a:cxnLst/>
            <a:rect l="l" t="t" r="r" b="b"/>
            <a:pathLst>
              <a:path w="59690" h="78739">
                <a:moveTo>
                  <a:pt x="4867" y="0"/>
                </a:moveTo>
                <a:lnTo>
                  <a:pt x="0" y="0"/>
                </a:lnTo>
                <a:lnTo>
                  <a:pt x="0" y="5577"/>
                </a:lnTo>
                <a:lnTo>
                  <a:pt x="53492" y="78150"/>
                </a:lnTo>
                <a:lnTo>
                  <a:pt x="59149" y="78150"/>
                </a:lnTo>
                <a:lnTo>
                  <a:pt x="59149" y="75742"/>
                </a:lnTo>
                <a:lnTo>
                  <a:pt x="4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096268" y="3410711"/>
            <a:ext cx="74295" cy="90170"/>
          </a:xfrm>
          <a:custGeom>
            <a:avLst/>
            <a:gdLst/>
            <a:ahLst/>
            <a:cxnLst/>
            <a:rect l="l" t="t" r="r" b="b"/>
            <a:pathLst>
              <a:path w="74294" h="90170">
                <a:moveTo>
                  <a:pt x="7275" y="0"/>
                </a:moveTo>
                <a:lnTo>
                  <a:pt x="0" y="7162"/>
                </a:lnTo>
                <a:lnTo>
                  <a:pt x="66425" y="90098"/>
                </a:lnTo>
                <a:lnTo>
                  <a:pt x="73734" y="82905"/>
                </a:lnTo>
                <a:lnTo>
                  <a:pt x="72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009567" y="3377214"/>
            <a:ext cx="86995" cy="107314"/>
          </a:xfrm>
          <a:custGeom>
            <a:avLst/>
            <a:gdLst/>
            <a:ahLst/>
            <a:cxnLst/>
            <a:rect l="l" t="t" r="r" b="b"/>
            <a:pathLst>
              <a:path w="86994" h="107314">
                <a:moveTo>
                  <a:pt x="86700" y="0"/>
                </a:moveTo>
                <a:lnTo>
                  <a:pt x="81021" y="0"/>
                </a:lnTo>
                <a:lnTo>
                  <a:pt x="0" y="103662"/>
                </a:lnTo>
                <a:lnTo>
                  <a:pt x="0" y="106832"/>
                </a:lnTo>
                <a:lnTo>
                  <a:pt x="4855" y="106832"/>
                </a:lnTo>
                <a:lnTo>
                  <a:pt x="86700" y="2377"/>
                </a:lnTo>
                <a:lnTo>
                  <a:pt x="86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001459" y="3359658"/>
            <a:ext cx="99695" cy="129539"/>
          </a:xfrm>
          <a:custGeom>
            <a:avLst/>
            <a:gdLst/>
            <a:ahLst/>
            <a:cxnLst/>
            <a:rect l="l" t="t" r="r" b="b"/>
            <a:pathLst>
              <a:path w="99694" h="129539">
                <a:moveTo>
                  <a:pt x="99678" y="0"/>
                </a:moveTo>
                <a:lnTo>
                  <a:pt x="0" y="124388"/>
                </a:lnTo>
                <a:lnTo>
                  <a:pt x="8107" y="129174"/>
                </a:lnTo>
                <a:lnTo>
                  <a:pt x="99678" y="19933"/>
                </a:lnTo>
                <a:lnTo>
                  <a:pt x="996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103543" y="3675400"/>
            <a:ext cx="86995" cy="116839"/>
          </a:xfrm>
          <a:custGeom>
            <a:avLst/>
            <a:gdLst/>
            <a:ahLst/>
            <a:cxnLst/>
            <a:rect l="l" t="t" r="r" b="b"/>
            <a:pathLst>
              <a:path w="86994" h="116839">
                <a:moveTo>
                  <a:pt x="86688" y="0"/>
                </a:moveTo>
                <a:lnTo>
                  <a:pt x="81829" y="0"/>
                </a:lnTo>
                <a:lnTo>
                  <a:pt x="0" y="111648"/>
                </a:lnTo>
                <a:lnTo>
                  <a:pt x="0" y="116433"/>
                </a:lnTo>
                <a:lnTo>
                  <a:pt x="4867" y="116433"/>
                </a:lnTo>
                <a:lnTo>
                  <a:pt x="86688" y="2407"/>
                </a:lnTo>
                <a:lnTo>
                  <a:pt x="866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101138" y="3670615"/>
            <a:ext cx="92075" cy="133350"/>
          </a:xfrm>
          <a:custGeom>
            <a:avLst/>
            <a:gdLst/>
            <a:ahLst/>
            <a:cxnLst/>
            <a:rect l="l" t="t" r="r" b="b"/>
            <a:pathLst>
              <a:path w="92075" h="133350">
                <a:moveTo>
                  <a:pt x="91546" y="0"/>
                </a:moveTo>
                <a:lnTo>
                  <a:pt x="68863" y="19141"/>
                </a:lnTo>
                <a:lnTo>
                  <a:pt x="0" y="113233"/>
                </a:lnTo>
                <a:lnTo>
                  <a:pt x="0" y="133167"/>
                </a:lnTo>
                <a:lnTo>
                  <a:pt x="81817" y="23926"/>
                </a:lnTo>
                <a:lnTo>
                  <a:pt x="915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103543" y="3668237"/>
            <a:ext cx="59690" cy="77470"/>
          </a:xfrm>
          <a:custGeom>
            <a:avLst/>
            <a:gdLst/>
            <a:ahLst/>
            <a:cxnLst/>
            <a:rect l="l" t="t" r="r" b="b"/>
            <a:pathLst>
              <a:path w="59690" h="77470">
                <a:moveTo>
                  <a:pt x="59149" y="0"/>
                </a:moveTo>
                <a:lnTo>
                  <a:pt x="53492" y="0"/>
                </a:lnTo>
                <a:lnTo>
                  <a:pt x="0" y="72572"/>
                </a:lnTo>
                <a:lnTo>
                  <a:pt x="0" y="77358"/>
                </a:lnTo>
                <a:lnTo>
                  <a:pt x="4867" y="77358"/>
                </a:lnTo>
                <a:lnTo>
                  <a:pt x="59149" y="2377"/>
                </a:lnTo>
                <a:lnTo>
                  <a:pt x="591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096268" y="3657874"/>
            <a:ext cx="74295" cy="90170"/>
          </a:xfrm>
          <a:custGeom>
            <a:avLst/>
            <a:gdLst/>
            <a:ahLst/>
            <a:cxnLst/>
            <a:rect l="l" t="t" r="r" b="b"/>
            <a:pathLst>
              <a:path w="74294" h="90170">
                <a:moveTo>
                  <a:pt x="66425" y="0"/>
                </a:moveTo>
                <a:lnTo>
                  <a:pt x="0" y="87721"/>
                </a:lnTo>
                <a:lnTo>
                  <a:pt x="7275" y="90098"/>
                </a:lnTo>
                <a:lnTo>
                  <a:pt x="73734" y="4785"/>
                </a:lnTo>
                <a:lnTo>
                  <a:pt x="664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009567" y="3675400"/>
            <a:ext cx="86995" cy="116839"/>
          </a:xfrm>
          <a:custGeom>
            <a:avLst/>
            <a:gdLst/>
            <a:ahLst/>
            <a:cxnLst/>
            <a:rect l="l" t="t" r="r" b="b"/>
            <a:pathLst>
              <a:path w="86994" h="116839">
                <a:moveTo>
                  <a:pt x="4855" y="0"/>
                </a:moveTo>
                <a:lnTo>
                  <a:pt x="0" y="0"/>
                </a:lnTo>
                <a:lnTo>
                  <a:pt x="0" y="2407"/>
                </a:lnTo>
                <a:lnTo>
                  <a:pt x="81021" y="116433"/>
                </a:lnTo>
                <a:lnTo>
                  <a:pt x="86700" y="116433"/>
                </a:lnTo>
                <a:lnTo>
                  <a:pt x="86700" y="111648"/>
                </a:lnTo>
                <a:lnTo>
                  <a:pt x="48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001459" y="3668237"/>
            <a:ext cx="99695" cy="135890"/>
          </a:xfrm>
          <a:custGeom>
            <a:avLst/>
            <a:gdLst/>
            <a:ahLst/>
            <a:cxnLst/>
            <a:rect l="l" t="t" r="r" b="b"/>
            <a:pathLst>
              <a:path w="99694" h="135889">
                <a:moveTo>
                  <a:pt x="8107" y="0"/>
                </a:moveTo>
                <a:lnTo>
                  <a:pt x="0" y="2377"/>
                </a:lnTo>
                <a:lnTo>
                  <a:pt x="99678" y="135544"/>
                </a:lnTo>
                <a:lnTo>
                  <a:pt x="99678" y="115610"/>
                </a:lnTo>
                <a:lnTo>
                  <a:pt x="81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198363" y="3367643"/>
            <a:ext cx="86995" cy="116839"/>
          </a:xfrm>
          <a:custGeom>
            <a:avLst/>
            <a:gdLst/>
            <a:ahLst/>
            <a:cxnLst/>
            <a:rect l="l" t="t" r="r" b="b"/>
            <a:pathLst>
              <a:path w="86994" h="116839">
                <a:moveTo>
                  <a:pt x="86688" y="0"/>
                </a:moveTo>
                <a:lnTo>
                  <a:pt x="81009" y="0"/>
                </a:lnTo>
                <a:lnTo>
                  <a:pt x="0" y="113233"/>
                </a:lnTo>
                <a:lnTo>
                  <a:pt x="0" y="116403"/>
                </a:lnTo>
                <a:lnTo>
                  <a:pt x="4870" y="116403"/>
                </a:lnTo>
                <a:lnTo>
                  <a:pt x="86688" y="4785"/>
                </a:lnTo>
                <a:lnTo>
                  <a:pt x="866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182956" y="3357250"/>
            <a:ext cx="125095" cy="139065"/>
          </a:xfrm>
          <a:custGeom>
            <a:avLst/>
            <a:gdLst/>
            <a:ahLst/>
            <a:cxnLst/>
            <a:rect l="l" t="t" r="r" b="b"/>
            <a:pathLst>
              <a:path w="125094" h="139064">
                <a:moveTo>
                  <a:pt x="81012" y="0"/>
                </a:moveTo>
                <a:lnTo>
                  <a:pt x="0" y="106862"/>
                </a:lnTo>
                <a:lnTo>
                  <a:pt x="9729" y="131582"/>
                </a:lnTo>
                <a:lnTo>
                  <a:pt x="29967" y="138775"/>
                </a:lnTo>
                <a:lnTo>
                  <a:pt x="124779" y="15179"/>
                </a:lnTo>
                <a:lnTo>
                  <a:pt x="810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198363" y="3675400"/>
            <a:ext cx="86995" cy="123825"/>
          </a:xfrm>
          <a:custGeom>
            <a:avLst/>
            <a:gdLst/>
            <a:ahLst/>
            <a:cxnLst/>
            <a:rect l="l" t="t" r="r" b="b"/>
            <a:pathLst>
              <a:path w="86994" h="123825">
                <a:moveTo>
                  <a:pt x="4870" y="0"/>
                </a:moveTo>
                <a:lnTo>
                  <a:pt x="0" y="0"/>
                </a:lnTo>
                <a:lnTo>
                  <a:pt x="0" y="2407"/>
                </a:lnTo>
                <a:lnTo>
                  <a:pt x="81009" y="123596"/>
                </a:lnTo>
                <a:lnTo>
                  <a:pt x="86688" y="123596"/>
                </a:lnTo>
                <a:lnTo>
                  <a:pt x="86688" y="118811"/>
                </a:lnTo>
                <a:lnTo>
                  <a:pt x="48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182956" y="3662659"/>
            <a:ext cx="130175" cy="144145"/>
          </a:xfrm>
          <a:custGeom>
            <a:avLst/>
            <a:gdLst/>
            <a:ahLst/>
            <a:cxnLst/>
            <a:rect l="l" t="t" r="r" b="b"/>
            <a:pathLst>
              <a:path w="130175" h="144145">
                <a:moveTo>
                  <a:pt x="29967" y="0"/>
                </a:moveTo>
                <a:lnTo>
                  <a:pt x="9729" y="7955"/>
                </a:lnTo>
                <a:lnTo>
                  <a:pt x="0" y="31882"/>
                </a:lnTo>
                <a:lnTo>
                  <a:pt x="81012" y="143530"/>
                </a:lnTo>
                <a:lnTo>
                  <a:pt x="129649" y="129174"/>
                </a:lnTo>
                <a:lnTo>
                  <a:pt x="299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195103" y="4116347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485"/>
                </a:lnTo>
              </a:path>
            </a:pathLst>
          </a:custGeom>
          <a:ln w="45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170002" y="4090035"/>
            <a:ext cx="43180" cy="186690"/>
          </a:xfrm>
          <a:custGeom>
            <a:avLst/>
            <a:gdLst/>
            <a:ahLst/>
            <a:cxnLst/>
            <a:rect l="l" t="t" r="r" b="b"/>
            <a:pathLst>
              <a:path w="43180" h="186689">
                <a:moveTo>
                  <a:pt x="0" y="0"/>
                </a:moveTo>
                <a:lnTo>
                  <a:pt x="0" y="161854"/>
                </a:lnTo>
                <a:lnTo>
                  <a:pt x="15371" y="186583"/>
                </a:lnTo>
                <a:lnTo>
                  <a:pt x="42921" y="166640"/>
                </a:lnTo>
                <a:lnTo>
                  <a:pt x="42921" y="26313"/>
                </a:lnTo>
                <a:lnTo>
                  <a:pt x="22683" y="239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162693" y="4317290"/>
            <a:ext cx="14604" cy="24765"/>
          </a:xfrm>
          <a:custGeom>
            <a:avLst/>
            <a:gdLst/>
            <a:ahLst/>
            <a:cxnLst/>
            <a:rect l="l" t="t" r="r" b="b"/>
            <a:pathLst>
              <a:path w="14605" h="24764">
                <a:moveTo>
                  <a:pt x="14584" y="0"/>
                </a:moveTo>
                <a:lnTo>
                  <a:pt x="9726" y="0"/>
                </a:lnTo>
                <a:lnTo>
                  <a:pt x="0" y="19943"/>
                </a:lnTo>
                <a:lnTo>
                  <a:pt x="0" y="24728"/>
                </a:lnTo>
                <a:lnTo>
                  <a:pt x="2441" y="24728"/>
                </a:lnTo>
                <a:lnTo>
                  <a:pt x="14584" y="4785"/>
                </a:lnTo>
                <a:lnTo>
                  <a:pt x="145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149726" y="4251890"/>
            <a:ext cx="63500" cy="95250"/>
          </a:xfrm>
          <a:custGeom>
            <a:avLst/>
            <a:gdLst/>
            <a:ahLst/>
            <a:cxnLst/>
            <a:rect l="l" t="t" r="r" b="b"/>
            <a:pathLst>
              <a:path w="63500" h="95250">
                <a:moveTo>
                  <a:pt x="20275" y="0"/>
                </a:moveTo>
                <a:lnTo>
                  <a:pt x="0" y="90129"/>
                </a:lnTo>
                <a:lnTo>
                  <a:pt x="12966" y="94914"/>
                </a:lnTo>
                <a:lnTo>
                  <a:pt x="63197" y="65400"/>
                </a:lnTo>
                <a:lnTo>
                  <a:pt x="60780" y="58232"/>
                </a:lnTo>
                <a:lnTo>
                  <a:pt x="20275" y="58232"/>
                </a:lnTo>
                <a:lnTo>
                  <a:pt x="202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009567" y="4298143"/>
            <a:ext cx="31115" cy="39370"/>
          </a:xfrm>
          <a:custGeom>
            <a:avLst/>
            <a:gdLst/>
            <a:ahLst/>
            <a:cxnLst/>
            <a:rect l="l" t="t" r="r" b="b"/>
            <a:pathLst>
              <a:path w="31115" h="39370">
                <a:moveTo>
                  <a:pt x="4855" y="0"/>
                </a:moveTo>
                <a:lnTo>
                  <a:pt x="0" y="0"/>
                </a:lnTo>
                <a:lnTo>
                  <a:pt x="0" y="4788"/>
                </a:lnTo>
                <a:lnTo>
                  <a:pt x="25109" y="39090"/>
                </a:lnTo>
                <a:lnTo>
                  <a:pt x="30787" y="39090"/>
                </a:lnTo>
                <a:lnTo>
                  <a:pt x="30787" y="36682"/>
                </a:lnTo>
                <a:lnTo>
                  <a:pt x="48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001459" y="4290977"/>
            <a:ext cx="46355" cy="55880"/>
          </a:xfrm>
          <a:custGeom>
            <a:avLst/>
            <a:gdLst/>
            <a:ahLst/>
            <a:cxnLst/>
            <a:rect l="l" t="t" r="r" b="b"/>
            <a:pathLst>
              <a:path w="46355" h="55879">
                <a:moveTo>
                  <a:pt x="8107" y="0"/>
                </a:moveTo>
                <a:lnTo>
                  <a:pt x="0" y="7165"/>
                </a:lnTo>
                <a:lnTo>
                  <a:pt x="38895" y="55827"/>
                </a:lnTo>
                <a:lnTo>
                  <a:pt x="46183" y="46256"/>
                </a:lnTo>
                <a:lnTo>
                  <a:pt x="81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009569" y="4116347"/>
            <a:ext cx="0" cy="174625"/>
          </a:xfrm>
          <a:custGeom>
            <a:avLst/>
            <a:gdLst/>
            <a:ahLst/>
            <a:cxnLst/>
            <a:rect l="l" t="t" r="r" b="b"/>
            <a:pathLst>
              <a:path h="174625">
                <a:moveTo>
                  <a:pt x="0" y="0"/>
                </a:moveTo>
                <a:lnTo>
                  <a:pt x="0" y="174630"/>
                </a:lnTo>
              </a:path>
            </a:pathLst>
          </a:custGeom>
          <a:ln w="45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005513" y="4109179"/>
            <a:ext cx="0" cy="186690"/>
          </a:xfrm>
          <a:custGeom>
            <a:avLst/>
            <a:gdLst/>
            <a:ahLst/>
            <a:cxnLst/>
            <a:rect l="l" t="t" r="r" b="b"/>
            <a:pathLst>
              <a:path h="186689">
                <a:moveTo>
                  <a:pt x="0" y="0"/>
                </a:moveTo>
                <a:lnTo>
                  <a:pt x="0" y="186583"/>
                </a:lnTo>
              </a:path>
            </a:pathLst>
          </a:custGeom>
          <a:ln w="81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103543" y="3999939"/>
            <a:ext cx="66675" cy="82550"/>
          </a:xfrm>
          <a:custGeom>
            <a:avLst/>
            <a:gdLst/>
            <a:ahLst/>
            <a:cxnLst/>
            <a:rect l="l" t="t" r="r" b="b"/>
            <a:pathLst>
              <a:path w="66675" h="82550">
                <a:moveTo>
                  <a:pt x="4867" y="0"/>
                </a:moveTo>
                <a:lnTo>
                  <a:pt x="0" y="0"/>
                </a:lnTo>
                <a:lnTo>
                  <a:pt x="0" y="4788"/>
                </a:lnTo>
                <a:lnTo>
                  <a:pt x="61590" y="82131"/>
                </a:lnTo>
                <a:lnTo>
                  <a:pt x="66458" y="82131"/>
                </a:lnTo>
                <a:lnTo>
                  <a:pt x="66458" y="77342"/>
                </a:lnTo>
                <a:lnTo>
                  <a:pt x="4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101138" y="3985579"/>
            <a:ext cx="76200" cy="104775"/>
          </a:xfrm>
          <a:custGeom>
            <a:avLst/>
            <a:gdLst/>
            <a:ahLst/>
            <a:cxnLst/>
            <a:rect l="l" t="t" r="r" b="b"/>
            <a:pathLst>
              <a:path w="76200" h="104775">
                <a:moveTo>
                  <a:pt x="0" y="0"/>
                </a:moveTo>
                <a:lnTo>
                  <a:pt x="0" y="19147"/>
                </a:lnTo>
                <a:lnTo>
                  <a:pt x="68863" y="104454"/>
                </a:lnTo>
                <a:lnTo>
                  <a:pt x="68863" y="96490"/>
                </a:lnTo>
                <a:lnTo>
                  <a:pt x="76139" y="964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103543" y="4043790"/>
            <a:ext cx="59690" cy="73025"/>
          </a:xfrm>
          <a:custGeom>
            <a:avLst/>
            <a:gdLst/>
            <a:ahLst/>
            <a:cxnLst/>
            <a:rect l="l" t="t" r="r" b="b"/>
            <a:pathLst>
              <a:path w="59690" h="73025">
                <a:moveTo>
                  <a:pt x="4867" y="0"/>
                </a:moveTo>
                <a:lnTo>
                  <a:pt x="0" y="0"/>
                </a:lnTo>
                <a:lnTo>
                  <a:pt x="0" y="2404"/>
                </a:lnTo>
                <a:lnTo>
                  <a:pt x="53492" y="72557"/>
                </a:lnTo>
                <a:lnTo>
                  <a:pt x="59149" y="72557"/>
                </a:lnTo>
                <a:lnTo>
                  <a:pt x="59149" y="70177"/>
                </a:lnTo>
                <a:lnTo>
                  <a:pt x="4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096268" y="4036624"/>
            <a:ext cx="74295" cy="86995"/>
          </a:xfrm>
          <a:custGeom>
            <a:avLst/>
            <a:gdLst/>
            <a:ahLst/>
            <a:cxnLst/>
            <a:rect l="l" t="t" r="r" b="b"/>
            <a:pathLst>
              <a:path w="74294" h="86995">
                <a:moveTo>
                  <a:pt x="7275" y="0"/>
                </a:moveTo>
                <a:lnTo>
                  <a:pt x="0" y="7165"/>
                </a:lnTo>
                <a:lnTo>
                  <a:pt x="66425" y="86913"/>
                </a:lnTo>
                <a:lnTo>
                  <a:pt x="73734" y="79723"/>
                </a:lnTo>
                <a:lnTo>
                  <a:pt x="72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009567" y="3999939"/>
            <a:ext cx="86995" cy="109855"/>
          </a:xfrm>
          <a:custGeom>
            <a:avLst/>
            <a:gdLst/>
            <a:ahLst/>
            <a:cxnLst/>
            <a:rect l="l" t="t" r="r" b="b"/>
            <a:pathLst>
              <a:path w="86994" h="109854">
                <a:moveTo>
                  <a:pt x="86700" y="0"/>
                </a:moveTo>
                <a:lnTo>
                  <a:pt x="81021" y="0"/>
                </a:lnTo>
                <a:lnTo>
                  <a:pt x="0" y="104454"/>
                </a:lnTo>
                <a:lnTo>
                  <a:pt x="0" y="109240"/>
                </a:lnTo>
                <a:lnTo>
                  <a:pt x="4855" y="109240"/>
                </a:lnTo>
                <a:lnTo>
                  <a:pt x="86700" y="4788"/>
                </a:lnTo>
                <a:lnTo>
                  <a:pt x="86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001459" y="3985579"/>
            <a:ext cx="99695" cy="128905"/>
          </a:xfrm>
          <a:custGeom>
            <a:avLst/>
            <a:gdLst/>
            <a:ahLst/>
            <a:cxnLst/>
            <a:rect l="l" t="t" r="r" b="b"/>
            <a:pathLst>
              <a:path w="99694" h="128904">
                <a:moveTo>
                  <a:pt x="99678" y="0"/>
                </a:moveTo>
                <a:lnTo>
                  <a:pt x="0" y="123599"/>
                </a:lnTo>
                <a:lnTo>
                  <a:pt x="8107" y="128387"/>
                </a:lnTo>
                <a:lnTo>
                  <a:pt x="99678" y="19147"/>
                </a:lnTo>
                <a:lnTo>
                  <a:pt x="996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218605" y="3987997"/>
            <a:ext cx="66675" cy="94615"/>
          </a:xfrm>
          <a:custGeom>
            <a:avLst/>
            <a:gdLst/>
            <a:ahLst/>
            <a:cxnLst/>
            <a:rect l="l" t="t" r="r" b="b"/>
            <a:pathLst>
              <a:path w="66675" h="94614">
                <a:moveTo>
                  <a:pt x="66446" y="0"/>
                </a:moveTo>
                <a:lnTo>
                  <a:pt x="60767" y="0"/>
                </a:lnTo>
                <a:lnTo>
                  <a:pt x="0" y="89285"/>
                </a:lnTo>
                <a:lnTo>
                  <a:pt x="0" y="94073"/>
                </a:lnTo>
                <a:lnTo>
                  <a:pt x="4855" y="94073"/>
                </a:lnTo>
                <a:lnTo>
                  <a:pt x="66446" y="4751"/>
                </a:lnTo>
                <a:lnTo>
                  <a:pt x="664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185373" y="3978426"/>
            <a:ext cx="127635" cy="126364"/>
          </a:xfrm>
          <a:custGeom>
            <a:avLst/>
            <a:gdLst/>
            <a:ahLst/>
            <a:cxnLst/>
            <a:rect l="l" t="t" r="r" b="b"/>
            <a:pathLst>
              <a:path w="127634" h="126364">
                <a:moveTo>
                  <a:pt x="78595" y="0"/>
                </a:moveTo>
                <a:lnTo>
                  <a:pt x="0" y="103644"/>
                </a:lnTo>
                <a:lnTo>
                  <a:pt x="40541" y="103644"/>
                </a:lnTo>
                <a:lnTo>
                  <a:pt x="40541" y="125967"/>
                </a:lnTo>
                <a:lnTo>
                  <a:pt x="127232" y="9570"/>
                </a:lnTo>
                <a:lnTo>
                  <a:pt x="785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009567" y="2843753"/>
            <a:ext cx="31115" cy="31750"/>
          </a:xfrm>
          <a:custGeom>
            <a:avLst/>
            <a:gdLst/>
            <a:ahLst/>
            <a:cxnLst/>
            <a:rect l="l" t="t" r="r" b="b"/>
            <a:pathLst>
              <a:path w="31115" h="31750">
                <a:moveTo>
                  <a:pt x="30787" y="0"/>
                </a:moveTo>
                <a:lnTo>
                  <a:pt x="25109" y="0"/>
                </a:lnTo>
                <a:lnTo>
                  <a:pt x="0" y="28712"/>
                </a:lnTo>
                <a:lnTo>
                  <a:pt x="0" y="31150"/>
                </a:lnTo>
                <a:lnTo>
                  <a:pt x="4855" y="31150"/>
                </a:lnTo>
                <a:lnTo>
                  <a:pt x="30787" y="4785"/>
                </a:lnTo>
                <a:lnTo>
                  <a:pt x="307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001459" y="2834213"/>
            <a:ext cx="41910" cy="48895"/>
          </a:xfrm>
          <a:custGeom>
            <a:avLst/>
            <a:gdLst/>
            <a:ahLst/>
            <a:cxnLst/>
            <a:rect l="l" t="t" r="r" b="b"/>
            <a:pathLst>
              <a:path w="41909" h="48894">
                <a:moveTo>
                  <a:pt x="33217" y="0"/>
                </a:moveTo>
                <a:lnTo>
                  <a:pt x="0" y="40690"/>
                </a:lnTo>
                <a:lnTo>
                  <a:pt x="8107" y="48646"/>
                </a:lnTo>
                <a:lnTo>
                  <a:pt x="41324" y="7162"/>
                </a:lnTo>
                <a:lnTo>
                  <a:pt x="3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165134" y="2841376"/>
            <a:ext cx="25400" cy="33655"/>
          </a:xfrm>
          <a:custGeom>
            <a:avLst/>
            <a:gdLst/>
            <a:ahLst/>
            <a:cxnLst/>
            <a:rect l="l" t="t" r="r" b="b"/>
            <a:pathLst>
              <a:path w="25400" h="33655">
                <a:moveTo>
                  <a:pt x="4867" y="0"/>
                </a:moveTo>
                <a:lnTo>
                  <a:pt x="0" y="0"/>
                </a:lnTo>
                <a:lnTo>
                  <a:pt x="0" y="2377"/>
                </a:lnTo>
                <a:lnTo>
                  <a:pt x="20238" y="33527"/>
                </a:lnTo>
                <a:lnTo>
                  <a:pt x="25097" y="33527"/>
                </a:lnTo>
                <a:lnTo>
                  <a:pt x="25097" y="31089"/>
                </a:lnTo>
                <a:lnTo>
                  <a:pt x="4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152180" y="2834213"/>
            <a:ext cx="60960" cy="86995"/>
          </a:xfrm>
          <a:custGeom>
            <a:avLst/>
            <a:gdLst/>
            <a:ahLst/>
            <a:cxnLst/>
            <a:rect l="l" t="t" r="r" b="b"/>
            <a:pathLst>
              <a:path w="60959" h="86994">
                <a:moveTo>
                  <a:pt x="10512" y="0"/>
                </a:moveTo>
                <a:lnTo>
                  <a:pt x="0" y="7162"/>
                </a:lnTo>
                <a:lnTo>
                  <a:pt x="17821" y="86898"/>
                </a:lnTo>
                <a:lnTo>
                  <a:pt x="60743" y="21549"/>
                </a:lnTo>
                <a:lnTo>
                  <a:pt x="105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195103" y="2882869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822"/>
                </a:lnTo>
              </a:path>
            </a:pathLst>
          </a:custGeom>
          <a:ln w="45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170002" y="2855762"/>
            <a:ext cx="43180" cy="226060"/>
          </a:xfrm>
          <a:custGeom>
            <a:avLst/>
            <a:gdLst/>
            <a:ahLst/>
            <a:cxnLst/>
            <a:rect l="l" t="t" r="r" b="b"/>
            <a:pathLst>
              <a:path w="43180" h="226060">
                <a:moveTo>
                  <a:pt x="42921" y="0"/>
                </a:moveTo>
                <a:lnTo>
                  <a:pt x="0" y="65349"/>
                </a:lnTo>
                <a:lnTo>
                  <a:pt x="0" y="225612"/>
                </a:lnTo>
                <a:lnTo>
                  <a:pt x="22683" y="206471"/>
                </a:lnTo>
                <a:lnTo>
                  <a:pt x="42921" y="198516"/>
                </a:lnTo>
                <a:lnTo>
                  <a:pt x="429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013203" y="2882859"/>
            <a:ext cx="0" cy="164465"/>
          </a:xfrm>
          <a:custGeom>
            <a:avLst/>
            <a:gdLst/>
            <a:ahLst/>
            <a:cxnLst/>
            <a:rect l="l" t="t" r="r" b="b"/>
            <a:pathLst>
              <a:path h="164464">
                <a:moveTo>
                  <a:pt x="0" y="0"/>
                </a:moveTo>
                <a:lnTo>
                  <a:pt x="0" y="164256"/>
                </a:lnTo>
              </a:path>
            </a:pathLst>
          </a:custGeom>
          <a:ln w="121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001459" y="2874904"/>
            <a:ext cx="18415" cy="174625"/>
          </a:xfrm>
          <a:custGeom>
            <a:avLst/>
            <a:gdLst/>
            <a:ahLst/>
            <a:cxnLst/>
            <a:rect l="l" t="t" r="r" b="b"/>
            <a:pathLst>
              <a:path w="18415" h="174625">
                <a:moveTo>
                  <a:pt x="8107" y="0"/>
                </a:moveTo>
                <a:lnTo>
                  <a:pt x="0" y="5547"/>
                </a:lnTo>
                <a:lnTo>
                  <a:pt x="8107" y="174589"/>
                </a:lnTo>
                <a:lnTo>
                  <a:pt x="17821" y="172211"/>
                </a:lnTo>
                <a:lnTo>
                  <a:pt x="81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111639" y="3067019"/>
            <a:ext cx="78740" cy="99060"/>
          </a:xfrm>
          <a:custGeom>
            <a:avLst/>
            <a:gdLst/>
            <a:ahLst/>
            <a:cxnLst/>
            <a:rect l="l" t="t" r="r" b="b"/>
            <a:pathLst>
              <a:path w="78740" h="99060">
                <a:moveTo>
                  <a:pt x="78592" y="0"/>
                </a:moveTo>
                <a:lnTo>
                  <a:pt x="73734" y="0"/>
                </a:lnTo>
                <a:lnTo>
                  <a:pt x="0" y="96499"/>
                </a:lnTo>
                <a:lnTo>
                  <a:pt x="0" y="98877"/>
                </a:lnTo>
                <a:lnTo>
                  <a:pt x="4870" y="98877"/>
                </a:lnTo>
                <a:lnTo>
                  <a:pt x="78592" y="2438"/>
                </a:lnTo>
                <a:lnTo>
                  <a:pt x="78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108411" y="3062234"/>
            <a:ext cx="84455" cy="116205"/>
          </a:xfrm>
          <a:custGeom>
            <a:avLst/>
            <a:gdLst/>
            <a:ahLst/>
            <a:cxnLst/>
            <a:rect l="l" t="t" r="r" b="b"/>
            <a:pathLst>
              <a:path w="84455" h="116205">
                <a:moveTo>
                  <a:pt x="84274" y="0"/>
                </a:moveTo>
                <a:lnTo>
                  <a:pt x="61590" y="19141"/>
                </a:lnTo>
                <a:lnTo>
                  <a:pt x="0" y="96499"/>
                </a:lnTo>
                <a:lnTo>
                  <a:pt x="0" y="115641"/>
                </a:lnTo>
                <a:lnTo>
                  <a:pt x="74544" y="23926"/>
                </a:lnTo>
                <a:lnTo>
                  <a:pt x="84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111639" y="3056686"/>
            <a:ext cx="51435" cy="68580"/>
          </a:xfrm>
          <a:custGeom>
            <a:avLst/>
            <a:gdLst/>
            <a:ahLst/>
            <a:cxnLst/>
            <a:rect l="l" t="t" r="r" b="b"/>
            <a:pathLst>
              <a:path w="51434" h="68580">
                <a:moveTo>
                  <a:pt x="51053" y="0"/>
                </a:moveTo>
                <a:lnTo>
                  <a:pt x="45396" y="0"/>
                </a:lnTo>
                <a:lnTo>
                  <a:pt x="0" y="63764"/>
                </a:lnTo>
                <a:lnTo>
                  <a:pt x="0" y="68549"/>
                </a:lnTo>
                <a:lnTo>
                  <a:pt x="4870" y="68549"/>
                </a:lnTo>
                <a:lnTo>
                  <a:pt x="51053" y="5547"/>
                </a:lnTo>
                <a:lnTo>
                  <a:pt x="51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103543" y="3049493"/>
            <a:ext cx="66675" cy="78740"/>
          </a:xfrm>
          <a:custGeom>
            <a:avLst/>
            <a:gdLst/>
            <a:ahLst/>
            <a:cxnLst/>
            <a:rect l="l" t="t" r="r" b="b"/>
            <a:pathLst>
              <a:path w="66675" h="78739">
                <a:moveTo>
                  <a:pt x="59149" y="0"/>
                </a:moveTo>
                <a:lnTo>
                  <a:pt x="0" y="70957"/>
                </a:lnTo>
                <a:lnTo>
                  <a:pt x="8095" y="78150"/>
                </a:lnTo>
                <a:lnTo>
                  <a:pt x="66458" y="4785"/>
                </a:lnTo>
                <a:lnTo>
                  <a:pt x="591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198363" y="3067019"/>
            <a:ext cx="86995" cy="111125"/>
          </a:xfrm>
          <a:custGeom>
            <a:avLst/>
            <a:gdLst/>
            <a:ahLst/>
            <a:cxnLst/>
            <a:rect l="l" t="t" r="r" b="b"/>
            <a:pathLst>
              <a:path w="86994" h="111125">
                <a:moveTo>
                  <a:pt x="4870" y="0"/>
                </a:moveTo>
                <a:lnTo>
                  <a:pt x="0" y="0"/>
                </a:lnTo>
                <a:lnTo>
                  <a:pt x="0" y="2438"/>
                </a:lnTo>
                <a:lnTo>
                  <a:pt x="81009" y="110855"/>
                </a:lnTo>
                <a:lnTo>
                  <a:pt x="86688" y="110855"/>
                </a:lnTo>
                <a:lnTo>
                  <a:pt x="86688" y="106070"/>
                </a:lnTo>
                <a:lnTo>
                  <a:pt x="48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182956" y="3054278"/>
            <a:ext cx="125095" cy="132080"/>
          </a:xfrm>
          <a:custGeom>
            <a:avLst/>
            <a:gdLst/>
            <a:ahLst/>
            <a:cxnLst/>
            <a:rect l="l" t="t" r="r" b="b"/>
            <a:pathLst>
              <a:path w="125094" h="132080">
                <a:moveTo>
                  <a:pt x="29967" y="0"/>
                </a:moveTo>
                <a:lnTo>
                  <a:pt x="9729" y="7955"/>
                </a:lnTo>
                <a:lnTo>
                  <a:pt x="0" y="31882"/>
                </a:lnTo>
                <a:lnTo>
                  <a:pt x="81012" y="131551"/>
                </a:lnTo>
                <a:lnTo>
                  <a:pt x="124779" y="118811"/>
                </a:lnTo>
                <a:lnTo>
                  <a:pt x="299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019281" y="3054278"/>
            <a:ext cx="84455" cy="111760"/>
          </a:xfrm>
          <a:custGeom>
            <a:avLst/>
            <a:gdLst/>
            <a:ahLst/>
            <a:cxnLst/>
            <a:rect l="l" t="t" r="r" b="b"/>
            <a:pathLst>
              <a:path w="84455" h="111760">
                <a:moveTo>
                  <a:pt x="3240" y="0"/>
                </a:moveTo>
                <a:lnTo>
                  <a:pt x="0" y="0"/>
                </a:lnTo>
                <a:lnTo>
                  <a:pt x="0" y="2407"/>
                </a:lnTo>
                <a:lnTo>
                  <a:pt x="81857" y="111617"/>
                </a:lnTo>
                <a:lnTo>
                  <a:pt x="84261" y="111617"/>
                </a:lnTo>
                <a:lnTo>
                  <a:pt x="84261" y="109240"/>
                </a:lnTo>
                <a:lnTo>
                  <a:pt x="3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009567" y="3047116"/>
            <a:ext cx="99060" cy="130810"/>
          </a:xfrm>
          <a:custGeom>
            <a:avLst/>
            <a:gdLst/>
            <a:ahLst/>
            <a:cxnLst/>
            <a:rect l="l" t="t" r="r" b="b"/>
            <a:pathLst>
              <a:path w="99059" h="130810">
                <a:moveTo>
                  <a:pt x="9713" y="0"/>
                </a:moveTo>
                <a:lnTo>
                  <a:pt x="0" y="2377"/>
                </a:lnTo>
                <a:lnTo>
                  <a:pt x="98843" y="130759"/>
                </a:lnTo>
                <a:lnTo>
                  <a:pt x="98843" y="111617"/>
                </a:lnTo>
                <a:lnTo>
                  <a:pt x="97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200784" y="4109181"/>
            <a:ext cx="0" cy="179705"/>
          </a:xfrm>
          <a:custGeom>
            <a:avLst/>
            <a:gdLst/>
            <a:ahLst/>
            <a:cxnLst/>
            <a:rect l="l" t="t" r="r" b="b"/>
            <a:pathLst>
              <a:path h="179704">
                <a:moveTo>
                  <a:pt x="0" y="0"/>
                </a:moveTo>
                <a:lnTo>
                  <a:pt x="0" y="179389"/>
                </a:lnTo>
              </a:path>
            </a:pathLst>
          </a:custGeom>
          <a:ln w="45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196733" y="4104394"/>
            <a:ext cx="0" cy="186690"/>
          </a:xfrm>
          <a:custGeom>
            <a:avLst/>
            <a:gdLst/>
            <a:ahLst/>
            <a:cxnLst/>
            <a:rect l="l" t="t" r="r" b="b"/>
            <a:pathLst>
              <a:path h="186689">
                <a:moveTo>
                  <a:pt x="0" y="0"/>
                </a:moveTo>
                <a:lnTo>
                  <a:pt x="0" y="186583"/>
                </a:lnTo>
              </a:path>
            </a:pathLst>
          </a:custGeom>
          <a:ln w="13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968239" y="2829428"/>
            <a:ext cx="33655" cy="45720"/>
          </a:xfrm>
          <a:custGeom>
            <a:avLst/>
            <a:gdLst/>
            <a:ahLst/>
            <a:cxnLst/>
            <a:rect l="l" t="t" r="r" b="b"/>
            <a:pathLst>
              <a:path w="33655" h="45719">
                <a:moveTo>
                  <a:pt x="5666" y="0"/>
                </a:moveTo>
                <a:lnTo>
                  <a:pt x="0" y="0"/>
                </a:lnTo>
                <a:lnTo>
                  <a:pt x="0" y="4785"/>
                </a:lnTo>
                <a:lnTo>
                  <a:pt x="30790" y="45476"/>
                </a:lnTo>
                <a:lnTo>
                  <a:pt x="33220" y="45476"/>
                </a:lnTo>
                <a:lnTo>
                  <a:pt x="33220" y="43037"/>
                </a:lnTo>
                <a:lnTo>
                  <a:pt x="56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958513" y="2816656"/>
            <a:ext cx="51435" cy="66675"/>
          </a:xfrm>
          <a:custGeom>
            <a:avLst/>
            <a:gdLst/>
            <a:ahLst/>
            <a:cxnLst/>
            <a:rect l="l" t="t" r="r" b="b"/>
            <a:pathLst>
              <a:path w="51434" h="66675">
                <a:moveTo>
                  <a:pt x="7296" y="0"/>
                </a:moveTo>
                <a:lnTo>
                  <a:pt x="0" y="7985"/>
                </a:lnTo>
                <a:lnTo>
                  <a:pt x="42946" y="66202"/>
                </a:lnTo>
                <a:lnTo>
                  <a:pt x="51053" y="58247"/>
                </a:lnTo>
                <a:lnTo>
                  <a:pt x="72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945559" y="2843753"/>
            <a:ext cx="33655" cy="44450"/>
          </a:xfrm>
          <a:custGeom>
            <a:avLst/>
            <a:gdLst/>
            <a:ahLst/>
            <a:cxnLst/>
            <a:rect l="l" t="t" r="r" b="b"/>
            <a:pathLst>
              <a:path w="33655" h="44450">
                <a:moveTo>
                  <a:pt x="2429" y="0"/>
                </a:moveTo>
                <a:lnTo>
                  <a:pt x="0" y="0"/>
                </a:lnTo>
                <a:lnTo>
                  <a:pt x="0" y="4785"/>
                </a:lnTo>
                <a:lnTo>
                  <a:pt x="28346" y="43891"/>
                </a:lnTo>
                <a:lnTo>
                  <a:pt x="33217" y="43891"/>
                </a:lnTo>
                <a:lnTo>
                  <a:pt x="33217" y="39105"/>
                </a:lnTo>
                <a:lnTo>
                  <a:pt x="2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932593" y="2834213"/>
            <a:ext cx="48895" cy="58419"/>
          </a:xfrm>
          <a:custGeom>
            <a:avLst/>
            <a:gdLst/>
            <a:ahLst/>
            <a:cxnLst/>
            <a:rect l="l" t="t" r="r" b="b"/>
            <a:pathLst>
              <a:path w="48894" h="58419">
                <a:moveTo>
                  <a:pt x="12966" y="0"/>
                </a:moveTo>
                <a:lnTo>
                  <a:pt x="0" y="7162"/>
                </a:lnTo>
                <a:lnTo>
                  <a:pt x="41312" y="58216"/>
                </a:lnTo>
                <a:lnTo>
                  <a:pt x="48612" y="48646"/>
                </a:lnTo>
                <a:lnTo>
                  <a:pt x="129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190231" y="2822234"/>
            <a:ext cx="33655" cy="41275"/>
          </a:xfrm>
          <a:custGeom>
            <a:avLst/>
            <a:gdLst/>
            <a:ahLst/>
            <a:cxnLst/>
            <a:rect l="l" t="t" r="r" b="b"/>
            <a:pathLst>
              <a:path w="33655" h="41275">
                <a:moveTo>
                  <a:pt x="33229" y="0"/>
                </a:moveTo>
                <a:lnTo>
                  <a:pt x="28373" y="0"/>
                </a:lnTo>
                <a:lnTo>
                  <a:pt x="0" y="38313"/>
                </a:lnTo>
                <a:lnTo>
                  <a:pt x="0" y="40660"/>
                </a:lnTo>
                <a:lnTo>
                  <a:pt x="2453" y="40660"/>
                </a:lnTo>
                <a:lnTo>
                  <a:pt x="33229" y="2407"/>
                </a:lnTo>
                <a:lnTo>
                  <a:pt x="332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177277" y="2809494"/>
            <a:ext cx="48895" cy="63500"/>
          </a:xfrm>
          <a:custGeom>
            <a:avLst/>
            <a:gdLst/>
            <a:ahLst/>
            <a:cxnLst/>
            <a:rect l="l" t="t" r="r" b="b"/>
            <a:pathLst>
              <a:path w="48894" h="63500">
                <a:moveTo>
                  <a:pt x="41327" y="0"/>
                </a:moveTo>
                <a:lnTo>
                  <a:pt x="0" y="53400"/>
                </a:lnTo>
                <a:lnTo>
                  <a:pt x="8095" y="62971"/>
                </a:lnTo>
                <a:lnTo>
                  <a:pt x="48636" y="7162"/>
                </a:lnTo>
                <a:lnTo>
                  <a:pt x="413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198363" y="2836590"/>
            <a:ext cx="45720" cy="63500"/>
          </a:xfrm>
          <a:custGeom>
            <a:avLst/>
            <a:gdLst/>
            <a:ahLst/>
            <a:cxnLst/>
            <a:rect l="l" t="t" r="r" b="b"/>
            <a:pathLst>
              <a:path w="45719" h="63500">
                <a:moveTo>
                  <a:pt x="45375" y="0"/>
                </a:moveTo>
                <a:lnTo>
                  <a:pt x="40504" y="0"/>
                </a:lnTo>
                <a:lnTo>
                  <a:pt x="0" y="58216"/>
                </a:lnTo>
                <a:lnTo>
                  <a:pt x="0" y="63002"/>
                </a:lnTo>
                <a:lnTo>
                  <a:pt x="4870" y="63002"/>
                </a:lnTo>
                <a:lnTo>
                  <a:pt x="45375" y="4785"/>
                </a:lnTo>
                <a:lnTo>
                  <a:pt x="453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185373" y="2829428"/>
            <a:ext cx="66675" cy="73025"/>
          </a:xfrm>
          <a:custGeom>
            <a:avLst/>
            <a:gdLst/>
            <a:ahLst/>
            <a:cxnLst/>
            <a:rect l="l" t="t" r="r" b="b"/>
            <a:pathLst>
              <a:path w="66675" h="73025">
                <a:moveTo>
                  <a:pt x="58366" y="0"/>
                </a:moveTo>
                <a:lnTo>
                  <a:pt x="0" y="70164"/>
                </a:lnTo>
                <a:lnTo>
                  <a:pt x="12990" y="72572"/>
                </a:lnTo>
                <a:lnTo>
                  <a:pt x="66449" y="4785"/>
                </a:lnTo>
                <a:lnTo>
                  <a:pt x="583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203234" y="4295762"/>
            <a:ext cx="36195" cy="51435"/>
          </a:xfrm>
          <a:custGeom>
            <a:avLst/>
            <a:gdLst/>
            <a:ahLst/>
            <a:cxnLst/>
            <a:rect l="l" t="t" r="r" b="b"/>
            <a:pathLst>
              <a:path w="36194" h="51435">
                <a:moveTo>
                  <a:pt x="2404" y="0"/>
                </a:moveTo>
                <a:lnTo>
                  <a:pt x="0" y="0"/>
                </a:lnTo>
                <a:lnTo>
                  <a:pt x="0" y="2380"/>
                </a:lnTo>
                <a:lnTo>
                  <a:pt x="30775" y="51041"/>
                </a:lnTo>
                <a:lnTo>
                  <a:pt x="35634" y="51041"/>
                </a:lnTo>
                <a:lnTo>
                  <a:pt x="35634" y="46256"/>
                </a:lnTo>
                <a:lnTo>
                  <a:pt x="24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192685" y="4288572"/>
            <a:ext cx="53975" cy="60960"/>
          </a:xfrm>
          <a:custGeom>
            <a:avLst/>
            <a:gdLst/>
            <a:ahLst/>
            <a:cxnLst/>
            <a:rect l="l" t="t" r="r" b="b"/>
            <a:pathLst>
              <a:path w="53975" h="60960">
                <a:moveTo>
                  <a:pt x="10549" y="0"/>
                </a:moveTo>
                <a:lnTo>
                  <a:pt x="0" y="2404"/>
                </a:lnTo>
                <a:lnTo>
                  <a:pt x="41324" y="60603"/>
                </a:lnTo>
                <a:lnTo>
                  <a:pt x="53458" y="53446"/>
                </a:lnTo>
                <a:lnTo>
                  <a:pt x="105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230773" y="4288572"/>
            <a:ext cx="33655" cy="41275"/>
          </a:xfrm>
          <a:custGeom>
            <a:avLst/>
            <a:gdLst/>
            <a:ahLst/>
            <a:cxnLst/>
            <a:rect l="l" t="t" r="r" b="b"/>
            <a:pathLst>
              <a:path w="33655" h="41275">
                <a:moveTo>
                  <a:pt x="3236" y="0"/>
                </a:moveTo>
                <a:lnTo>
                  <a:pt x="0" y="0"/>
                </a:lnTo>
                <a:lnTo>
                  <a:pt x="0" y="2404"/>
                </a:lnTo>
                <a:lnTo>
                  <a:pt x="28337" y="40660"/>
                </a:lnTo>
                <a:lnTo>
                  <a:pt x="33195" y="40660"/>
                </a:lnTo>
                <a:lnTo>
                  <a:pt x="33195" y="38276"/>
                </a:lnTo>
                <a:lnTo>
                  <a:pt x="32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223461" y="4278998"/>
            <a:ext cx="43180" cy="55880"/>
          </a:xfrm>
          <a:custGeom>
            <a:avLst/>
            <a:gdLst/>
            <a:ahLst/>
            <a:cxnLst/>
            <a:rect l="l" t="t" r="r" b="b"/>
            <a:pathLst>
              <a:path w="43180" h="55879">
                <a:moveTo>
                  <a:pt x="7312" y="0"/>
                </a:moveTo>
                <a:lnTo>
                  <a:pt x="0" y="4785"/>
                </a:lnTo>
                <a:lnTo>
                  <a:pt x="35649" y="55827"/>
                </a:lnTo>
                <a:lnTo>
                  <a:pt x="42958" y="47850"/>
                </a:lnTo>
                <a:lnTo>
                  <a:pt x="73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973906" y="4298143"/>
            <a:ext cx="27940" cy="44450"/>
          </a:xfrm>
          <a:custGeom>
            <a:avLst/>
            <a:gdLst/>
            <a:ahLst/>
            <a:cxnLst/>
            <a:rect l="l" t="t" r="r" b="b"/>
            <a:pathLst>
              <a:path w="27940" h="44450">
                <a:moveTo>
                  <a:pt x="27553" y="0"/>
                </a:moveTo>
                <a:lnTo>
                  <a:pt x="25124" y="0"/>
                </a:lnTo>
                <a:lnTo>
                  <a:pt x="0" y="39090"/>
                </a:lnTo>
                <a:lnTo>
                  <a:pt x="0" y="43875"/>
                </a:lnTo>
                <a:lnTo>
                  <a:pt x="4870" y="43875"/>
                </a:lnTo>
                <a:lnTo>
                  <a:pt x="27553" y="4788"/>
                </a:lnTo>
                <a:lnTo>
                  <a:pt x="275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960952" y="4290977"/>
            <a:ext cx="48895" cy="58419"/>
          </a:xfrm>
          <a:custGeom>
            <a:avLst/>
            <a:gdLst/>
            <a:ahLst/>
            <a:cxnLst/>
            <a:rect l="l" t="t" r="r" b="b"/>
            <a:pathLst>
              <a:path w="48894" h="58420">
                <a:moveTo>
                  <a:pt x="40507" y="0"/>
                </a:moveTo>
                <a:lnTo>
                  <a:pt x="0" y="51041"/>
                </a:lnTo>
                <a:lnTo>
                  <a:pt x="7287" y="58198"/>
                </a:lnTo>
                <a:lnTo>
                  <a:pt x="48615" y="7165"/>
                </a:lnTo>
                <a:lnTo>
                  <a:pt x="405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947988" y="4290977"/>
            <a:ext cx="31115" cy="36195"/>
          </a:xfrm>
          <a:custGeom>
            <a:avLst/>
            <a:gdLst/>
            <a:ahLst/>
            <a:cxnLst/>
            <a:rect l="l" t="t" r="r" b="b"/>
            <a:pathLst>
              <a:path w="31115" h="36195">
                <a:moveTo>
                  <a:pt x="30787" y="0"/>
                </a:moveTo>
                <a:lnTo>
                  <a:pt x="25917" y="0"/>
                </a:lnTo>
                <a:lnTo>
                  <a:pt x="0" y="31098"/>
                </a:lnTo>
                <a:lnTo>
                  <a:pt x="0" y="35871"/>
                </a:lnTo>
                <a:lnTo>
                  <a:pt x="5666" y="35871"/>
                </a:lnTo>
                <a:lnTo>
                  <a:pt x="30787" y="4785"/>
                </a:lnTo>
                <a:lnTo>
                  <a:pt x="307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940688" y="4283784"/>
            <a:ext cx="40640" cy="51435"/>
          </a:xfrm>
          <a:custGeom>
            <a:avLst/>
            <a:gdLst/>
            <a:ahLst/>
            <a:cxnLst/>
            <a:rect l="l" t="t" r="r" b="b"/>
            <a:pathLst>
              <a:path w="40640" h="51435">
                <a:moveTo>
                  <a:pt x="33217" y="0"/>
                </a:moveTo>
                <a:lnTo>
                  <a:pt x="0" y="43065"/>
                </a:lnTo>
                <a:lnTo>
                  <a:pt x="7299" y="51041"/>
                </a:lnTo>
                <a:lnTo>
                  <a:pt x="40517" y="4788"/>
                </a:lnTo>
                <a:lnTo>
                  <a:pt x="332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007126" y="1815998"/>
            <a:ext cx="48260" cy="51435"/>
          </a:xfrm>
          <a:custGeom>
            <a:avLst/>
            <a:gdLst/>
            <a:ahLst/>
            <a:cxnLst/>
            <a:rect l="l" t="t" r="r" b="b"/>
            <a:pathLst>
              <a:path w="48259" h="51435">
                <a:moveTo>
                  <a:pt x="47813" y="0"/>
                </a:moveTo>
                <a:lnTo>
                  <a:pt x="45375" y="0"/>
                </a:lnTo>
                <a:lnTo>
                  <a:pt x="0" y="48493"/>
                </a:lnTo>
                <a:lnTo>
                  <a:pt x="0" y="51053"/>
                </a:lnTo>
                <a:lnTo>
                  <a:pt x="2441" y="51053"/>
                </a:lnTo>
                <a:lnTo>
                  <a:pt x="47813" y="4815"/>
                </a:lnTo>
                <a:lnTo>
                  <a:pt x="478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986064" y="1806366"/>
            <a:ext cx="77470" cy="67945"/>
          </a:xfrm>
          <a:custGeom>
            <a:avLst/>
            <a:gdLst/>
            <a:ahLst/>
            <a:cxnLst/>
            <a:rect l="l" t="t" r="r" b="b"/>
            <a:pathLst>
              <a:path w="77469" h="67944">
                <a:moveTo>
                  <a:pt x="68875" y="0"/>
                </a:moveTo>
                <a:lnTo>
                  <a:pt x="0" y="67757"/>
                </a:lnTo>
                <a:lnTo>
                  <a:pt x="23503" y="58125"/>
                </a:lnTo>
                <a:lnTo>
                  <a:pt x="76974" y="7376"/>
                </a:lnTo>
                <a:lnTo>
                  <a:pt x="688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131914" y="1871898"/>
            <a:ext cx="66675" cy="65405"/>
          </a:xfrm>
          <a:custGeom>
            <a:avLst/>
            <a:gdLst/>
            <a:ahLst/>
            <a:cxnLst/>
            <a:rect l="l" t="t" r="r" b="b"/>
            <a:pathLst>
              <a:path w="66675" h="65405">
                <a:moveTo>
                  <a:pt x="66449" y="0"/>
                </a:moveTo>
                <a:lnTo>
                  <a:pt x="60771" y="0"/>
                </a:lnTo>
                <a:lnTo>
                  <a:pt x="0" y="60380"/>
                </a:lnTo>
                <a:lnTo>
                  <a:pt x="0" y="65196"/>
                </a:lnTo>
                <a:lnTo>
                  <a:pt x="4858" y="65196"/>
                </a:lnTo>
                <a:lnTo>
                  <a:pt x="66449" y="2225"/>
                </a:lnTo>
                <a:lnTo>
                  <a:pt x="664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121365" y="1859676"/>
            <a:ext cx="92075" cy="85090"/>
          </a:xfrm>
          <a:custGeom>
            <a:avLst/>
            <a:gdLst/>
            <a:ahLst/>
            <a:cxnLst/>
            <a:rect l="l" t="t" r="r" b="b"/>
            <a:pathLst>
              <a:path w="92075" h="85089">
                <a:moveTo>
                  <a:pt x="91558" y="0"/>
                </a:moveTo>
                <a:lnTo>
                  <a:pt x="64007" y="12222"/>
                </a:lnTo>
                <a:lnTo>
                  <a:pt x="0" y="77419"/>
                </a:lnTo>
                <a:lnTo>
                  <a:pt x="8132" y="84795"/>
                </a:lnTo>
                <a:lnTo>
                  <a:pt x="915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141643" y="2053681"/>
            <a:ext cx="57150" cy="46355"/>
          </a:xfrm>
          <a:custGeom>
            <a:avLst/>
            <a:gdLst/>
            <a:ahLst/>
            <a:cxnLst/>
            <a:rect l="l" t="t" r="r" b="b"/>
            <a:pathLst>
              <a:path w="57150" h="46355">
                <a:moveTo>
                  <a:pt x="3224" y="0"/>
                </a:moveTo>
                <a:lnTo>
                  <a:pt x="0" y="0"/>
                </a:lnTo>
                <a:lnTo>
                  <a:pt x="0" y="4815"/>
                </a:lnTo>
                <a:lnTo>
                  <a:pt x="51041" y="46268"/>
                </a:lnTo>
                <a:lnTo>
                  <a:pt x="56720" y="46268"/>
                </a:lnTo>
                <a:lnTo>
                  <a:pt x="56720" y="43677"/>
                </a:lnTo>
                <a:lnTo>
                  <a:pt x="32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129497" y="2046305"/>
            <a:ext cx="81280" cy="59055"/>
          </a:xfrm>
          <a:custGeom>
            <a:avLst/>
            <a:gdLst/>
            <a:ahLst/>
            <a:cxnLst/>
            <a:rect l="l" t="t" r="r" b="b"/>
            <a:pathLst>
              <a:path w="81280" h="59055">
                <a:moveTo>
                  <a:pt x="7275" y="0"/>
                </a:moveTo>
                <a:lnTo>
                  <a:pt x="0" y="7376"/>
                </a:lnTo>
                <a:lnTo>
                  <a:pt x="60734" y="53644"/>
                </a:lnTo>
                <a:lnTo>
                  <a:pt x="81009" y="58460"/>
                </a:lnTo>
                <a:lnTo>
                  <a:pt x="72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986064" y="2104766"/>
            <a:ext cx="212725" cy="84455"/>
          </a:xfrm>
          <a:custGeom>
            <a:avLst/>
            <a:gdLst/>
            <a:ahLst/>
            <a:cxnLst/>
            <a:rect l="l" t="t" r="r" b="b"/>
            <a:pathLst>
              <a:path w="212725" h="84455">
                <a:moveTo>
                  <a:pt x="212299" y="0"/>
                </a:moveTo>
                <a:lnTo>
                  <a:pt x="206620" y="0"/>
                </a:lnTo>
                <a:lnTo>
                  <a:pt x="0" y="79644"/>
                </a:lnTo>
                <a:lnTo>
                  <a:pt x="0" y="84460"/>
                </a:lnTo>
                <a:lnTo>
                  <a:pt x="3236" y="84460"/>
                </a:lnTo>
                <a:lnTo>
                  <a:pt x="212299" y="2225"/>
                </a:lnTo>
                <a:lnTo>
                  <a:pt x="212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965810" y="2099950"/>
            <a:ext cx="245110" cy="84455"/>
          </a:xfrm>
          <a:custGeom>
            <a:avLst/>
            <a:gdLst/>
            <a:ahLst/>
            <a:cxnLst/>
            <a:rect l="l" t="t" r="r" b="b"/>
            <a:pathLst>
              <a:path w="245109" h="84455">
                <a:moveTo>
                  <a:pt x="224421" y="0"/>
                </a:moveTo>
                <a:lnTo>
                  <a:pt x="0" y="81899"/>
                </a:lnTo>
                <a:lnTo>
                  <a:pt x="28361" y="84460"/>
                </a:lnTo>
                <a:lnTo>
                  <a:pt x="244696" y="4815"/>
                </a:lnTo>
                <a:lnTo>
                  <a:pt x="2244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986064" y="2189226"/>
            <a:ext cx="61594" cy="27305"/>
          </a:xfrm>
          <a:custGeom>
            <a:avLst/>
            <a:gdLst/>
            <a:ahLst/>
            <a:cxnLst/>
            <a:rect l="l" t="t" r="r" b="b"/>
            <a:pathLst>
              <a:path w="61594" h="27305">
                <a:moveTo>
                  <a:pt x="3236" y="0"/>
                </a:moveTo>
                <a:lnTo>
                  <a:pt x="0" y="0"/>
                </a:lnTo>
                <a:lnTo>
                  <a:pt x="0" y="4815"/>
                </a:lnTo>
                <a:lnTo>
                  <a:pt x="56720" y="27005"/>
                </a:lnTo>
                <a:lnTo>
                  <a:pt x="61578" y="27005"/>
                </a:lnTo>
                <a:lnTo>
                  <a:pt x="61578" y="24749"/>
                </a:lnTo>
                <a:lnTo>
                  <a:pt x="32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965810" y="2181849"/>
            <a:ext cx="86995" cy="41910"/>
          </a:xfrm>
          <a:custGeom>
            <a:avLst/>
            <a:gdLst/>
            <a:ahLst/>
            <a:cxnLst/>
            <a:rect l="l" t="t" r="r" b="b"/>
            <a:pathLst>
              <a:path w="86994" h="41910">
                <a:moveTo>
                  <a:pt x="0" y="0"/>
                </a:moveTo>
                <a:lnTo>
                  <a:pt x="81832" y="41422"/>
                </a:lnTo>
                <a:lnTo>
                  <a:pt x="86691" y="34381"/>
                </a:lnTo>
                <a:lnTo>
                  <a:pt x="28361" y="25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007126" y="2312883"/>
            <a:ext cx="48260" cy="39370"/>
          </a:xfrm>
          <a:custGeom>
            <a:avLst/>
            <a:gdLst/>
            <a:ahLst/>
            <a:cxnLst/>
            <a:rect l="l" t="t" r="r" b="b"/>
            <a:pathLst>
              <a:path w="48259" h="39369">
                <a:moveTo>
                  <a:pt x="47813" y="0"/>
                </a:moveTo>
                <a:lnTo>
                  <a:pt x="45375" y="0"/>
                </a:lnTo>
                <a:lnTo>
                  <a:pt x="0" y="36515"/>
                </a:lnTo>
                <a:lnTo>
                  <a:pt x="0" y="38922"/>
                </a:lnTo>
                <a:lnTo>
                  <a:pt x="2441" y="38922"/>
                </a:lnTo>
                <a:lnTo>
                  <a:pt x="47813" y="4511"/>
                </a:lnTo>
                <a:lnTo>
                  <a:pt x="478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986064" y="2305507"/>
            <a:ext cx="74930" cy="51435"/>
          </a:xfrm>
          <a:custGeom>
            <a:avLst/>
            <a:gdLst/>
            <a:ahLst/>
            <a:cxnLst/>
            <a:rect l="l" t="t" r="r" b="b"/>
            <a:pathLst>
              <a:path w="74930" h="51435">
                <a:moveTo>
                  <a:pt x="66437" y="0"/>
                </a:moveTo>
                <a:lnTo>
                  <a:pt x="0" y="51084"/>
                </a:lnTo>
                <a:lnTo>
                  <a:pt x="23503" y="46299"/>
                </a:lnTo>
                <a:lnTo>
                  <a:pt x="74544" y="7376"/>
                </a:lnTo>
                <a:lnTo>
                  <a:pt x="66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007126" y="2351806"/>
            <a:ext cx="198755" cy="65405"/>
          </a:xfrm>
          <a:custGeom>
            <a:avLst/>
            <a:gdLst/>
            <a:ahLst/>
            <a:cxnLst/>
            <a:rect l="l" t="t" r="r" b="b"/>
            <a:pathLst>
              <a:path w="198755" h="65405">
                <a:moveTo>
                  <a:pt x="2441" y="0"/>
                </a:moveTo>
                <a:lnTo>
                  <a:pt x="0" y="0"/>
                </a:lnTo>
                <a:lnTo>
                  <a:pt x="0" y="4785"/>
                </a:lnTo>
                <a:lnTo>
                  <a:pt x="196108" y="65379"/>
                </a:lnTo>
                <a:lnTo>
                  <a:pt x="198513" y="65379"/>
                </a:lnTo>
                <a:lnTo>
                  <a:pt x="198513" y="63002"/>
                </a:lnTo>
                <a:lnTo>
                  <a:pt x="24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986064" y="2351806"/>
            <a:ext cx="233045" cy="65405"/>
          </a:xfrm>
          <a:custGeom>
            <a:avLst/>
            <a:gdLst/>
            <a:ahLst/>
            <a:cxnLst/>
            <a:rect l="l" t="t" r="r" b="b"/>
            <a:pathLst>
              <a:path w="233044" h="65405">
                <a:moveTo>
                  <a:pt x="23503" y="0"/>
                </a:moveTo>
                <a:lnTo>
                  <a:pt x="0" y="4785"/>
                </a:lnTo>
                <a:lnTo>
                  <a:pt x="206620" y="65379"/>
                </a:lnTo>
                <a:lnTo>
                  <a:pt x="232541" y="63002"/>
                </a:lnTo>
                <a:lnTo>
                  <a:pt x="235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 txBox="1"/>
          <p:nvPr/>
        </p:nvSpPr>
        <p:spPr>
          <a:xfrm>
            <a:off x="823466" y="1600704"/>
            <a:ext cx="578485" cy="1276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 marR="5080" indent="-19050">
              <a:lnSpc>
                <a:spcPct val="128499"/>
              </a:lnSpc>
            </a:pPr>
            <a:r>
              <a:rPr sz="1250" b="1" u="heavy" spc="10" dirty="0">
                <a:latin typeface="Arial"/>
                <a:cs typeface="Arial"/>
              </a:rPr>
              <a:t> </a:t>
            </a:r>
            <a:r>
              <a:rPr sz="1250" b="1" u="heavy" spc="-125" dirty="0">
                <a:latin typeface="Arial"/>
                <a:cs typeface="Arial"/>
              </a:rPr>
              <a:t> </a:t>
            </a:r>
            <a:r>
              <a:rPr sz="1250" b="1" u="heavy" spc="60" dirty="0">
                <a:latin typeface="Arial"/>
                <a:cs typeface="Arial"/>
              </a:rPr>
              <a:t>S</a:t>
            </a:r>
            <a:r>
              <a:rPr sz="1250" b="1" u="heavy" spc="50" dirty="0">
                <a:latin typeface="Arial"/>
                <a:cs typeface="Arial"/>
              </a:rPr>
              <a:t>A</a:t>
            </a:r>
            <a:r>
              <a:rPr sz="1250" b="1" spc="20" dirty="0">
                <a:latin typeface="Arial"/>
                <a:cs typeface="Arial"/>
              </a:rPr>
              <a:t>c </a:t>
            </a:r>
            <a:r>
              <a:rPr sz="1250" b="1" spc="10" dirty="0">
                <a:latin typeface="Arial"/>
                <a:cs typeface="Arial"/>
              </a:rPr>
              <a:t> </a:t>
            </a:r>
            <a:r>
              <a:rPr sz="1250" b="1" spc="40" dirty="0">
                <a:latin typeface="Arial"/>
                <a:cs typeface="Arial"/>
              </a:rPr>
              <a:t>O</a:t>
            </a:r>
            <a:endParaRPr sz="1250">
              <a:latin typeface="Arial"/>
              <a:cs typeface="Arial"/>
            </a:endParaRPr>
          </a:p>
          <a:p>
            <a:pPr marL="180975" marR="207010" indent="53340">
              <a:lnSpc>
                <a:spcPct val="131100"/>
              </a:lnSpc>
              <a:spcBef>
                <a:spcPts val="70"/>
              </a:spcBef>
            </a:pPr>
            <a:r>
              <a:rPr sz="1250" b="1" spc="20" dirty="0">
                <a:latin typeface="Arial"/>
                <a:cs typeface="Arial"/>
              </a:rPr>
              <a:t>O  </a:t>
            </a:r>
            <a:r>
              <a:rPr sz="1250" b="1" spc="40" dirty="0">
                <a:latin typeface="Arial"/>
                <a:cs typeface="Arial"/>
              </a:rPr>
              <a:t>O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250" b="1" spc="40" dirty="0">
                <a:latin typeface="Arial"/>
                <a:cs typeface="Arial"/>
              </a:rPr>
              <a:t>O </a:t>
            </a:r>
            <a:r>
              <a:rPr sz="1875" b="1" spc="52" baseline="2222" dirty="0">
                <a:latin typeface="Arial"/>
                <a:cs typeface="Arial"/>
              </a:rPr>
              <a:t>N</a:t>
            </a:r>
            <a:r>
              <a:rPr sz="1875" b="1" spc="359" baseline="2222" dirty="0">
                <a:latin typeface="Arial"/>
                <a:cs typeface="Arial"/>
              </a:rPr>
              <a:t> </a:t>
            </a:r>
            <a:r>
              <a:rPr sz="1875" b="1" spc="60" baseline="4444" dirty="0">
                <a:latin typeface="Arial"/>
                <a:cs typeface="Arial"/>
              </a:rPr>
              <a:t>O</a:t>
            </a:r>
            <a:endParaRPr sz="1875" baseline="4444">
              <a:latin typeface="Arial"/>
              <a:cs typeface="Arial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1141643" y="2421971"/>
            <a:ext cx="64135" cy="39370"/>
          </a:xfrm>
          <a:custGeom>
            <a:avLst/>
            <a:gdLst/>
            <a:ahLst/>
            <a:cxnLst/>
            <a:rect l="l" t="t" r="r" b="b"/>
            <a:pathLst>
              <a:path w="64134" h="39369">
                <a:moveTo>
                  <a:pt x="63995" y="0"/>
                </a:moveTo>
                <a:lnTo>
                  <a:pt x="61590" y="0"/>
                </a:lnTo>
                <a:lnTo>
                  <a:pt x="0" y="34289"/>
                </a:lnTo>
                <a:lnTo>
                  <a:pt x="0" y="39075"/>
                </a:lnTo>
                <a:lnTo>
                  <a:pt x="3224" y="39075"/>
                </a:lnTo>
                <a:lnTo>
                  <a:pt x="63995" y="4785"/>
                </a:lnTo>
                <a:lnTo>
                  <a:pt x="639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131914" y="2414808"/>
            <a:ext cx="86995" cy="53975"/>
          </a:xfrm>
          <a:custGeom>
            <a:avLst/>
            <a:gdLst/>
            <a:ahLst/>
            <a:cxnLst/>
            <a:rect l="l" t="t" r="r" b="b"/>
            <a:pathLst>
              <a:path w="86994" h="53975">
                <a:moveTo>
                  <a:pt x="86691" y="0"/>
                </a:moveTo>
                <a:lnTo>
                  <a:pt x="60771" y="2377"/>
                </a:lnTo>
                <a:lnTo>
                  <a:pt x="0" y="41452"/>
                </a:lnTo>
                <a:lnTo>
                  <a:pt x="4858" y="53431"/>
                </a:lnTo>
                <a:lnTo>
                  <a:pt x="866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136772" y="2562301"/>
            <a:ext cx="56515" cy="41910"/>
          </a:xfrm>
          <a:custGeom>
            <a:avLst/>
            <a:gdLst/>
            <a:ahLst/>
            <a:cxnLst/>
            <a:rect l="l" t="t" r="r" b="b"/>
            <a:pathLst>
              <a:path w="56515" h="41910">
                <a:moveTo>
                  <a:pt x="4870" y="0"/>
                </a:moveTo>
                <a:lnTo>
                  <a:pt x="0" y="0"/>
                </a:lnTo>
                <a:lnTo>
                  <a:pt x="0" y="2407"/>
                </a:lnTo>
                <a:lnTo>
                  <a:pt x="53458" y="41452"/>
                </a:lnTo>
                <a:lnTo>
                  <a:pt x="55912" y="41452"/>
                </a:lnTo>
                <a:lnTo>
                  <a:pt x="55912" y="39105"/>
                </a:lnTo>
                <a:lnTo>
                  <a:pt x="48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129497" y="2552730"/>
            <a:ext cx="81280" cy="58419"/>
          </a:xfrm>
          <a:custGeom>
            <a:avLst/>
            <a:gdLst/>
            <a:ahLst/>
            <a:cxnLst/>
            <a:rect l="l" t="t" r="r" b="b"/>
            <a:pathLst>
              <a:path w="81280" h="58419">
                <a:moveTo>
                  <a:pt x="7275" y="0"/>
                </a:moveTo>
                <a:lnTo>
                  <a:pt x="0" y="9570"/>
                </a:lnTo>
                <a:lnTo>
                  <a:pt x="55875" y="51023"/>
                </a:lnTo>
                <a:lnTo>
                  <a:pt x="81009" y="58216"/>
                </a:lnTo>
                <a:lnTo>
                  <a:pt x="72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986064" y="2608539"/>
            <a:ext cx="207010" cy="51435"/>
          </a:xfrm>
          <a:custGeom>
            <a:avLst/>
            <a:gdLst/>
            <a:ahLst/>
            <a:cxnLst/>
            <a:rect l="l" t="t" r="r" b="b"/>
            <a:pathLst>
              <a:path w="207009" h="51435">
                <a:moveTo>
                  <a:pt x="206620" y="0"/>
                </a:moveTo>
                <a:lnTo>
                  <a:pt x="204167" y="0"/>
                </a:lnTo>
                <a:lnTo>
                  <a:pt x="0" y="46268"/>
                </a:lnTo>
                <a:lnTo>
                  <a:pt x="0" y="51053"/>
                </a:lnTo>
                <a:lnTo>
                  <a:pt x="3236" y="51053"/>
                </a:lnTo>
                <a:lnTo>
                  <a:pt x="206620" y="2407"/>
                </a:lnTo>
                <a:lnTo>
                  <a:pt x="206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968239" y="2603754"/>
            <a:ext cx="242570" cy="51435"/>
          </a:xfrm>
          <a:custGeom>
            <a:avLst/>
            <a:gdLst/>
            <a:ahLst/>
            <a:cxnLst/>
            <a:rect l="l" t="t" r="r" b="b"/>
            <a:pathLst>
              <a:path w="242569" h="51435">
                <a:moveTo>
                  <a:pt x="217133" y="0"/>
                </a:moveTo>
                <a:lnTo>
                  <a:pt x="0" y="46268"/>
                </a:lnTo>
                <a:lnTo>
                  <a:pt x="21061" y="51053"/>
                </a:lnTo>
                <a:lnTo>
                  <a:pt x="242267" y="7193"/>
                </a:lnTo>
                <a:lnTo>
                  <a:pt x="2171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001459" y="5333107"/>
            <a:ext cx="59690" cy="51435"/>
          </a:xfrm>
          <a:custGeom>
            <a:avLst/>
            <a:gdLst/>
            <a:ahLst/>
            <a:cxnLst/>
            <a:rect l="l" t="t" r="r" b="b"/>
            <a:pathLst>
              <a:path w="59690" h="51435">
                <a:moveTo>
                  <a:pt x="5666" y="0"/>
                </a:moveTo>
                <a:lnTo>
                  <a:pt x="0" y="0"/>
                </a:lnTo>
                <a:lnTo>
                  <a:pt x="0" y="4785"/>
                </a:lnTo>
                <a:lnTo>
                  <a:pt x="53480" y="51041"/>
                </a:lnTo>
                <a:lnTo>
                  <a:pt x="59149" y="51041"/>
                </a:lnTo>
                <a:lnTo>
                  <a:pt x="59149" y="48649"/>
                </a:lnTo>
                <a:lnTo>
                  <a:pt x="56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981205" y="5325938"/>
            <a:ext cx="81915" cy="63500"/>
          </a:xfrm>
          <a:custGeom>
            <a:avLst/>
            <a:gdLst/>
            <a:ahLst/>
            <a:cxnLst/>
            <a:rect l="l" t="t" r="r" b="b"/>
            <a:pathLst>
              <a:path w="81915" h="63500">
                <a:moveTo>
                  <a:pt x="0" y="0"/>
                </a:moveTo>
                <a:lnTo>
                  <a:pt x="73734" y="62986"/>
                </a:lnTo>
                <a:lnTo>
                  <a:pt x="81832" y="55818"/>
                </a:lnTo>
                <a:lnTo>
                  <a:pt x="25920" y="478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001459" y="5279696"/>
            <a:ext cx="217170" cy="51435"/>
          </a:xfrm>
          <a:custGeom>
            <a:avLst/>
            <a:gdLst/>
            <a:ahLst/>
            <a:cxnLst/>
            <a:rect l="l" t="t" r="r" b="b"/>
            <a:pathLst>
              <a:path w="217169" h="51435">
                <a:moveTo>
                  <a:pt x="217145" y="0"/>
                </a:moveTo>
                <a:lnTo>
                  <a:pt x="211464" y="0"/>
                </a:lnTo>
                <a:lnTo>
                  <a:pt x="0" y="46241"/>
                </a:lnTo>
                <a:lnTo>
                  <a:pt x="0" y="51029"/>
                </a:lnTo>
                <a:lnTo>
                  <a:pt x="5666" y="51029"/>
                </a:lnTo>
                <a:lnTo>
                  <a:pt x="217145" y="4773"/>
                </a:lnTo>
                <a:lnTo>
                  <a:pt x="2171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981205" y="5277301"/>
            <a:ext cx="253365" cy="53975"/>
          </a:xfrm>
          <a:custGeom>
            <a:avLst/>
            <a:gdLst/>
            <a:ahLst/>
            <a:cxnLst/>
            <a:rect l="l" t="t" r="r" b="b"/>
            <a:pathLst>
              <a:path w="253365" h="53975">
                <a:moveTo>
                  <a:pt x="224433" y="0"/>
                </a:moveTo>
                <a:lnTo>
                  <a:pt x="0" y="48636"/>
                </a:lnTo>
                <a:lnTo>
                  <a:pt x="25920" y="53425"/>
                </a:lnTo>
                <a:lnTo>
                  <a:pt x="252804" y="2395"/>
                </a:lnTo>
                <a:lnTo>
                  <a:pt x="2244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152180" y="5241416"/>
            <a:ext cx="66675" cy="36195"/>
          </a:xfrm>
          <a:custGeom>
            <a:avLst/>
            <a:gdLst/>
            <a:ahLst/>
            <a:cxnLst/>
            <a:rect l="l" t="t" r="r" b="b"/>
            <a:pathLst>
              <a:path w="66675" h="36195">
                <a:moveTo>
                  <a:pt x="4855" y="0"/>
                </a:moveTo>
                <a:lnTo>
                  <a:pt x="0" y="0"/>
                </a:lnTo>
                <a:lnTo>
                  <a:pt x="0" y="4785"/>
                </a:lnTo>
                <a:lnTo>
                  <a:pt x="60743" y="35884"/>
                </a:lnTo>
                <a:lnTo>
                  <a:pt x="66425" y="35884"/>
                </a:lnTo>
                <a:lnTo>
                  <a:pt x="66425" y="31098"/>
                </a:lnTo>
                <a:lnTo>
                  <a:pt x="48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141643" y="5233440"/>
            <a:ext cx="92710" cy="46355"/>
          </a:xfrm>
          <a:custGeom>
            <a:avLst/>
            <a:gdLst/>
            <a:ahLst/>
            <a:cxnLst/>
            <a:rect l="l" t="t" r="r" b="b"/>
            <a:pathLst>
              <a:path w="92709" h="46354">
                <a:moveTo>
                  <a:pt x="8083" y="0"/>
                </a:moveTo>
                <a:lnTo>
                  <a:pt x="0" y="7976"/>
                </a:lnTo>
                <a:lnTo>
                  <a:pt x="63995" y="43860"/>
                </a:lnTo>
                <a:lnTo>
                  <a:pt x="92366" y="46256"/>
                </a:lnTo>
                <a:lnTo>
                  <a:pt x="80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136772" y="5059631"/>
            <a:ext cx="69215" cy="77470"/>
          </a:xfrm>
          <a:custGeom>
            <a:avLst/>
            <a:gdLst/>
            <a:ahLst/>
            <a:cxnLst/>
            <a:rect l="l" t="t" r="r" b="b"/>
            <a:pathLst>
              <a:path w="69215" h="77470">
                <a:moveTo>
                  <a:pt x="68866" y="0"/>
                </a:moveTo>
                <a:lnTo>
                  <a:pt x="66461" y="0"/>
                </a:lnTo>
                <a:lnTo>
                  <a:pt x="0" y="72557"/>
                </a:lnTo>
                <a:lnTo>
                  <a:pt x="0" y="77342"/>
                </a:lnTo>
                <a:lnTo>
                  <a:pt x="4870" y="77342"/>
                </a:lnTo>
                <a:lnTo>
                  <a:pt x="68866" y="4788"/>
                </a:lnTo>
                <a:lnTo>
                  <a:pt x="688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123818" y="5051630"/>
            <a:ext cx="95250" cy="90170"/>
          </a:xfrm>
          <a:custGeom>
            <a:avLst/>
            <a:gdLst/>
            <a:ahLst/>
            <a:cxnLst/>
            <a:rect l="l" t="t" r="r" b="b"/>
            <a:pathLst>
              <a:path w="95250" h="90170">
                <a:moveTo>
                  <a:pt x="94786" y="0"/>
                </a:moveTo>
                <a:lnTo>
                  <a:pt x="68866" y="8000"/>
                </a:lnTo>
                <a:lnTo>
                  <a:pt x="0" y="80558"/>
                </a:lnTo>
                <a:lnTo>
                  <a:pt x="8095" y="90132"/>
                </a:lnTo>
                <a:lnTo>
                  <a:pt x="947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994172" y="5034902"/>
            <a:ext cx="211454" cy="24765"/>
          </a:xfrm>
          <a:custGeom>
            <a:avLst/>
            <a:gdLst/>
            <a:ahLst/>
            <a:cxnLst/>
            <a:rect l="l" t="t" r="r" b="b"/>
            <a:pathLst>
              <a:path w="211455" h="24764">
                <a:moveTo>
                  <a:pt x="4858" y="0"/>
                </a:moveTo>
                <a:lnTo>
                  <a:pt x="0" y="0"/>
                </a:lnTo>
                <a:lnTo>
                  <a:pt x="0" y="4785"/>
                </a:lnTo>
                <a:lnTo>
                  <a:pt x="209062" y="24728"/>
                </a:lnTo>
                <a:lnTo>
                  <a:pt x="211467" y="24728"/>
                </a:lnTo>
                <a:lnTo>
                  <a:pt x="211467" y="19144"/>
                </a:lnTo>
                <a:lnTo>
                  <a:pt x="48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968239" y="5032522"/>
            <a:ext cx="250825" cy="27305"/>
          </a:xfrm>
          <a:custGeom>
            <a:avLst/>
            <a:gdLst/>
            <a:ahLst/>
            <a:cxnLst/>
            <a:rect l="l" t="t" r="r" b="b"/>
            <a:pathLst>
              <a:path w="250825" h="27304">
                <a:moveTo>
                  <a:pt x="33220" y="0"/>
                </a:moveTo>
                <a:lnTo>
                  <a:pt x="0" y="7165"/>
                </a:lnTo>
                <a:lnTo>
                  <a:pt x="224445" y="27108"/>
                </a:lnTo>
                <a:lnTo>
                  <a:pt x="250365" y="19107"/>
                </a:lnTo>
                <a:lnTo>
                  <a:pt x="332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994172" y="4988646"/>
            <a:ext cx="66675" cy="44450"/>
          </a:xfrm>
          <a:custGeom>
            <a:avLst/>
            <a:gdLst/>
            <a:ahLst/>
            <a:cxnLst/>
            <a:rect l="l" t="t" r="r" b="b"/>
            <a:pathLst>
              <a:path w="66675" h="44450">
                <a:moveTo>
                  <a:pt x="66437" y="0"/>
                </a:moveTo>
                <a:lnTo>
                  <a:pt x="60767" y="0"/>
                </a:lnTo>
                <a:lnTo>
                  <a:pt x="0" y="39090"/>
                </a:lnTo>
                <a:lnTo>
                  <a:pt x="0" y="43875"/>
                </a:lnTo>
                <a:lnTo>
                  <a:pt x="4858" y="43875"/>
                </a:lnTo>
                <a:lnTo>
                  <a:pt x="66437" y="4788"/>
                </a:lnTo>
                <a:lnTo>
                  <a:pt x="66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968239" y="4981492"/>
            <a:ext cx="95250" cy="58419"/>
          </a:xfrm>
          <a:custGeom>
            <a:avLst/>
            <a:gdLst/>
            <a:ahLst/>
            <a:cxnLst/>
            <a:rect l="l" t="t" r="r" b="b"/>
            <a:pathLst>
              <a:path w="95250" h="58420">
                <a:moveTo>
                  <a:pt x="86700" y="0"/>
                </a:moveTo>
                <a:lnTo>
                  <a:pt x="0" y="58195"/>
                </a:lnTo>
                <a:lnTo>
                  <a:pt x="33220" y="51029"/>
                </a:lnTo>
                <a:lnTo>
                  <a:pt x="94798" y="7153"/>
                </a:lnTo>
                <a:lnTo>
                  <a:pt x="86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994172" y="4806851"/>
            <a:ext cx="74295" cy="71120"/>
          </a:xfrm>
          <a:custGeom>
            <a:avLst/>
            <a:gdLst/>
            <a:ahLst/>
            <a:cxnLst/>
            <a:rect l="l" t="t" r="r" b="b"/>
            <a:pathLst>
              <a:path w="74294" h="71120">
                <a:moveTo>
                  <a:pt x="4858" y="0"/>
                </a:moveTo>
                <a:lnTo>
                  <a:pt x="0" y="0"/>
                </a:lnTo>
                <a:lnTo>
                  <a:pt x="0" y="4785"/>
                </a:lnTo>
                <a:lnTo>
                  <a:pt x="68866" y="70984"/>
                </a:lnTo>
                <a:lnTo>
                  <a:pt x="73734" y="70984"/>
                </a:lnTo>
                <a:lnTo>
                  <a:pt x="73734" y="65400"/>
                </a:lnTo>
                <a:lnTo>
                  <a:pt x="48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973906" y="4794909"/>
            <a:ext cx="96520" cy="90170"/>
          </a:xfrm>
          <a:custGeom>
            <a:avLst/>
            <a:gdLst/>
            <a:ahLst/>
            <a:cxnLst/>
            <a:rect l="l" t="t" r="r" b="b"/>
            <a:pathLst>
              <a:path w="96519" h="90170">
                <a:moveTo>
                  <a:pt x="0" y="0"/>
                </a:moveTo>
                <a:lnTo>
                  <a:pt x="89132" y="90092"/>
                </a:lnTo>
                <a:lnTo>
                  <a:pt x="96429" y="82926"/>
                </a:lnTo>
                <a:lnTo>
                  <a:pt x="25124" y="119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994172" y="4782955"/>
            <a:ext cx="224790" cy="24130"/>
          </a:xfrm>
          <a:custGeom>
            <a:avLst/>
            <a:gdLst/>
            <a:ahLst/>
            <a:cxnLst/>
            <a:rect l="l" t="t" r="r" b="b"/>
            <a:pathLst>
              <a:path w="224790" h="24129">
                <a:moveTo>
                  <a:pt x="224433" y="0"/>
                </a:moveTo>
                <a:lnTo>
                  <a:pt x="218751" y="0"/>
                </a:lnTo>
                <a:lnTo>
                  <a:pt x="0" y="19107"/>
                </a:lnTo>
                <a:lnTo>
                  <a:pt x="0" y="23896"/>
                </a:lnTo>
                <a:lnTo>
                  <a:pt x="4858" y="23896"/>
                </a:lnTo>
                <a:lnTo>
                  <a:pt x="224433" y="4751"/>
                </a:lnTo>
                <a:lnTo>
                  <a:pt x="2244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973906" y="4780550"/>
            <a:ext cx="260350" cy="26670"/>
          </a:xfrm>
          <a:custGeom>
            <a:avLst/>
            <a:gdLst/>
            <a:ahLst/>
            <a:cxnLst/>
            <a:rect l="l" t="t" r="r" b="b"/>
            <a:pathLst>
              <a:path w="260350" h="26670">
                <a:moveTo>
                  <a:pt x="229328" y="0"/>
                </a:moveTo>
                <a:lnTo>
                  <a:pt x="0" y="14359"/>
                </a:lnTo>
                <a:lnTo>
                  <a:pt x="25124" y="26301"/>
                </a:lnTo>
                <a:lnTo>
                  <a:pt x="260104" y="7156"/>
                </a:lnTo>
                <a:lnTo>
                  <a:pt x="2293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 txBox="1"/>
          <p:nvPr/>
        </p:nvSpPr>
        <p:spPr>
          <a:xfrm>
            <a:off x="828336" y="4240515"/>
            <a:ext cx="579755" cy="131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435" marR="34290" indent="-166370">
              <a:lnSpc>
                <a:spcPct val="141100"/>
              </a:lnSpc>
            </a:pPr>
            <a:r>
              <a:rPr sz="1875" b="1" spc="7" baseline="6666" dirty="0">
                <a:latin typeface="Arial"/>
                <a:cs typeface="Arial"/>
              </a:rPr>
              <a:t>O </a:t>
            </a:r>
            <a:r>
              <a:rPr sz="1250" b="1" u="sng" spc="35" dirty="0">
                <a:latin typeface="Arial"/>
                <a:cs typeface="Arial"/>
              </a:rPr>
              <a:t>N </a:t>
            </a:r>
            <a:r>
              <a:rPr sz="1875" b="1" spc="60" baseline="4444" dirty="0">
                <a:latin typeface="Arial"/>
                <a:cs typeface="Arial"/>
              </a:rPr>
              <a:t>O  </a:t>
            </a:r>
            <a:r>
              <a:rPr sz="1250" b="1" spc="40" dirty="0">
                <a:latin typeface="Arial"/>
                <a:cs typeface="Arial"/>
              </a:rPr>
              <a:t>O</a:t>
            </a:r>
            <a:endParaRPr sz="1250">
              <a:latin typeface="Arial"/>
              <a:cs typeface="Arial"/>
            </a:endParaRPr>
          </a:p>
          <a:p>
            <a:pPr marL="178435" marR="205740" indent="57785">
              <a:lnSpc>
                <a:spcPts val="2039"/>
              </a:lnSpc>
              <a:spcBef>
                <a:spcPts val="105"/>
              </a:spcBef>
            </a:pPr>
            <a:r>
              <a:rPr sz="1250" b="1" spc="20" dirty="0">
                <a:latin typeface="Arial"/>
                <a:cs typeface="Arial"/>
              </a:rPr>
              <a:t>O  </a:t>
            </a:r>
            <a:r>
              <a:rPr sz="1250" b="1" spc="40" dirty="0">
                <a:latin typeface="Arial"/>
                <a:cs typeface="Arial"/>
              </a:rPr>
              <a:t>O</a:t>
            </a:r>
            <a:endParaRPr sz="1250">
              <a:latin typeface="Arial"/>
              <a:cs typeface="Arial"/>
            </a:endParaRPr>
          </a:p>
          <a:p>
            <a:pPr marL="239395">
              <a:lnSpc>
                <a:spcPct val="100000"/>
              </a:lnSpc>
              <a:spcBef>
                <a:spcPts val="270"/>
              </a:spcBef>
            </a:pPr>
            <a:r>
              <a:rPr sz="1250" b="1" spc="45" dirty="0">
                <a:latin typeface="Arial"/>
                <a:cs typeface="Arial"/>
              </a:rPr>
              <a:t>S</a:t>
            </a:r>
            <a:r>
              <a:rPr sz="1250" b="1" spc="50" dirty="0">
                <a:latin typeface="Arial"/>
                <a:cs typeface="Arial"/>
              </a:rPr>
              <a:t>A</a:t>
            </a:r>
            <a:r>
              <a:rPr sz="1250" b="1" spc="25" dirty="0">
                <a:latin typeface="Arial"/>
                <a:cs typeface="Arial"/>
              </a:rPr>
              <a:t>c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1149726" y="4736698"/>
            <a:ext cx="69215" cy="44450"/>
          </a:xfrm>
          <a:custGeom>
            <a:avLst/>
            <a:gdLst/>
            <a:ahLst/>
            <a:cxnLst/>
            <a:rect l="l" t="t" r="r" b="b"/>
            <a:pathLst>
              <a:path w="69215" h="44450">
                <a:moveTo>
                  <a:pt x="2453" y="0"/>
                </a:moveTo>
                <a:lnTo>
                  <a:pt x="0" y="0"/>
                </a:lnTo>
                <a:lnTo>
                  <a:pt x="0" y="4785"/>
                </a:lnTo>
                <a:lnTo>
                  <a:pt x="63197" y="43851"/>
                </a:lnTo>
                <a:lnTo>
                  <a:pt x="68878" y="43851"/>
                </a:lnTo>
                <a:lnTo>
                  <a:pt x="68878" y="39066"/>
                </a:lnTo>
                <a:lnTo>
                  <a:pt x="24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136772" y="4724720"/>
            <a:ext cx="97790" cy="63500"/>
          </a:xfrm>
          <a:custGeom>
            <a:avLst/>
            <a:gdLst/>
            <a:ahLst/>
            <a:cxnLst/>
            <a:rect l="l" t="t" r="r" b="b"/>
            <a:pathLst>
              <a:path w="97790" h="63500">
                <a:moveTo>
                  <a:pt x="8095" y="0"/>
                </a:moveTo>
                <a:lnTo>
                  <a:pt x="0" y="11978"/>
                </a:lnTo>
                <a:lnTo>
                  <a:pt x="66461" y="55830"/>
                </a:lnTo>
                <a:lnTo>
                  <a:pt x="97237" y="62986"/>
                </a:lnTo>
                <a:lnTo>
                  <a:pt x="80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129497" y="4542925"/>
            <a:ext cx="63500" cy="82550"/>
          </a:xfrm>
          <a:custGeom>
            <a:avLst/>
            <a:gdLst/>
            <a:ahLst/>
            <a:cxnLst/>
            <a:rect l="l" t="t" r="r" b="b"/>
            <a:pathLst>
              <a:path w="63500" h="82550">
                <a:moveTo>
                  <a:pt x="63188" y="0"/>
                </a:moveTo>
                <a:lnTo>
                  <a:pt x="60734" y="0"/>
                </a:lnTo>
                <a:lnTo>
                  <a:pt x="0" y="77342"/>
                </a:lnTo>
                <a:lnTo>
                  <a:pt x="0" y="82128"/>
                </a:lnTo>
                <a:lnTo>
                  <a:pt x="2417" y="82128"/>
                </a:lnTo>
                <a:lnTo>
                  <a:pt x="63188" y="4785"/>
                </a:lnTo>
                <a:lnTo>
                  <a:pt x="631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121365" y="4535756"/>
            <a:ext cx="89535" cy="92075"/>
          </a:xfrm>
          <a:custGeom>
            <a:avLst/>
            <a:gdLst/>
            <a:ahLst/>
            <a:cxnLst/>
            <a:rect l="l" t="t" r="r" b="b"/>
            <a:pathLst>
              <a:path w="89534" h="92075">
                <a:moveTo>
                  <a:pt x="89141" y="0"/>
                </a:moveTo>
                <a:lnTo>
                  <a:pt x="64007" y="7168"/>
                </a:lnTo>
                <a:lnTo>
                  <a:pt x="0" y="84511"/>
                </a:lnTo>
                <a:lnTo>
                  <a:pt x="8132" y="91702"/>
                </a:lnTo>
                <a:lnTo>
                  <a:pt x="891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986064" y="2659593"/>
            <a:ext cx="41910" cy="39370"/>
          </a:xfrm>
          <a:custGeom>
            <a:avLst/>
            <a:gdLst/>
            <a:ahLst/>
            <a:cxnLst/>
            <a:rect l="l" t="t" r="r" b="b"/>
            <a:pathLst>
              <a:path w="41909" h="39369">
                <a:moveTo>
                  <a:pt x="3236" y="0"/>
                </a:moveTo>
                <a:lnTo>
                  <a:pt x="0" y="0"/>
                </a:lnTo>
                <a:lnTo>
                  <a:pt x="0" y="2377"/>
                </a:lnTo>
                <a:lnTo>
                  <a:pt x="36457" y="39044"/>
                </a:lnTo>
                <a:lnTo>
                  <a:pt x="41324" y="39044"/>
                </a:lnTo>
                <a:lnTo>
                  <a:pt x="41324" y="33497"/>
                </a:lnTo>
                <a:lnTo>
                  <a:pt x="32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968239" y="2650022"/>
            <a:ext cx="61594" cy="51435"/>
          </a:xfrm>
          <a:custGeom>
            <a:avLst/>
            <a:gdLst/>
            <a:ahLst/>
            <a:cxnLst/>
            <a:rect l="l" t="t" r="r" b="b"/>
            <a:pathLst>
              <a:path w="61594" h="51435">
                <a:moveTo>
                  <a:pt x="0" y="0"/>
                </a:moveTo>
                <a:lnTo>
                  <a:pt x="59149" y="51053"/>
                </a:lnTo>
                <a:lnTo>
                  <a:pt x="61578" y="43068"/>
                </a:lnTo>
                <a:lnTo>
                  <a:pt x="21061" y="47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986064" y="4491920"/>
            <a:ext cx="43815" cy="48895"/>
          </a:xfrm>
          <a:custGeom>
            <a:avLst/>
            <a:gdLst/>
            <a:ahLst/>
            <a:cxnLst/>
            <a:rect l="l" t="t" r="r" b="b"/>
            <a:pathLst>
              <a:path w="43815" h="48895">
                <a:moveTo>
                  <a:pt x="43754" y="0"/>
                </a:moveTo>
                <a:lnTo>
                  <a:pt x="41324" y="0"/>
                </a:lnTo>
                <a:lnTo>
                  <a:pt x="0" y="43836"/>
                </a:lnTo>
                <a:lnTo>
                  <a:pt x="0" y="48624"/>
                </a:lnTo>
                <a:lnTo>
                  <a:pt x="3236" y="48624"/>
                </a:lnTo>
                <a:lnTo>
                  <a:pt x="43754" y="4785"/>
                </a:lnTo>
                <a:lnTo>
                  <a:pt x="43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965810" y="4484726"/>
            <a:ext cx="69215" cy="63500"/>
          </a:xfrm>
          <a:custGeom>
            <a:avLst/>
            <a:gdLst/>
            <a:ahLst/>
            <a:cxnLst/>
            <a:rect l="l" t="t" r="r" b="b"/>
            <a:pathLst>
              <a:path w="69215" h="63500">
                <a:moveTo>
                  <a:pt x="61578" y="0"/>
                </a:moveTo>
                <a:lnTo>
                  <a:pt x="0" y="62983"/>
                </a:lnTo>
                <a:lnTo>
                  <a:pt x="28361" y="51029"/>
                </a:lnTo>
                <a:lnTo>
                  <a:pt x="68866" y="4785"/>
                </a:lnTo>
                <a:lnTo>
                  <a:pt x="615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 txBox="1"/>
          <p:nvPr/>
        </p:nvSpPr>
        <p:spPr>
          <a:xfrm>
            <a:off x="1825245" y="3808473"/>
            <a:ext cx="37528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8" name="object 328"/>
          <p:cNvSpPr txBox="1"/>
          <p:nvPr/>
        </p:nvSpPr>
        <p:spPr>
          <a:xfrm>
            <a:off x="1503681" y="5965545"/>
            <a:ext cx="604075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Free </a:t>
            </a:r>
            <a:r>
              <a:rPr sz="1800" spc="-5" dirty="0">
                <a:latin typeface="Calibri"/>
                <a:cs typeface="Calibri"/>
              </a:rPr>
              <a:t>monomers, </a:t>
            </a:r>
            <a:r>
              <a:rPr sz="1800" spc="-10" dirty="0">
                <a:latin typeface="Calibri"/>
                <a:cs typeface="Calibri"/>
              </a:rPr>
              <a:t>cyclic </a:t>
            </a:r>
            <a:r>
              <a:rPr sz="1800" spc="-5" dirty="0">
                <a:latin typeface="Calibri"/>
                <a:cs typeface="Calibri"/>
              </a:rPr>
              <a:t>or not, </a:t>
            </a:r>
            <a:r>
              <a:rPr sz="1800" spc="-10" dirty="0">
                <a:latin typeface="Calibri"/>
                <a:cs typeface="Calibri"/>
              </a:rPr>
              <a:t>have </a:t>
            </a:r>
            <a:r>
              <a:rPr sz="1800" dirty="0">
                <a:latin typeface="Calibri"/>
                <a:cs typeface="Calibri"/>
              </a:rPr>
              <a:t>the same </a:t>
            </a:r>
            <a:r>
              <a:rPr sz="1800" spc="-5" dirty="0">
                <a:latin typeface="Calibri"/>
                <a:cs typeface="Calibri"/>
              </a:rPr>
              <a:t>absorption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pattern.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535333" y="964052"/>
            <a:ext cx="800544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(Free </a:t>
            </a:r>
            <a:r>
              <a:rPr sz="1800" spc="-5" dirty="0">
                <a:latin typeface="Calibri"/>
                <a:cs typeface="Calibri"/>
              </a:rPr>
              <a:t>molecules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dirty="0">
                <a:latin typeface="Calibri"/>
                <a:cs typeface="Calibri"/>
              </a:rPr>
              <a:t>those </a:t>
            </a:r>
            <a:r>
              <a:rPr sz="1800" spc="-5" dirty="0">
                <a:latin typeface="Calibri"/>
                <a:cs typeface="Calibri"/>
              </a:rPr>
              <a:t>not </a:t>
            </a:r>
            <a:r>
              <a:rPr sz="1800" spc="-10" dirty="0">
                <a:latin typeface="Calibri"/>
                <a:cs typeface="Calibri"/>
              </a:rPr>
              <a:t>interacting </a:t>
            </a:r>
            <a:r>
              <a:rPr sz="1800" spc="-5" dirty="0">
                <a:latin typeface="Calibri"/>
                <a:cs typeface="Calibri"/>
              </a:rPr>
              <a:t>with itself typically </a:t>
            </a:r>
            <a:r>
              <a:rPr sz="1800" spc="-10" dirty="0">
                <a:latin typeface="Calibri"/>
                <a:cs typeface="Calibri"/>
              </a:rPr>
              <a:t>found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spc="-10" dirty="0">
                <a:latin typeface="Calibri"/>
                <a:cs typeface="Calibri"/>
              </a:rPr>
              <a:t>dilute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solutions)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1798</Words>
  <Application>Microsoft Office PowerPoint</Application>
  <PresentationFormat>On-screen Show (4:3)</PresentationFormat>
  <Paragraphs>634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OMICS International</vt:lpstr>
      <vt:lpstr>OMICS Journals are welcoming Submissions</vt:lpstr>
      <vt:lpstr>Spectroscopic Signature of Perylene -Stacking</vt:lpstr>
      <vt:lpstr>Motivation for Understanding -Stacking</vt:lpstr>
      <vt:lpstr>A Free Molecule</vt:lpstr>
      <vt:lpstr>A Stacked Dimer</vt:lpstr>
      <vt:lpstr>How about Stacked Trimer, Tetramer,  Pentamer, Hexamer, Heptamer</vt:lpstr>
      <vt:lpstr>This general rule applies to all foldable oligomers and polymers</vt:lpstr>
      <vt:lpstr>Free Monomer Signature</vt:lpstr>
      <vt:lpstr>Stacked Dimer Signature</vt:lpstr>
      <vt:lpstr>Stacked Tetramer Signature</vt:lpstr>
      <vt:lpstr>How about Dynamic Stacking</vt:lpstr>
      <vt:lpstr>Distribution of Self-Assembled Oligomers</vt:lpstr>
      <vt:lpstr>PowerPoint Presentation</vt:lpstr>
      <vt:lpstr>There Is a Critical Concentration for Molecules to  Self-Assemble</vt:lpstr>
      <vt:lpstr>DNA Duplex Organized Stacking</vt:lpstr>
      <vt:lpstr>Synthetic and Biological Hybrid: DNA-linked  Perylene Dimer</vt:lpstr>
      <vt:lpstr>Synthetic and Biological Hybrid: DNA-linked  Perylene Tetramer</vt:lpstr>
      <vt:lpstr>Synthetic and Biological Hybrid: DNA-linked  Perylene Pentamer</vt:lpstr>
      <vt:lpstr>PowerPoint Presentation</vt:lpstr>
      <vt:lpstr>The Origin of Thermophilic Folding Properties</vt:lpstr>
      <vt:lpstr>Hyperthermophilic Folded Hybrid Polymers</vt:lpstr>
      <vt:lpstr>Conclusions</vt:lpstr>
      <vt:lpstr>PowerPoint Presentation</vt:lpstr>
      <vt:lpstr>PowerPoint Presentation</vt:lpstr>
      <vt:lpstr>OMICS International Open Access Membership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OMICS International</dc:title>
  <dc:creator>Sri Avinash Kandula</dc:creator>
  <cp:lastModifiedBy>Sri Avinash Kandula</cp:lastModifiedBy>
  <cp:revision>3</cp:revision>
  <dcterms:created xsi:type="dcterms:W3CDTF">2015-09-26T07:37:49Z</dcterms:created>
  <dcterms:modified xsi:type="dcterms:W3CDTF">2015-09-26T06:48:15Z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2014-10-08T00:00:00Z</vt:filetime>
  </property>
  <property fmtid="{D5CDD505-2E9C-101B-9397-08002B2CF9AE}" pid="3" name="Creator">
    <vt:lpwstr>Online2PDF.com</vt:lpwstr>
  </property>
  <property fmtid="{D5CDD505-2E9C-101B-9397-08002B2CF9AE}" pid="4" name="LastSaved">
    <vt:filetime>2015-09-26T00:00:00Z</vt:filetime>
  </property>
</Properties>
</file>