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345" r:id="rId2"/>
    <p:sldId id="346" r:id="rId3"/>
    <p:sldId id="256" r:id="rId4"/>
    <p:sldId id="257" r:id="rId5"/>
    <p:sldId id="341" r:id="rId6"/>
    <p:sldId id="260" r:id="rId7"/>
    <p:sldId id="333" r:id="rId8"/>
    <p:sldId id="334" r:id="rId9"/>
    <p:sldId id="347" r:id="rId10"/>
    <p:sldId id="348" r:id="rId11"/>
    <p:sldId id="34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11/20/2015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11/20/2015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4062651"/>
          </a:xfrm>
          <a:prstGeom prst="rect">
            <a:avLst/>
          </a:prstGeom>
        </p:spPr>
        <p:txBody>
          <a:bodyPr wrap="square">
            <a:spAutoFit/>
          </a:bodyPr>
          <a:lstStyle/>
          <a:p>
            <a:pPr>
              <a:lnSpc>
                <a:spcPct val="150000"/>
              </a:lnSpc>
            </a:pPr>
            <a:r>
              <a:rPr lang="en-US" sz="2800" b="1" dirty="0" err="1"/>
              <a:t>Alfesio</a:t>
            </a:r>
            <a:r>
              <a:rPr lang="en-US" sz="2800" b="1" dirty="0"/>
              <a:t> Braga</a:t>
            </a:r>
            <a:r>
              <a:rPr lang="en-US" sz="2800" dirty="0"/>
              <a:t/>
            </a:r>
            <a:br>
              <a:rPr lang="en-US" sz="2800" dirty="0"/>
            </a:br>
            <a:r>
              <a:rPr lang="en-US" sz="2400" dirty="0" smtClean="0"/>
              <a:t>Professor</a:t>
            </a:r>
          </a:p>
          <a:p>
            <a:pPr>
              <a:lnSpc>
                <a:spcPct val="150000"/>
              </a:lnSpc>
            </a:pPr>
            <a:r>
              <a:rPr lang="en-IN" sz="2400" dirty="0"/>
              <a:t>Environmental Exposure and Risk Assessment </a:t>
            </a:r>
            <a:r>
              <a:rPr lang="en-IN" sz="2400" dirty="0" smtClean="0"/>
              <a:t>Group</a:t>
            </a:r>
          </a:p>
          <a:p>
            <a:pPr>
              <a:lnSpc>
                <a:spcPct val="150000"/>
              </a:lnSpc>
            </a:pPr>
            <a:r>
              <a:rPr lang="en-IN" sz="2400" dirty="0"/>
              <a:t>The Catholic University of Santos</a:t>
            </a:r>
            <a:r>
              <a:rPr lang="en-US" sz="2400" dirty="0"/>
              <a:t/>
            </a:r>
            <a:br>
              <a:rPr lang="en-US" sz="2400" dirty="0"/>
            </a:br>
            <a:r>
              <a:rPr lang="en-US" sz="2400" dirty="0"/>
              <a:t>USA</a:t>
            </a:r>
            <a:br>
              <a:rPr lang="en-US" sz="2400" dirty="0"/>
            </a:b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Alfesio Brag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2209800"/>
            <a:ext cx="24384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964353"/>
            <a:ext cx="8763000" cy="4893647"/>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Braga is graduated in Medicine at the Faculty of Medicine of Santo </a:t>
            </a:r>
            <a:r>
              <a:rPr lang="en-IN" sz="2400" dirty="0" err="1"/>
              <a:t>Amaro</a:t>
            </a:r>
            <a:r>
              <a:rPr lang="en-IN" sz="2400" dirty="0"/>
              <a:t> (1987). Specialist in </a:t>
            </a:r>
            <a:r>
              <a:rPr lang="en-IN" sz="2400" dirty="0" err="1"/>
              <a:t>Pediatrics</a:t>
            </a:r>
            <a:r>
              <a:rPr lang="en-IN" sz="2400" dirty="0"/>
              <a:t> at Sao Paulo State Department of Health (1990). Received a PhD degree in medicine from the University of Sao Paulo (1998), Brazil. He was also a postdoctoral fellow in Environmental Epidemiology at Harvard School of Public Health, USA (2001). He is currently Professor and researcher at the Environmental Exposure and Risk Assessment Group of the Catholic University of Santos, Senior researcher of the Environmental Epidemiology Study Group in the Laboratory of Experimental Air Pollution, University of São Paulo Faculty of Medical Sciences, and researcher at the </a:t>
            </a:r>
            <a:r>
              <a:rPr lang="en-IN" sz="2400" dirty="0" err="1"/>
              <a:t>Center</a:t>
            </a:r>
            <a:r>
              <a:rPr lang="en-IN" sz="2400" dirty="0"/>
              <a:t> for Studies of Contemporary Culture (CEDEC).</a:t>
            </a:r>
            <a:endParaRPr lang="en-US" sz="2200" dirty="0">
              <a:latin typeface="Times New Roman" pitchFamily="18" charset="0"/>
              <a:cs typeface="Times New Roman" pitchFamily="18" charset="0"/>
            </a:endParaRPr>
          </a:p>
        </p:txBody>
      </p:sp>
      <p:sp>
        <p:nvSpPr>
          <p:cNvPr id="6" name="Rectangle 5"/>
          <p:cNvSpPr/>
          <p:nvPr/>
        </p:nvSpPr>
        <p:spPr>
          <a:xfrm>
            <a:off x="61234" y="1676400"/>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830997"/>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Braga research  interest include study of the adverse effects of air, water and soil contamination on health.</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4862870"/>
          </a:xfrm>
          <a:prstGeom prst="rect">
            <a:avLst/>
          </a:prstGeom>
        </p:spPr>
        <p:txBody>
          <a:bodyPr wrap="square">
            <a:spAutoFit/>
          </a:bodyPr>
          <a:lstStyle/>
          <a:p>
            <a:r>
              <a:rPr lang="en-IN" sz="2400" b="1" dirty="0"/>
              <a:t>The Effect of Weather on Respiratory and Cardiovascular Deaths </a:t>
            </a:r>
            <a:r>
              <a:rPr lang="en-IN" sz="2400" b="1" dirty="0" smtClean="0"/>
              <a:t>in 12 </a:t>
            </a:r>
            <a:r>
              <a:rPr lang="en-IN" sz="2400" b="1" dirty="0"/>
              <a:t>U.S. Cities</a:t>
            </a:r>
            <a:r>
              <a:rPr lang="en-US" sz="2400" b="1" dirty="0" smtClean="0"/>
              <a:t>.</a:t>
            </a:r>
            <a:endParaRPr lang="en-US" sz="2400" b="1" dirty="0"/>
          </a:p>
          <a:p>
            <a:endParaRPr lang="en-US" sz="2400" dirty="0" smtClean="0"/>
          </a:p>
          <a:p>
            <a:r>
              <a:rPr lang="en-US" sz="2400" dirty="0" err="1" smtClean="0"/>
              <a:t>Alfésio</a:t>
            </a:r>
            <a:r>
              <a:rPr lang="en-US" sz="2400" dirty="0" smtClean="0"/>
              <a:t> </a:t>
            </a:r>
            <a:r>
              <a:rPr lang="en-US" sz="2400" dirty="0"/>
              <a:t>L. F. Braga,1, 2 </a:t>
            </a:r>
            <a:r>
              <a:rPr lang="en-US" sz="2400" dirty="0" err="1"/>
              <a:t>Antonella</a:t>
            </a:r>
            <a:r>
              <a:rPr lang="en-US" sz="2400" dirty="0"/>
              <a:t> Zanobetti,1 and Joel </a:t>
            </a:r>
            <a:r>
              <a:rPr lang="en-US" sz="2400" dirty="0" smtClean="0"/>
              <a:t>Schwartz</a:t>
            </a:r>
          </a:p>
          <a:p>
            <a:endParaRPr lang="en-US" sz="2400" b="1" dirty="0" smtClean="0"/>
          </a:p>
          <a:p>
            <a:r>
              <a:rPr lang="en-IN" sz="2400" b="1" dirty="0"/>
              <a:t>Air pollution from biomass burning and asthma hospital admissions in a sugar cane plantation area in </a:t>
            </a:r>
            <a:r>
              <a:rPr lang="en-IN" sz="2400" b="1" dirty="0" smtClean="0"/>
              <a:t>Brazil</a:t>
            </a:r>
          </a:p>
          <a:p>
            <a:endParaRPr lang="en-US" sz="2400" dirty="0" smtClean="0"/>
          </a:p>
          <a:p>
            <a:r>
              <a:rPr lang="en-US" sz="2400" dirty="0" smtClean="0"/>
              <a:t>Marcos </a:t>
            </a:r>
            <a:r>
              <a:rPr lang="en-US" sz="2400" dirty="0" err="1"/>
              <a:t>Abdo</a:t>
            </a:r>
            <a:r>
              <a:rPr lang="en-US" sz="2400" dirty="0"/>
              <a:t> </a:t>
            </a:r>
            <a:r>
              <a:rPr lang="en-US" sz="2400" dirty="0" err="1"/>
              <a:t>Arbex</a:t>
            </a:r>
            <a:r>
              <a:rPr lang="en-US" sz="2400" dirty="0"/>
              <a:t>, Lourdes </a:t>
            </a:r>
            <a:r>
              <a:rPr lang="en-US" sz="2400" dirty="0" err="1"/>
              <a:t>Conceição</a:t>
            </a:r>
            <a:r>
              <a:rPr lang="en-US" sz="2400" dirty="0"/>
              <a:t> Martins, </a:t>
            </a:r>
            <a:r>
              <a:rPr lang="en-US" sz="2400" dirty="0" err="1"/>
              <a:t>Regiani</a:t>
            </a:r>
            <a:r>
              <a:rPr lang="en-US" sz="2400" dirty="0"/>
              <a:t> </a:t>
            </a:r>
            <a:r>
              <a:rPr lang="en-US" sz="2400" dirty="0" err="1"/>
              <a:t>Carvalho</a:t>
            </a:r>
            <a:r>
              <a:rPr lang="en-US" sz="2400" dirty="0"/>
              <a:t> de Oliveira, </a:t>
            </a:r>
            <a:r>
              <a:rPr lang="en-US" sz="2400" dirty="0" err="1"/>
              <a:t>Luiz</a:t>
            </a:r>
            <a:r>
              <a:rPr lang="en-US" sz="2400" dirty="0"/>
              <a:t> Alberto Amador Pereira, </a:t>
            </a:r>
            <a:r>
              <a:rPr lang="en-US" sz="2400" dirty="0" err="1"/>
              <a:t>Flávio</a:t>
            </a:r>
            <a:r>
              <a:rPr lang="en-US" sz="2400" dirty="0"/>
              <a:t> </a:t>
            </a:r>
            <a:r>
              <a:rPr lang="en-US" sz="2400" dirty="0" err="1"/>
              <a:t>Ferlin</a:t>
            </a:r>
            <a:r>
              <a:rPr lang="en-US" sz="2400" dirty="0"/>
              <a:t> </a:t>
            </a:r>
            <a:r>
              <a:rPr lang="en-US" sz="2400" dirty="0" err="1"/>
              <a:t>Arbex</a:t>
            </a:r>
            <a:r>
              <a:rPr lang="en-US" sz="2400" dirty="0"/>
              <a:t>, José Eduardo </a:t>
            </a:r>
            <a:r>
              <a:rPr lang="en-US" sz="2400" dirty="0" err="1"/>
              <a:t>Delfini</a:t>
            </a:r>
            <a:r>
              <a:rPr lang="en-US" sz="2400" dirty="0"/>
              <a:t> </a:t>
            </a:r>
            <a:r>
              <a:rPr lang="en-US" sz="2400" dirty="0" err="1"/>
              <a:t>Cançado</a:t>
            </a:r>
            <a:r>
              <a:rPr lang="en-US" sz="2400" dirty="0"/>
              <a:t>, Paulo </a:t>
            </a:r>
            <a:r>
              <a:rPr lang="en-US" sz="2400" dirty="0" err="1"/>
              <a:t>Hilário</a:t>
            </a:r>
            <a:r>
              <a:rPr lang="en-US" sz="2400" dirty="0"/>
              <a:t> </a:t>
            </a:r>
            <a:r>
              <a:rPr lang="en-US" sz="2400" dirty="0" err="1"/>
              <a:t>Nascimento</a:t>
            </a:r>
            <a:r>
              <a:rPr lang="en-US" sz="2400" dirty="0"/>
              <a:t> </a:t>
            </a:r>
            <a:r>
              <a:rPr lang="en-US" sz="2400" dirty="0" err="1"/>
              <a:t>Saldiva</a:t>
            </a:r>
            <a:r>
              <a:rPr lang="en-US" sz="2400" dirty="0"/>
              <a:t>, and </a:t>
            </a:r>
            <a:r>
              <a:rPr lang="en-US" sz="2400" dirty="0" err="1"/>
              <a:t>Alfésio</a:t>
            </a:r>
            <a:r>
              <a:rPr lang="en-US" sz="2400" dirty="0"/>
              <a:t> </a:t>
            </a:r>
            <a:r>
              <a:rPr lang="en-US" sz="2400" dirty="0" err="1"/>
              <a:t>Luís</a:t>
            </a:r>
            <a:r>
              <a:rPr lang="en-US" sz="2400" dirty="0"/>
              <a:t> Ferreira Braga</a:t>
            </a:r>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4893647"/>
          </a:xfrm>
          <a:prstGeom prst="rect">
            <a:avLst/>
          </a:prstGeom>
        </p:spPr>
        <p:txBody>
          <a:bodyPr wrap="square">
            <a:spAutoFit/>
          </a:bodyPr>
          <a:lstStyle/>
          <a:p>
            <a:r>
              <a:rPr lang="en-IN" sz="2400" b="1" dirty="0"/>
              <a:t>Air pollution and </a:t>
            </a:r>
            <a:r>
              <a:rPr lang="en-IN" sz="2400" b="1" dirty="0" err="1"/>
              <a:t>pediatric</a:t>
            </a:r>
            <a:r>
              <a:rPr lang="en-IN" sz="2400" b="1" dirty="0"/>
              <a:t> respiratory hospital admissions in São Paulo, </a:t>
            </a:r>
            <a:r>
              <a:rPr lang="en-IN" sz="2400" b="1" dirty="0" smtClean="0"/>
              <a:t>Brazil</a:t>
            </a:r>
          </a:p>
          <a:p>
            <a:r>
              <a:rPr lang="en-US" sz="2400" dirty="0" err="1"/>
              <a:t>Alfésio</a:t>
            </a:r>
            <a:r>
              <a:rPr lang="en-US" sz="2400" dirty="0"/>
              <a:t> L.F. </a:t>
            </a:r>
            <a:r>
              <a:rPr lang="en-US" sz="2400" dirty="0" smtClean="0"/>
              <a:t>Braga, </a:t>
            </a:r>
            <a:r>
              <a:rPr lang="en-US" sz="2400" dirty="0" err="1"/>
              <a:t>Gleice</a:t>
            </a:r>
            <a:r>
              <a:rPr lang="en-US" sz="2400" dirty="0"/>
              <a:t> M.S. </a:t>
            </a:r>
            <a:r>
              <a:rPr lang="en-US" sz="2400" dirty="0" err="1" smtClean="0"/>
              <a:t>Conceição</a:t>
            </a:r>
            <a:r>
              <a:rPr lang="en-US" sz="2400" dirty="0" smtClean="0"/>
              <a:t>, </a:t>
            </a:r>
            <a:r>
              <a:rPr lang="en-US" sz="2400" dirty="0" err="1"/>
              <a:t>Luiz</a:t>
            </a:r>
            <a:r>
              <a:rPr lang="en-US" sz="2400" dirty="0"/>
              <a:t> A.A. </a:t>
            </a:r>
            <a:r>
              <a:rPr lang="en-US" sz="2400" dirty="0" smtClean="0"/>
              <a:t>Pereira, </a:t>
            </a:r>
            <a:r>
              <a:rPr lang="en-US" sz="2400" dirty="0" err="1"/>
              <a:t>Humberto</a:t>
            </a:r>
            <a:r>
              <a:rPr lang="en-US" sz="2400" dirty="0"/>
              <a:t> S. </a:t>
            </a:r>
            <a:r>
              <a:rPr lang="en-US" sz="2400" dirty="0" err="1" smtClean="0"/>
              <a:t>Kishi</a:t>
            </a:r>
            <a:r>
              <a:rPr lang="en-US" sz="2400" dirty="0" smtClean="0"/>
              <a:t>, </a:t>
            </a:r>
            <a:r>
              <a:rPr lang="en-US" sz="2400" dirty="0" err="1"/>
              <a:t>Júlio</a:t>
            </a:r>
            <a:r>
              <a:rPr lang="en-US" sz="2400" dirty="0"/>
              <a:t> C.R. </a:t>
            </a:r>
            <a:r>
              <a:rPr lang="en-US" sz="2400" dirty="0" smtClean="0"/>
              <a:t>Pereira, </a:t>
            </a:r>
            <a:r>
              <a:rPr lang="en-US" sz="2400" dirty="0"/>
              <a:t>Maria F. </a:t>
            </a:r>
            <a:r>
              <a:rPr lang="en-US" sz="2400" dirty="0" smtClean="0"/>
              <a:t>Andrade, </a:t>
            </a:r>
            <a:r>
              <a:rPr lang="en-US" sz="2400" dirty="0" err="1"/>
              <a:t>Fábio</a:t>
            </a:r>
            <a:r>
              <a:rPr lang="en-US" sz="2400" dirty="0"/>
              <a:t> L.T. </a:t>
            </a:r>
            <a:r>
              <a:rPr lang="en-US" sz="2400" dirty="0" err="1" smtClean="0"/>
              <a:t>Gonçalves</a:t>
            </a:r>
            <a:r>
              <a:rPr lang="en-US" sz="2400" dirty="0" smtClean="0"/>
              <a:t>, </a:t>
            </a:r>
            <a:r>
              <a:rPr lang="en-US" sz="2400" dirty="0"/>
              <a:t>Paulo H.N. </a:t>
            </a:r>
            <a:r>
              <a:rPr lang="en-US" sz="2400" dirty="0" err="1" smtClean="0"/>
              <a:t>Saldiva</a:t>
            </a:r>
            <a:r>
              <a:rPr lang="en-US" sz="2400" dirty="0" smtClean="0"/>
              <a:t> </a:t>
            </a:r>
            <a:r>
              <a:rPr lang="en-US" sz="2400" dirty="0" err="1"/>
              <a:t>andMaria</a:t>
            </a:r>
            <a:r>
              <a:rPr lang="en-US" sz="2400" dirty="0"/>
              <a:t> </a:t>
            </a:r>
            <a:r>
              <a:rPr lang="en-US" sz="2400" dirty="0" smtClean="0"/>
              <a:t> and </a:t>
            </a:r>
            <a:r>
              <a:rPr lang="en-US" sz="2400" dirty="0" err="1" smtClean="0"/>
              <a:t>Latorre</a:t>
            </a:r>
            <a:r>
              <a:rPr lang="en-US" sz="2400" dirty="0" smtClean="0"/>
              <a:t>,</a:t>
            </a:r>
            <a:endParaRPr lang="en-US" sz="2400" dirty="0" smtClean="0"/>
          </a:p>
          <a:p>
            <a:endParaRPr lang="en-US" sz="2400" dirty="0"/>
          </a:p>
          <a:p>
            <a:r>
              <a:rPr lang="en-IN" sz="2400" b="1" dirty="0"/>
              <a:t>Health effects of air pollution exposure on children and adolescents in São Paulo, </a:t>
            </a:r>
            <a:r>
              <a:rPr lang="en-IN" sz="2400" b="1" dirty="0" err="1"/>
              <a:t>Brazi</a:t>
            </a:r>
            <a:r>
              <a:rPr lang="en-US" sz="2400" b="1" dirty="0" smtClean="0"/>
              <a:t>.</a:t>
            </a:r>
            <a:endParaRPr lang="en-US" sz="2400" b="1" dirty="0"/>
          </a:p>
          <a:p>
            <a:r>
              <a:rPr lang="en-US" sz="2400" dirty="0" err="1"/>
              <a:t>Alfesio</a:t>
            </a:r>
            <a:r>
              <a:rPr lang="en-US" sz="2400" dirty="0"/>
              <a:t> L.F. </a:t>
            </a:r>
            <a:r>
              <a:rPr lang="en-US" sz="2400" dirty="0" smtClean="0"/>
              <a:t>Braga, Paulo </a:t>
            </a:r>
            <a:r>
              <a:rPr lang="en-US" sz="2400" dirty="0"/>
              <a:t>H.N. </a:t>
            </a:r>
            <a:r>
              <a:rPr lang="en-US" sz="2400" dirty="0" err="1" smtClean="0"/>
              <a:t>Saldiva</a:t>
            </a:r>
            <a:r>
              <a:rPr lang="en-US" sz="2400" dirty="0" smtClean="0"/>
              <a:t>, </a:t>
            </a:r>
            <a:r>
              <a:rPr lang="en-US" sz="2400" dirty="0" err="1"/>
              <a:t>Luiz</a:t>
            </a:r>
            <a:r>
              <a:rPr lang="en-US" sz="2400" dirty="0"/>
              <a:t> A.A. </a:t>
            </a:r>
            <a:r>
              <a:rPr lang="en-US" sz="2400" dirty="0" smtClean="0"/>
              <a:t>Pereira, </a:t>
            </a:r>
            <a:r>
              <a:rPr lang="en-US" sz="2400" dirty="0" err="1"/>
              <a:t>Joaquim</a:t>
            </a:r>
            <a:r>
              <a:rPr lang="en-US" sz="2400" dirty="0"/>
              <a:t> J.C. </a:t>
            </a:r>
            <a:r>
              <a:rPr lang="en-US" sz="2400" dirty="0" err="1" smtClean="0"/>
              <a:t>Menezes</a:t>
            </a:r>
            <a:r>
              <a:rPr lang="en-US" sz="2400" dirty="0" smtClean="0"/>
              <a:t>, </a:t>
            </a:r>
            <a:r>
              <a:rPr lang="en-US" sz="2400" dirty="0" err="1"/>
              <a:t>Gleice</a:t>
            </a:r>
            <a:r>
              <a:rPr lang="en-US" sz="2400" dirty="0"/>
              <a:t> </a:t>
            </a:r>
            <a:r>
              <a:rPr lang="en-US" sz="2400" dirty="0" smtClean="0"/>
              <a:t>,  </a:t>
            </a:r>
            <a:r>
              <a:rPr lang="en-US" sz="2400" dirty="0" err="1" smtClean="0"/>
              <a:t>Conceição</a:t>
            </a:r>
            <a:r>
              <a:rPr lang="en-US" sz="2400" dirty="0" smtClean="0"/>
              <a:t>, </a:t>
            </a:r>
            <a:r>
              <a:rPr lang="en-US" sz="2400" dirty="0"/>
              <a:t>Chin A. </a:t>
            </a:r>
            <a:r>
              <a:rPr lang="en-US" sz="2400" dirty="0" smtClean="0"/>
              <a:t>Lin, </a:t>
            </a:r>
            <a:r>
              <a:rPr lang="en-US" sz="2400" dirty="0" err="1"/>
              <a:t>Antonella</a:t>
            </a:r>
            <a:r>
              <a:rPr lang="en-US" sz="2400" dirty="0"/>
              <a:t> </a:t>
            </a:r>
            <a:r>
              <a:rPr lang="en-US" sz="2400" dirty="0" err="1" smtClean="0"/>
              <a:t>Zanobetti</a:t>
            </a:r>
            <a:r>
              <a:rPr lang="en-US" sz="2400" dirty="0" smtClean="0"/>
              <a:t>, </a:t>
            </a:r>
            <a:r>
              <a:rPr lang="en-US" sz="2400" dirty="0"/>
              <a:t>Joel </a:t>
            </a:r>
            <a:r>
              <a:rPr lang="en-US" sz="2400" dirty="0" smtClean="0"/>
              <a:t>Schwartz and Douglas </a:t>
            </a:r>
            <a:r>
              <a:rPr lang="en-US" sz="2400" dirty="0"/>
              <a:t>W. Dockery </a:t>
            </a:r>
            <a:r>
              <a:rPr lang="en-US" sz="2400" dirty="0" smtClean="0"/>
              <a:t>ScD</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44414"/>
            <a:ext cx="8875986" cy="3046988"/>
          </a:xfrm>
          <a:prstGeom prst="rect">
            <a:avLst/>
          </a:prstGeom>
          <a:noFill/>
        </p:spPr>
        <p:txBody>
          <a:bodyPr wrap="square" rtlCol="0">
            <a:spAutoFit/>
          </a:bodyPr>
          <a:lstStyle/>
          <a:p>
            <a:r>
              <a:rPr lang="en-IN" sz="2400" b="1" dirty="0"/>
              <a:t>Air pollution and the respiratory system</a:t>
            </a:r>
            <a:r>
              <a:rPr lang="en-US" sz="2400" b="1" dirty="0" smtClean="0"/>
              <a:t>.</a:t>
            </a:r>
          </a:p>
          <a:p>
            <a:endParaRPr lang="en-US" sz="2400" b="1" dirty="0"/>
          </a:p>
          <a:p>
            <a:r>
              <a:rPr lang="pt-BR" sz="2400" dirty="0"/>
              <a:t>Marcos Abdo Arbex, Ubiratan de Paula </a:t>
            </a:r>
            <a:r>
              <a:rPr lang="pt-BR" sz="2400" dirty="0" smtClean="0"/>
              <a:t>Santos,Lourdes </a:t>
            </a:r>
            <a:r>
              <a:rPr lang="pt-BR" sz="2400" dirty="0"/>
              <a:t>Conceição Martins, Paulo Hilário Nascimento </a:t>
            </a:r>
            <a:r>
              <a:rPr lang="pt-BR" sz="2400" dirty="0" smtClean="0"/>
              <a:t>Saldiva,Luiz </a:t>
            </a:r>
            <a:r>
              <a:rPr lang="pt-BR" sz="2400" dirty="0"/>
              <a:t>Alberto Amador Pereira, Alfésio </a:t>
            </a:r>
            <a:r>
              <a:rPr lang="pt-BR" sz="2400" dirty="0" smtClean="0"/>
              <a:t>Braga</a:t>
            </a:r>
            <a:endParaRPr lang="en-US" sz="2400" dirty="0" smtClean="0"/>
          </a:p>
          <a:p>
            <a:endParaRPr lang="en-US" sz="2400" dirty="0"/>
          </a:p>
          <a:p>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929</TotalTime>
  <Words>697</Words>
  <Application>Microsoft Office PowerPoint</Application>
  <PresentationFormat>On-screen Show (4:3)</PresentationFormat>
  <Paragraphs>50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75</cp:revision>
  <dcterms:created xsi:type="dcterms:W3CDTF">2014-10-01T07:08:05Z</dcterms:created>
  <dcterms:modified xsi:type="dcterms:W3CDTF">2015-11-20T08:17:39Z</dcterms:modified>
</cp:coreProperties>
</file>