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44102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02378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61166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87551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8283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87948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227B36-9192-4676-A098-001A6846494D}"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43910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227B36-9192-4676-A098-001A6846494D}"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27086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6327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66402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1399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27B36-9192-4676-A098-001A6846494D}" type="datetimeFigureOut">
              <a:rPr lang="en-US" smtClean="0"/>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DBBDC-7E4C-4773-AC21-4C169E4BF4BF}" type="slidenum">
              <a:rPr lang="en-US" smtClean="0"/>
              <a:t>‹#›</a:t>
            </a:fld>
            <a:endParaRPr lang="en-US"/>
          </a:p>
        </p:txBody>
      </p:sp>
    </p:spTree>
    <p:extLst>
      <p:ext uri="{BB962C8B-B14F-4D97-AF65-F5344CB8AC3E}">
        <p14:creationId xmlns:p14="http://schemas.microsoft.com/office/powerpoint/2010/main" val="3647645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latin typeface="Times New Roman" pitchFamily="18" charset="0"/>
                <a:cs typeface="Times New Roman" pitchFamily="18" charset="0"/>
              </a:rPr>
              <a:t>Journal of Sports Medicine and Doping Studies</a:t>
            </a:r>
            <a:endParaRPr lang="en-US" b="1" dirty="0">
              <a:solidFill>
                <a:srgbClr val="0070C0"/>
              </a:solidFill>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362200"/>
            <a:ext cx="2209800" cy="3093720"/>
          </a:xfr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
        <p:nvSpPr>
          <p:cNvPr id="5" name="Rectangle 4"/>
          <p:cNvSpPr/>
          <p:nvPr/>
        </p:nvSpPr>
        <p:spPr>
          <a:xfrm>
            <a:off x="2819400" y="3886200"/>
            <a:ext cx="4572000" cy="1477328"/>
          </a:xfrm>
          <a:prstGeom prst="rect">
            <a:avLst/>
          </a:prstGeom>
        </p:spPr>
        <p:txBody>
          <a:bodyPr>
            <a:spAutoFit/>
          </a:bodyPr>
          <a:lstStyle/>
          <a:p>
            <a:r>
              <a:rPr lang="en-US" b="1" dirty="0"/>
              <a:t>Alfonso Jimenez</a:t>
            </a:r>
            <a:br>
              <a:rPr lang="en-US" b="1" dirty="0"/>
            </a:br>
            <a:r>
              <a:rPr lang="en-US" dirty="0"/>
              <a:t>Professor</a:t>
            </a:r>
            <a:r>
              <a:rPr lang="en-US" dirty="0"/>
              <a:t/>
            </a:r>
            <a:br>
              <a:rPr lang="en-US" dirty="0"/>
            </a:br>
            <a:r>
              <a:rPr lang="en-US" dirty="0"/>
              <a:t>School of Science</a:t>
            </a:r>
            <a:r>
              <a:rPr lang="en-US" dirty="0"/>
              <a:t/>
            </a:r>
            <a:br>
              <a:rPr lang="en-US" dirty="0"/>
            </a:br>
            <a:r>
              <a:rPr lang="en-US" dirty="0"/>
              <a:t>University of Greenwich</a:t>
            </a:r>
            <a:r>
              <a:rPr lang="en-US" dirty="0"/>
              <a:t/>
            </a:r>
            <a:br>
              <a:rPr lang="en-US" dirty="0"/>
            </a:br>
            <a:r>
              <a:rPr lang="en-US" dirty="0"/>
              <a:t>UK</a:t>
            </a:r>
            <a:endParaRPr lang="en-US" dirty="0"/>
          </a:p>
        </p:txBody>
      </p:sp>
    </p:spTree>
    <p:extLst>
      <p:ext uri="{BB962C8B-B14F-4D97-AF65-F5344CB8AC3E}">
        <p14:creationId xmlns:p14="http://schemas.microsoft.com/office/powerpoint/2010/main" val="4218509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Professor Alfonso Jimenez, PhD, CSCS, *D; NSCA-CPT, *D, is Head of the Centre for Sports Sciences &amp; Human Performance, at the School of Science, University of Greenwich (UK). He holds a Ph.D. in Physiology (2003), a Bachelor in Exercise Sciences (1993), and different professional accreditations and certifications as CSCS and NSCA-CPT (both Recertified with Distinction). In 2007 he completed a postdoctoral training at Arizona State University (Exercise &amp; Wellness Department) as International Scholar, Researcher &amp; Lecturer. In April 2009 he was elected as Chairman of the Standards Council at the European Health &amp; Fitness Association (www.ehfa.eu), a not-for-profit association based at Brussels that currently represents </a:t>
            </a:r>
            <a:r>
              <a:rPr lang="en-US" sz="1800" dirty="0" err="1">
                <a:latin typeface="Times New Roman" pitchFamily="18" charset="0"/>
                <a:cs typeface="Times New Roman" pitchFamily="18" charset="0"/>
              </a:rPr>
              <a:t>approx</a:t>
            </a:r>
            <a:r>
              <a:rPr lang="en-US" sz="1800" dirty="0">
                <a:latin typeface="Times New Roman" pitchFamily="18" charset="0"/>
                <a:cs typeface="Times New Roman" pitchFamily="18" charset="0"/>
              </a:rPr>
              <a:t> 10.000 health clubs and leisure centers and 18 national associations spread across 22 European countries. </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Physical Activity &amp; Health, Clinical Exercise in Special Populations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349</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Journal of Sports Medicine and Doping Studies</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10</cp:revision>
  <dcterms:created xsi:type="dcterms:W3CDTF">2015-10-14T08:23:48Z</dcterms:created>
  <dcterms:modified xsi:type="dcterms:W3CDTF">2015-10-14T15:23:47Z</dcterms:modified>
</cp:coreProperties>
</file>