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301" r:id="rId4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10/19/2015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26" Type="http://schemas.openxmlformats.org/officeDocument/2006/relationships/image" Target="../media/image55.png"/><Relationship Id="rId21" Type="http://schemas.openxmlformats.org/officeDocument/2006/relationships/image" Target="../media/image50.png"/><Relationship Id="rId34" Type="http://schemas.openxmlformats.org/officeDocument/2006/relationships/image" Target="../media/image63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5" Type="http://schemas.openxmlformats.org/officeDocument/2006/relationships/image" Target="../media/image54.png"/><Relationship Id="rId33" Type="http://schemas.openxmlformats.org/officeDocument/2006/relationships/image" Target="../media/image62.png"/><Relationship Id="rId2" Type="http://schemas.openxmlformats.org/officeDocument/2006/relationships/image" Target="../media/image67.png"/><Relationship Id="rId16" Type="http://schemas.openxmlformats.org/officeDocument/2006/relationships/image" Target="../media/image81.png"/><Relationship Id="rId20" Type="http://schemas.openxmlformats.org/officeDocument/2006/relationships/image" Target="../media/image85.pn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24" Type="http://schemas.openxmlformats.org/officeDocument/2006/relationships/image" Target="../media/image53.png"/><Relationship Id="rId32" Type="http://schemas.openxmlformats.org/officeDocument/2006/relationships/image" Target="../media/image61.png"/><Relationship Id="rId37" Type="http://schemas.openxmlformats.org/officeDocument/2006/relationships/image" Target="../media/image66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36" Type="http://schemas.openxmlformats.org/officeDocument/2006/relationships/image" Target="../media/image65.png"/><Relationship Id="rId10" Type="http://schemas.openxmlformats.org/officeDocument/2006/relationships/image" Target="../media/image75.png"/><Relationship Id="rId19" Type="http://schemas.openxmlformats.org/officeDocument/2006/relationships/image" Target="../media/image84.png"/><Relationship Id="rId31" Type="http://schemas.openxmlformats.org/officeDocument/2006/relationships/image" Target="../media/image6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Relationship Id="rId30" Type="http://schemas.openxmlformats.org/officeDocument/2006/relationships/image" Target="../media/image59.png"/><Relationship Id="rId35" Type="http://schemas.openxmlformats.org/officeDocument/2006/relationships/image" Target="../media/image64.png"/><Relationship Id="rId8" Type="http://schemas.openxmlformats.org/officeDocument/2006/relationships/image" Target="../media/image73.png"/><Relationship Id="rId3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18" Type="http://schemas.openxmlformats.org/officeDocument/2006/relationships/image" Target="../media/image11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image" Target="../media/image110.png"/><Relationship Id="rId2" Type="http://schemas.openxmlformats.org/officeDocument/2006/relationships/image" Target="../media/image95.png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5" Type="http://schemas.openxmlformats.org/officeDocument/2006/relationships/image" Target="../media/image10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3.png"/><Relationship Id="rId18" Type="http://schemas.openxmlformats.org/officeDocument/2006/relationships/image" Target="../media/image128.png"/><Relationship Id="rId26" Type="http://schemas.openxmlformats.org/officeDocument/2006/relationships/image" Target="../media/image136.png"/><Relationship Id="rId39" Type="http://schemas.openxmlformats.org/officeDocument/2006/relationships/image" Target="../media/image149.png"/><Relationship Id="rId21" Type="http://schemas.openxmlformats.org/officeDocument/2006/relationships/image" Target="../media/image131.png"/><Relationship Id="rId34" Type="http://schemas.openxmlformats.org/officeDocument/2006/relationships/image" Target="../media/image144.png"/><Relationship Id="rId42" Type="http://schemas.openxmlformats.org/officeDocument/2006/relationships/image" Target="../media/image152.png"/><Relationship Id="rId47" Type="http://schemas.openxmlformats.org/officeDocument/2006/relationships/image" Target="../media/image157.png"/><Relationship Id="rId50" Type="http://schemas.openxmlformats.org/officeDocument/2006/relationships/image" Target="../media/image160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6" Type="http://schemas.openxmlformats.org/officeDocument/2006/relationships/image" Target="../media/image126.png"/><Relationship Id="rId29" Type="http://schemas.openxmlformats.org/officeDocument/2006/relationships/image" Target="../media/image139.png"/><Relationship Id="rId11" Type="http://schemas.openxmlformats.org/officeDocument/2006/relationships/image" Target="../media/image121.png"/><Relationship Id="rId24" Type="http://schemas.openxmlformats.org/officeDocument/2006/relationships/image" Target="../media/image134.png"/><Relationship Id="rId32" Type="http://schemas.openxmlformats.org/officeDocument/2006/relationships/image" Target="../media/image142.png"/><Relationship Id="rId37" Type="http://schemas.openxmlformats.org/officeDocument/2006/relationships/image" Target="../media/image147.png"/><Relationship Id="rId40" Type="http://schemas.openxmlformats.org/officeDocument/2006/relationships/image" Target="../media/image150.png"/><Relationship Id="rId45" Type="http://schemas.openxmlformats.org/officeDocument/2006/relationships/image" Target="../media/image155.png"/><Relationship Id="rId53" Type="http://schemas.openxmlformats.org/officeDocument/2006/relationships/image" Target="../media/image163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19" Type="http://schemas.openxmlformats.org/officeDocument/2006/relationships/image" Target="../media/image129.png"/><Relationship Id="rId31" Type="http://schemas.openxmlformats.org/officeDocument/2006/relationships/image" Target="../media/image141.png"/><Relationship Id="rId44" Type="http://schemas.openxmlformats.org/officeDocument/2006/relationships/image" Target="../media/image154.png"/><Relationship Id="rId52" Type="http://schemas.openxmlformats.org/officeDocument/2006/relationships/image" Target="../media/image162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Relationship Id="rId14" Type="http://schemas.openxmlformats.org/officeDocument/2006/relationships/image" Target="../media/image124.png"/><Relationship Id="rId22" Type="http://schemas.openxmlformats.org/officeDocument/2006/relationships/image" Target="../media/image132.png"/><Relationship Id="rId27" Type="http://schemas.openxmlformats.org/officeDocument/2006/relationships/image" Target="../media/image137.png"/><Relationship Id="rId30" Type="http://schemas.openxmlformats.org/officeDocument/2006/relationships/image" Target="../media/image140.png"/><Relationship Id="rId35" Type="http://schemas.openxmlformats.org/officeDocument/2006/relationships/image" Target="../media/image145.png"/><Relationship Id="rId43" Type="http://schemas.openxmlformats.org/officeDocument/2006/relationships/image" Target="../media/image153.png"/><Relationship Id="rId48" Type="http://schemas.openxmlformats.org/officeDocument/2006/relationships/image" Target="../media/image158.png"/><Relationship Id="rId8" Type="http://schemas.openxmlformats.org/officeDocument/2006/relationships/image" Target="../media/image118.png"/><Relationship Id="rId51" Type="http://schemas.openxmlformats.org/officeDocument/2006/relationships/image" Target="../media/image161.png"/><Relationship Id="rId3" Type="http://schemas.openxmlformats.org/officeDocument/2006/relationships/image" Target="../media/image113.png"/><Relationship Id="rId12" Type="http://schemas.openxmlformats.org/officeDocument/2006/relationships/image" Target="../media/image122.png"/><Relationship Id="rId17" Type="http://schemas.openxmlformats.org/officeDocument/2006/relationships/image" Target="../media/image127.png"/><Relationship Id="rId25" Type="http://schemas.openxmlformats.org/officeDocument/2006/relationships/image" Target="../media/image135.png"/><Relationship Id="rId33" Type="http://schemas.openxmlformats.org/officeDocument/2006/relationships/image" Target="../media/image143.png"/><Relationship Id="rId38" Type="http://schemas.openxmlformats.org/officeDocument/2006/relationships/image" Target="../media/image148.png"/><Relationship Id="rId46" Type="http://schemas.openxmlformats.org/officeDocument/2006/relationships/image" Target="../media/image156.png"/><Relationship Id="rId20" Type="http://schemas.openxmlformats.org/officeDocument/2006/relationships/image" Target="../media/image130.png"/><Relationship Id="rId41" Type="http://schemas.openxmlformats.org/officeDocument/2006/relationships/image" Target="../media/image151.png"/><Relationship Id="rId54" Type="http://schemas.openxmlformats.org/officeDocument/2006/relationships/image" Target="../media/image1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15" Type="http://schemas.openxmlformats.org/officeDocument/2006/relationships/image" Target="../media/image125.png"/><Relationship Id="rId23" Type="http://schemas.openxmlformats.org/officeDocument/2006/relationships/image" Target="../media/image133.png"/><Relationship Id="rId28" Type="http://schemas.openxmlformats.org/officeDocument/2006/relationships/image" Target="../media/image138.png"/><Relationship Id="rId36" Type="http://schemas.openxmlformats.org/officeDocument/2006/relationships/image" Target="../media/image146.png"/><Relationship Id="rId49" Type="http://schemas.openxmlformats.org/officeDocument/2006/relationships/image" Target="../media/image15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5.png"/><Relationship Id="rId4" Type="http://schemas.openxmlformats.org/officeDocument/2006/relationships/image" Target="../media/image17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3.png"/><Relationship Id="rId4" Type="http://schemas.openxmlformats.org/officeDocument/2006/relationships/image" Target="../media/image18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85.png"/><Relationship Id="rId7" Type="http://schemas.openxmlformats.org/officeDocument/2006/relationships/image" Target="../media/image189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8.png"/><Relationship Id="rId5" Type="http://schemas.openxmlformats.org/officeDocument/2006/relationships/image" Target="../media/image187.png"/><Relationship Id="rId4" Type="http://schemas.openxmlformats.org/officeDocument/2006/relationships/image" Target="../media/image186.png"/><Relationship Id="rId9" Type="http://schemas.openxmlformats.org/officeDocument/2006/relationships/image" Target="../media/image19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jpg"/><Relationship Id="rId2" Type="http://schemas.openxmlformats.org/officeDocument/2006/relationships/image" Target="../media/image19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jpg"/><Relationship Id="rId5" Type="http://schemas.openxmlformats.org/officeDocument/2006/relationships/image" Target="../media/image198.jpg"/><Relationship Id="rId4" Type="http://schemas.openxmlformats.org/officeDocument/2006/relationships/image" Target="../media/image197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jpeg"/><Relationship Id="rId2" Type="http://schemas.openxmlformats.org/officeDocument/2006/relationships/image" Target="../media/image20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micsonline.org/membership.php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7807" y="990600"/>
            <a:ext cx="3117341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32275" y="1558035"/>
            <a:ext cx="3545204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latin typeface="Calibri"/>
                <a:cs typeface="Calibri"/>
              </a:rPr>
              <a:t>D</a:t>
            </a:r>
            <a:r>
              <a:rPr sz="3200" b="1" dirty="0">
                <a:latin typeface="Calibri"/>
                <a:cs typeface="Calibri"/>
              </a:rPr>
              <a:t>r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Amit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K</a:t>
            </a:r>
            <a:r>
              <a:rPr sz="3200" b="1" spc="-5" dirty="0">
                <a:latin typeface="Calibri"/>
                <a:cs typeface="Calibri"/>
              </a:rPr>
              <a:t>uma</a:t>
            </a:r>
            <a:r>
              <a:rPr sz="3200" b="1" dirty="0">
                <a:latin typeface="Calibri"/>
                <a:cs typeface="Calibri"/>
              </a:rPr>
              <a:t>r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90" dirty="0">
                <a:latin typeface="Calibri"/>
                <a:cs typeface="Calibri"/>
              </a:rPr>
              <a:t>T</a:t>
            </a:r>
            <a:r>
              <a:rPr sz="3200" b="1" spc="-5" dirty="0">
                <a:latin typeface="Calibri"/>
                <a:cs typeface="Calibri"/>
              </a:rPr>
              <a:t>yagi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32275" y="2546096"/>
            <a:ext cx="4281170" cy="219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i="1" spc="-5" dirty="0">
                <a:latin typeface="Times New Roman"/>
                <a:cs typeface="Times New Roman"/>
              </a:rPr>
              <a:t>Depar</a:t>
            </a:r>
            <a:r>
              <a:rPr sz="2800" i="1" dirty="0">
                <a:latin typeface="Times New Roman"/>
                <a:cs typeface="Times New Roman"/>
              </a:rPr>
              <a:t>t</a:t>
            </a:r>
            <a:r>
              <a:rPr sz="2800" i="1" spc="-5" dirty="0">
                <a:latin typeface="Times New Roman"/>
                <a:cs typeface="Times New Roman"/>
              </a:rPr>
              <a:t>ment</a:t>
            </a:r>
            <a:r>
              <a:rPr sz="2800" i="1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of</a:t>
            </a:r>
            <a:r>
              <a:rPr sz="2800" i="1" spc="-10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E</a:t>
            </a:r>
            <a:r>
              <a:rPr sz="2800" i="1" spc="-15" dirty="0">
                <a:latin typeface="Times New Roman"/>
                <a:cs typeface="Times New Roman"/>
              </a:rPr>
              <a:t>x</a:t>
            </a:r>
            <a:r>
              <a:rPr sz="2800" i="1" spc="-5" dirty="0">
                <a:latin typeface="Times New Roman"/>
                <a:cs typeface="Times New Roman"/>
              </a:rPr>
              <a:t>periment</a:t>
            </a:r>
            <a:r>
              <a:rPr sz="2800" i="1" spc="0" dirty="0">
                <a:latin typeface="Times New Roman"/>
                <a:cs typeface="Times New Roman"/>
              </a:rPr>
              <a:t>a</a:t>
            </a:r>
            <a:r>
              <a:rPr sz="2800" i="1" spc="-5" dirty="0">
                <a:latin typeface="Times New Roman"/>
                <a:cs typeface="Times New Roman"/>
              </a:rPr>
              <a:t>l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i="1" spc="-5" dirty="0">
                <a:latin typeface="Times New Roman"/>
                <a:cs typeface="Times New Roman"/>
              </a:rPr>
              <a:t>T</a:t>
            </a:r>
            <a:r>
              <a:rPr sz="2800" i="1" dirty="0">
                <a:latin typeface="Times New Roman"/>
                <a:cs typeface="Times New Roman"/>
              </a:rPr>
              <a:t>h</a:t>
            </a:r>
            <a:r>
              <a:rPr sz="2800" i="1" spc="-5" dirty="0">
                <a:latin typeface="Times New Roman"/>
                <a:cs typeface="Times New Roman"/>
              </a:rPr>
              <a:t>erapeut</a:t>
            </a:r>
            <a:r>
              <a:rPr sz="2800" i="1" dirty="0">
                <a:latin typeface="Times New Roman"/>
                <a:cs typeface="Times New Roman"/>
              </a:rPr>
              <a:t>i</a:t>
            </a:r>
            <a:r>
              <a:rPr sz="2800" i="1" spc="-5" dirty="0">
                <a:latin typeface="Times New Roman"/>
                <a:cs typeface="Times New Roman"/>
              </a:rPr>
              <a:t>cs,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98700"/>
              </a:lnSpc>
              <a:spcBef>
                <a:spcPts val="40"/>
              </a:spcBef>
            </a:pPr>
            <a:r>
              <a:rPr sz="2800" i="1" spc="-5" dirty="0">
                <a:latin typeface="Times New Roman"/>
                <a:cs typeface="Times New Roman"/>
              </a:rPr>
              <a:t>T</a:t>
            </a:r>
            <a:r>
              <a:rPr sz="2800" i="1" dirty="0">
                <a:latin typeface="Times New Roman"/>
                <a:cs typeface="Times New Roman"/>
              </a:rPr>
              <a:t>h</a:t>
            </a:r>
            <a:r>
              <a:rPr sz="2800" i="1" spc="-5" dirty="0">
                <a:latin typeface="Times New Roman"/>
                <a:cs typeface="Times New Roman"/>
              </a:rPr>
              <a:t>e</a:t>
            </a:r>
            <a:r>
              <a:rPr sz="2800" i="1" spc="-10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Universi</a:t>
            </a:r>
            <a:r>
              <a:rPr sz="2800" i="1" dirty="0">
                <a:latin typeface="Times New Roman"/>
                <a:cs typeface="Times New Roman"/>
              </a:rPr>
              <a:t>t</a:t>
            </a:r>
            <a:r>
              <a:rPr sz="2800" i="1" spc="-5" dirty="0">
                <a:latin typeface="Times New Roman"/>
                <a:cs typeface="Times New Roman"/>
              </a:rPr>
              <a:t>y</a:t>
            </a:r>
            <a:r>
              <a:rPr sz="2800" i="1" spc="-25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of</a:t>
            </a:r>
            <a:r>
              <a:rPr sz="2800" i="1" dirty="0">
                <a:latin typeface="Times New Roman"/>
                <a:cs typeface="Times New Roman"/>
              </a:rPr>
              <a:t> </a:t>
            </a:r>
            <a:r>
              <a:rPr sz="2800" i="1" spc="-254" dirty="0">
                <a:latin typeface="Times New Roman"/>
                <a:cs typeface="Times New Roman"/>
              </a:rPr>
              <a:t>T</a:t>
            </a:r>
            <a:r>
              <a:rPr sz="2800" i="1" spc="-5" dirty="0">
                <a:latin typeface="Times New Roman"/>
                <a:cs typeface="Times New Roman"/>
              </a:rPr>
              <a:t>e</a:t>
            </a:r>
            <a:r>
              <a:rPr sz="2800" i="1" spc="-20" dirty="0">
                <a:latin typeface="Times New Roman"/>
                <a:cs typeface="Times New Roman"/>
              </a:rPr>
              <a:t>x</a:t>
            </a:r>
            <a:r>
              <a:rPr sz="2800" i="1" spc="-5" dirty="0">
                <a:latin typeface="Times New Roman"/>
                <a:cs typeface="Times New Roman"/>
              </a:rPr>
              <a:t>a</a:t>
            </a:r>
            <a:r>
              <a:rPr sz="2800" i="1" dirty="0">
                <a:latin typeface="Times New Roman"/>
                <a:cs typeface="Times New Roman"/>
              </a:rPr>
              <a:t>s</a:t>
            </a:r>
            <a:r>
              <a:rPr sz="2800" i="1" spc="-5" dirty="0">
                <a:latin typeface="Times New Roman"/>
                <a:cs typeface="Times New Roman"/>
              </a:rPr>
              <a:t>, M</a:t>
            </a:r>
            <a:r>
              <a:rPr sz="2800" i="1" spc="-20" dirty="0">
                <a:latin typeface="Times New Roman"/>
                <a:cs typeface="Times New Roman"/>
              </a:rPr>
              <a:t>.</a:t>
            </a:r>
            <a:r>
              <a:rPr sz="2800" i="1" spc="-5" dirty="0">
                <a:latin typeface="Times New Roman"/>
                <a:cs typeface="Times New Roman"/>
              </a:rPr>
              <a:t>D. Ander</a:t>
            </a:r>
            <a:r>
              <a:rPr sz="2800" i="1" dirty="0">
                <a:latin typeface="Times New Roman"/>
                <a:cs typeface="Times New Roman"/>
              </a:rPr>
              <a:t>s</a:t>
            </a:r>
            <a:r>
              <a:rPr sz="2800" i="1" spc="-5" dirty="0">
                <a:latin typeface="Times New Roman"/>
                <a:cs typeface="Times New Roman"/>
              </a:rPr>
              <a:t>on</a:t>
            </a:r>
            <a:r>
              <a:rPr sz="2800" i="1" spc="-10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Cancer C</a:t>
            </a:r>
            <a:r>
              <a:rPr sz="2800" i="1" spc="-20" dirty="0">
                <a:latin typeface="Times New Roman"/>
                <a:cs typeface="Times New Roman"/>
              </a:rPr>
              <a:t>e</a:t>
            </a:r>
            <a:r>
              <a:rPr sz="2800" i="1" spc="-5" dirty="0">
                <a:latin typeface="Times New Roman"/>
                <a:cs typeface="Times New Roman"/>
              </a:rPr>
              <a:t>n</a:t>
            </a:r>
            <a:r>
              <a:rPr sz="2800" i="1" dirty="0">
                <a:latin typeface="Times New Roman"/>
                <a:cs typeface="Times New Roman"/>
              </a:rPr>
              <a:t>t</a:t>
            </a:r>
            <a:r>
              <a:rPr sz="2800" i="1" spc="-5" dirty="0">
                <a:latin typeface="Times New Roman"/>
                <a:cs typeface="Times New Roman"/>
              </a:rPr>
              <a:t>e</a:t>
            </a:r>
            <a:r>
              <a:rPr sz="2800" i="1" spc="-320" dirty="0">
                <a:latin typeface="Times New Roman"/>
                <a:cs typeface="Times New Roman"/>
              </a:rPr>
              <a:t>r</a:t>
            </a:r>
            <a:r>
              <a:rPr sz="2800" i="1" spc="-5" dirty="0">
                <a:latin typeface="Times New Roman"/>
                <a:cs typeface="Times New Roman"/>
              </a:rPr>
              <a:t>, Ho</a:t>
            </a:r>
            <a:r>
              <a:rPr sz="2800" i="1" dirty="0">
                <a:latin typeface="Times New Roman"/>
                <a:cs typeface="Times New Roman"/>
              </a:rPr>
              <a:t>u</a:t>
            </a:r>
            <a:r>
              <a:rPr sz="2800" i="1" spc="-5" dirty="0">
                <a:latin typeface="Times New Roman"/>
                <a:cs typeface="Times New Roman"/>
              </a:rPr>
              <a:t>st</a:t>
            </a:r>
            <a:r>
              <a:rPr sz="2800" i="1" spc="0" dirty="0">
                <a:latin typeface="Times New Roman"/>
                <a:cs typeface="Times New Roman"/>
              </a:rPr>
              <a:t>o</a:t>
            </a:r>
            <a:r>
              <a:rPr sz="2800" i="1" spc="-5" dirty="0">
                <a:latin typeface="Times New Roman"/>
                <a:cs typeface="Times New Roman"/>
              </a:rPr>
              <a:t>n,</a:t>
            </a:r>
            <a:r>
              <a:rPr sz="2800" i="1" spc="-15" dirty="0">
                <a:latin typeface="Times New Roman"/>
                <a:cs typeface="Times New Roman"/>
              </a:rPr>
              <a:t> </a:t>
            </a:r>
            <a:r>
              <a:rPr sz="2800" i="1" spc="-254" dirty="0">
                <a:latin typeface="Times New Roman"/>
                <a:cs typeface="Times New Roman"/>
              </a:rPr>
              <a:t>T</a:t>
            </a:r>
            <a:r>
              <a:rPr sz="2800" i="1" spc="-5" dirty="0">
                <a:latin typeface="Times New Roman"/>
                <a:cs typeface="Times New Roman"/>
              </a:rPr>
              <a:t>e</a:t>
            </a:r>
            <a:r>
              <a:rPr sz="2800" i="1" spc="-20" dirty="0">
                <a:latin typeface="Times New Roman"/>
                <a:cs typeface="Times New Roman"/>
              </a:rPr>
              <a:t>x</a:t>
            </a:r>
            <a:r>
              <a:rPr sz="2800" i="1" spc="-5" dirty="0">
                <a:latin typeface="Times New Roman"/>
                <a:cs typeface="Times New Roman"/>
              </a:rPr>
              <a:t>a</a:t>
            </a:r>
            <a:r>
              <a:rPr sz="2800" i="1" dirty="0">
                <a:latin typeface="Times New Roman"/>
                <a:cs typeface="Times New Roman"/>
              </a:rPr>
              <a:t>s</a:t>
            </a:r>
            <a:r>
              <a:rPr sz="2800" i="1" spc="-5" dirty="0">
                <a:latin typeface="Times New Roman"/>
                <a:cs typeface="Times New Roman"/>
              </a:rPr>
              <a:t>, </a:t>
            </a:r>
            <a:r>
              <a:rPr sz="2800" i="1" spc="-15" dirty="0">
                <a:latin typeface="Times New Roman"/>
                <a:cs typeface="Times New Roman"/>
              </a:rPr>
              <a:t>U</a:t>
            </a:r>
            <a:r>
              <a:rPr sz="2800" i="1" spc="-5" dirty="0">
                <a:latin typeface="Times New Roman"/>
                <a:cs typeface="Times New Roman"/>
              </a:rPr>
              <a:t>.S.</a:t>
            </a:r>
            <a:r>
              <a:rPr sz="2800" i="1" dirty="0">
                <a:latin typeface="Times New Roman"/>
                <a:cs typeface="Times New Roman"/>
              </a:rPr>
              <a:t>A</a:t>
            </a:r>
            <a:r>
              <a:rPr sz="3200" i="1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575" y="174752"/>
            <a:ext cx="890905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i="0" spc="-10" dirty="0">
                <a:solidFill>
                  <a:srgbClr val="6F2F9F"/>
                </a:solidFill>
                <a:latin typeface="Calibri"/>
                <a:cs typeface="Calibri"/>
              </a:rPr>
              <a:t>NF-</a:t>
            </a:r>
            <a:r>
              <a:rPr sz="2800" i="0" spc="-55" dirty="0">
                <a:solidFill>
                  <a:srgbClr val="6F2F9F"/>
                </a:solidFill>
                <a:latin typeface="Calibri"/>
                <a:cs typeface="Calibri"/>
              </a:rPr>
              <a:t>k</a:t>
            </a:r>
            <a:r>
              <a:rPr sz="2800" i="0" spc="-5" dirty="0">
                <a:solidFill>
                  <a:srgbClr val="6F2F9F"/>
                </a:solidFill>
                <a:latin typeface="Calibri"/>
                <a:cs typeface="Calibri"/>
              </a:rPr>
              <a:t>appa</a:t>
            </a:r>
            <a:r>
              <a:rPr sz="2800" i="0" spc="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i="0" spc="-5" dirty="0">
                <a:solidFill>
                  <a:srgbClr val="6F2F9F"/>
                </a:solidFill>
                <a:latin typeface="Calibri"/>
                <a:cs typeface="Calibri"/>
              </a:rPr>
              <a:t>B</a:t>
            </a:r>
            <a:r>
              <a:rPr sz="2800" i="0" spc="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i="0" spc="-5" dirty="0">
                <a:solidFill>
                  <a:srgbClr val="6F2F9F"/>
                </a:solidFill>
                <a:latin typeface="Calibri"/>
                <a:cs typeface="Calibri"/>
              </a:rPr>
              <a:t>a</a:t>
            </a:r>
            <a:r>
              <a:rPr sz="2800" i="0" dirty="0">
                <a:solidFill>
                  <a:srgbClr val="6F2F9F"/>
                </a:solidFill>
                <a:latin typeface="Calibri"/>
                <a:cs typeface="Calibri"/>
              </a:rPr>
              <a:t>c</a:t>
            </a:r>
            <a:r>
              <a:rPr sz="2800" i="0" spc="-5" dirty="0">
                <a:solidFill>
                  <a:srgbClr val="6F2F9F"/>
                </a:solidFill>
                <a:latin typeface="Calibri"/>
                <a:cs typeface="Calibri"/>
              </a:rPr>
              <a:t>ti</a:t>
            </a:r>
            <a:r>
              <a:rPr sz="2800" i="0" spc="-55" dirty="0">
                <a:solidFill>
                  <a:srgbClr val="6F2F9F"/>
                </a:solidFill>
                <a:latin typeface="Calibri"/>
                <a:cs typeface="Calibri"/>
              </a:rPr>
              <a:t>v</a:t>
            </a:r>
            <a:r>
              <a:rPr sz="2800" i="0" spc="-25" dirty="0">
                <a:solidFill>
                  <a:srgbClr val="6F2F9F"/>
                </a:solidFill>
                <a:latin typeface="Calibri"/>
                <a:cs typeface="Calibri"/>
              </a:rPr>
              <a:t>a</a:t>
            </a:r>
            <a:r>
              <a:rPr sz="2800" i="0" spc="-5" dirty="0">
                <a:solidFill>
                  <a:srgbClr val="6F2F9F"/>
                </a:solidFill>
                <a:latin typeface="Calibri"/>
                <a:cs typeface="Calibri"/>
              </a:rPr>
              <a:t>tion</a:t>
            </a:r>
            <a:r>
              <a:rPr sz="2800" i="0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i="0" spc="-10" dirty="0">
                <a:solidFill>
                  <a:srgbClr val="6F2F9F"/>
                </a:solidFill>
                <a:latin typeface="Calibri"/>
                <a:cs typeface="Calibri"/>
              </a:rPr>
              <a:t>ha</a:t>
            </a:r>
            <a:r>
              <a:rPr sz="2800" i="0" spc="-5" dirty="0">
                <a:solidFill>
                  <a:srgbClr val="6F2F9F"/>
                </a:solidFill>
                <a:latin typeface="Calibri"/>
                <a:cs typeface="Calibri"/>
              </a:rPr>
              <a:t>s</a:t>
            </a:r>
            <a:r>
              <a:rPr sz="2800" i="0" spc="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i="0" spc="-10" dirty="0">
                <a:solidFill>
                  <a:srgbClr val="6F2F9F"/>
                </a:solidFill>
                <a:latin typeface="Calibri"/>
                <a:cs typeface="Calibri"/>
              </a:rPr>
              <a:t>bee</a:t>
            </a:r>
            <a:r>
              <a:rPr sz="2800" i="0" spc="-5" dirty="0">
                <a:solidFill>
                  <a:srgbClr val="6F2F9F"/>
                </a:solidFill>
                <a:latin typeface="Calibri"/>
                <a:cs typeface="Calibri"/>
              </a:rPr>
              <a:t>n</a:t>
            </a:r>
            <a:r>
              <a:rPr sz="2800" i="0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i="0" dirty="0">
                <a:solidFill>
                  <a:srgbClr val="6F2F9F"/>
                </a:solidFill>
                <a:latin typeface="Calibri"/>
                <a:cs typeface="Calibri"/>
              </a:rPr>
              <a:t>l</a:t>
            </a:r>
            <a:r>
              <a:rPr sz="2800" i="0" spc="-15" dirty="0">
                <a:solidFill>
                  <a:srgbClr val="6F2F9F"/>
                </a:solidFill>
                <a:latin typeface="Calibri"/>
                <a:cs typeface="Calibri"/>
              </a:rPr>
              <a:t>i</a:t>
            </a:r>
            <a:r>
              <a:rPr sz="2800" i="0" spc="-10" dirty="0">
                <a:solidFill>
                  <a:srgbClr val="6F2F9F"/>
                </a:solidFill>
                <a:latin typeface="Calibri"/>
                <a:cs typeface="Calibri"/>
              </a:rPr>
              <a:t>n</a:t>
            </a:r>
            <a:r>
              <a:rPr sz="2800" i="0" spc="-95" dirty="0">
                <a:solidFill>
                  <a:srgbClr val="6F2F9F"/>
                </a:solidFill>
                <a:latin typeface="Calibri"/>
                <a:cs typeface="Calibri"/>
              </a:rPr>
              <a:t>k</a:t>
            </a:r>
            <a:r>
              <a:rPr sz="2800" i="0" spc="-5" dirty="0">
                <a:solidFill>
                  <a:srgbClr val="6F2F9F"/>
                </a:solidFill>
                <a:latin typeface="Calibri"/>
                <a:cs typeface="Calibri"/>
              </a:rPr>
              <a:t>ed</a:t>
            </a:r>
            <a:r>
              <a:rPr sz="2800" i="0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i="0" spc="-30" dirty="0">
                <a:solidFill>
                  <a:srgbClr val="6F2F9F"/>
                </a:solidFill>
                <a:latin typeface="Calibri"/>
                <a:cs typeface="Calibri"/>
              </a:rPr>
              <a:t>t</a:t>
            </a:r>
            <a:r>
              <a:rPr sz="2800" i="0" spc="-5" dirty="0">
                <a:solidFill>
                  <a:srgbClr val="6F2F9F"/>
                </a:solidFill>
                <a:latin typeface="Calibri"/>
                <a:cs typeface="Calibri"/>
              </a:rPr>
              <a:t>o mo</a:t>
            </a:r>
            <a:r>
              <a:rPr sz="2800" i="0" spc="-40" dirty="0">
                <a:solidFill>
                  <a:srgbClr val="6F2F9F"/>
                </a:solidFill>
                <a:latin typeface="Calibri"/>
                <a:cs typeface="Calibri"/>
              </a:rPr>
              <a:t>s</a:t>
            </a:r>
            <a:r>
              <a:rPr sz="2800" i="0" spc="-5" dirty="0">
                <a:solidFill>
                  <a:srgbClr val="6F2F9F"/>
                </a:solidFill>
                <a:latin typeface="Calibri"/>
                <a:cs typeface="Calibri"/>
              </a:rPr>
              <a:t>t</a:t>
            </a:r>
            <a:r>
              <a:rPr sz="2800" i="0" spc="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i="0" spc="-5" dirty="0">
                <a:solidFill>
                  <a:srgbClr val="6F2F9F"/>
                </a:solidFill>
                <a:latin typeface="Calibri"/>
                <a:cs typeface="Calibri"/>
              </a:rPr>
              <a:t>major</a:t>
            </a:r>
            <a:r>
              <a:rPr sz="2800" i="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i="0" spc="-10" dirty="0">
                <a:solidFill>
                  <a:srgbClr val="6F2F9F"/>
                </a:solidFill>
                <a:latin typeface="Calibri"/>
                <a:cs typeface="Calibri"/>
              </a:rPr>
              <a:t>d</a:t>
            </a:r>
            <a:r>
              <a:rPr sz="2800" i="0" spc="-15" dirty="0">
                <a:solidFill>
                  <a:srgbClr val="6F2F9F"/>
                </a:solidFill>
                <a:latin typeface="Calibri"/>
                <a:cs typeface="Calibri"/>
              </a:rPr>
              <a:t>i</a:t>
            </a:r>
            <a:r>
              <a:rPr sz="2800" i="0" spc="-10" dirty="0">
                <a:solidFill>
                  <a:srgbClr val="6F2F9F"/>
                </a:solidFill>
                <a:latin typeface="Calibri"/>
                <a:cs typeface="Calibri"/>
              </a:rPr>
              <a:t>seases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23665" y="6296558"/>
            <a:ext cx="445008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C00000"/>
                </a:solidFill>
                <a:latin typeface="Calibri"/>
                <a:cs typeface="Calibri"/>
              </a:rPr>
              <a:t>Jour</a:t>
            </a:r>
            <a:r>
              <a:rPr sz="1800" i="1" spc="-1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1800" i="1" spc="-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800" i="1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1800" i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1800" i="1" dirty="0">
                <a:solidFill>
                  <a:srgbClr val="C00000"/>
                </a:solidFill>
                <a:latin typeface="Calibri"/>
                <a:cs typeface="Calibri"/>
              </a:rPr>
              <a:t>f  Mo</a:t>
            </a:r>
            <a:r>
              <a:rPr sz="1800" i="1" spc="-5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1800" i="1" dirty="0">
                <a:solidFill>
                  <a:srgbClr val="C00000"/>
                </a:solidFill>
                <a:latin typeface="Calibri"/>
                <a:cs typeface="Calibri"/>
              </a:rPr>
              <a:t>ecu</a:t>
            </a:r>
            <a:r>
              <a:rPr sz="1800" i="1" spc="-10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1800" i="1" spc="-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800" i="1" dirty="0">
                <a:solidFill>
                  <a:srgbClr val="C00000"/>
                </a:solidFill>
                <a:latin typeface="Calibri"/>
                <a:cs typeface="Calibri"/>
              </a:rPr>
              <a:t>r </a:t>
            </a:r>
            <a:r>
              <a:rPr sz="1800" i="1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C00000"/>
                </a:solidFill>
                <a:latin typeface="Calibri"/>
                <a:cs typeface="Calibri"/>
              </a:rPr>
              <a:t>Medi</a:t>
            </a:r>
            <a:r>
              <a:rPr sz="1800" i="1" spc="-10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1800" i="1" spc="-5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1800" i="1" spc="-1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1800" i="1" spc="-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800" i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2004;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8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2:43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4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48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" y="761961"/>
            <a:ext cx="8839200" cy="5474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0697" rIns="0" bIns="0" rtlCol="0">
            <a:spAutoFit/>
          </a:bodyPr>
          <a:lstStyle/>
          <a:p>
            <a:pPr marL="135890">
              <a:lnSpc>
                <a:spcPct val="100000"/>
              </a:lnSpc>
            </a:pPr>
            <a:r>
              <a:rPr sz="3600" spc="-5" dirty="0">
                <a:solidFill>
                  <a:srgbClr val="6F2F9F"/>
                </a:solidFill>
              </a:rPr>
              <a:t>A Fi</a:t>
            </a:r>
            <a:r>
              <a:rPr sz="3600" spc="10" dirty="0">
                <a:solidFill>
                  <a:srgbClr val="6F2F9F"/>
                </a:solidFill>
              </a:rPr>
              <a:t>r</a:t>
            </a:r>
            <a:r>
              <a:rPr sz="3600" spc="-5" dirty="0">
                <a:solidFill>
                  <a:srgbClr val="6F2F9F"/>
                </a:solidFill>
              </a:rPr>
              <a:t>e</a:t>
            </a:r>
            <a:r>
              <a:rPr sz="3600" spc="-15" dirty="0">
                <a:solidFill>
                  <a:srgbClr val="6F2F9F"/>
                </a:solidFill>
              </a:rPr>
              <a:t> </a:t>
            </a:r>
            <a:r>
              <a:rPr sz="3600" spc="-5" dirty="0">
                <a:solidFill>
                  <a:srgbClr val="6F2F9F"/>
                </a:solidFill>
              </a:rPr>
              <a:t>Extinguisher!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8739" y="1287145"/>
            <a:ext cx="8738870" cy="3188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3830">
              <a:lnSpc>
                <a:spcPct val="100000"/>
              </a:lnSpc>
            </a:pPr>
            <a:r>
              <a:rPr sz="2800" i="1" spc="-10" dirty="0">
                <a:solidFill>
                  <a:srgbClr val="C00000"/>
                </a:solidFill>
                <a:latin typeface="Calibri"/>
                <a:cs typeface="Calibri"/>
              </a:rPr>
              <a:t>Ho</a:t>
            </a:r>
            <a:r>
              <a:rPr sz="2800" i="1" spc="-5" dirty="0">
                <a:solidFill>
                  <a:srgbClr val="C00000"/>
                </a:solidFill>
                <a:latin typeface="Calibri"/>
                <a:cs typeface="Calibri"/>
              </a:rPr>
              <a:t>w</a:t>
            </a:r>
            <a:r>
              <a:rPr sz="2800" i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i="1" spc="-4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800" i="1" spc="-5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2800" i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C00000"/>
                </a:solidFill>
                <a:latin typeface="Calibri"/>
                <a:cs typeface="Calibri"/>
              </a:rPr>
              <a:t>su</a:t>
            </a:r>
            <a:r>
              <a:rPr sz="2800" i="1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2800" i="1" spc="-10" dirty="0">
                <a:solidFill>
                  <a:srgbClr val="C00000"/>
                </a:solidFill>
                <a:latin typeface="Calibri"/>
                <a:cs typeface="Calibri"/>
              </a:rPr>
              <a:t>pres</a:t>
            </a:r>
            <a:r>
              <a:rPr sz="2800" i="1" spc="-5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2800" i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sz="2800" i="1" spc="-10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2950" i="1" spc="-85" dirty="0">
                <a:solidFill>
                  <a:srgbClr val="C00000"/>
                </a:solidFill>
                <a:latin typeface="Symbol"/>
                <a:cs typeface="Symbol"/>
              </a:rPr>
              <a:t></a:t>
            </a:r>
            <a:r>
              <a:rPr sz="2800" i="1" spc="-5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sz="2800" i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C00000"/>
                </a:solidFill>
                <a:latin typeface="Calibri"/>
                <a:cs typeface="Calibri"/>
              </a:rPr>
              <a:t>activatio</a:t>
            </a:r>
            <a:r>
              <a:rPr sz="2800" i="1" spc="-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2800" i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C00000"/>
                </a:solidFill>
                <a:latin typeface="Calibri"/>
                <a:cs typeface="Calibri"/>
              </a:rPr>
              <a:t>sa</a:t>
            </a:r>
            <a:r>
              <a:rPr sz="2800" i="1" spc="-50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sz="2800" i="1" spc="-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800" i="1" spc="-15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2800" i="1" spc="-10" dirty="0">
                <a:solidFill>
                  <a:srgbClr val="C00000"/>
                </a:solidFill>
                <a:latin typeface="Calibri"/>
                <a:cs typeface="Calibri"/>
              </a:rPr>
              <a:t>y?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3750">
              <a:latin typeface="Times New Roman"/>
              <a:cs typeface="Times New Roman"/>
            </a:endParaRPr>
          </a:p>
          <a:p>
            <a:pPr marL="12700" marR="1111250">
              <a:lnSpc>
                <a:spcPct val="100000"/>
              </a:lnSpc>
            </a:pPr>
            <a:r>
              <a:rPr sz="2800" i="1" spc="-5" dirty="0">
                <a:latin typeface="Calibri"/>
                <a:cs typeface="Calibri"/>
              </a:rPr>
              <a:t>Natural</a:t>
            </a:r>
            <a:r>
              <a:rPr sz="2800" i="1" spc="-1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pr</a:t>
            </a:r>
            <a:r>
              <a:rPr sz="2800" i="1" dirty="0">
                <a:latin typeface="Calibri"/>
                <a:cs typeface="Calibri"/>
              </a:rPr>
              <a:t>o</a:t>
            </a:r>
            <a:r>
              <a:rPr sz="2800" i="1" spc="-10" dirty="0">
                <a:latin typeface="Calibri"/>
                <a:cs typeface="Calibri"/>
              </a:rPr>
              <a:t>duct</a:t>
            </a:r>
            <a:r>
              <a:rPr sz="2800" i="1" spc="-5" dirty="0">
                <a:latin typeface="Calibri"/>
                <a:cs typeface="Calibri"/>
              </a:rPr>
              <a:t>s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hav</a:t>
            </a:r>
            <a:r>
              <a:rPr sz="2800" i="1" spc="-5" dirty="0">
                <a:latin typeface="Calibri"/>
                <a:cs typeface="Calibri"/>
              </a:rPr>
              <a:t>e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play</a:t>
            </a:r>
            <a:r>
              <a:rPr sz="2800" i="1" spc="-15" dirty="0">
                <a:latin typeface="Calibri"/>
                <a:cs typeface="Calibri"/>
              </a:rPr>
              <a:t>e</a:t>
            </a:r>
            <a:r>
              <a:rPr sz="2800" i="1" spc="-5" dirty="0">
                <a:latin typeface="Calibri"/>
                <a:cs typeface="Calibri"/>
              </a:rPr>
              <a:t>d</a:t>
            </a:r>
            <a:r>
              <a:rPr sz="2800" i="1" spc="1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a </a:t>
            </a:r>
            <a:r>
              <a:rPr sz="2800" i="1" dirty="0">
                <a:latin typeface="Calibri"/>
                <a:cs typeface="Calibri"/>
              </a:rPr>
              <a:t>s</a:t>
            </a:r>
            <a:r>
              <a:rPr sz="2800" i="1" spc="-5" dirty="0">
                <a:latin typeface="Calibri"/>
                <a:cs typeface="Calibri"/>
              </a:rPr>
              <a:t>ign</a:t>
            </a:r>
            <a:r>
              <a:rPr sz="2800" i="1" spc="-20" dirty="0">
                <a:latin typeface="Calibri"/>
                <a:cs typeface="Calibri"/>
              </a:rPr>
              <a:t>i</a:t>
            </a:r>
            <a:r>
              <a:rPr sz="2800" i="1" spc="-10" dirty="0">
                <a:latin typeface="Calibri"/>
                <a:cs typeface="Calibri"/>
              </a:rPr>
              <a:t>fi</a:t>
            </a:r>
            <a:r>
              <a:rPr sz="2800" i="1" spc="-25" dirty="0">
                <a:latin typeface="Calibri"/>
                <a:cs typeface="Calibri"/>
              </a:rPr>
              <a:t>c</a:t>
            </a:r>
            <a:r>
              <a:rPr sz="2800" i="1" spc="-10" dirty="0">
                <a:latin typeface="Calibri"/>
                <a:cs typeface="Calibri"/>
              </a:rPr>
              <a:t>a</a:t>
            </a:r>
            <a:r>
              <a:rPr sz="2800" i="1" spc="-25" dirty="0">
                <a:latin typeface="Calibri"/>
                <a:cs typeface="Calibri"/>
              </a:rPr>
              <a:t>n</a:t>
            </a:r>
            <a:r>
              <a:rPr sz="2800" i="1" spc="-5" dirty="0">
                <a:latin typeface="Calibri"/>
                <a:cs typeface="Calibri"/>
              </a:rPr>
              <a:t>t</a:t>
            </a:r>
            <a:r>
              <a:rPr sz="2800" i="1" spc="-2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role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in the </a:t>
            </a:r>
            <a:r>
              <a:rPr sz="2800" i="1" spc="-10" dirty="0">
                <a:latin typeface="Calibri"/>
                <a:cs typeface="Calibri"/>
              </a:rPr>
              <a:t>dis</a:t>
            </a:r>
            <a:r>
              <a:rPr sz="2800" i="1" spc="-30" dirty="0">
                <a:latin typeface="Calibri"/>
                <a:cs typeface="Calibri"/>
              </a:rPr>
              <a:t>c</a:t>
            </a:r>
            <a:r>
              <a:rPr sz="2800" i="1" spc="-10" dirty="0">
                <a:latin typeface="Calibri"/>
                <a:cs typeface="Calibri"/>
              </a:rPr>
              <a:t>ov</a:t>
            </a:r>
            <a:r>
              <a:rPr sz="2800" i="1" spc="-15" dirty="0">
                <a:latin typeface="Calibri"/>
                <a:cs typeface="Calibri"/>
              </a:rPr>
              <a:t>e</a:t>
            </a:r>
            <a:r>
              <a:rPr sz="2800" i="1" spc="0" dirty="0">
                <a:latin typeface="Calibri"/>
                <a:cs typeface="Calibri"/>
              </a:rPr>
              <a:t>r</a:t>
            </a:r>
            <a:r>
              <a:rPr sz="2800" i="1" spc="-5" dirty="0">
                <a:latin typeface="Calibri"/>
                <a:cs typeface="Calibri"/>
              </a:rPr>
              <a:t>y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o</a:t>
            </a:r>
            <a:r>
              <a:rPr sz="2800" i="1" spc="-5" dirty="0">
                <a:latin typeface="Calibri"/>
                <a:cs typeface="Calibri"/>
              </a:rPr>
              <a:t>f </a:t>
            </a:r>
            <a:r>
              <a:rPr sz="2800" i="1" spc="-20" dirty="0">
                <a:latin typeface="Calibri"/>
                <a:cs typeface="Calibri"/>
              </a:rPr>
              <a:t>c</a:t>
            </a:r>
            <a:r>
              <a:rPr sz="2800" i="1" spc="-10" dirty="0">
                <a:latin typeface="Calibri"/>
                <a:cs typeface="Calibri"/>
              </a:rPr>
              <a:t>anc</a:t>
            </a:r>
            <a:r>
              <a:rPr sz="2800" i="1" spc="-15" dirty="0">
                <a:latin typeface="Calibri"/>
                <a:cs typeface="Calibri"/>
              </a:rPr>
              <a:t>e</a:t>
            </a:r>
            <a:r>
              <a:rPr sz="2800" i="1" spc="-5" dirty="0">
                <a:latin typeface="Calibri"/>
                <a:cs typeface="Calibri"/>
              </a:rPr>
              <a:t>r </a:t>
            </a:r>
            <a:r>
              <a:rPr sz="2800" i="1" spc="-10" dirty="0">
                <a:latin typeface="Calibri"/>
                <a:cs typeface="Calibri"/>
              </a:rPr>
              <a:t>d</a:t>
            </a:r>
            <a:r>
              <a:rPr sz="2800" i="1" dirty="0">
                <a:latin typeface="Calibri"/>
                <a:cs typeface="Calibri"/>
              </a:rPr>
              <a:t>r</a:t>
            </a:r>
            <a:r>
              <a:rPr sz="2800" i="1" spc="-10" dirty="0">
                <a:latin typeface="Calibri"/>
                <a:cs typeface="Calibri"/>
              </a:rPr>
              <a:t>ug</a:t>
            </a:r>
            <a:r>
              <a:rPr sz="2800" i="1" spc="-5" dirty="0">
                <a:latin typeface="Calibri"/>
                <a:cs typeface="Calibri"/>
              </a:rPr>
              <a:t>s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o</a:t>
            </a:r>
            <a:r>
              <a:rPr sz="2800" i="1" spc="-5" dirty="0">
                <a:latin typeface="Calibri"/>
                <a:cs typeface="Calibri"/>
              </a:rPr>
              <a:t>ver</a:t>
            </a:r>
            <a:r>
              <a:rPr sz="2800" i="1" spc="1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the </a:t>
            </a:r>
            <a:r>
              <a:rPr sz="2800" i="1" spc="-10" dirty="0">
                <a:latin typeface="Calibri"/>
                <a:cs typeface="Calibri"/>
              </a:rPr>
              <a:t>year</a:t>
            </a:r>
            <a:r>
              <a:rPr sz="2800" i="1" spc="20" dirty="0">
                <a:latin typeface="Calibri"/>
                <a:cs typeface="Calibri"/>
              </a:rPr>
              <a:t>s</a:t>
            </a:r>
            <a:r>
              <a:rPr sz="2800" i="1" spc="-5" dirty="0">
                <a:latin typeface="Calibri"/>
                <a:cs typeface="Calibri"/>
              </a:rPr>
              <a:t>;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90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</a:pPr>
            <a:r>
              <a:rPr sz="2800" i="1" spc="-5" dirty="0">
                <a:latin typeface="Calibri"/>
                <a:cs typeface="Calibri"/>
              </a:rPr>
              <a:t>more</a:t>
            </a:r>
            <a:r>
              <a:rPr sz="2800" i="1" spc="1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than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70%</a:t>
            </a:r>
            <a:r>
              <a:rPr sz="2800" i="1" spc="10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o</a:t>
            </a:r>
            <a:r>
              <a:rPr sz="2800" i="1" spc="-5" dirty="0">
                <a:latin typeface="Calibri"/>
                <a:cs typeface="Calibri"/>
              </a:rPr>
              <a:t>f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dru</a:t>
            </a:r>
            <a:r>
              <a:rPr sz="2800" i="1" dirty="0">
                <a:latin typeface="Calibri"/>
                <a:cs typeface="Calibri"/>
              </a:rPr>
              <a:t>g</a:t>
            </a:r>
            <a:r>
              <a:rPr sz="2800" i="1" spc="-5" dirty="0">
                <a:latin typeface="Calibri"/>
                <a:cs typeface="Calibri"/>
              </a:rPr>
              <a:t>s</a:t>
            </a:r>
            <a:r>
              <a:rPr sz="2800" i="1" spc="1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hav</a:t>
            </a:r>
            <a:r>
              <a:rPr sz="2800" i="1" spc="-5" dirty="0">
                <a:latin typeface="Calibri"/>
                <a:cs typeface="Calibri"/>
              </a:rPr>
              <a:t>e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t</a:t>
            </a:r>
            <a:r>
              <a:rPr sz="2800" i="1" dirty="0">
                <a:latin typeface="Calibri"/>
                <a:cs typeface="Calibri"/>
              </a:rPr>
              <a:t>h</a:t>
            </a:r>
            <a:r>
              <a:rPr sz="2800" i="1" spc="-5" dirty="0">
                <a:latin typeface="Calibri"/>
                <a:cs typeface="Calibri"/>
              </a:rPr>
              <a:t>e</a:t>
            </a:r>
            <a:r>
              <a:rPr sz="2800" i="1" spc="-15" dirty="0">
                <a:latin typeface="Calibri"/>
                <a:cs typeface="Calibri"/>
              </a:rPr>
              <a:t>i</a:t>
            </a:r>
            <a:r>
              <a:rPr sz="2800" i="1" spc="-5" dirty="0">
                <a:latin typeface="Calibri"/>
                <a:cs typeface="Calibri"/>
              </a:rPr>
              <a:t>r</a:t>
            </a:r>
            <a:r>
              <a:rPr sz="2800" i="1" spc="1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ro</a:t>
            </a:r>
            <a:r>
              <a:rPr sz="2800" i="1" dirty="0">
                <a:latin typeface="Calibri"/>
                <a:cs typeface="Calibri"/>
              </a:rPr>
              <a:t>o</a:t>
            </a:r>
            <a:r>
              <a:rPr sz="2800" i="1" spc="-5" dirty="0">
                <a:latin typeface="Calibri"/>
                <a:cs typeface="Calibri"/>
              </a:rPr>
              <a:t>ts in </a:t>
            </a:r>
            <a:r>
              <a:rPr sz="2800" i="1" dirty="0">
                <a:latin typeface="Calibri"/>
                <a:cs typeface="Calibri"/>
              </a:rPr>
              <a:t>n</a:t>
            </a:r>
            <a:r>
              <a:rPr sz="2800" i="1" spc="-10" dirty="0">
                <a:latin typeface="Calibri"/>
                <a:cs typeface="Calibri"/>
              </a:rPr>
              <a:t>atur</a:t>
            </a:r>
            <a:r>
              <a:rPr sz="2800" i="1" dirty="0">
                <a:latin typeface="Calibri"/>
                <a:cs typeface="Calibri"/>
              </a:rPr>
              <a:t>al </a:t>
            </a:r>
            <a:r>
              <a:rPr sz="2800" i="1" spc="-10" dirty="0">
                <a:latin typeface="Calibri"/>
                <a:cs typeface="Calibri"/>
              </a:rPr>
              <a:t>pro</a:t>
            </a:r>
            <a:r>
              <a:rPr sz="2800" i="1" dirty="0">
                <a:latin typeface="Calibri"/>
                <a:cs typeface="Calibri"/>
              </a:rPr>
              <a:t>d</a:t>
            </a:r>
            <a:r>
              <a:rPr sz="2800" i="1" spc="-10" dirty="0">
                <a:latin typeface="Calibri"/>
                <a:cs typeface="Calibri"/>
              </a:rPr>
              <a:t>ucts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939" y="5912611"/>
            <a:ext cx="6416040" cy="755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-5" dirty="0">
                <a:latin typeface="Calibri"/>
                <a:cs typeface="Calibri"/>
              </a:rPr>
              <a:t>Ne</a:t>
            </a:r>
            <a:r>
              <a:rPr sz="1600" i="1" spc="-10" dirty="0">
                <a:latin typeface="Calibri"/>
                <a:cs typeface="Calibri"/>
              </a:rPr>
              <a:t>w</a:t>
            </a:r>
            <a:r>
              <a:rPr sz="1600" i="1" spc="-5" dirty="0">
                <a:latin typeface="Calibri"/>
                <a:cs typeface="Calibri"/>
              </a:rPr>
              <a:t>m</a:t>
            </a:r>
            <a:r>
              <a:rPr sz="1600" i="1" spc="-15" dirty="0">
                <a:latin typeface="Calibri"/>
                <a:cs typeface="Calibri"/>
              </a:rPr>
              <a:t>a</a:t>
            </a:r>
            <a:r>
              <a:rPr sz="1600" i="1" spc="-10" dirty="0">
                <a:latin typeface="Calibri"/>
                <a:cs typeface="Calibri"/>
              </a:rPr>
              <a:t>n</a:t>
            </a:r>
            <a:r>
              <a:rPr sz="1600" i="1" spc="-5" dirty="0">
                <a:latin typeface="Calibri"/>
                <a:cs typeface="Calibri"/>
              </a:rPr>
              <a:t>,</a:t>
            </a:r>
            <a:r>
              <a:rPr sz="1600" i="1" spc="25" dirty="0">
                <a:latin typeface="Calibri"/>
                <a:cs typeface="Calibri"/>
              </a:rPr>
              <a:t> </a:t>
            </a:r>
            <a:r>
              <a:rPr sz="1600" i="1" spc="-55" dirty="0">
                <a:latin typeface="Calibri"/>
                <a:cs typeface="Calibri"/>
              </a:rPr>
              <a:t>D</a:t>
            </a:r>
            <a:r>
              <a:rPr sz="1600" i="1" spc="-5" dirty="0">
                <a:latin typeface="Calibri"/>
                <a:cs typeface="Calibri"/>
              </a:rPr>
              <a:t>.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i="1" spc="-25" dirty="0">
                <a:latin typeface="Calibri"/>
                <a:cs typeface="Calibri"/>
              </a:rPr>
              <a:t>J</a:t>
            </a:r>
            <a:r>
              <a:rPr sz="1600" i="1" spc="-5" dirty="0">
                <a:latin typeface="Calibri"/>
                <a:cs typeface="Calibri"/>
              </a:rPr>
              <a:t>.,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a</a:t>
            </a:r>
            <a:r>
              <a:rPr sz="1600" i="1" spc="-15" dirty="0">
                <a:latin typeface="Calibri"/>
                <a:cs typeface="Calibri"/>
              </a:rPr>
              <a:t>n</a:t>
            </a:r>
            <a:r>
              <a:rPr sz="1600" i="1" spc="-5" dirty="0">
                <a:latin typeface="Calibri"/>
                <a:cs typeface="Calibri"/>
              </a:rPr>
              <a:t>d</a:t>
            </a:r>
            <a:r>
              <a:rPr sz="1600" i="1" spc="20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C</a:t>
            </a:r>
            <a:r>
              <a:rPr sz="1600" i="1" spc="-5" dirty="0">
                <a:latin typeface="Calibri"/>
                <a:cs typeface="Calibri"/>
              </a:rPr>
              <a:t>rag</a:t>
            </a:r>
            <a:r>
              <a:rPr sz="1600" i="1" spc="-20" dirty="0">
                <a:latin typeface="Calibri"/>
                <a:cs typeface="Calibri"/>
              </a:rPr>
              <a:t>g</a:t>
            </a:r>
            <a:r>
              <a:rPr sz="1600" i="1" spc="-5" dirty="0">
                <a:latin typeface="Calibri"/>
                <a:cs typeface="Calibri"/>
              </a:rPr>
              <a:t>,</a:t>
            </a:r>
            <a:r>
              <a:rPr sz="1600" i="1" spc="4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G.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M.</a:t>
            </a:r>
            <a:r>
              <a:rPr sz="1600" i="1" spc="-10" dirty="0">
                <a:latin typeface="Calibri"/>
                <a:cs typeface="Calibri"/>
              </a:rPr>
              <a:t> (</a:t>
            </a:r>
            <a:r>
              <a:rPr sz="1600" i="1" spc="-15" dirty="0">
                <a:latin typeface="Calibri"/>
                <a:cs typeface="Calibri"/>
              </a:rPr>
              <a:t>2</a:t>
            </a:r>
            <a:r>
              <a:rPr sz="1600" i="1" spc="-10" dirty="0">
                <a:latin typeface="Calibri"/>
                <a:cs typeface="Calibri"/>
              </a:rPr>
              <a:t>012</a:t>
            </a:r>
            <a:r>
              <a:rPr sz="1600" i="1" spc="-5" dirty="0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i="1" spc="-5" dirty="0">
                <a:latin typeface="Calibri"/>
                <a:cs typeface="Calibri"/>
              </a:rPr>
              <a:t>Nat</a:t>
            </a:r>
            <a:r>
              <a:rPr sz="1600" i="1" spc="-15" dirty="0">
                <a:latin typeface="Calibri"/>
                <a:cs typeface="Calibri"/>
              </a:rPr>
              <a:t>u</a:t>
            </a:r>
            <a:r>
              <a:rPr sz="1600" i="1" spc="-5" dirty="0">
                <a:latin typeface="Calibri"/>
                <a:cs typeface="Calibri"/>
              </a:rPr>
              <a:t>ral</a:t>
            </a:r>
            <a:r>
              <a:rPr sz="1600" i="1" spc="2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p</a:t>
            </a:r>
            <a:r>
              <a:rPr sz="1600" i="1" spc="-5" dirty="0">
                <a:latin typeface="Calibri"/>
                <a:cs typeface="Calibri"/>
              </a:rPr>
              <a:t>ro</a:t>
            </a:r>
            <a:r>
              <a:rPr sz="1600" i="1" spc="-15" dirty="0">
                <a:latin typeface="Calibri"/>
                <a:cs typeface="Calibri"/>
              </a:rPr>
              <a:t>d</a:t>
            </a:r>
            <a:r>
              <a:rPr sz="1600" i="1" spc="-10" dirty="0">
                <a:latin typeface="Calibri"/>
                <a:cs typeface="Calibri"/>
              </a:rPr>
              <a:t>uc</a:t>
            </a:r>
            <a:r>
              <a:rPr sz="1600" i="1" spc="-5" dirty="0">
                <a:latin typeface="Calibri"/>
                <a:cs typeface="Calibri"/>
              </a:rPr>
              <a:t>ts</a:t>
            </a:r>
            <a:r>
              <a:rPr sz="1600" i="1" spc="3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a</a:t>
            </a:r>
            <a:r>
              <a:rPr sz="1600" i="1" spc="-5" dirty="0">
                <a:latin typeface="Calibri"/>
                <a:cs typeface="Calibri"/>
              </a:rPr>
              <a:t>s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so</a:t>
            </a:r>
            <a:r>
              <a:rPr sz="1600" i="1" spc="-15" dirty="0">
                <a:latin typeface="Calibri"/>
                <a:cs typeface="Calibri"/>
              </a:rPr>
              <a:t>u</a:t>
            </a:r>
            <a:r>
              <a:rPr sz="1600" i="1" spc="-5" dirty="0">
                <a:latin typeface="Calibri"/>
                <a:cs typeface="Calibri"/>
              </a:rPr>
              <a:t>r</a:t>
            </a:r>
            <a:r>
              <a:rPr sz="1600" i="1" spc="-20" dirty="0">
                <a:latin typeface="Calibri"/>
                <a:cs typeface="Calibri"/>
              </a:rPr>
              <a:t>c</a:t>
            </a:r>
            <a:r>
              <a:rPr sz="1600" i="1" spc="-5" dirty="0">
                <a:latin typeface="Calibri"/>
                <a:cs typeface="Calibri"/>
              </a:rPr>
              <a:t>es</a:t>
            </a:r>
            <a:r>
              <a:rPr sz="1600" i="1" spc="2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o</a:t>
            </a:r>
            <a:r>
              <a:rPr sz="1600" i="1" spc="-5" dirty="0">
                <a:latin typeface="Calibri"/>
                <a:cs typeface="Calibri"/>
              </a:rPr>
              <a:t>f </a:t>
            </a:r>
            <a:r>
              <a:rPr sz="1600" i="1" spc="-15" dirty="0">
                <a:latin typeface="Calibri"/>
                <a:cs typeface="Calibri"/>
              </a:rPr>
              <a:t>ne</a:t>
            </a:r>
            <a:r>
              <a:rPr sz="1600" i="1" spc="-5" dirty="0">
                <a:latin typeface="Calibri"/>
                <a:cs typeface="Calibri"/>
              </a:rPr>
              <a:t>w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d</a:t>
            </a:r>
            <a:r>
              <a:rPr sz="1600" i="1" spc="-5" dirty="0">
                <a:latin typeface="Calibri"/>
                <a:cs typeface="Calibri"/>
              </a:rPr>
              <a:t>ru</a:t>
            </a:r>
            <a:r>
              <a:rPr sz="1600" i="1" spc="-15" dirty="0">
                <a:latin typeface="Calibri"/>
                <a:cs typeface="Calibri"/>
              </a:rPr>
              <a:t>g</a:t>
            </a:r>
            <a:r>
              <a:rPr sz="1600" i="1" spc="-5" dirty="0">
                <a:latin typeface="Calibri"/>
                <a:cs typeface="Calibri"/>
              </a:rPr>
              <a:t>s</a:t>
            </a:r>
            <a:r>
              <a:rPr sz="1600" i="1" spc="20" dirty="0">
                <a:latin typeface="Calibri"/>
                <a:cs typeface="Calibri"/>
              </a:rPr>
              <a:t> </a:t>
            </a:r>
            <a:r>
              <a:rPr sz="1600" i="1" spc="-25" dirty="0">
                <a:latin typeface="Calibri"/>
                <a:cs typeface="Calibri"/>
              </a:rPr>
              <a:t>o</a:t>
            </a:r>
            <a:r>
              <a:rPr sz="1600" i="1" spc="-10" dirty="0">
                <a:latin typeface="Calibri"/>
                <a:cs typeface="Calibri"/>
              </a:rPr>
              <a:t>v</a:t>
            </a:r>
            <a:r>
              <a:rPr sz="1600" i="1" spc="-5" dirty="0">
                <a:latin typeface="Calibri"/>
                <a:cs typeface="Calibri"/>
              </a:rPr>
              <a:t>er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the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30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y</a:t>
            </a:r>
            <a:r>
              <a:rPr sz="1600" i="1" spc="-5" dirty="0">
                <a:latin typeface="Calibri"/>
                <a:cs typeface="Calibri"/>
              </a:rPr>
              <a:t>ears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f</a:t>
            </a:r>
            <a:r>
              <a:rPr sz="1600" i="1" dirty="0">
                <a:latin typeface="Calibri"/>
                <a:cs typeface="Calibri"/>
              </a:rPr>
              <a:t>r</a:t>
            </a:r>
            <a:r>
              <a:rPr sz="1600" i="1" spc="-10" dirty="0">
                <a:latin typeface="Calibri"/>
                <a:cs typeface="Calibri"/>
              </a:rPr>
              <a:t>o</a:t>
            </a:r>
            <a:r>
              <a:rPr sz="1600" i="1" spc="-5" dirty="0">
                <a:latin typeface="Calibri"/>
                <a:cs typeface="Calibri"/>
              </a:rPr>
              <a:t>m</a:t>
            </a:r>
            <a:r>
              <a:rPr sz="1600" i="1" spc="2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19</a:t>
            </a:r>
            <a:r>
              <a:rPr sz="1600" i="1" spc="-5" dirty="0">
                <a:latin typeface="Calibri"/>
                <a:cs typeface="Calibri"/>
              </a:rPr>
              <a:t>8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25" dirty="0">
                <a:latin typeface="Calibri"/>
                <a:cs typeface="Calibri"/>
              </a:rPr>
              <a:t>t</a:t>
            </a:r>
            <a:r>
              <a:rPr sz="1600" i="1" spc="-5" dirty="0">
                <a:latin typeface="Calibri"/>
                <a:cs typeface="Calibri"/>
              </a:rPr>
              <a:t>o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2010</a:t>
            </a:r>
            <a:r>
              <a:rPr sz="1600" i="1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i="1" spc="-10" dirty="0">
                <a:latin typeface="Calibri"/>
                <a:cs typeface="Calibri"/>
              </a:rPr>
              <a:t>Jo</a:t>
            </a:r>
            <a:r>
              <a:rPr sz="1600" i="1" spc="-15" dirty="0">
                <a:latin typeface="Calibri"/>
                <a:cs typeface="Calibri"/>
              </a:rPr>
              <a:t>u</a:t>
            </a:r>
            <a:r>
              <a:rPr sz="1600" i="1" spc="-5" dirty="0">
                <a:latin typeface="Calibri"/>
                <a:cs typeface="Calibri"/>
              </a:rPr>
              <a:t>rnal</a:t>
            </a:r>
            <a:r>
              <a:rPr sz="1600" i="1" spc="3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Natural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P</a:t>
            </a:r>
            <a:r>
              <a:rPr sz="1600" i="1" dirty="0">
                <a:latin typeface="Calibri"/>
                <a:cs typeface="Calibri"/>
              </a:rPr>
              <a:t>r</a:t>
            </a:r>
            <a:r>
              <a:rPr sz="1600" i="1" spc="-10" dirty="0">
                <a:latin typeface="Calibri"/>
                <a:cs typeface="Calibri"/>
              </a:rPr>
              <a:t>o</a:t>
            </a:r>
            <a:r>
              <a:rPr sz="1600" i="1" spc="-15" dirty="0">
                <a:latin typeface="Calibri"/>
                <a:cs typeface="Calibri"/>
              </a:rPr>
              <a:t>d</a:t>
            </a:r>
            <a:r>
              <a:rPr sz="1600" i="1" spc="-10" dirty="0">
                <a:latin typeface="Calibri"/>
                <a:cs typeface="Calibri"/>
              </a:rPr>
              <a:t>u</a:t>
            </a:r>
            <a:r>
              <a:rPr sz="1600" i="1" spc="-15" dirty="0">
                <a:latin typeface="Calibri"/>
                <a:cs typeface="Calibri"/>
              </a:rPr>
              <a:t>c</a:t>
            </a:r>
            <a:r>
              <a:rPr sz="1600" i="1" spc="-5" dirty="0">
                <a:latin typeface="Calibri"/>
                <a:cs typeface="Calibri"/>
              </a:rPr>
              <a:t>ts</a:t>
            </a:r>
            <a:r>
              <a:rPr sz="1600" i="1" spc="3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75</a:t>
            </a:r>
            <a:r>
              <a:rPr sz="1600" i="1" spc="-5" dirty="0">
                <a:latin typeface="Calibri"/>
                <a:cs typeface="Calibri"/>
              </a:rPr>
              <a:t>,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31</a:t>
            </a:r>
            <a:r>
              <a:rPr sz="1600" i="1" spc="-15" dirty="0">
                <a:latin typeface="Calibri"/>
                <a:cs typeface="Calibri"/>
              </a:rPr>
              <a:t>1</a:t>
            </a:r>
            <a:r>
              <a:rPr sz="1600" i="1" spc="-10" dirty="0">
                <a:latin typeface="Calibri"/>
                <a:cs typeface="Calibri"/>
              </a:rPr>
              <a:t>–335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939" y="26923"/>
            <a:ext cx="694690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591050" algn="l"/>
              </a:tabLst>
            </a:pPr>
            <a:r>
              <a:rPr spc="-5" dirty="0">
                <a:solidFill>
                  <a:srgbClr val="6F2F9F"/>
                </a:solidFill>
              </a:rPr>
              <a:t>A</a:t>
            </a:r>
            <a:r>
              <a:rPr spc="-25" dirty="0">
                <a:solidFill>
                  <a:srgbClr val="6F2F9F"/>
                </a:solidFill>
              </a:rPr>
              <a:t>n</a:t>
            </a:r>
            <a:r>
              <a:rPr dirty="0">
                <a:solidFill>
                  <a:srgbClr val="6F2F9F"/>
                </a:solidFill>
              </a:rPr>
              <a:t>ti</a:t>
            </a:r>
            <a:r>
              <a:rPr spc="-5" dirty="0">
                <a:solidFill>
                  <a:srgbClr val="6F2F9F"/>
                </a:solidFill>
              </a:rPr>
              <a:t>-</a:t>
            </a:r>
            <a:r>
              <a:rPr dirty="0">
                <a:solidFill>
                  <a:srgbClr val="6F2F9F"/>
                </a:solidFill>
              </a:rPr>
              <a:t>inflamma</a:t>
            </a:r>
            <a:r>
              <a:rPr spc="-35" dirty="0">
                <a:solidFill>
                  <a:srgbClr val="6F2F9F"/>
                </a:solidFill>
              </a:rPr>
              <a:t>t</a:t>
            </a:r>
            <a:r>
              <a:rPr spc="-5" dirty="0">
                <a:solidFill>
                  <a:srgbClr val="6F2F9F"/>
                </a:solidFill>
              </a:rPr>
              <a:t>o</a:t>
            </a:r>
            <a:r>
              <a:rPr spc="15" dirty="0">
                <a:solidFill>
                  <a:srgbClr val="6F2F9F"/>
                </a:solidFill>
              </a:rPr>
              <a:t>r</a:t>
            </a:r>
            <a:r>
              <a:rPr dirty="0">
                <a:solidFill>
                  <a:srgbClr val="6F2F9F"/>
                </a:solidFill>
              </a:rPr>
              <a:t>y</a:t>
            </a:r>
            <a:r>
              <a:rPr spc="-5" dirty="0">
                <a:solidFill>
                  <a:srgbClr val="6F2F9F"/>
                </a:solidFill>
              </a:rPr>
              <a:t> </a:t>
            </a:r>
            <a:r>
              <a:rPr dirty="0">
                <a:solidFill>
                  <a:srgbClr val="6F2F9F"/>
                </a:solidFill>
              </a:rPr>
              <a:t>li</a:t>
            </a:r>
            <a:r>
              <a:rPr spc="-40" dirty="0">
                <a:solidFill>
                  <a:srgbClr val="6F2F9F"/>
                </a:solidFill>
              </a:rPr>
              <a:t>f</a:t>
            </a:r>
            <a:r>
              <a:rPr spc="-5" dirty="0">
                <a:solidFill>
                  <a:srgbClr val="6F2F9F"/>
                </a:solidFill>
              </a:rPr>
              <a:t>e</a:t>
            </a:r>
            <a:r>
              <a:rPr dirty="0">
                <a:solidFill>
                  <a:srgbClr val="6F2F9F"/>
                </a:solidFill>
              </a:rPr>
              <a:t> </a:t>
            </a:r>
            <a:r>
              <a:rPr spc="-25" dirty="0">
                <a:solidFill>
                  <a:srgbClr val="6F2F9F"/>
                </a:solidFill>
              </a:rPr>
              <a:t>s</a:t>
            </a:r>
            <a:r>
              <a:rPr dirty="0">
                <a:solidFill>
                  <a:srgbClr val="6F2F9F"/>
                </a:solidFill>
              </a:rPr>
              <a:t>tyle :</a:t>
            </a:r>
            <a:r>
              <a:rPr i="0" spc="-5" dirty="0">
                <a:solidFill>
                  <a:srgbClr val="6F2F9F"/>
                </a:solidFill>
                <a:latin typeface="Calibri"/>
                <a:cs typeface="Calibri"/>
              </a:rPr>
              <a:t>N</a:t>
            </a:r>
            <a:r>
              <a:rPr i="0" spc="-30" dirty="0">
                <a:solidFill>
                  <a:srgbClr val="6F2F9F"/>
                </a:solidFill>
                <a:latin typeface="Calibri"/>
                <a:cs typeface="Calibri"/>
              </a:rPr>
              <a:t>a</a:t>
            </a:r>
            <a:r>
              <a:rPr i="0" dirty="0">
                <a:solidFill>
                  <a:srgbClr val="6F2F9F"/>
                </a:solidFill>
                <a:latin typeface="Calibri"/>
                <a:cs typeface="Calibri"/>
              </a:rPr>
              <a:t>tu</a:t>
            </a:r>
            <a:r>
              <a:rPr i="0" spc="-50" dirty="0">
                <a:solidFill>
                  <a:srgbClr val="6F2F9F"/>
                </a:solidFill>
                <a:latin typeface="Calibri"/>
                <a:cs typeface="Calibri"/>
              </a:rPr>
              <a:t>r</a:t>
            </a:r>
            <a:r>
              <a:rPr i="0" dirty="0">
                <a:solidFill>
                  <a:srgbClr val="6F2F9F"/>
                </a:solidFill>
                <a:latin typeface="Calibri"/>
                <a:cs typeface="Calibri"/>
              </a:rPr>
              <a:t>al	</a:t>
            </a:r>
            <a:r>
              <a:rPr sz="2800" i="0" spc="-10" dirty="0">
                <a:solidFill>
                  <a:srgbClr val="6F2F9F"/>
                </a:solidFill>
                <a:latin typeface="Calibri"/>
                <a:cs typeface="Calibri"/>
              </a:rPr>
              <a:t>N</a:t>
            </a:r>
            <a:r>
              <a:rPr sz="2800" i="0" spc="-5" dirty="0">
                <a:solidFill>
                  <a:srgbClr val="6F2F9F"/>
                </a:solidFill>
                <a:latin typeface="Calibri"/>
                <a:cs typeface="Calibri"/>
              </a:rPr>
              <a:t>F</a:t>
            </a:r>
            <a:r>
              <a:rPr sz="2800" i="0" spc="-10" dirty="0">
                <a:solidFill>
                  <a:srgbClr val="6F2F9F"/>
                </a:solidFill>
                <a:latin typeface="Calibri"/>
                <a:cs typeface="Calibri"/>
              </a:rPr>
              <a:t>-</a:t>
            </a:r>
            <a:r>
              <a:rPr sz="2800" i="1" spc="-5" dirty="0">
                <a:solidFill>
                  <a:srgbClr val="6F2F9F"/>
                </a:solidFill>
                <a:latin typeface="Symbol"/>
                <a:cs typeface="Symbol"/>
              </a:rPr>
              <a:t></a:t>
            </a:r>
            <a:r>
              <a:rPr sz="2800" i="0" spc="-5" dirty="0">
                <a:solidFill>
                  <a:srgbClr val="6F2F9F"/>
                </a:solidFill>
                <a:latin typeface="Calibri"/>
                <a:cs typeface="Calibri"/>
              </a:rPr>
              <a:t>B</a:t>
            </a:r>
            <a:r>
              <a:rPr sz="2800" i="0" spc="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i="0" spc="-5" dirty="0">
                <a:solidFill>
                  <a:srgbClr val="6F2F9F"/>
                </a:solidFill>
                <a:latin typeface="Calibri"/>
                <a:cs typeface="Calibri"/>
              </a:rPr>
              <a:t>Inh</a:t>
            </a:r>
            <a:r>
              <a:rPr sz="2800" i="0" spc="-20" dirty="0">
                <a:solidFill>
                  <a:srgbClr val="6F2F9F"/>
                </a:solidFill>
                <a:latin typeface="Calibri"/>
                <a:cs typeface="Calibri"/>
              </a:rPr>
              <a:t>i</a:t>
            </a:r>
            <a:r>
              <a:rPr sz="2800" i="0" spc="-10" dirty="0">
                <a:solidFill>
                  <a:srgbClr val="6F2F9F"/>
                </a:solidFill>
                <a:latin typeface="Calibri"/>
                <a:cs typeface="Calibri"/>
              </a:rPr>
              <a:t>b</a:t>
            </a:r>
            <a:r>
              <a:rPr sz="2800" i="0" spc="-15" dirty="0">
                <a:solidFill>
                  <a:srgbClr val="6F2F9F"/>
                </a:solidFill>
                <a:latin typeface="Calibri"/>
                <a:cs typeface="Calibri"/>
              </a:rPr>
              <a:t>i</a:t>
            </a:r>
            <a:r>
              <a:rPr sz="2800" i="0" spc="-30" dirty="0">
                <a:solidFill>
                  <a:srgbClr val="6F2F9F"/>
                </a:solidFill>
                <a:latin typeface="Calibri"/>
                <a:cs typeface="Calibri"/>
              </a:rPr>
              <a:t>t</a:t>
            </a:r>
            <a:r>
              <a:rPr sz="2800" i="0" spc="-10" dirty="0">
                <a:solidFill>
                  <a:srgbClr val="6F2F9F"/>
                </a:solidFill>
                <a:latin typeface="Calibri"/>
                <a:cs typeface="Calibri"/>
              </a:rPr>
              <a:t>o</a:t>
            </a:r>
            <a:r>
              <a:rPr sz="2800" i="0" spc="-55" dirty="0">
                <a:solidFill>
                  <a:srgbClr val="6F2F9F"/>
                </a:solidFill>
                <a:latin typeface="Calibri"/>
                <a:cs typeface="Calibri"/>
              </a:rPr>
              <a:t>r</a:t>
            </a:r>
            <a:r>
              <a:rPr sz="2800" i="0" spc="-5" dirty="0">
                <a:solidFill>
                  <a:srgbClr val="6F2F9F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62000"/>
            <a:ext cx="8229600" cy="579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62" y="190500"/>
            <a:ext cx="4495800" cy="3111500"/>
          </a:xfrm>
          <a:custGeom>
            <a:avLst/>
            <a:gdLst/>
            <a:ahLst/>
            <a:cxnLst/>
            <a:rect l="l" t="t" r="r" b="b"/>
            <a:pathLst>
              <a:path w="4495800" h="3111500">
                <a:moveTo>
                  <a:pt x="0" y="3111500"/>
                </a:moveTo>
                <a:lnTo>
                  <a:pt x="4495800" y="3111500"/>
                </a:lnTo>
                <a:lnTo>
                  <a:pt x="4495800" y="0"/>
                </a:lnTo>
                <a:lnTo>
                  <a:pt x="0" y="0"/>
                </a:lnTo>
                <a:lnTo>
                  <a:pt x="0" y="3111500"/>
                </a:lnTo>
                <a:close/>
              </a:path>
            </a:pathLst>
          </a:custGeom>
          <a:solidFill>
            <a:srgbClr val="FFF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66900" y="190563"/>
            <a:ext cx="846455" cy="344805"/>
          </a:xfrm>
          <a:custGeom>
            <a:avLst/>
            <a:gdLst/>
            <a:ahLst/>
            <a:cxnLst/>
            <a:rect l="l" t="t" r="r" b="b"/>
            <a:pathLst>
              <a:path w="846455" h="344805">
                <a:moveTo>
                  <a:pt x="0" y="344487"/>
                </a:moveTo>
                <a:lnTo>
                  <a:pt x="846137" y="344487"/>
                </a:lnTo>
                <a:lnTo>
                  <a:pt x="846137" y="0"/>
                </a:lnTo>
                <a:lnTo>
                  <a:pt x="0" y="0"/>
                </a:lnTo>
                <a:lnTo>
                  <a:pt x="0" y="344487"/>
                </a:lnTo>
                <a:close/>
              </a:path>
            </a:pathLst>
          </a:custGeom>
          <a:solidFill>
            <a:srgbClr val="FFF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3350" y="523875"/>
            <a:ext cx="662305" cy="488950"/>
          </a:xfrm>
          <a:custGeom>
            <a:avLst/>
            <a:gdLst/>
            <a:ahLst/>
            <a:cxnLst/>
            <a:rect l="l" t="t" r="r" b="b"/>
            <a:pathLst>
              <a:path w="662305" h="488950">
                <a:moveTo>
                  <a:pt x="0" y="488950"/>
                </a:moveTo>
                <a:lnTo>
                  <a:pt x="661987" y="488950"/>
                </a:lnTo>
                <a:lnTo>
                  <a:pt x="661987" y="0"/>
                </a:lnTo>
                <a:lnTo>
                  <a:pt x="0" y="0"/>
                </a:lnTo>
                <a:lnTo>
                  <a:pt x="0" y="488950"/>
                </a:lnTo>
                <a:close/>
              </a:path>
            </a:pathLst>
          </a:custGeom>
          <a:solidFill>
            <a:srgbClr val="FFF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646" y="827759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89219"/>
                </a:moveTo>
                <a:lnTo>
                  <a:pt x="0" y="0"/>
                </a:lnTo>
              </a:path>
            </a:pathLst>
          </a:custGeom>
          <a:ln w="4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6492" y="837476"/>
            <a:ext cx="0" cy="74930"/>
          </a:xfrm>
          <a:custGeom>
            <a:avLst/>
            <a:gdLst/>
            <a:ahLst/>
            <a:cxnLst/>
            <a:rect l="l" t="t" r="r" b="b"/>
            <a:pathLst>
              <a:path h="74930">
                <a:moveTo>
                  <a:pt x="0" y="74645"/>
                </a:moveTo>
                <a:lnTo>
                  <a:pt x="0" y="0"/>
                </a:lnTo>
              </a:path>
            </a:pathLst>
          </a:custGeom>
          <a:ln w="4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6440" y="916978"/>
            <a:ext cx="74930" cy="45085"/>
          </a:xfrm>
          <a:custGeom>
            <a:avLst/>
            <a:gdLst/>
            <a:ahLst/>
            <a:cxnLst/>
            <a:rect l="l" t="t" r="r" b="b"/>
            <a:pathLst>
              <a:path w="74929" h="45084">
                <a:moveTo>
                  <a:pt x="74626" y="45051"/>
                </a:moveTo>
                <a:lnTo>
                  <a:pt x="0" y="0"/>
                </a:lnTo>
              </a:path>
            </a:pathLst>
          </a:custGeom>
          <a:ln w="48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1066" y="916978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4">
                <a:moveTo>
                  <a:pt x="74179" y="0"/>
                </a:moveTo>
                <a:lnTo>
                  <a:pt x="0" y="45051"/>
                </a:lnTo>
              </a:path>
            </a:pathLst>
          </a:custGeom>
          <a:ln w="48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1066" y="907262"/>
            <a:ext cx="59690" cy="40005"/>
          </a:xfrm>
          <a:custGeom>
            <a:avLst/>
            <a:gdLst/>
            <a:ahLst/>
            <a:cxnLst/>
            <a:rect l="l" t="t" r="r" b="b"/>
            <a:pathLst>
              <a:path w="59690" h="40005">
                <a:moveTo>
                  <a:pt x="59350" y="0"/>
                </a:moveTo>
                <a:lnTo>
                  <a:pt x="0" y="39752"/>
                </a:lnTo>
              </a:path>
            </a:pathLst>
          </a:custGeom>
          <a:ln w="4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5246" y="832616"/>
            <a:ext cx="0" cy="84455"/>
          </a:xfrm>
          <a:custGeom>
            <a:avLst/>
            <a:gdLst/>
            <a:ahLst/>
            <a:cxnLst/>
            <a:rect l="l" t="t" r="r" b="b"/>
            <a:pathLst>
              <a:path h="84455">
                <a:moveTo>
                  <a:pt x="0" y="0"/>
                </a:moveTo>
                <a:lnTo>
                  <a:pt x="0" y="84362"/>
                </a:lnTo>
              </a:path>
            </a:pathLst>
          </a:custGeom>
          <a:ln w="4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1066" y="782714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4">
                <a:moveTo>
                  <a:pt x="0" y="0"/>
                </a:moveTo>
                <a:lnTo>
                  <a:pt x="74179" y="45044"/>
                </a:lnTo>
              </a:path>
            </a:pathLst>
          </a:custGeom>
          <a:ln w="48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1066" y="802575"/>
            <a:ext cx="59690" cy="34925"/>
          </a:xfrm>
          <a:custGeom>
            <a:avLst/>
            <a:gdLst/>
            <a:ahLst/>
            <a:cxnLst/>
            <a:rect l="l" t="t" r="r" b="b"/>
            <a:pathLst>
              <a:path w="59690" h="34925">
                <a:moveTo>
                  <a:pt x="0" y="0"/>
                </a:moveTo>
                <a:lnTo>
                  <a:pt x="59350" y="34900"/>
                </a:lnTo>
              </a:path>
            </a:pathLst>
          </a:custGeom>
          <a:ln w="48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1646" y="782714"/>
            <a:ext cx="80010" cy="45085"/>
          </a:xfrm>
          <a:custGeom>
            <a:avLst/>
            <a:gdLst/>
            <a:ahLst/>
            <a:cxnLst/>
            <a:rect l="l" t="t" r="r" b="b"/>
            <a:pathLst>
              <a:path w="80009" h="45084">
                <a:moveTo>
                  <a:pt x="0" y="45044"/>
                </a:moveTo>
                <a:lnTo>
                  <a:pt x="79420" y="0"/>
                </a:lnTo>
              </a:path>
            </a:pathLst>
          </a:custGeom>
          <a:ln w="48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0487" y="782714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4">
                <a:moveTo>
                  <a:pt x="74179" y="0"/>
                </a:moveTo>
                <a:lnTo>
                  <a:pt x="0" y="45044"/>
                </a:lnTo>
              </a:path>
            </a:pathLst>
          </a:custGeom>
          <a:ln w="48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4666" y="782714"/>
            <a:ext cx="80010" cy="45085"/>
          </a:xfrm>
          <a:custGeom>
            <a:avLst/>
            <a:gdLst/>
            <a:ahLst/>
            <a:cxnLst/>
            <a:rect l="l" t="t" r="r" b="b"/>
            <a:pathLst>
              <a:path w="80009" h="45084">
                <a:moveTo>
                  <a:pt x="79420" y="45044"/>
                </a:moveTo>
                <a:lnTo>
                  <a:pt x="0" y="0"/>
                </a:lnTo>
              </a:path>
            </a:pathLst>
          </a:custGeom>
          <a:ln w="48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4087" y="782714"/>
            <a:ext cx="74930" cy="45085"/>
          </a:xfrm>
          <a:custGeom>
            <a:avLst/>
            <a:gdLst/>
            <a:ahLst/>
            <a:cxnLst/>
            <a:rect l="l" t="t" r="r" b="b"/>
            <a:pathLst>
              <a:path w="74929" h="45084">
                <a:moveTo>
                  <a:pt x="74626" y="0"/>
                </a:moveTo>
                <a:lnTo>
                  <a:pt x="0" y="45044"/>
                </a:lnTo>
              </a:path>
            </a:pathLst>
          </a:custGeom>
          <a:ln w="48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4087" y="767687"/>
            <a:ext cx="69850" cy="45085"/>
          </a:xfrm>
          <a:custGeom>
            <a:avLst/>
            <a:gdLst/>
            <a:ahLst/>
            <a:cxnLst/>
            <a:rect l="l" t="t" r="r" b="b"/>
            <a:pathLst>
              <a:path w="69850" h="45084">
                <a:moveTo>
                  <a:pt x="0" y="45044"/>
                </a:moveTo>
                <a:lnTo>
                  <a:pt x="69385" y="0"/>
                </a:lnTo>
              </a:path>
            </a:pathLst>
          </a:custGeom>
          <a:ln w="48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4087" y="648432"/>
            <a:ext cx="74930" cy="45085"/>
          </a:xfrm>
          <a:custGeom>
            <a:avLst/>
            <a:gdLst/>
            <a:ahLst/>
            <a:cxnLst/>
            <a:rect l="l" t="t" r="r" b="b"/>
            <a:pathLst>
              <a:path w="74929" h="45084">
                <a:moveTo>
                  <a:pt x="0" y="0"/>
                </a:moveTo>
                <a:lnTo>
                  <a:pt x="74626" y="44609"/>
                </a:lnTo>
              </a:path>
            </a:pathLst>
          </a:custGeom>
          <a:ln w="48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4342" y="648432"/>
            <a:ext cx="50165" cy="29845"/>
          </a:xfrm>
          <a:custGeom>
            <a:avLst/>
            <a:gdLst/>
            <a:ahLst/>
            <a:cxnLst/>
            <a:rect l="l" t="t" r="r" b="b"/>
            <a:pathLst>
              <a:path w="50165" h="29845">
                <a:moveTo>
                  <a:pt x="0" y="29601"/>
                </a:moveTo>
                <a:lnTo>
                  <a:pt x="49745" y="0"/>
                </a:lnTo>
              </a:path>
            </a:pathLst>
          </a:custGeom>
          <a:ln w="48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4666" y="732800"/>
            <a:ext cx="0" cy="50165"/>
          </a:xfrm>
          <a:custGeom>
            <a:avLst/>
            <a:gdLst/>
            <a:ahLst/>
            <a:cxnLst/>
            <a:rect l="l" t="t" r="r" b="b"/>
            <a:pathLst>
              <a:path h="50165">
                <a:moveTo>
                  <a:pt x="0" y="0"/>
                </a:moveTo>
                <a:lnTo>
                  <a:pt x="0" y="49914"/>
                </a:lnTo>
              </a:path>
            </a:pathLst>
          </a:custGeom>
          <a:ln w="4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4052" y="598518"/>
            <a:ext cx="0" cy="59690"/>
          </a:xfrm>
          <a:custGeom>
            <a:avLst/>
            <a:gdLst/>
            <a:ahLst/>
            <a:cxnLst/>
            <a:rect l="l" t="t" r="r" b="b"/>
            <a:pathLst>
              <a:path h="59690">
                <a:moveTo>
                  <a:pt x="0" y="0"/>
                </a:moveTo>
                <a:lnTo>
                  <a:pt x="0" y="59636"/>
                </a:lnTo>
              </a:path>
            </a:pathLst>
          </a:custGeom>
          <a:ln w="4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8898" y="598518"/>
            <a:ext cx="0" cy="59690"/>
          </a:xfrm>
          <a:custGeom>
            <a:avLst/>
            <a:gdLst/>
            <a:ahLst/>
            <a:cxnLst/>
            <a:rect l="l" t="t" r="r" b="b"/>
            <a:pathLst>
              <a:path h="59690">
                <a:moveTo>
                  <a:pt x="0" y="0"/>
                </a:moveTo>
                <a:lnTo>
                  <a:pt x="0" y="59636"/>
                </a:lnTo>
              </a:path>
            </a:pathLst>
          </a:custGeom>
          <a:ln w="4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6695" y="916978"/>
            <a:ext cx="45085" cy="30480"/>
          </a:xfrm>
          <a:custGeom>
            <a:avLst/>
            <a:gdLst/>
            <a:ahLst/>
            <a:cxnLst/>
            <a:rect l="l" t="t" r="r" b="b"/>
            <a:pathLst>
              <a:path w="45085" h="30480">
                <a:moveTo>
                  <a:pt x="44951" y="0"/>
                </a:moveTo>
                <a:lnTo>
                  <a:pt x="0" y="30035"/>
                </a:lnTo>
              </a:path>
            </a:pathLst>
          </a:custGeom>
          <a:ln w="4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7606" y="916978"/>
            <a:ext cx="45085" cy="25400"/>
          </a:xfrm>
          <a:custGeom>
            <a:avLst/>
            <a:gdLst/>
            <a:ahLst/>
            <a:cxnLst/>
            <a:rect l="l" t="t" r="r" b="b"/>
            <a:pathLst>
              <a:path w="45085" h="25400">
                <a:moveTo>
                  <a:pt x="0" y="0"/>
                </a:moveTo>
                <a:lnTo>
                  <a:pt x="44511" y="25176"/>
                </a:lnTo>
              </a:path>
            </a:pathLst>
          </a:custGeom>
          <a:ln w="48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2986" y="916978"/>
            <a:ext cx="74930" cy="45085"/>
          </a:xfrm>
          <a:custGeom>
            <a:avLst/>
            <a:gdLst/>
            <a:ahLst/>
            <a:cxnLst/>
            <a:rect l="l" t="t" r="r" b="b"/>
            <a:pathLst>
              <a:path w="74929" h="45084">
                <a:moveTo>
                  <a:pt x="0" y="45051"/>
                </a:moveTo>
                <a:lnTo>
                  <a:pt x="74619" y="0"/>
                </a:lnTo>
              </a:path>
            </a:pathLst>
          </a:custGeom>
          <a:ln w="48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7569" y="867509"/>
            <a:ext cx="0" cy="55244"/>
          </a:xfrm>
          <a:custGeom>
            <a:avLst/>
            <a:gdLst/>
            <a:ahLst/>
            <a:cxnLst/>
            <a:rect l="l" t="t" r="r" b="b"/>
            <a:pathLst>
              <a:path h="55244">
                <a:moveTo>
                  <a:pt x="0" y="0"/>
                </a:moveTo>
                <a:lnTo>
                  <a:pt x="0" y="54770"/>
                </a:lnTo>
              </a:path>
            </a:pathLst>
          </a:custGeom>
          <a:ln w="4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7643" y="867509"/>
            <a:ext cx="0" cy="55244"/>
          </a:xfrm>
          <a:custGeom>
            <a:avLst/>
            <a:gdLst/>
            <a:ahLst/>
            <a:cxnLst/>
            <a:rect l="l" t="t" r="r" b="b"/>
            <a:pathLst>
              <a:path h="55244">
                <a:moveTo>
                  <a:pt x="0" y="0"/>
                </a:moveTo>
                <a:lnTo>
                  <a:pt x="0" y="54770"/>
                </a:lnTo>
              </a:path>
            </a:pathLst>
          </a:custGeom>
          <a:ln w="4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2487" y="631825"/>
            <a:ext cx="665480" cy="273050"/>
          </a:xfrm>
          <a:custGeom>
            <a:avLst/>
            <a:gdLst/>
            <a:ahLst/>
            <a:cxnLst/>
            <a:rect l="l" t="t" r="r" b="b"/>
            <a:pathLst>
              <a:path w="665480" h="273050">
                <a:moveTo>
                  <a:pt x="0" y="273050"/>
                </a:moveTo>
                <a:lnTo>
                  <a:pt x="665162" y="273050"/>
                </a:lnTo>
                <a:lnTo>
                  <a:pt x="665162" y="0"/>
                </a:lnTo>
                <a:lnTo>
                  <a:pt x="0" y="0"/>
                </a:lnTo>
                <a:lnTo>
                  <a:pt x="0" y="273050"/>
                </a:lnTo>
                <a:close/>
              </a:path>
            </a:pathLst>
          </a:custGeom>
          <a:solidFill>
            <a:srgbClr val="FFF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79960" y="705080"/>
            <a:ext cx="15875" cy="82550"/>
          </a:xfrm>
          <a:custGeom>
            <a:avLst/>
            <a:gdLst/>
            <a:ahLst/>
            <a:cxnLst/>
            <a:rect l="l" t="t" r="r" b="b"/>
            <a:pathLst>
              <a:path w="15875" h="82550">
                <a:moveTo>
                  <a:pt x="0" y="82139"/>
                </a:moveTo>
                <a:lnTo>
                  <a:pt x="15516" y="82139"/>
                </a:lnTo>
                <a:lnTo>
                  <a:pt x="15516" y="0"/>
                </a:lnTo>
                <a:lnTo>
                  <a:pt x="0" y="0"/>
                </a:lnTo>
                <a:lnTo>
                  <a:pt x="0" y="821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93481" y="713961"/>
            <a:ext cx="15875" cy="64769"/>
          </a:xfrm>
          <a:custGeom>
            <a:avLst/>
            <a:gdLst/>
            <a:ahLst/>
            <a:cxnLst/>
            <a:rect l="l" t="t" r="r" b="b"/>
            <a:pathLst>
              <a:path w="15875" h="64770">
                <a:moveTo>
                  <a:pt x="0" y="64377"/>
                </a:moveTo>
                <a:lnTo>
                  <a:pt x="15516" y="64377"/>
                </a:lnTo>
                <a:lnTo>
                  <a:pt x="15516" y="0"/>
                </a:lnTo>
                <a:lnTo>
                  <a:pt x="0" y="0"/>
                </a:lnTo>
                <a:lnTo>
                  <a:pt x="0" y="643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87718" y="787220"/>
            <a:ext cx="73025" cy="42545"/>
          </a:xfrm>
          <a:custGeom>
            <a:avLst/>
            <a:gdLst/>
            <a:ahLst/>
            <a:cxnLst/>
            <a:rect l="l" t="t" r="r" b="b"/>
            <a:pathLst>
              <a:path w="73025" h="42544">
                <a:moveTo>
                  <a:pt x="73005" y="42178"/>
                </a:moveTo>
                <a:lnTo>
                  <a:pt x="0" y="0"/>
                </a:lnTo>
              </a:path>
            </a:pathLst>
          </a:custGeom>
          <a:ln w="134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60724" y="787220"/>
            <a:ext cx="67945" cy="42545"/>
          </a:xfrm>
          <a:custGeom>
            <a:avLst/>
            <a:gdLst/>
            <a:ahLst/>
            <a:cxnLst/>
            <a:rect l="l" t="t" r="r" b="b"/>
            <a:pathLst>
              <a:path w="67944" h="42544">
                <a:moveTo>
                  <a:pt x="67596" y="0"/>
                </a:moveTo>
                <a:lnTo>
                  <a:pt x="0" y="42178"/>
                </a:lnTo>
              </a:path>
            </a:pathLst>
          </a:custGeom>
          <a:ln w="135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55315" y="778339"/>
            <a:ext cx="59690" cy="31115"/>
          </a:xfrm>
          <a:custGeom>
            <a:avLst/>
            <a:gdLst/>
            <a:ahLst/>
            <a:cxnLst/>
            <a:rect l="l" t="t" r="r" b="b"/>
            <a:pathLst>
              <a:path w="59690" h="31115">
                <a:moveTo>
                  <a:pt x="0" y="31083"/>
                </a:moveTo>
                <a:lnTo>
                  <a:pt x="59483" y="0"/>
                </a:lnTo>
              </a:path>
            </a:pathLst>
          </a:custGeom>
          <a:ln w="13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28320" y="70508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139"/>
                </a:lnTo>
              </a:path>
            </a:pathLst>
          </a:custGeom>
          <a:ln w="155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60724" y="662904"/>
            <a:ext cx="67945" cy="42545"/>
          </a:xfrm>
          <a:custGeom>
            <a:avLst/>
            <a:gdLst/>
            <a:ahLst/>
            <a:cxnLst/>
            <a:rect l="l" t="t" r="r" b="b"/>
            <a:pathLst>
              <a:path w="67944" h="42545">
                <a:moveTo>
                  <a:pt x="0" y="0"/>
                </a:moveTo>
                <a:lnTo>
                  <a:pt x="67596" y="42175"/>
                </a:lnTo>
              </a:path>
            </a:pathLst>
          </a:custGeom>
          <a:ln w="135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55315" y="682887"/>
            <a:ext cx="59690" cy="31115"/>
          </a:xfrm>
          <a:custGeom>
            <a:avLst/>
            <a:gdLst/>
            <a:ahLst/>
            <a:cxnLst/>
            <a:rect l="l" t="t" r="r" b="b"/>
            <a:pathLst>
              <a:path w="59690" h="31115">
                <a:moveTo>
                  <a:pt x="59483" y="31074"/>
                </a:moveTo>
                <a:lnTo>
                  <a:pt x="0" y="0"/>
                </a:lnTo>
              </a:path>
            </a:pathLst>
          </a:custGeom>
          <a:ln w="13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87718" y="662904"/>
            <a:ext cx="73025" cy="42545"/>
          </a:xfrm>
          <a:custGeom>
            <a:avLst/>
            <a:gdLst/>
            <a:ahLst/>
            <a:cxnLst/>
            <a:rect l="l" t="t" r="r" b="b"/>
            <a:pathLst>
              <a:path w="73025" h="42545">
                <a:moveTo>
                  <a:pt x="73005" y="0"/>
                </a:moveTo>
                <a:lnTo>
                  <a:pt x="0" y="42175"/>
                </a:lnTo>
              </a:path>
            </a:pathLst>
          </a:custGeom>
          <a:ln w="134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28320" y="662904"/>
            <a:ext cx="73025" cy="42545"/>
          </a:xfrm>
          <a:custGeom>
            <a:avLst/>
            <a:gdLst/>
            <a:ahLst/>
            <a:cxnLst/>
            <a:rect l="l" t="t" r="r" b="b"/>
            <a:pathLst>
              <a:path w="73025" h="42545">
                <a:moveTo>
                  <a:pt x="73005" y="0"/>
                </a:moveTo>
                <a:lnTo>
                  <a:pt x="0" y="42175"/>
                </a:lnTo>
              </a:path>
            </a:pathLst>
          </a:custGeom>
          <a:ln w="134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01326" y="662904"/>
            <a:ext cx="67945" cy="42545"/>
          </a:xfrm>
          <a:custGeom>
            <a:avLst/>
            <a:gdLst/>
            <a:ahLst/>
            <a:cxnLst/>
            <a:rect l="l" t="t" r="r" b="b"/>
            <a:pathLst>
              <a:path w="67944" h="42545">
                <a:moveTo>
                  <a:pt x="67596" y="42175"/>
                </a:moveTo>
                <a:lnTo>
                  <a:pt x="0" y="0"/>
                </a:lnTo>
              </a:path>
            </a:pathLst>
          </a:custGeom>
          <a:ln w="135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06734" y="649583"/>
            <a:ext cx="62230" cy="38100"/>
          </a:xfrm>
          <a:custGeom>
            <a:avLst/>
            <a:gdLst/>
            <a:ahLst/>
            <a:cxnLst/>
            <a:rect l="l" t="t" r="r" b="b"/>
            <a:pathLst>
              <a:path w="62230" h="38100">
                <a:moveTo>
                  <a:pt x="62188" y="37744"/>
                </a:moveTo>
                <a:lnTo>
                  <a:pt x="0" y="0"/>
                </a:lnTo>
              </a:path>
            </a:pathLst>
          </a:custGeom>
          <a:ln w="134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68923" y="662904"/>
            <a:ext cx="73025" cy="42545"/>
          </a:xfrm>
          <a:custGeom>
            <a:avLst/>
            <a:gdLst/>
            <a:ahLst/>
            <a:cxnLst/>
            <a:rect l="l" t="t" r="r" b="b"/>
            <a:pathLst>
              <a:path w="73025" h="42545">
                <a:moveTo>
                  <a:pt x="72994" y="0"/>
                </a:moveTo>
                <a:lnTo>
                  <a:pt x="0" y="42175"/>
                </a:lnTo>
              </a:path>
            </a:pathLst>
          </a:custGeom>
          <a:ln w="134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47164" y="787220"/>
            <a:ext cx="40640" cy="22225"/>
          </a:xfrm>
          <a:custGeom>
            <a:avLst/>
            <a:gdLst/>
            <a:ahLst/>
            <a:cxnLst/>
            <a:rect l="l" t="t" r="r" b="b"/>
            <a:pathLst>
              <a:path w="40640" h="22225">
                <a:moveTo>
                  <a:pt x="0" y="22202"/>
                </a:moveTo>
                <a:lnTo>
                  <a:pt x="40553" y="0"/>
                </a:lnTo>
              </a:path>
            </a:pathLst>
          </a:custGeom>
          <a:ln w="133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44700" y="615950"/>
            <a:ext cx="929005" cy="304800"/>
          </a:xfrm>
          <a:custGeom>
            <a:avLst/>
            <a:gdLst/>
            <a:ahLst/>
            <a:cxnLst/>
            <a:rect l="l" t="t" r="r" b="b"/>
            <a:pathLst>
              <a:path w="929005" h="304800">
                <a:moveTo>
                  <a:pt x="0" y="304800"/>
                </a:moveTo>
                <a:lnTo>
                  <a:pt x="928687" y="304800"/>
                </a:lnTo>
                <a:lnTo>
                  <a:pt x="928687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905559" y="720427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0"/>
                </a:moveTo>
                <a:lnTo>
                  <a:pt x="0" y="543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905892" y="774802"/>
            <a:ext cx="78740" cy="27305"/>
          </a:xfrm>
          <a:custGeom>
            <a:avLst/>
            <a:gdLst/>
            <a:ahLst/>
            <a:cxnLst/>
            <a:rect l="l" t="t" r="r" b="b"/>
            <a:pathLst>
              <a:path w="78739" h="27304">
                <a:moveTo>
                  <a:pt x="0" y="0"/>
                </a:moveTo>
                <a:lnTo>
                  <a:pt x="0" y="0"/>
                </a:lnTo>
                <a:lnTo>
                  <a:pt x="78174" y="2669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905282" y="773753"/>
            <a:ext cx="79375" cy="29209"/>
          </a:xfrm>
          <a:custGeom>
            <a:avLst/>
            <a:gdLst/>
            <a:ahLst/>
            <a:cxnLst/>
            <a:rect l="l" t="t" r="r" b="b"/>
            <a:pathLst>
              <a:path w="79375" h="29209">
                <a:moveTo>
                  <a:pt x="1664" y="0"/>
                </a:moveTo>
                <a:lnTo>
                  <a:pt x="221" y="1050"/>
                </a:lnTo>
                <a:lnTo>
                  <a:pt x="0" y="2802"/>
                </a:lnTo>
                <a:lnTo>
                  <a:pt x="78591" y="28799"/>
                </a:lnTo>
                <a:lnTo>
                  <a:pt x="79201" y="27746"/>
                </a:lnTo>
                <a:lnTo>
                  <a:pt x="78785" y="25996"/>
                </a:lnTo>
                <a:lnTo>
                  <a:pt x="16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85093" y="732830"/>
            <a:ext cx="48260" cy="68580"/>
          </a:xfrm>
          <a:custGeom>
            <a:avLst/>
            <a:gdLst/>
            <a:ahLst/>
            <a:cxnLst/>
            <a:rect l="l" t="t" r="r" b="b"/>
            <a:pathLst>
              <a:path w="48260" h="68579">
                <a:moveTo>
                  <a:pt x="0" y="68039"/>
                </a:moveTo>
                <a:lnTo>
                  <a:pt x="0" y="68039"/>
                </a:lnTo>
                <a:lnTo>
                  <a:pt x="480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84067" y="731989"/>
            <a:ext cx="50165" cy="69850"/>
          </a:xfrm>
          <a:custGeom>
            <a:avLst/>
            <a:gdLst/>
            <a:ahLst/>
            <a:cxnLst/>
            <a:rect l="l" t="t" r="r" b="b"/>
            <a:pathLst>
              <a:path w="50164" h="69850">
                <a:moveTo>
                  <a:pt x="49434" y="0"/>
                </a:moveTo>
                <a:lnTo>
                  <a:pt x="47798" y="0"/>
                </a:lnTo>
                <a:lnTo>
                  <a:pt x="0" y="67760"/>
                </a:lnTo>
                <a:lnTo>
                  <a:pt x="416" y="69510"/>
                </a:lnTo>
                <a:lnTo>
                  <a:pt x="2468" y="69510"/>
                </a:lnTo>
                <a:lnTo>
                  <a:pt x="50072" y="1682"/>
                </a:lnTo>
                <a:lnTo>
                  <a:pt x="494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985093" y="663532"/>
            <a:ext cx="48260" cy="68580"/>
          </a:xfrm>
          <a:custGeom>
            <a:avLst/>
            <a:gdLst/>
            <a:ahLst/>
            <a:cxnLst/>
            <a:rect l="l" t="t" r="r" b="b"/>
            <a:pathLst>
              <a:path w="48260" h="68579">
                <a:moveTo>
                  <a:pt x="48020" y="68248"/>
                </a:moveTo>
                <a:lnTo>
                  <a:pt x="48020" y="6824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984067" y="661149"/>
            <a:ext cx="50800" cy="71120"/>
          </a:xfrm>
          <a:custGeom>
            <a:avLst/>
            <a:gdLst/>
            <a:ahLst/>
            <a:cxnLst/>
            <a:rect l="l" t="t" r="r" b="b"/>
            <a:pathLst>
              <a:path w="50800" h="71120">
                <a:moveTo>
                  <a:pt x="1026" y="0"/>
                </a:moveTo>
                <a:lnTo>
                  <a:pt x="0" y="3432"/>
                </a:lnTo>
                <a:lnTo>
                  <a:pt x="47798" y="70839"/>
                </a:lnTo>
                <a:lnTo>
                  <a:pt x="49434" y="70839"/>
                </a:lnTo>
                <a:lnTo>
                  <a:pt x="50489" y="69930"/>
                </a:lnTo>
                <a:lnTo>
                  <a:pt x="10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932773" y="662902"/>
            <a:ext cx="51435" cy="17780"/>
          </a:xfrm>
          <a:custGeom>
            <a:avLst/>
            <a:gdLst/>
            <a:ahLst/>
            <a:cxnLst/>
            <a:rect l="l" t="t" r="r" b="b"/>
            <a:pathLst>
              <a:path w="51435" h="17779">
                <a:moveTo>
                  <a:pt x="51293" y="0"/>
                </a:moveTo>
                <a:lnTo>
                  <a:pt x="51293" y="0"/>
                </a:lnTo>
                <a:lnTo>
                  <a:pt x="0" y="1744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31719" y="661149"/>
            <a:ext cx="53975" cy="20955"/>
          </a:xfrm>
          <a:custGeom>
            <a:avLst/>
            <a:gdLst/>
            <a:ahLst/>
            <a:cxnLst/>
            <a:rect l="l" t="t" r="r" b="b"/>
            <a:pathLst>
              <a:path w="53975" h="20954">
                <a:moveTo>
                  <a:pt x="53374" y="0"/>
                </a:moveTo>
                <a:lnTo>
                  <a:pt x="0" y="17726"/>
                </a:lnTo>
                <a:lnTo>
                  <a:pt x="1054" y="20461"/>
                </a:lnTo>
                <a:lnTo>
                  <a:pt x="52347" y="3432"/>
                </a:lnTo>
                <a:lnTo>
                  <a:pt x="533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85093" y="801920"/>
            <a:ext cx="48260" cy="68580"/>
          </a:xfrm>
          <a:custGeom>
            <a:avLst/>
            <a:gdLst/>
            <a:ahLst/>
            <a:cxnLst/>
            <a:rect l="l" t="t" r="r" b="b"/>
            <a:pathLst>
              <a:path w="48260" h="68580">
                <a:moveTo>
                  <a:pt x="0" y="0"/>
                </a:moveTo>
                <a:lnTo>
                  <a:pt x="0" y="0"/>
                </a:lnTo>
                <a:lnTo>
                  <a:pt x="48020" y="680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983873" y="801499"/>
            <a:ext cx="50800" cy="71120"/>
          </a:xfrm>
          <a:custGeom>
            <a:avLst/>
            <a:gdLst/>
            <a:ahLst/>
            <a:cxnLst/>
            <a:rect l="l" t="t" r="r" b="b"/>
            <a:pathLst>
              <a:path w="50800" h="71119">
                <a:moveTo>
                  <a:pt x="2663" y="0"/>
                </a:moveTo>
                <a:lnTo>
                  <a:pt x="610" y="0"/>
                </a:lnTo>
                <a:lnTo>
                  <a:pt x="0" y="1052"/>
                </a:lnTo>
                <a:lnTo>
                  <a:pt x="49240" y="70983"/>
                </a:lnTo>
                <a:lnTo>
                  <a:pt x="50267" y="67339"/>
                </a:lnTo>
                <a:lnTo>
                  <a:pt x="26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34140" y="853492"/>
            <a:ext cx="50800" cy="17145"/>
          </a:xfrm>
          <a:custGeom>
            <a:avLst/>
            <a:gdLst/>
            <a:ahLst/>
            <a:cxnLst/>
            <a:rect l="l" t="t" r="r" b="b"/>
            <a:pathLst>
              <a:path w="50800" h="17144">
                <a:moveTo>
                  <a:pt x="0" y="17096"/>
                </a:moveTo>
                <a:lnTo>
                  <a:pt x="0" y="17096"/>
                </a:lnTo>
                <a:lnTo>
                  <a:pt x="5068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033113" y="852230"/>
            <a:ext cx="52705" cy="20320"/>
          </a:xfrm>
          <a:custGeom>
            <a:avLst/>
            <a:gdLst/>
            <a:ahLst/>
            <a:cxnLst/>
            <a:rect l="l" t="t" r="r" b="b"/>
            <a:pathLst>
              <a:path w="52705" h="20319">
                <a:moveTo>
                  <a:pt x="51709" y="0"/>
                </a:moveTo>
                <a:lnTo>
                  <a:pt x="1026" y="16608"/>
                </a:lnTo>
                <a:lnTo>
                  <a:pt x="0" y="20252"/>
                </a:lnTo>
                <a:lnTo>
                  <a:pt x="52320" y="2802"/>
                </a:lnTo>
                <a:lnTo>
                  <a:pt x="517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12856" y="758826"/>
            <a:ext cx="0" cy="55244"/>
          </a:xfrm>
          <a:custGeom>
            <a:avLst/>
            <a:gdLst/>
            <a:ahLst/>
            <a:cxnLst/>
            <a:rect l="l" t="t" r="r" b="b"/>
            <a:pathLst>
              <a:path h="55244">
                <a:moveTo>
                  <a:pt x="0" y="0"/>
                </a:moveTo>
                <a:lnTo>
                  <a:pt x="0" y="550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034140" y="731989"/>
            <a:ext cx="78740" cy="27305"/>
          </a:xfrm>
          <a:custGeom>
            <a:avLst/>
            <a:gdLst/>
            <a:ahLst/>
            <a:cxnLst/>
            <a:rect l="l" t="t" r="r" b="b"/>
            <a:pathLst>
              <a:path w="78739" h="27304">
                <a:moveTo>
                  <a:pt x="78369" y="26837"/>
                </a:moveTo>
                <a:lnTo>
                  <a:pt x="78369" y="26837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033502" y="731080"/>
            <a:ext cx="80010" cy="28575"/>
          </a:xfrm>
          <a:custGeom>
            <a:avLst/>
            <a:gdLst/>
            <a:ahLst/>
            <a:cxnLst/>
            <a:rect l="l" t="t" r="r" b="b"/>
            <a:pathLst>
              <a:path w="80010" h="28575">
                <a:moveTo>
                  <a:pt x="1054" y="0"/>
                </a:moveTo>
                <a:lnTo>
                  <a:pt x="0" y="908"/>
                </a:lnTo>
                <a:lnTo>
                  <a:pt x="638" y="2591"/>
                </a:lnTo>
                <a:lnTo>
                  <a:pt x="77980" y="28587"/>
                </a:lnTo>
                <a:lnTo>
                  <a:pt x="79201" y="27746"/>
                </a:lnTo>
                <a:lnTo>
                  <a:pt x="79700" y="26064"/>
                </a:lnTo>
                <a:lnTo>
                  <a:pt x="10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113397" y="758826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0" y="0"/>
                </a:lnTo>
                <a:lnTo>
                  <a:pt x="823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112703" y="750068"/>
            <a:ext cx="97155" cy="18415"/>
          </a:xfrm>
          <a:custGeom>
            <a:avLst/>
            <a:gdLst/>
            <a:ahLst/>
            <a:cxnLst/>
            <a:rect l="l" t="t" r="r" b="b"/>
            <a:pathLst>
              <a:path w="97155" h="18415">
                <a:moveTo>
                  <a:pt x="81947" y="0"/>
                </a:moveTo>
                <a:lnTo>
                  <a:pt x="499" y="7076"/>
                </a:lnTo>
                <a:lnTo>
                  <a:pt x="0" y="8758"/>
                </a:lnTo>
                <a:lnTo>
                  <a:pt x="1525" y="10020"/>
                </a:lnTo>
                <a:lnTo>
                  <a:pt x="96983" y="18149"/>
                </a:lnTo>
                <a:lnTo>
                  <a:pt x="83473" y="8758"/>
                </a:lnTo>
                <a:lnTo>
                  <a:pt x="819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22446" y="774802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82363" y="0"/>
                </a:moveTo>
                <a:lnTo>
                  <a:pt x="82363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808528" y="765203"/>
            <a:ext cx="97155" cy="18415"/>
          </a:xfrm>
          <a:custGeom>
            <a:avLst/>
            <a:gdLst/>
            <a:ahLst/>
            <a:cxnLst/>
            <a:rect l="l" t="t" r="r" b="b"/>
            <a:pathLst>
              <a:path w="97155" h="18415">
                <a:moveTo>
                  <a:pt x="0" y="0"/>
                </a:moveTo>
                <a:lnTo>
                  <a:pt x="13695" y="9599"/>
                </a:lnTo>
                <a:lnTo>
                  <a:pt x="14999" y="18149"/>
                </a:lnTo>
                <a:lnTo>
                  <a:pt x="96753" y="11352"/>
                </a:lnTo>
                <a:lnTo>
                  <a:pt x="96975" y="9599"/>
                </a:lnTo>
                <a:lnTo>
                  <a:pt x="95643" y="833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50541" y="732830"/>
            <a:ext cx="71120" cy="41910"/>
          </a:xfrm>
          <a:custGeom>
            <a:avLst/>
            <a:gdLst/>
            <a:ahLst/>
            <a:cxnLst/>
            <a:rect l="l" t="t" r="r" b="b"/>
            <a:pathLst>
              <a:path w="71119" h="41909">
                <a:moveTo>
                  <a:pt x="71070" y="41551"/>
                </a:moveTo>
                <a:lnTo>
                  <a:pt x="71070" y="4155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9922" y="730659"/>
            <a:ext cx="72390" cy="45720"/>
          </a:xfrm>
          <a:custGeom>
            <a:avLst/>
            <a:gdLst/>
            <a:ahLst/>
            <a:cxnLst/>
            <a:rect l="l" t="t" r="r" b="b"/>
            <a:pathLst>
              <a:path w="72389" h="45720">
                <a:moveTo>
                  <a:pt x="0" y="0"/>
                </a:moveTo>
                <a:lnTo>
                  <a:pt x="0" y="3011"/>
                </a:lnTo>
                <a:lnTo>
                  <a:pt x="70862" y="45263"/>
                </a:lnTo>
                <a:lnTo>
                  <a:pt x="72302" y="44143"/>
                </a:lnTo>
                <a:lnTo>
                  <a:pt x="58606" y="3454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50541" y="744324"/>
            <a:ext cx="61594" cy="36195"/>
          </a:xfrm>
          <a:custGeom>
            <a:avLst/>
            <a:gdLst/>
            <a:ahLst/>
            <a:cxnLst/>
            <a:rect l="l" t="t" r="r" b="b"/>
            <a:pathLst>
              <a:path w="61594" h="36195">
                <a:moveTo>
                  <a:pt x="61086" y="36013"/>
                </a:moveTo>
                <a:lnTo>
                  <a:pt x="61086" y="36013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49304" y="742641"/>
            <a:ext cx="64135" cy="40005"/>
          </a:xfrm>
          <a:custGeom>
            <a:avLst/>
            <a:gdLst/>
            <a:ahLst/>
            <a:cxnLst/>
            <a:rect l="l" t="t" r="r" b="b"/>
            <a:pathLst>
              <a:path w="64135" h="40004">
                <a:moveTo>
                  <a:pt x="1237" y="0"/>
                </a:moveTo>
                <a:lnTo>
                  <a:pt x="0" y="2732"/>
                </a:lnTo>
                <a:lnTo>
                  <a:pt x="62323" y="39449"/>
                </a:lnTo>
                <a:lnTo>
                  <a:pt x="63563" y="36855"/>
                </a:lnTo>
                <a:lnTo>
                  <a:pt x="12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678164" y="732830"/>
            <a:ext cx="71755" cy="41910"/>
          </a:xfrm>
          <a:custGeom>
            <a:avLst/>
            <a:gdLst/>
            <a:ahLst/>
            <a:cxnLst/>
            <a:rect l="l" t="t" r="r" b="b"/>
            <a:pathLst>
              <a:path w="71755" h="41909">
                <a:moveTo>
                  <a:pt x="71345" y="0"/>
                </a:moveTo>
                <a:lnTo>
                  <a:pt x="71345" y="0"/>
                </a:lnTo>
                <a:lnTo>
                  <a:pt x="0" y="4155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677542" y="730659"/>
            <a:ext cx="72390" cy="45720"/>
          </a:xfrm>
          <a:custGeom>
            <a:avLst/>
            <a:gdLst/>
            <a:ahLst/>
            <a:cxnLst/>
            <a:rect l="l" t="t" r="r" b="b"/>
            <a:pathLst>
              <a:path w="72389" h="45720">
                <a:moveTo>
                  <a:pt x="72379" y="0"/>
                </a:moveTo>
                <a:lnTo>
                  <a:pt x="0" y="42881"/>
                </a:lnTo>
                <a:lnTo>
                  <a:pt x="413" y="44143"/>
                </a:lnTo>
                <a:lnTo>
                  <a:pt x="1653" y="45263"/>
                </a:lnTo>
                <a:lnTo>
                  <a:pt x="72379" y="3011"/>
                </a:lnTo>
                <a:lnTo>
                  <a:pt x="723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677956" y="775435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0"/>
                </a:moveTo>
                <a:lnTo>
                  <a:pt x="0" y="0"/>
                </a:lnTo>
                <a:lnTo>
                  <a:pt x="0" y="8471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77750" y="774802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55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687943" y="781249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0"/>
                </a:lnTo>
                <a:lnTo>
                  <a:pt x="0" y="7287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687736" y="781041"/>
            <a:ext cx="0" cy="73660"/>
          </a:xfrm>
          <a:custGeom>
            <a:avLst/>
            <a:gdLst/>
            <a:ahLst/>
            <a:cxnLst/>
            <a:rect l="l" t="t" r="r" b="b"/>
            <a:pathLst>
              <a:path h="73659">
                <a:moveTo>
                  <a:pt x="0" y="0"/>
                </a:moveTo>
                <a:lnTo>
                  <a:pt x="0" y="7357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78164" y="861200"/>
            <a:ext cx="71755" cy="41910"/>
          </a:xfrm>
          <a:custGeom>
            <a:avLst/>
            <a:gdLst/>
            <a:ahLst/>
            <a:cxnLst/>
            <a:rect l="l" t="t" r="r" b="b"/>
            <a:pathLst>
              <a:path w="71755" h="41909">
                <a:moveTo>
                  <a:pt x="0" y="0"/>
                </a:moveTo>
                <a:lnTo>
                  <a:pt x="0" y="0"/>
                </a:lnTo>
                <a:lnTo>
                  <a:pt x="71345" y="4155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677542" y="859727"/>
            <a:ext cx="72390" cy="45720"/>
          </a:xfrm>
          <a:custGeom>
            <a:avLst/>
            <a:gdLst/>
            <a:ahLst/>
            <a:cxnLst/>
            <a:rect l="l" t="t" r="r" b="b"/>
            <a:pathLst>
              <a:path w="72389" h="45719">
                <a:moveTo>
                  <a:pt x="1653" y="0"/>
                </a:moveTo>
                <a:lnTo>
                  <a:pt x="413" y="632"/>
                </a:lnTo>
                <a:lnTo>
                  <a:pt x="0" y="2314"/>
                </a:lnTo>
                <a:lnTo>
                  <a:pt x="72379" y="45196"/>
                </a:lnTo>
                <a:lnTo>
                  <a:pt x="72379" y="42183"/>
                </a:lnTo>
                <a:lnTo>
                  <a:pt x="16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750541" y="861200"/>
            <a:ext cx="71120" cy="41910"/>
          </a:xfrm>
          <a:custGeom>
            <a:avLst/>
            <a:gdLst/>
            <a:ahLst/>
            <a:cxnLst/>
            <a:rect l="l" t="t" r="r" b="b"/>
            <a:pathLst>
              <a:path w="71119" h="41909">
                <a:moveTo>
                  <a:pt x="0" y="41551"/>
                </a:moveTo>
                <a:lnTo>
                  <a:pt x="0" y="41551"/>
                </a:lnTo>
                <a:lnTo>
                  <a:pt x="710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749922" y="859727"/>
            <a:ext cx="73660" cy="45720"/>
          </a:xfrm>
          <a:custGeom>
            <a:avLst/>
            <a:gdLst/>
            <a:ahLst/>
            <a:cxnLst/>
            <a:rect l="l" t="t" r="r" b="b"/>
            <a:pathLst>
              <a:path w="73660" h="45719">
                <a:moveTo>
                  <a:pt x="70862" y="0"/>
                </a:moveTo>
                <a:lnTo>
                  <a:pt x="0" y="42183"/>
                </a:lnTo>
                <a:lnTo>
                  <a:pt x="0" y="45196"/>
                </a:lnTo>
                <a:lnTo>
                  <a:pt x="73605" y="1682"/>
                </a:lnTo>
                <a:lnTo>
                  <a:pt x="70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750541" y="855245"/>
            <a:ext cx="61594" cy="36195"/>
          </a:xfrm>
          <a:custGeom>
            <a:avLst/>
            <a:gdLst/>
            <a:ahLst/>
            <a:cxnLst/>
            <a:rect l="l" t="t" r="r" b="b"/>
            <a:pathLst>
              <a:path w="61594" h="36194">
                <a:moveTo>
                  <a:pt x="0" y="35596"/>
                </a:moveTo>
                <a:lnTo>
                  <a:pt x="0" y="35596"/>
                </a:lnTo>
                <a:lnTo>
                  <a:pt x="610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49304" y="853283"/>
            <a:ext cx="64135" cy="39370"/>
          </a:xfrm>
          <a:custGeom>
            <a:avLst/>
            <a:gdLst/>
            <a:ahLst/>
            <a:cxnLst/>
            <a:rect l="l" t="t" r="r" b="b"/>
            <a:pathLst>
              <a:path w="64135" h="39369">
                <a:moveTo>
                  <a:pt x="62323" y="0"/>
                </a:moveTo>
                <a:lnTo>
                  <a:pt x="0" y="36925"/>
                </a:lnTo>
                <a:lnTo>
                  <a:pt x="1237" y="39237"/>
                </a:lnTo>
                <a:lnTo>
                  <a:pt x="63563" y="2591"/>
                </a:lnTo>
                <a:lnTo>
                  <a:pt x="62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822224" y="775435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712"/>
                </a:moveTo>
                <a:lnTo>
                  <a:pt x="0" y="84712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822156" y="774802"/>
            <a:ext cx="0" cy="86995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6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196787" y="759038"/>
            <a:ext cx="71120" cy="41910"/>
          </a:xfrm>
          <a:custGeom>
            <a:avLst/>
            <a:gdLst/>
            <a:ahLst/>
            <a:cxnLst/>
            <a:rect l="l" t="t" r="r" b="b"/>
            <a:pathLst>
              <a:path w="71119" h="41909">
                <a:moveTo>
                  <a:pt x="0" y="0"/>
                </a:moveTo>
                <a:lnTo>
                  <a:pt x="0" y="0"/>
                </a:lnTo>
                <a:lnTo>
                  <a:pt x="70878" y="4183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196177" y="757776"/>
            <a:ext cx="72390" cy="45720"/>
          </a:xfrm>
          <a:custGeom>
            <a:avLst/>
            <a:gdLst/>
            <a:ahLst/>
            <a:cxnLst/>
            <a:rect l="l" t="t" r="r" b="b"/>
            <a:pathLst>
              <a:path w="72389" h="45720">
                <a:moveTo>
                  <a:pt x="1248" y="0"/>
                </a:moveTo>
                <a:lnTo>
                  <a:pt x="0" y="1050"/>
                </a:lnTo>
                <a:lnTo>
                  <a:pt x="13510" y="10440"/>
                </a:lnTo>
                <a:lnTo>
                  <a:pt x="72321" y="45195"/>
                </a:lnTo>
                <a:lnTo>
                  <a:pt x="72321" y="41972"/>
                </a:lnTo>
                <a:lnTo>
                  <a:pt x="1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206774" y="753291"/>
            <a:ext cx="60960" cy="36195"/>
          </a:xfrm>
          <a:custGeom>
            <a:avLst/>
            <a:gdLst/>
            <a:ahLst/>
            <a:cxnLst/>
            <a:rect l="l" t="t" r="r" b="b"/>
            <a:pathLst>
              <a:path w="60960" h="36195">
                <a:moveTo>
                  <a:pt x="0" y="0"/>
                </a:moveTo>
                <a:lnTo>
                  <a:pt x="0" y="0"/>
                </a:lnTo>
                <a:lnTo>
                  <a:pt x="60892" y="3559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205553" y="751609"/>
            <a:ext cx="64135" cy="39370"/>
          </a:xfrm>
          <a:custGeom>
            <a:avLst/>
            <a:gdLst/>
            <a:ahLst/>
            <a:cxnLst/>
            <a:rect l="l" t="t" r="r" b="b"/>
            <a:pathLst>
              <a:path w="64135" h="39370">
                <a:moveTo>
                  <a:pt x="1220" y="0"/>
                </a:moveTo>
                <a:lnTo>
                  <a:pt x="0" y="2314"/>
                </a:lnTo>
                <a:lnTo>
                  <a:pt x="62112" y="39240"/>
                </a:lnTo>
                <a:lnTo>
                  <a:pt x="63555" y="36649"/>
                </a:lnTo>
                <a:lnTo>
                  <a:pt x="12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268692" y="759038"/>
            <a:ext cx="71755" cy="41910"/>
          </a:xfrm>
          <a:custGeom>
            <a:avLst/>
            <a:gdLst/>
            <a:ahLst/>
            <a:cxnLst/>
            <a:rect l="l" t="t" r="r" b="b"/>
            <a:pathLst>
              <a:path w="71755" h="41909">
                <a:moveTo>
                  <a:pt x="0" y="41831"/>
                </a:moveTo>
                <a:lnTo>
                  <a:pt x="0" y="41831"/>
                </a:lnTo>
                <a:lnTo>
                  <a:pt x="713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268498" y="757776"/>
            <a:ext cx="72390" cy="45720"/>
          </a:xfrm>
          <a:custGeom>
            <a:avLst/>
            <a:gdLst/>
            <a:ahLst/>
            <a:cxnLst/>
            <a:rect l="l" t="t" r="r" b="b"/>
            <a:pathLst>
              <a:path w="72389" h="45720">
                <a:moveTo>
                  <a:pt x="70518" y="0"/>
                </a:moveTo>
                <a:lnTo>
                  <a:pt x="0" y="41972"/>
                </a:lnTo>
                <a:lnTo>
                  <a:pt x="0" y="45195"/>
                </a:lnTo>
                <a:lnTo>
                  <a:pt x="72155" y="2311"/>
                </a:lnTo>
                <a:lnTo>
                  <a:pt x="71960" y="1050"/>
                </a:lnTo>
                <a:lnTo>
                  <a:pt x="705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340459" y="673552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84433"/>
                </a:moveTo>
                <a:lnTo>
                  <a:pt x="0" y="84433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340348" y="673131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69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330472" y="679296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72945"/>
                </a:moveTo>
                <a:lnTo>
                  <a:pt x="0" y="7294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330361" y="678875"/>
            <a:ext cx="0" cy="74295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7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268692" y="630668"/>
            <a:ext cx="71755" cy="41910"/>
          </a:xfrm>
          <a:custGeom>
            <a:avLst/>
            <a:gdLst/>
            <a:ahLst/>
            <a:cxnLst/>
            <a:rect l="l" t="t" r="r" b="b"/>
            <a:pathLst>
              <a:path w="71755" h="41909">
                <a:moveTo>
                  <a:pt x="71350" y="41831"/>
                </a:moveTo>
                <a:lnTo>
                  <a:pt x="71350" y="4183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268498" y="628777"/>
            <a:ext cx="72390" cy="45085"/>
          </a:xfrm>
          <a:custGeom>
            <a:avLst/>
            <a:gdLst/>
            <a:ahLst/>
            <a:cxnLst/>
            <a:rect l="l" t="t" r="r" b="b"/>
            <a:pathLst>
              <a:path w="72389" h="45084">
                <a:moveTo>
                  <a:pt x="0" y="0"/>
                </a:moveTo>
                <a:lnTo>
                  <a:pt x="0" y="2935"/>
                </a:lnTo>
                <a:lnTo>
                  <a:pt x="70518" y="44984"/>
                </a:lnTo>
                <a:lnTo>
                  <a:pt x="71960" y="44354"/>
                </a:lnTo>
                <a:lnTo>
                  <a:pt x="72155" y="4260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96787" y="630668"/>
            <a:ext cx="71120" cy="41910"/>
          </a:xfrm>
          <a:custGeom>
            <a:avLst/>
            <a:gdLst/>
            <a:ahLst/>
            <a:cxnLst/>
            <a:rect l="l" t="t" r="r" b="b"/>
            <a:pathLst>
              <a:path w="71119" h="41909">
                <a:moveTo>
                  <a:pt x="70878" y="0"/>
                </a:moveTo>
                <a:lnTo>
                  <a:pt x="70878" y="0"/>
                </a:lnTo>
                <a:lnTo>
                  <a:pt x="0" y="4183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194651" y="628777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4" h="45084">
                <a:moveTo>
                  <a:pt x="73847" y="0"/>
                </a:moveTo>
                <a:lnTo>
                  <a:pt x="0" y="43234"/>
                </a:lnTo>
                <a:lnTo>
                  <a:pt x="2774" y="44984"/>
                </a:lnTo>
                <a:lnTo>
                  <a:pt x="73847" y="2935"/>
                </a:lnTo>
                <a:lnTo>
                  <a:pt x="738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206774" y="642579"/>
            <a:ext cx="60960" cy="36195"/>
          </a:xfrm>
          <a:custGeom>
            <a:avLst/>
            <a:gdLst/>
            <a:ahLst/>
            <a:cxnLst/>
            <a:rect l="l" t="t" r="r" b="b"/>
            <a:pathLst>
              <a:path w="60960" h="36195">
                <a:moveTo>
                  <a:pt x="60892" y="0"/>
                </a:moveTo>
                <a:lnTo>
                  <a:pt x="60892" y="0"/>
                </a:lnTo>
                <a:lnTo>
                  <a:pt x="0" y="356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205553" y="640900"/>
            <a:ext cx="64135" cy="40005"/>
          </a:xfrm>
          <a:custGeom>
            <a:avLst/>
            <a:gdLst/>
            <a:ahLst/>
            <a:cxnLst/>
            <a:rect l="l" t="t" r="r" b="b"/>
            <a:pathLst>
              <a:path w="64135" h="40004">
                <a:moveTo>
                  <a:pt x="62112" y="0"/>
                </a:moveTo>
                <a:lnTo>
                  <a:pt x="0" y="36716"/>
                </a:lnTo>
                <a:lnTo>
                  <a:pt x="1220" y="39449"/>
                </a:lnTo>
                <a:lnTo>
                  <a:pt x="63555" y="2591"/>
                </a:lnTo>
                <a:lnTo>
                  <a:pt x="621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196177" y="673552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0"/>
                </a:moveTo>
                <a:lnTo>
                  <a:pt x="0" y="0"/>
                </a:lnTo>
                <a:lnTo>
                  <a:pt x="0" y="8443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196038" y="672011"/>
            <a:ext cx="0" cy="86995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81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625206" y="760509"/>
            <a:ext cx="52705" cy="14604"/>
          </a:xfrm>
          <a:custGeom>
            <a:avLst/>
            <a:gdLst/>
            <a:ahLst/>
            <a:cxnLst/>
            <a:rect l="l" t="t" r="r" b="b"/>
            <a:pathLst>
              <a:path w="52705" h="14604">
                <a:moveTo>
                  <a:pt x="52131" y="14293"/>
                </a:moveTo>
                <a:lnTo>
                  <a:pt x="52131" y="14293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624584" y="759038"/>
            <a:ext cx="53975" cy="17145"/>
          </a:xfrm>
          <a:custGeom>
            <a:avLst/>
            <a:gdLst/>
            <a:ahLst/>
            <a:cxnLst/>
            <a:rect l="l" t="t" r="r" b="b"/>
            <a:pathLst>
              <a:path w="53975" h="17145">
                <a:moveTo>
                  <a:pt x="621" y="0"/>
                </a:moveTo>
                <a:lnTo>
                  <a:pt x="0" y="2802"/>
                </a:lnTo>
                <a:lnTo>
                  <a:pt x="51720" y="17096"/>
                </a:lnTo>
                <a:lnTo>
                  <a:pt x="53371" y="15764"/>
                </a:lnTo>
                <a:lnTo>
                  <a:pt x="52958" y="14502"/>
                </a:lnTo>
                <a:lnTo>
                  <a:pt x="6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552620" y="779497"/>
            <a:ext cx="27940" cy="45085"/>
          </a:xfrm>
          <a:custGeom>
            <a:avLst/>
            <a:gdLst/>
            <a:ahLst/>
            <a:cxnLst/>
            <a:rect l="l" t="t" r="r" b="b"/>
            <a:pathLst>
              <a:path w="27940" h="45084">
                <a:moveTo>
                  <a:pt x="27547" y="0"/>
                </a:moveTo>
                <a:lnTo>
                  <a:pt x="27547" y="0"/>
                </a:lnTo>
                <a:lnTo>
                  <a:pt x="0" y="445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550348" y="778238"/>
            <a:ext cx="31750" cy="46990"/>
          </a:xfrm>
          <a:custGeom>
            <a:avLst/>
            <a:gdLst/>
            <a:ahLst/>
            <a:cxnLst/>
            <a:rect l="l" t="t" r="r" b="b"/>
            <a:pathLst>
              <a:path w="31750" h="46990">
                <a:moveTo>
                  <a:pt x="29198" y="0"/>
                </a:moveTo>
                <a:lnTo>
                  <a:pt x="0" y="46454"/>
                </a:lnTo>
                <a:lnTo>
                  <a:pt x="3305" y="46245"/>
                </a:lnTo>
                <a:lnTo>
                  <a:pt x="31470" y="1258"/>
                </a:lnTo>
                <a:lnTo>
                  <a:pt x="291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52620" y="825184"/>
            <a:ext cx="33020" cy="41910"/>
          </a:xfrm>
          <a:custGeom>
            <a:avLst/>
            <a:gdLst/>
            <a:ahLst/>
            <a:cxnLst/>
            <a:rect l="l" t="t" r="r" b="b"/>
            <a:pathLst>
              <a:path w="33019" h="41909">
                <a:moveTo>
                  <a:pt x="0" y="0"/>
                </a:moveTo>
                <a:lnTo>
                  <a:pt x="0" y="0"/>
                </a:lnTo>
                <a:lnTo>
                  <a:pt x="32505" y="417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550348" y="824484"/>
            <a:ext cx="36830" cy="43815"/>
          </a:xfrm>
          <a:custGeom>
            <a:avLst/>
            <a:gdLst/>
            <a:ahLst/>
            <a:cxnLst/>
            <a:rect l="l" t="t" r="r" b="b"/>
            <a:pathLst>
              <a:path w="36830" h="43815">
                <a:moveTo>
                  <a:pt x="3305" y="0"/>
                </a:moveTo>
                <a:lnTo>
                  <a:pt x="0" y="208"/>
                </a:lnTo>
                <a:lnTo>
                  <a:pt x="34158" y="43722"/>
                </a:lnTo>
                <a:lnTo>
                  <a:pt x="36292" y="42040"/>
                </a:lnTo>
                <a:lnTo>
                  <a:pt x="33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631264" y="860359"/>
            <a:ext cx="46355" cy="19685"/>
          </a:xfrm>
          <a:custGeom>
            <a:avLst/>
            <a:gdLst/>
            <a:ahLst/>
            <a:cxnLst/>
            <a:rect l="l" t="t" r="r" b="b"/>
            <a:pathLst>
              <a:path w="46355" h="19684">
                <a:moveTo>
                  <a:pt x="0" y="19620"/>
                </a:moveTo>
                <a:lnTo>
                  <a:pt x="0" y="19620"/>
                </a:lnTo>
                <a:lnTo>
                  <a:pt x="4607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630232" y="859727"/>
            <a:ext cx="48260" cy="21590"/>
          </a:xfrm>
          <a:custGeom>
            <a:avLst/>
            <a:gdLst/>
            <a:ahLst/>
            <a:cxnLst/>
            <a:rect l="l" t="t" r="r" b="b"/>
            <a:pathLst>
              <a:path w="48260" h="21590">
                <a:moveTo>
                  <a:pt x="46072" y="0"/>
                </a:moveTo>
                <a:lnTo>
                  <a:pt x="0" y="19131"/>
                </a:lnTo>
                <a:lnTo>
                  <a:pt x="1031" y="21514"/>
                </a:lnTo>
                <a:lnTo>
                  <a:pt x="47309" y="2314"/>
                </a:lnTo>
                <a:lnTo>
                  <a:pt x="47723" y="632"/>
                </a:lnTo>
                <a:lnTo>
                  <a:pt x="460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341069" y="758826"/>
            <a:ext cx="50800" cy="17145"/>
          </a:xfrm>
          <a:custGeom>
            <a:avLst/>
            <a:gdLst/>
            <a:ahLst/>
            <a:cxnLst/>
            <a:rect l="l" t="t" r="r" b="b"/>
            <a:pathLst>
              <a:path w="50800" h="17145">
                <a:moveTo>
                  <a:pt x="0" y="0"/>
                </a:moveTo>
                <a:lnTo>
                  <a:pt x="0" y="0"/>
                </a:lnTo>
                <a:lnTo>
                  <a:pt x="50683" y="1709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340459" y="757776"/>
            <a:ext cx="52705" cy="19685"/>
          </a:xfrm>
          <a:custGeom>
            <a:avLst/>
            <a:gdLst/>
            <a:ahLst/>
            <a:cxnLst/>
            <a:rect l="l" t="t" r="r" b="b"/>
            <a:pathLst>
              <a:path w="52705" h="19684">
                <a:moveTo>
                  <a:pt x="1220" y="0"/>
                </a:moveTo>
                <a:lnTo>
                  <a:pt x="0" y="1050"/>
                </a:lnTo>
                <a:lnTo>
                  <a:pt x="194" y="2311"/>
                </a:lnTo>
                <a:lnTo>
                  <a:pt x="51293" y="19408"/>
                </a:lnTo>
                <a:lnTo>
                  <a:pt x="52320" y="16605"/>
                </a:lnTo>
                <a:lnTo>
                  <a:pt x="12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437415" y="716154"/>
            <a:ext cx="31115" cy="44450"/>
          </a:xfrm>
          <a:custGeom>
            <a:avLst/>
            <a:gdLst/>
            <a:ahLst/>
            <a:cxnLst/>
            <a:rect l="l" t="t" r="r" b="b"/>
            <a:pathLst>
              <a:path w="31114" h="44450">
                <a:moveTo>
                  <a:pt x="0" y="43934"/>
                </a:moveTo>
                <a:lnTo>
                  <a:pt x="0" y="43934"/>
                </a:lnTo>
                <a:lnTo>
                  <a:pt x="3065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435972" y="715945"/>
            <a:ext cx="34925" cy="45720"/>
          </a:xfrm>
          <a:custGeom>
            <a:avLst/>
            <a:gdLst/>
            <a:ahLst/>
            <a:cxnLst/>
            <a:rect l="l" t="t" r="r" b="b"/>
            <a:pathLst>
              <a:path w="34925" h="45720">
                <a:moveTo>
                  <a:pt x="34426" y="0"/>
                </a:moveTo>
                <a:lnTo>
                  <a:pt x="31042" y="0"/>
                </a:lnTo>
                <a:lnTo>
                  <a:pt x="0" y="43722"/>
                </a:lnTo>
                <a:lnTo>
                  <a:pt x="2052" y="45475"/>
                </a:lnTo>
                <a:lnTo>
                  <a:pt x="34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438025" y="672011"/>
            <a:ext cx="30480" cy="43815"/>
          </a:xfrm>
          <a:custGeom>
            <a:avLst/>
            <a:gdLst/>
            <a:ahLst/>
            <a:cxnLst/>
            <a:rect l="l" t="t" r="r" b="b"/>
            <a:pathLst>
              <a:path w="30480" h="43815">
                <a:moveTo>
                  <a:pt x="30043" y="43301"/>
                </a:moveTo>
                <a:lnTo>
                  <a:pt x="30043" y="4330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436388" y="670749"/>
            <a:ext cx="34290" cy="45720"/>
          </a:xfrm>
          <a:custGeom>
            <a:avLst/>
            <a:gdLst/>
            <a:ahLst/>
            <a:cxnLst/>
            <a:rect l="l" t="t" r="r" b="b"/>
            <a:pathLst>
              <a:path w="34289" h="45720">
                <a:moveTo>
                  <a:pt x="2052" y="0"/>
                </a:moveTo>
                <a:lnTo>
                  <a:pt x="0" y="1750"/>
                </a:lnTo>
                <a:lnTo>
                  <a:pt x="30626" y="45195"/>
                </a:lnTo>
                <a:lnTo>
                  <a:pt x="34010" y="45195"/>
                </a:lnTo>
                <a:lnTo>
                  <a:pt x="20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341069" y="655614"/>
            <a:ext cx="50800" cy="17780"/>
          </a:xfrm>
          <a:custGeom>
            <a:avLst/>
            <a:gdLst/>
            <a:ahLst/>
            <a:cxnLst/>
            <a:rect l="l" t="t" r="r" b="b"/>
            <a:pathLst>
              <a:path w="50800" h="17779">
                <a:moveTo>
                  <a:pt x="50267" y="0"/>
                </a:moveTo>
                <a:lnTo>
                  <a:pt x="50267" y="0"/>
                </a:lnTo>
                <a:lnTo>
                  <a:pt x="0" y="175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340459" y="654352"/>
            <a:ext cx="52069" cy="20320"/>
          </a:xfrm>
          <a:custGeom>
            <a:avLst/>
            <a:gdLst/>
            <a:ahLst/>
            <a:cxnLst/>
            <a:rect l="l" t="t" r="r" b="b"/>
            <a:pathLst>
              <a:path w="52069" h="20320">
                <a:moveTo>
                  <a:pt x="51293" y="0"/>
                </a:moveTo>
                <a:lnTo>
                  <a:pt x="194" y="17026"/>
                </a:lnTo>
                <a:lnTo>
                  <a:pt x="0" y="18778"/>
                </a:lnTo>
                <a:lnTo>
                  <a:pt x="1220" y="19828"/>
                </a:lnTo>
                <a:lnTo>
                  <a:pt x="51903" y="2732"/>
                </a:lnTo>
                <a:lnTo>
                  <a:pt x="512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6837" y="1532000"/>
            <a:ext cx="1141730" cy="352425"/>
          </a:xfrm>
          <a:custGeom>
            <a:avLst/>
            <a:gdLst/>
            <a:ahLst/>
            <a:cxnLst/>
            <a:rect l="l" t="t" r="r" b="b"/>
            <a:pathLst>
              <a:path w="1141730" h="352425">
                <a:moveTo>
                  <a:pt x="0" y="352425"/>
                </a:moveTo>
                <a:lnTo>
                  <a:pt x="1141412" y="352425"/>
                </a:lnTo>
                <a:lnTo>
                  <a:pt x="1141412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FFF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77978" y="1665235"/>
            <a:ext cx="28575" cy="69215"/>
          </a:xfrm>
          <a:custGeom>
            <a:avLst/>
            <a:gdLst/>
            <a:ahLst/>
            <a:cxnLst/>
            <a:rect l="l" t="t" r="r" b="b"/>
            <a:pathLst>
              <a:path w="28575" h="69214">
                <a:moveTo>
                  <a:pt x="0" y="68764"/>
                </a:moveTo>
                <a:lnTo>
                  <a:pt x="27996" y="68764"/>
                </a:lnTo>
                <a:lnTo>
                  <a:pt x="27996" y="0"/>
                </a:lnTo>
                <a:lnTo>
                  <a:pt x="0" y="0"/>
                </a:lnTo>
                <a:lnTo>
                  <a:pt x="0" y="68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92613" y="1673832"/>
            <a:ext cx="28575" cy="52069"/>
          </a:xfrm>
          <a:custGeom>
            <a:avLst/>
            <a:gdLst/>
            <a:ahLst/>
            <a:cxnLst/>
            <a:rect l="l" t="t" r="r" b="b"/>
            <a:pathLst>
              <a:path w="28575" h="52069">
                <a:moveTo>
                  <a:pt x="0" y="51571"/>
                </a:moveTo>
                <a:lnTo>
                  <a:pt x="27996" y="51571"/>
                </a:lnTo>
                <a:lnTo>
                  <a:pt x="27996" y="0"/>
                </a:lnTo>
                <a:lnTo>
                  <a:pt x="0" y="0"/>
                </a:lnTo>
                <a:lnTo>
                  <a:pt x="0" y="51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91977" y="1733999"/>
            <a:ext cx="83185" cy="34925"/>
          </a:xfrm>
          <a:custGeom>
            <a:avLst/>
            <a:gdLst/>
            <a:ahLst/>
            <a:cxnLst/>
            <a:rect l="l" t="t" r="r" b="b"/>
            <a:pathLst>
              <a:path w="83185" h="34925">
                <a:moveTo>
                  <a:pt x="82925" y="34383"/>
                </a:moveTo>
                <a:lnTo>
                  <a:pt x="0" y="0"/>
                </a:lnTo>
              </a:path>
            </a:pathLst>
          </a:custGeom>
          <a:ln w="251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74902" y="1733999"/>
            <a:ext cx="83185" cy="34925"/>
          </a:xfrm>
          <a:custGeom>
            <a:avLst/>
            <a:gdLst/>
            <a:ahLst/>
            <a:cxnLst/>
            <a:rect l="l" t="t" r="r" b="b"/>
            <a:pathLst>
              <a:path w="83184" h="34925">
                <a:moveTo>
                  <a:pt x="82949" y="0"/>
                </a:moveTo>
                <a:lnTo>
                  <a:pt x="0" y="34383"/>
                </a:lnTo>
              </a:path>
            </a:pathLst>
          </a:custGeom>
          <a:ln w="251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70043" y="1725404"/>
            <a:ext cx="68580" cy="26034"/>
          </a:xfrm>
          <a:custGeom>
            <a:avLst/>
            <a:gdLst/>
            <a:ahLst/>
            <a:cxnLst/>
            <a:rect l="l" t="t" r="r" b="b"/>
            <a:pathLst>
              <a:path w="68579" h="26035">
                <a:moveTo>
                  <a:pt x="0" y="25787"/>
                </a:moveTo>
                <a:lnTo>
                  <a:pt x="68291" y="0"/>
                </a:lnTo>
              </a:path>
            </a:pathLst>
          </a:custGeom>
          <a:ln w="250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57852" y="1665235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0" y="68764"/>
                </a:lnTo>
              </a:path>
            </a:pathLst>
          </a:custGeom>
          <a:ln w="279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74902" y="1630846"/>
            <a:ext cx="83185" cy="34925"/>
          </a:xfrm>
          <a:custGeom>
            <a:avLst/>
            <a:gdLst/>
            <a:ahLst/>
            <a:cxnLst/>
            <a:rect l="l" t="t" r="r" b="b"/>
            <a:pathLst>
              <a:path w="83184" h="34925">
                <a:moveTo>
                  <a:pt x="0" y="0"/>
                </a:moveTo>
                <a:lnTo>
                  <a:pt x="82949" y="34388"/>
                </a:lnTo>
              </a:path>
            </a:pathLst>
          </a:custGeom>
          <a:ln w="251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70043" y="1643742"/>
            <a:ext cx="68580" cy="30480"/>
          </a:xfrm>
          <a:custGeom>
            <a:avLst/>
            <a:gdLst/>
            <a:ahLst/>
            <a:cxnLst/>
            <a:rect l="l" t="t" r="r" b="b"/>
            <a:pathLst>
              <a:path w="68579" h="30480">
                <a:moveTo>
                  <a:pt x="68291" y="30089"/>
                </a:moveTo>
                <a:lnTo>
                  <a:pt x="0" y="0"/>
                </a:lnTo>
              </a:path>
            </a:pathLst>
          </a:custGeom>
          <a:ln w="25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91977" y="1630846"/>
            <a:ext cx="83185" cy="34925"/>
          </a:xfrm>
          <a:custGeom>
            <a:avLst/>
            <a:gdLst/>
            <a:ahLst/>
            <a:cxnLst/>
            <a:rect l="l" t="t" r="r" b="b"/>
            <a:pathLst>
              <a:path w="83185" h="34925">
                <a:moveTo>
                  <a:pt x="82925" y="0"/>
                </a:moveTo>
                <a:lnTo>
                  <a:pt x="0" y="34388"/>
                </a:lnTo>
              </a:path>
            </a:pathLst>
          </a:custGeom>
          <a:ln w="251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38313" y="1733999"/>
            <a:ext cx="53975" cy="17780"/>
          </a:xfrm>
          <a:custGeom>
            <a:avLst/>
            <a:gdLst/>
            <a:ahLst/>
            <a:cxnLst/>
            <a:rect l="l" t="t" r="r" b="b"/>
            <a:pathLst>
              <a:path w="53975" h="17780">
                <a:moveTo>
                  <a:pt x="0" y="17192"/>
                </a:moveTo>
                <a:lnTo>
                  <a:pt x="53663" y="0"/>
                </a:lnTo>
              </a:path>
            </a:pathLst>
          </a:custGeom>
          <a:ln w="249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40781" y="1630846"/>
            <a:ext cx="48895" cy="17780"/>
          </a:xfrm>
          <a:custGeom>
            <a:avLst/>
            <a:gdLst/>
            <a:ahLst/>
            <a:cxnLst/>
            <a:rect l="l" t="t" r="r" b="b"/>
            <a:pathLst>
              <a:path w="48895" h="17780">
                <a:moveTo>
                  <a:pt x="48793" y="17194"/>
                </a:moveTo>
                <a:lnTo>
                  <a:pt x="0" y="0"/>
                </a:lnTo>
              </a:path>
            </a:pathLst>
          </a:custGeom>
          <a:ln w="250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57852" y="1630846"/>
            <a:ext cx="83185" cy="34925"/>
          </a:xfrm>
          <a:custGeom>
            <a:avLst/>
            <a:gdLst/>
            <a:ahLst/>
            <a:cxnLst/>
            <a:rect l="l" t="t" r="r" b="b"/>
            <a:pathLst>
              <a:path w="83184" h="34925">
                <a:moveTo>
                  <a:pt x="82929" y="0"/>
                </a:moveTo>
                <a:lnTo>
                  <a:pt x="0" y="34388"/>
                </a:lnTo>
              </a:path>
            </a:pathLst>
          </a:custGeom>
          <a:ln w="251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06641" y="1630846"/>
            <a:ext cx="83185" cy="34925"/>
          </a:xfrm>
          <a:custGeom>
            <a:avLst/>
            <a:gdLst/>
            <a:ahLst/>
            <a:cxnLst/>
            <a:rect l="l" t="t" r="r" b="b"/>
            <a:pathLst>
              <a:path w="83184" h="34925">
                <a:moveTo>
                  <a:pt x="0" y="0"/>
                </a:moveTo>
                <a:lnTo>
                  <a:pt x="82949" y="34388"/>
                </a:lnTo>
              </a:path>
            </a:pathLst>
          </a:custGeom>
          <a:ln w="251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52987" y="1630846"/>
            <a:ext cx="53975" cy="17780"/>
          </a:xfrm>
          <a:custGeom>
            <a:avLst/>
            <a:gdLst/>
            <a:ahLst/>
            <a:cxnLst/>
            <a:rect l="l" t="t" r="r" b="b"/>
            <a:pathLst>
              <a:path w="53975" h="17780">
                <a:moveTo>
                  <a:pt x="53653" y="0"/>
                </a:moveTo>
                <a:lnTo>
                  <a:pt x="0" y="17194"/>
                </a:lnTo>
              </a:path>
            </a:pathLst>
          </a:custGeom>
          <a:ln w="249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77399" y="1630846"/>
            <a:ext cx="78105" cy="34925"/>
          </a:xfrm>
          <a:custGeom>
            <a:avLst/>
            <a:gdLst/>
            <a:ahLst/>
            <a:cxnLst/>
            <a:rect l="l" t="t" r="r" b="b"/>
            <a:pathLst>
              <a:path w="78105" h="34925">
                <a:moveTo>
                  <a:pt x="0" y="0"/>
                </a:moveTo>
                <a:lnTo>
                  <a:pt x="78050" y="34388"/>
                </a:lnTo>
              </a:path>
            </a:pathLst>
          </a:custGeom>
          <a:ln w="25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89590" y="1630846"/>
            <a:ext cx="88265" cy="34925"/>
          </a:xfrm>
          <a:custGeom>
            <a:avLst/>
            <a:gdLst/>
            <a:ahLst/>
            <a:cxnLst/>
            <a:rect l="l" t="t" r="r" b="b"/>
            <a:pathLst>
              <a:path w="88265" h="34925">
                <a:moveTo>
                  <a:pt x="87809" y="0"/>
                </a:moveTo>
                <a:lnTo>
                  <a:pt x="0" y="34388"/>
                </a:lnTo>
              </a:path>
            </a:pathLst>
          </a:custGeom>
          <a:ln w="251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043259" y="1630846"/>
            <a:ext cx="78105" cy="34925"/>
          </a:xfrm>
          <a:custGeom>
            <a:avLst/>
            <a:gdLst/>
            <a:ahLst/>
            <a:cxnLst/>
            <a:rect l="l" t="t" r="r" b="b"/>
            <a:pathLst>
              <a:path w="78105" h="34925">
                <a:moveTo>
                  <a:pt x="0" y="0"/>
                </a:moveTo>
                <a:lnTo>
                  <a:pt x="78070" y="34388"/>
                </a:lnTo>
              </a:path>
            </a:pathLst>
          </a:custGeom>
          <a:ln w="25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55450" y="1630846"/>
            <a:ext cx="88265" cy="34925"/>
          </a:xfrm>
          <a:custGeom>
            <a:avLst/>
            <a:gdLst/>
            <a:ahLst/>
            <a:cxnLst/>
            <a:rect l="l" t="t" r="r" b="b"/>
            <a:pathLst>
              <a:path w="88265" h="34925">
                <a:moveTo>
                  <a:pt x="87809" y="0"/>
                </a:moveTo>
                <a:lnTo>
                  <a:pt x="0" y="34388"/>
                </a:lnTo>
              </a:path>
            </a:pathLst>
          </a:custGeom>
          <a:ln w="251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209138" y="1630846"/>
            <a:ext cx="78105" cy="34925"/>
          </a:xfrm>
          <a:custGeom>
            <a:avLst/>
            <a:gdLst/>
            <a:ahLst/>
            <a:cxnLst/>
            <a:rect l="l" t="t" r="r" b="b"/>
            <a:pathLst>
              <a:path w="78105" h="34925">
                <a:moveTo>
                  <a:pt x="0" y="0"/>
                </a:moveTo>
                <a:lnTo>
                  <a:pt x="78050" y="34388"/>
                </a:lnTo>
              </a:path>
            </a:pathLst>
          </a:custGeom>
          <a:ln w="25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121329" y="1630846"/>
            <a:ext cx="88265" cy="34925"/>
          </a:xfrm>
          <a:custGeom>
            <a:avLst/>
            <a:gdLst/>
            <a:ahLst/>
            <a:cxnLst/>
            <a:rect l="l" t="t" r="r" b="b"/>
            <a:pathLst>
              <a:path w="88265" h="34925">
                <a:moveTo>
                  <a:pt x="87809" y="0"/>
                </a:moveTo>
                <a:lnTo>
                  <a:pt x="0" y="34388"/>
                </a:lnTo>
              </a:path>
            </a:pathLst>
          </a:custGeom>
          <a:ln w="251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121329" y="1617951"/>
            <a:ext cx="78105" cy="30480"/>
          </a:xfrm>
          <a:custGeom>
            <a:avLst/>
            <a:gdLst/>
            <a:ahLst/>
            <a:cxnLst/>
            <a:rect l="l" t="t" r="r" b="b"/>
            <a:pathLst>
              <a:path w="78105" h="30480">
                <a:moveTo>
                  <a:pt x="78050" y="0"/>
                </a:moveTo>
                <a:lnTo>
                  <a:pt x="0" y="30089"/>
                </a:lnTo>
              </a:path>
            </a:pathLst>
          </a:custGeom>
          <a:ln w="25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287188" y="1661413"/>
            <a:ext cx="10160" cy="3810"/>
          </a:xfrm>
          <a:custGeom>
            <a:avLst/>
            <a:gdLst/>
            <a:ahLst/>
            <a:cxnLst/>
            <a:rect l="l" t="t" r="r" b="b"/>
            <a:pathLst>
              <a:path w="10159" h="3810">
                <a:moveTo>
                  <a:pt x="0" y="3821"/>
                </a:moveTo>
                <a:lnTo>
                  <a:pt x="9758" y="0"/>
                </a:lnTo>
              </a:path>
            </a:pathLst>
          </a:custGeom>
          <a:ln w="251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287188" y="1665235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59" h="6350">
                <a:moveTo>
                  <a:pt x="9758" y="6303"/>
                </a:moveTo>
                <a:lnTo>
                  <a:pt x="0" y="0"/>
                </a:lnTo>
              </a:path>
            </a:pathLst>
          </a:custGeom>
          <a:ln w="256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02401" y="1611512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7996" y="0"/>
                </a:lnTo>
              </a:path>
            </a:pathLst>
          </a:custGeom>
          <a:ln w="472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82904" y="1611512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7996" y="0"/>
                </a:lnTo>
              </a:path>
            </a:pathLst>
          </a:custGeom>
          <a:ln w="472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38313" y="1643742"/>
            <a:ext cx="53975" cy="21590"/>
          </a:xfrm>
          <a:custGeom>
            <a:avLst/>
            <a:gdLst/>
            <a:ahLst/>
            <a:cxnLst/>
            <a:rect l="l" t="t" r="r" b="b"/>
            <a:pathLst>
              <a:path w="53975" h="21589">
                <a:moveTo>
                  <a:pt x="0" y="0"/>
                </a:moveTo>
                <a:lnTo>
                  <a:pt x="53663" y="21492"/>
                </a:lnTo>
              </a:path>
            </a:pathLst>
          </a:custGeom>
          <a:ln w="251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26107" y="1643742"/>
            <a:ext cx="39370" cy="21590"/>
          </a:xfrm>
          <a:custGeom>
            <a:avLst/>
            <a:gdLst/>
            <a:ahLst/>
            <a:cxnLst/>
            <a:rect l="l" t="t" r="r" b="b"/>
            <a:pathLst>
              <a:path w="39369" h="21589">
                <a:moveTo>
                  <a:pt x="0" y="21492"/>
                </a:moveTo>
                <a:lnTo>
                  <a:pt x="39029" y="0"/>
                </a:lnTo>
              </a:path>
            </a:pathLst>
          </a:custGeom>
          <a:ln w="254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552700" y="592201"/>
            <a:ext cx="1449705" cy="352425"/>
          </a:xfrm>
          <a:custGeom>
            <a:avLst/>
            <a:gdLst/>
            <a:ahLst/>
            <a:cxnLst/>
            <a:rect l="l" t="t" r="r" b="b"/>
            <a:pathLst>
              <a:path w="1449704" h="352425">
                <a:moveTo>
                  <a:pt x="0" y="352425"/>
                </a:moveTo>
                <a:lnTo>
                  <a:pt x="1449451" y="352425"/>
                </a:lnTo>
                <a:lnTo>
                  <a:pt x="1449451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FFF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794018" y="781305"/>
            <a:ext cx="40640" cy="94615"/>
          </a:xfrm>
          <a:custGeom>
            <a:avLst/>
            <a:gdLst/>
            <a:ahLst/>
            <a:cxnLst/>
            <a:rect l="l" t="t" r="r" b="b"/>
            <a:pathLst>
              <a:path w="40639" h="94615">
                <a:moveTo>
                  <a:pt x="0" y="94553"/>
                </a:moveTo>
                <a:lnTo>
                  <a:pt x="40575" y="94553"/>
                </a:lnTo>
                <a:lnTo>
                  <a:pt x="40575" y="0"/>
                </a:lnTo>
                <a:lnTo>
                  <a:pt x="0" y="0"/>
                </a:lnTo>
                <a:lnTo>
                  <a:pt x="0" y="945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808158" y="789902"/>
            <a:ext cx="40640" cy="77470"/>
          </a:xfrm>
          <a:custGeom>
            <a:avLst/>
            <a:gdLst/>
            <a:ahLst/>
            <a:cxnLst/>
            <a:rect l="l" t="t" r="r" b="b"/>
            <a:pathLst>
              <a:path w="40639" h="77469">
                <a:moveTo>
                  <a:pt x="0" y="77361"/>
                </a:moveTo>
                <a:lnTo>
                  <a:pt x="40575" y="77361"/>
                </a:lnTo>
                <a:lnTo>
                  <a:pt x="40575" y="0"/>
                </a:lnTo>
                <a:lnTo>
                  <a:pt x="0" y="0"/>
                </a:lnTo>
                <a:lnTo>
                  <a:pt x="0" y="773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814305" y="875859"/>
            <a:ext cx="85090" cy="52069"/>
          </a:xfrm>
          <a:custGeom>
            <a:avLst/>
            <a:gdLst/>
            <a:ahLst/>
            <a:cxnLst/>
            <a:rect l="l" t="t" r="r" b="b"/>
            <a:pathLst>
              <a:path w="85089" h="52069">
                <a:moveTo>
                  <a:pt x="84848" y="51574"/>
                </a:moveTo>
                <a:lnTo>
                  <a:pt x="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899154" y="875859"/>
            <a:ext cx="71120" cy="52069"/>
          </a:xfrm>
          <a:custGeom>
            <a:avLst/>
            <a:gdLst/>
            <a:ahLst/>
            <a:cxnLst/>
            <a:rect l="l" t="t" r="r" b="b"/>
            <a:pathLst>
              <a:path w="71119" h="52069">
                <a:moveTo>
                  <a:pt x="70687" y="0"/>
                </a:moveTo>
                <a:lnTo>
                  <a:pt x="0" y="51574"/>
                </a:lnTo>
              </a:path>
            </a:pathLst>
          </a:custGeom>
          <a:ln w="30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892082" y="867264"/>
            <a:ext cx="64135" cy="38735"/>
          </a:xfrm>
          <a:custGeom>
            <a:avLst/>
            <a:gdLst/>
            <a:ahLst/>
            <a:cxnLst/>
            <a:rect l="l" t="t" r="r" b="b"/>
            <a:pathLst>
              <a:path w="64135" h="38734">
                <a:moveTo>
                  <a:pt x="0" y="38679"/>
                </a:moveTo>
                <a:lnTo>
                  <a:pt x="63616" y="0"/>
                </a:lnTo>
              </a:path>
            </a:pathLst>
          </a:custGeom>
          <a:ln w="289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969841" y="781305"/>
            <a:ext cx="0" cy="94615"/>
          </a:xfrm>
          <a:custGeom>
            <a:avLst/>
            <a:gdLst/>
            <a:ahLst/>
            <a:cxnLst/>
            <a:rect l="l" t="t" r="r" b="b"/>
            <a:pathLst>
              <a:path h="94615">
                <a:moveTo>
                  <a:pt x="0" y="0"/>
                </a:moveTo>
                <a:lnTo>
                  <a:pt x="0" y="94553"/>
                </a:lnTo>
              </a:path>
            </a:pathLst>
          </a:custGeom>
          <a:ln w="40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899154" y="734032"/>
            <a:ext cx="71120" cy="47625"/>
          </a:xfrm>
          <a:custGeom>
            <a:avLst/>
            <a:gdLst/>
            <a:ahLst/>
            <a:cxnLst/>
            <a:rect l="l" t="t" r="r" b="b"/>
            <a:pathLst>
              <a:path w="71119" h="47625">
                <a:moveTo>
                  <a:pt x="0" y="0"/>
                </a:moveTo>
                <a:lnTo>
                  <a:pt x="70687" y="47273"/>
                </a:lnTo>
              </a:path>
            </a:pathLst>
          </a:custGeom>
          <a:ln w="295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892082" y="755525"/>
            <a:ext cx="64135" cy="34925"/>
          </a:xfrm>
          <a:custGeom>
            <a:avLst/>
            <a:gdLst/>
            <a:ahLst/>
            <a:cxnLst/>
            <a:rect l="l" t="t" r="r" b="b"/>
            <a:pathLst>
              <a:path w="64135" h="34925">
                <a:moveTo>
                  <a:pt x="63616" y="34377"/>
                </a:moveTo>
                <a:lnTo>
                  <a:pt x="0" y="0"/>
                </a:lnTo>
              </a:path>
            </a:pathLst>
          </a:custGeom>
          <a:ln w="282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814305" y="734032"/>
            <a:ext cx="85090" cy="47625"/>
          </a:xfrm>
          <a:custGeom>
            <a:avLst/>
            <a:gdLst/>
            <a:ahLst/>
            <a:cxnLst/>
            <a:rect l="l" t="t" r="r" b="b"/>
            <a:pathLst>
              <a:path w="85089" h="47625">
                <a:moveTo>
                  <a:pt x="84848" y="0"/>
                </a:moveTo>
                <a:lnTo>
                  <a:pt x="0" y="47273"/>
                </a:lnTo>
              </a:path>
            </a:pathLst>
          </a:custGeom>
          <a:ln w="28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054701" y="734032"/>
            <a:ext cx="71120" cy="47625"/>
          </a:xfrm>
          <a:custGeom>
            <a:avLst/>
            <a:gdLst/>
            <a:ahLst/>
            <a:cxnLst/>
            <a:rect l="l" t="t" r="r" b="b"/>
            <a:pathLst>
              <a:path w="71119" h="47625">
                <a:moveTo>
                  <a:pt x="0" y="0"/>
                </a:moveTo>
                <a:lnTo>
                  <a:pt x="70687" y="47273"/>
                </a:lnTo>
              </a:path>
            </a:pathLst>
          </a:custGeom>
          <a:ln w="295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047630" y="755525"/>
            <a:ext cx="71120" cy="43180"/>
          </a:xfrm>
          <a:custGeom>
            <a:avLst/>
            <a:gdLst/>
            <a:ahLst/>
            <a:cxnLst/>
            <a:rect l="l" t="t" r="r" b="b"/>
            <a:pathLst>
              <a:path w="71119" h="43179">
                <a:moveTo>
                  <a:pt x="0" y="0"/>
                </a:moveTo>
                <a:lnTo>
                  <a:pt x="70687" y="42973"/>
                </a:lnTo>
              </a:path>
            </a:pathLst>
          </a:custGeom>
          <a:ln w="28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969841" y="734032"/>
            <a:ext cx="85090" cy="47625"/>
          </a:xfrm>
          <a:custGeom>
            <a:avLst/>
            <a:gdLst/>
            <a:ahLst/>
            <a:cxnLst/>
            <a:rect l="l" t="t" r="r" b="b"/>
            <a:pathLst>
              <a:path w="85089" h="47625">
                <a:moveTo>
                  <a:pt x="84860" y="0"/>
                </a:moveTo>
                <a:lnTo>
                  <a:pt x="0" y="47273"/>
                </a:lnTo>
              </a:path>
            </a:pathLst>
          </a:custGeom>
          <a:ln w="28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210249" y="734032"/>
            <a:ext cx="71120" cy="47625"/>
          </a:xfrm>
          <a:custGeom>
            <a:avLst/>
            <a:gdLst/>
            <a:ahLst/>
            <a:cxnLst/>
            <a:rect l="l" t="t" r="r" b="b"/>
            <a:pathLst>
              <a:path w="71120" h="47625">
                <a:moveTo>
                  <a:pt x="0" y="0"/>
                </a:moveTo>
                <a:lnTo>
                  <a:pt x="70687" y="47273"/>
                </a:lnTo>
              </a:path>
            </a:pathLst>
          </a:custGeom>
          <a:ln w="295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125389" y="734032"/>
            <a:ext cx="85090" cy="47625"/>
          </a:xfrm>
          <a:custGeom>
            <a:avLst/>
            <a:gdLst/>
            <a:ahLst/>
            <a:cxnLst/>
            <a:rect l="l" t="t" r="r" b="b"/>
            <a:pathLst>
              <a:path w="85089" h="47625">
                <a:moveTo>
                  <a:pt x="84860" y="0"/>
                </a:moveTo>
                <a:lnTo>
                  <a:pt x="0" y="47273"/>
                </a:lnTo>
              </a:path>
            </a:pathLst>
          </a:custGeom>
          <a:ln w="28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365797" y="734032"/>
            <a:ext cx="78105" cy="47625"/>
          </a:xfrm>
          <a:custGeom>
            <a:avLst/>
            <a:gdLst/>
            <a:ahLst/>
            <a:cxnLst/>
            <a:rect l="l" t="t" r="r" b="b"/>
            <a:pathLst>
              <a:path w="78104" h="47625">
                <a:moveTo>
                  <a:pt x="0" y="0"/>
                </a:moveTo>
                <a:lnTo>
                  <a:pt x="77759" y="47273"/>
                </a:lnTo>
              </a:path>
            </a:pathLst>
          </a:custGeom>
          <a:ln w="28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280937" y="734032"/>
            <a:ext cx="85090" cy="47625"/>
          </a:xfrm>
          <a:custGeom>
            <a:avLst/>
            <a:gdLst/>
            <a:ahLst/>
            <a:cxnLst/>
            <a:rect l="l" t="t" r="r" b="b"/>
            <a:pathLst>
              <a:path w="85089" h="47625">
                <a:moveTo>
                  <a:pt x="84860" y="0"/>
                </a:moveTo>
                <a:lnTo>
                  <a:pt x="0" y="47273"/>
                </a:lnTo>
              </a:path>
            </a:pathLst>
          </a:custGeom>
          <a:ln w="28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578817" y="781305"/>
            <a:ext cx="40640" cy="94615"/>
          </a:xfrm>
          <a:custGeom>
            <a:avLst/>
            <a:gdLst/>
            <a:ahLst/>
            <a:cxnLst/>
            <a:rect l="l" t="t" r="r" b="b"/>
            <a:pathLst>
              <a:path w="40639" h="94615">
                <a:moveTo>
                  <a:pt x="0" y="94553"/>
                </a:moveTo>
                <a:lnTo>
                  <a:pt x="40575" y="94553"/>
                </a:lnTo>
                <a:lnTo>
                  <a:pt x="40575" y="0"/>
                </a:lnTo>
                <a:lnTo>
                  <a:pt x="0" y="0"/>
                </a:lnTo>
                <a:lnTo>
                  <a:pt x="0" y="945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592960" y="789902"/>
            <a:ext cx="40640" cy="77470"/>
          </a:xfrm>
          <a:custGeom>
            <a:avLst/>
            <a:gdLst/>
            <a:ahLst/>
            <a:cxnLst/>
            <a:rect l="l" t="t" r="r" b="b"/>
            <a:pathLst>
              <a:path w="40639" h="77469">
                <a:moveTo>
                  <a:pt x="0" y="77361"/>
                </a:moveTo>
                <a:lnTo>
                  <a:pt x="40575" y="77361"/>
                </a:lnTo>
                <a:lnTo>
                  <a:pt x="40575" y="0"/>
                </a:lnTo>
                <a:lnTo>
                  <a:pt x="0" y="0"/>
                </a:lnTo>
                <a:lnTo>
                  <a:pt x="0" y="773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521345" y="734032"/>
            <a:ext cx="78105" cy="47625"/>
          </a:xfrm>
          <a:custGeom>
            <a:avLst/>
            <a:gdLst/>
            <a:ahLst/>
            <a:cxnLst/>
            <a:rect l="l" t="t" r="r" b="b"/>
            <a:pathLst>
              <a:path w="78104" h="47625">
                <a:moveTo>
                  <a:pt x="0" y="0"/>
                </a:moveTo>
                <a:lnTo>
                  <a:pt x="77759" y="47273"/>
                </a:lnTo>
              </a:path>
            </a:pathLst>
          </a:custGeom>
          <a:ln w="28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443556" y="734032"/>
            <a:ext cx="78105" cy="47625"/>
          </a:xfrm>
          <a:custGeom>
            <a:avLst/>
            <a:gdLst/>
            <a:ahLst/>
            <a:cxnLst/>
            <a:rect l="l" t="t" r="r" b="b"/>
            <a:pathLst>
              <a:path w="78104" h="47625">
                <a:moveTo>
                  <a:pt x="77788" y="0"/>
                </a:moveTo>
                <a:lnTo>
                  <a:pt x="0" y="47273"/>
                </a:lnTo>
              </a:path>
            </a:pathLst>
          </a:custGeom>
          <a:ln w="28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443556" y="716838"/>
            <a:ext cx="64135" cy="43180"/>
          </a:xfrm>
          <a:custGeom>
            <a:avLst/>
            <a:gdLst/>
            <a:ahLst/>
            <a:cxnLst/>
            <a:rect l="l" t="t" r="r" b="b"/>
            <a:pathLst>
              <a:path w="64135" h="43179">
                <a:moveTo>
                  <a:pt x="63645" y="0"/>
                </a:moveTo>
                <a:lnTo>
                  <a:pt x="0" y="42985"/>
                </a:lnTo>
              </a:path>
            </a:pathLst>
          </a:custGeom>
          <a:ln w="296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599104" y="875859"/>
            <a:ext cx="78105" cy="52069"/>
          </a:xfrm>
          <a:custGeom>
            <a:avLst/>
            <a:gdLst/>
            <a:ahLst/>
            <a:cxnLst/>
            <a:rect l="l" t="t" r="r" b="b"/>
            <a:pathLst>
              <a:path w="78104" h="52069">
                <a:moveTo>
                  <a:pt x="77788" y="51574"/>
                </a:moveTo>
                <a:lnTo>
                  <a:pt x="0" y="0"/>
                </a:lnTo>
              </a:path>
            </a:pathLst>
          </a:custGeom>
          <a:ln w="295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676893" y="875859"/>
            <a:ext cx="78105" cy="52069"/>
          </a:xfrm>
          <a:custGeom>
            <a:avLst/>
            <a:gdLst/>
            <a:ahLst/>
            <a:cxnLst/>
            <a:rect l="l" t="t" r="r" b="b"/>
            <a:pathLst>
              <a:path w="78104" h="52069">
                <a:moveTo>
                  <a:pt x="77788" y="0"/>
                </a:moveTo>
                <a:lnTo>
                  <a:pt x="0" y="51574"/>
                </a:lnTo>
              </a:path>
            </a:pathLst>
          </a:custGeom>
          <a:ln w="295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676893" y="867264"/>
            <a:ext cx="64135" cy="38735"/>
          </a:xfrm>
          <a:custGeom>
            <a:avLst/>
            <a:gdLst/>
            <a:ahLst/>
            <a:cxnLst/>
            <a:rect l="l" t="t" r="r" b="b"/>
            <a:pathLst>
              <a:path w="64135" h="38734">
                <a:moveTo>
                  <a:pt x="63645" y="0"/>
                </a:moveTo>
                <a:lnTo>
                  <a:pt x="0" y="38679"/>
                </a:lnTo>
              </a:path>
            </a:pathLst>
          </a:custGeom>
          <a:ln w="28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754681" y="781305"/>
            <a:ext cx="0" cy="94615"/>
          </a:xfrm>
          <a:custGeom>
            <a:avLst/>
            <a:gdLst/>
            <a:ahLst/>
            <a:cxnLst/>
            <a:rect l="l" t="t" r="r" b="b"/>
            <a:pathLst>
              <a:path h="94615">
                <a:moveTo>
                  <a:pt x="0" y="0"/>
                </a:moveTo>
                <a:lnTo>
                  <a:pt x="0" y="94553"/>
                </a:lnTo>
              </a:path>
            </a:pathLst>
          </a:custGeom>
          <a:ln w="40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676893" y="734032"/>
            <a:ext cx="78105" cy="47625"/>
          </a:xfrm>
          <a:custGeom>
            <a:avLst/>
            <a:gdLst/>
            <a:ahLst/>
            <a:cxnLst/>
            <a:rect l="l" t="t" r="r" b="b"/>
            <a:pathLst>
              <a:path w="78104" h="47625">
                <a:moveTo>
                  <a:pt x="0" y="0"/>
                </a:moveTo>
                <a:lnTo>
                  <a:pt x="77788" y="47273"/>
                </a:lnTo>
              </a:path>
            </a:pathLst>
          </a:custGeom>
          <a:ln w="28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676893" y="755525"/>
            <a:ext cx="64135" cy="34925"/>
          </a:xfrm>
          <a:custGeom>
            <a:avLst/>
            <a:gdLst/>
            <a:ahLst/>
            <a:cxnLst/>
            <a:rect l="l" t="t" r="r" b="b"/>
            <a:pathLst>
              <a:path w="64135" h="34925">
                <a:moveTo>
                  <a:pt x="0" y="0"/>
                </a:moveTo>
                <a:lnTo>
                  <a:pt x="63645" y="34377"/>
                </a:lnTo>
              </a:path>
            </a:pathLst>
          </a:custGeom>
          <a:ln w="28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599104" y="734032"/>
            <a:ext cx="78105" cy="47625"/>
          </a:xfrm>
          <a:custGeom>
            <a:avLst/>
            <a:gdLst/>
            <a:ahLst/>
            <a:cxnLst/>
            <a:rect l="l" t="t" r="r" b="b"/>
            <a:pathLst>
              <a:path w="78104" h="47625">
                <a:moveTo>
                  <a:pt x="0" y="47273"/>
                </a:moveTo>
                <a:lnTo>
                  <a:pt x="77788" y="0"/>
                </a:lnTo>
              </a:path>
            </a:pathLst>
          </a:custGeom>
          <a:ln w="28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189962" y="673852"/>
            <a:ext cx="40640" cy="64769"/>
          </a:xfrm>
          <a:custGeom>
            <a:avLst/>
            <a:gdLst/>
            <a:ahLst/>
            <a:cxnLst/>
            <a:rect l="l" t="t" r="r" b="b"/>
            <a:pathLst>
              <a:path w="40639" h="64770">
                <a:moveTo>
                  <a:pt x="0" y="64478"/>
                </a:moveTo>
                <a:lnTo>
                  <a:pt x="40575" y="64478"/>
                </a:lnTo>
                <a:lnTo>
                  <a:pt x="40575" y="0"/>
                </a:lnTo>
                <a:lnTo>
                  <a:pt x="0" y="0"/>
                </a:lnTo>
                <a:lnTo>
                  <a:pt x="0" y="64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175818" y="673852"/>
            <a:ext cx="40640" cy="64769"/>
          </a:xfrm>
          <a:custGeom>
            <a:avLst/>
            <a:gdLst/>
            <a:ahLst/>
            <a:cxnLst/>
            <a:rect l="l" t="t" r="r" b="b"/>
            <a:pathLst>
              <a:path w="40639" h="64770">
                <a:moveTo>
                  <a:pt x="0" y="64478"/>
                </a:moveTo>
                <a:lnTo>
                  <a:pt x="40575" y="64478"/>
                </a:lnTo>
                <a:lnTo>
                  <a:pt x="40575" y="0"/>
                </a:lnTo>
                <a:lnTo>
                  <a:pt x="0" y="0"/>
                </a:lnTo>
                <a:lnTo>
                  <a:pt x="0" y="64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771881" y="755525"/>
            <a:ext cx="42545" cy="26034"/>
          </a:xfrm>
          <a:custGeom>
            <a:avLst/>
            <a:gdLst/>
            <a:ahLst/>
            <a:cxnLst/>
            <a:rect l="l" t="t" r="r" b="b"/>
            <a:pathLst>
              <a:path w="42544" h="26034">
                <a:moveTo>
                  <a:pt x="0" y="0"/>
                </a:moveTo>
                <a:lnTo>
                  <a:pt x="42424" y="25780"/>
                </a:lnTo>
              </a:path>
            </a:pathLst>
          </a:custGeom>
          <a:ln w="28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764812" y="875859"/>
            <a:ext cx="49530" cy="30480"/>
          </a:xfrm>
          <a:custGeom>
            <a:avLst/>
            <a:gdLst/>
            <a:ahLst/>
            <a:cxnLst/>
            <a:rect l="l" t="t" r="r" b="b"/>
            <a:pathLst>
              <a:path w="49530" h="30480">
                <a:moveTo>
                  <a:pt x="0" y="30084"/>
                </a:moveTo>
                <a:lnTo>
                  <a:pt x="49493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754681" y="746928"/>
            <a:ext cx="49530" cy="34925"/>
          </a:xfrm>
          <a:custGeom>
            <a:avLst/>
            <a:gdLst/>
            <a:ahLst/>
            <a:cxnLst/>
            <a:rect l="l" t="t" r="r" b="b"/>
            <a:pathLst>
              <a:path w="49529" h="34925">
                <a:moveTo>
                  <a:pt x="0" y="34377"/>
                </a:moveTo>
                <a:lnTo>
                  <a:pt x="49472" y="0"/>
                </a:lnTo>
              </a:path>
            </a:pathLst>
          </a:custGeom>
          <a:ln w="298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754681" y="875859"/>
            <a:ext cx="42545" cy="30480"/>
          </a:xfrm>
          <a:custGeom>
            <a:avLst/>
            <a:gdLst/>
            <a:ahLst/>
            <a:cxnLst/>
            <a:rect l="l" t="t" r="r" b="b"/>
            <a:pathLst>
              <a:path w="42545" h="30480">
                <a:moveTo>
                  <a:pt x="42401" y="30084"/>
                </a:moveTo>
                <a:lnTo>
                  <a:pt x="0" y="0"/>
                </a:lnTo>
              </a:path>
            </a:pathLst>
          </a:custGeom>
          <a:ln w="299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352581" y="673852"/>
            <a:ext cx="40640" cy="64769"/>
          </a:xfrm>
          <a:custGeom>
            <a:avLst/>
            <a:gdLst/>
            <a:ahLst/>
            <a:cxnLst/>
            <a:rect l="l" t="t" r="r" b="b"/>
            <a:pathLst>
              <a:path w="40639" h="64770">
                <a:moveTo>
                  <a:pt x="0" y="64478"/>
                </a:moveTo>
                <a:lnTo>
                  <a:pt x="40575" y="64478"/>
                </a:lnTo>
                <a:lnTo>
                  <a:pt x="40575" y="0"/>
                </a:lnTo>
                <a:lnTo>
                  <a:pt x="0" y="0"/>
                </a:lnTo>
                <a:lnTo>
                  <a:pt x="0" y="64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331366" y="673852"/>
            <a:ext cx="40640" cy="64769"/>
          </a:xfrm>
          <a:custGeom>
            <a:avLst/>
            <a:gdLst/>
            <a:ahLst/>
            <a:cxnLst/>
            <a:rect l="l" t="t" r="r" b="b"/>
            <a:pathLst>
              <a:path w="40639" h="64770">
                <a:moveTo>
                  <a:pt x="0" y="64478"/>
                </a:moveTo>
                <a:lnTo>
                  <a:pt x="40575" y="64478"/>
                </a:lnTo>
                <a:lnTo>
                  <a:pt x="40575" y="0"/>
                </a:lnTo>
                <a:lnTo>
                  <a:pt x="0" y="0"/>
                </a:lnTo>
                <a:lnTo>
                  <a:pt x="0" y="64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238250" y="1400175"/>
            <a:ext cx="1082675" cy="615950"/>
          </a:xfrm>
          <a:custGeom>
            <a:avLst/>
            <a:gdLst/>
            <a:ahLst/>
            <a:cxnLst/>
            <a:rect l="l" t="t" r="r" b="b"/>
            <a:pathLst>
              <a:path w="1082675" h="615950">
                <a:moveTo>
                  <a:pt x="0" y="615950"/>
                </a:moveTo>
                <a:lnTo>
                  <a:pt x="1082675" y="615950"/>
                </a:lnTo>
                <a:lnTo>
                  <a:pt x="1082675" y="0"/>
                </a:lnTo>
                <a:lnTo>
                  <a:pt x="0" y="0"/>
                </a:lnTo>
                <a:lnTo>
                  <a:pt x="0" y="615950"/>
                </a:lnTo>
                <a:close/>
              </a:path>
            </a:pathLst>
          </a:custGeom>
          <a:solidFill>
            <a:srgbClr val="FFF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404384" y="1836918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91212"/>
                </a:moveTo>
                <a:lnTo>
                  <a:pt x="0" y="0"/>
                </a:lnTo>
              </a:path>
            </a:pathLst>
          </a:custGeom>
          <a:ln w="6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04384" y="1928131"/>
            <a:ext cx="79375" cy="45085"/>
          </a:xfrm>
          <a:custGeom>
            <a:avLst/>
            <a:gdLst/>
            <a:ahLst/>
            <a:cxnLst/>
            <a:rect l="l" t="t" r="r" b="b"/>
            <a:pathLst>
              <a:path w="79375" h="45085">
                <a:moveTo>
                  <a:pt x="79217" y="45069"/>
                </a:moveTo>
                <a:lnTo>
                  <a:pt x="0" y="0"/>
                </a:lnTo>
              </a:path>
            </a:pathLst>
          </a:custGeom>
          <a:ln w="61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83602" y="1928131"/>
            <a:ext cx="73025" cy="45085"/>
          </a:xfrm>
          <a:custGeom>
            <a:avLst/>
            <a:gdLst/>
            <a:ahLst/>
            <a:cxnLst/>
            <a:rect l="l" t="t" r="r" b="b"/>
            <a:pathLst>
              <a:path w="73025" h="45085">
                <a:moveTo>
                  <a:pt x="72615" y="0"/>
                </a:moveTo>
                <a:lnTo>
                  <a:pt x="0" y="45069"/>
                </a:lnTo>
              </a:path>
            </a:pathLst>
          </a:custGeom>
          <a:ln w="62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556217" y="1836918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212"/>
                </a:lnTo>
              </a:path>
            </a:pathLst>
          </a:custGeom>
          <a:ln w="6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483602" y="1791851"/>
            <a:ext cx="68580" cy="41275"/>
          </a:xfrm>
          <a:custGeom>
            <a:avLst/>
            <a:gdLst/>
            <a:ahLst/>
            <a:cxnLst/>
            <a:rect l="l" t="t" r="r" b="b"/>
            <a:pathLst>
              <a:path w="68580" h="41275">
                <a:moveTo>
                  <a:pt x="68213" y="40774"/>
                </a:moveTo>
                <a:lnTo>
                  <a:pt x="0" y="0"/>
                </a:lnTo>
              </a:path>
            </a:pathLst>
          </a:custGeom>
          <a:ln w="6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404384" y="1791851"/>
            <a:ext cx="79375" cy="45085"/>
          </a:xfrm>
          <a:custGeom>
            <a:avLst/>
            <a:gdLst/>
            <a:ahLst/>
            <a:cxnLst/>
            <a:rect l="l" t="t" r="r" b="b"/>
            <a:pathLst>
              <a:path w="79375" h="45085">
                <a:moveTo>
                  <a:pt x="79217" y="0"/>
                </a:moveTo>
                <a:lnTo>
                  <a:pt x="0" y="45067"/>
                </a:lnTo>
              </a:path>
            </a:pathLst>
          </a:custGeom>
          <a:ln w="61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556217" y="1928131"/>
            <a:ext cx="79375" cy="45085"/>
          </a:xfrm>
          <a:custGeom>
            <a:avLst/>
            <a:gdLst/>
            <a:ahLst/>
            <a:cxnLst/>
            <a:rect l="l" t="t" r="r" b="b"/>
            <a:pathLst>
              <a:path w="79375" h="45085">
                <a:moveTo>
                  <a:pt x="79217" y="45069"/>
                </a:moveTo>
                <a:lnTo>
                  <a:pt x="0" y="0"/>
                </a:lnTo>
              </a:path>
            </a:pathLst>
          </a:custGeom>
          <a:ln w="61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571623" y="1917399"/>
            <a:ext cx="58419" cy="35560"/>
          </a:xfrm>
          <a:custGeom>
            <a:avLst/>
            <a:gdLst/>
            <a:ahLst/>
            <a:cxnLst/>
            <a:rect l="l" t="t" r="r" b="b"/>
            <a:pathLst>
              <a:path w="58419" h="35560">
                <a:moveTo>
                  <a:pt x="0" y="0"/>
                </a:moveTo>
                <a:lnTo>
                  <a:pt x="58309" y="35412"/>
                </a:lnTo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635435" y="1928131"/>
            <a:ext cx="73025" cy="45085"/>
          </a:xfrm>
          <a:custGeom>
            <a:avLst/>
            <a:gdLst/>
            <a:ahLst/>
            <a:cxnLst/>
            <a:rect l="l" t="t" r="r" b="b"/>
            <a:pathLst>
              <a:path w="73025" h="45085">
                <a:moveTo>
                  <a:pt x="72619" y="0"/>
                </a:moveTo>
                <a:lnTo>
                  <a:pt x="0" y="45069"/>
                </a:lnTo>
              </a:path>
            </a:pathLst>
          </a:custGeom>
          <a:ln w="62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708055" y="1836918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212"/>
                </a:lnTo>
              </a:path>
            </a:pathLst>
          </a:custGeom>
          <a:ln w="6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635435" y="1791851"/>
            <a:ext cx="68580" cy="41275"/>
          </a:xfrm>
          <a:custGeom>
            <a:avLst/>
            <a:gdLst/>
            <a:ahLst/>
            <a:cxnLst/>
            <a:rect l="l" t="t" r="r" b="b"/>
            <a:pathLst>
              <a:path w="68580" h="41275">
                <a:moveTo>
                  <a:pt x="68200" y="40774"/>
                </a:moveTo>
                <a:lnTo>
                  <a:pt x="0" y="0"/>
                </a:lnTo>
              </a:path>
            </a:pathLst>
          </a:custGeom>
          <a:ln w="6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556217" y="1791851"/>
            <a:ext cx="74295" cy="41275"/>
          </a:xfrm>
          <a:custGeom>
            <a:avLst/>
            <a:gdLst/>
            <a:ahLst/>
            <a:cxnLst/>
            <a:rect l="l" t="t" r="r" b="b"/>
            <a:pathLst>
              <a:path w="74294" h="41275">
                <a:moveTo>
                  <a:pt x="73715" y="0"/>
                </a:moveTo>
                <a:lnTo>
                  <a:pt x="0" y="40774"/>
                </a:lnTo>
              </a:path>
            </a:pathLst>
          </a:custGeom>
          <a:ln w="61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708055" y="1791851"/>
            <a:ext cx="74295" cy="41275"/>
          </a:xfrm>
          <a:custGeom>
            <a:avLst/>
            <a:gdLst/>
            <a:ahLst/>
            <a:cxnLst/>
            <a:rect l="l" t="t" r="r" b="b"/>
            <a:pathLst>
              <a:path w="74294" h="41275">
                <a:moveTo>
                  <a:pt x="73693" y="0"/>
                </a:moveTo>
                <a:lnTo>
                  <a:pt x="0" y="40774"/>
                </a:lnTo>
              </a:path>
            </a:pathLst>
          </a:custGeom>
          <a:ln w="61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781748" y="1701711"/>
            <a:ext cx="0" cy="90170"/>
          </a:xfrm>
          <a:custGeom>
            <a:avLst/>
            <a:gdLst/>
            <a:ahLst/>
            <a:cxnLst/>
            <a:rect l="l" t="t" r="r" b="b"/>
            <a:pathLst>
              <a:path h="90169">
                <a:moveTo>
                  <a:pt x="0" y="90139"/>
                </a:moveTo>
                <a:lnTo>
                  <a:pt x="0" y="0"/>
                </a:lnTo>
              </a:path>
            </a:pathLst>
          </a:custGeom>
          <a:ln w="6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708055" y="1656643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4" h="45085">
                <a:moveTo>
                  <a:pt x="0" y="0"/>
                </a:moveTo>
                <a:lnTo>
                  <a:pt x="73693" y="45067"/>
                </a:lnTo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629933" y="1656643"/>
            <a:ext cx="78740" cy="45085"/>
          </a:xfrm>
          <a:custGeom>
            <a:avLst/>
            <a:gdLst/>
            <a:ahLst/>
            <a:cxnLst/>
            <a:rect l="l" t="t" r="r" b="b"/>
            <a:pathLst>
              <a:path w="78739" h="45085">
                <a:moveTo>
                  <a:pt x="0" y="45067"/>
                </a:moveTo>
                <a:lnTo>
                  <a:pt x="78122" y="0"/>
                </a:lnTo>
              </a:path>
            </a:pathLst>
          </a:custGeom>
          <a:ln w="61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629933" y="1701711"/>
            <a:ext cx="0" cy="90170"/>
          </a:xfrm>
          <a:custGeom>
            <a:avLst/>
            <a:gdLst/>
            <a:ahLst/>
            <a:cxnLst/>
            <a:rect l="l" t="t" r="r" b="b"/>
            <a:pathLst>
              <a:path h="90169">
                <a:moveTo>
                  <a:pt x="0" y="0"/>
                </a:moveTo>
                <a:lnTo>
                  <a:pt x="0" y="90139"/>
                </a:lnTo>
              </a:path>
            </a:pathLst>
          </a:custGeom>
          <a:ln w="6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787250" y="1791851"/>
            <a:ext cx="78105" cy="26034"/>
          </a:xfrm>
          <a:custGeom>
            <a:avLst/>
            <a:gdLst/>
            <a:ahLst/>
            <a:cxnLst/>
            <a:rect l="l" t="t" r="r" b="b"/>
            <a:pathLst>
              <a:path w="78105" h="26035">
                <a:moveTo>
                  <a:pt x="78112" y="25753"/>
                </a:moveTo>
                <a:lnTo>
                  <a:pt x="0" y="0"/>
                </a:lnTo>
              </a:path>
            </a:pathLst>
          </a:custGeom>
          <a:ln w="61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865363" y="1746779"/>
            <a:ext cx="53975" cy="71120"/>
          </a:xfrm>
          <a:custGeom>
            <a:avLst/>
            <a:gdLst/>
            <a:ahLst/>
            <a:cxnLst/>
            <a:rect l="l" t="t" r="r" b="b"/>
            <a:pathLst>
              <a:path w="53975" h="71119">
                <a:moveTo>
                  <a:pt x="53939" y="0"/>
                </a:moveTo>
                <a:lnTo>
                  <a:pt x="0" y="70825"/>
                </a:lnTo>
              </a:path>
            </a:pathLst>
          </a:custGeom>
          <a:ln w="62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865363" y="1677031"/>
            <a:ext cx="53975" cy="69850"/>
          </a:xfrm>
          <a:custGeom>
            <a:avLst/>
            <a:gdLst/>
            <a:ahLst/>
            <a:cxnLst/>
            <a:rect l="l" t="t" r="r" b="b"/>
            <a:pathLst>
              <a:path w="53975" h="69850">
                <a:moveTo>
                  <a:pt x="53939" y="69747"/>
                </a:moveTo>
                <a:lnTo>
                  <a:pt x="0" y="0"/>
                </a:lnTo>
              </a:path>
            </a:pathLst>
          </a:custGeom>
          <a:ln w="62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787250" y="1677031"/>
            <a:ext cx="78105" cy="24765"/>
          </a:xfrm>
          <a:custGeom>
            <a:avLst/>
            <a:gdLst/>
            <a:ahLst/>
            <a:cxnLst/>
            <a:rect l="l" t="t" r="r" b="b"/>
            <a:pathLst>
              <a:path w="78105" h="24764">
                <a:moveTo>
                  <a:pt x="78112" y="0"/>
                </a:moveTo>
                <a:lnTo>
                  <a:pt x="0" y="24680"/>
                </a:lnTo>
              </a:path>
            </a:pathLst>
          </a:custGeom>
          <a:ln w="61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919303" y="1716732"/>
            <a:ext cx="78105" cy="30480"/>
          </a:xfrm>
          <a:custGeom>
            <a:avLst/>
            <a:gdLst/>
            <a:ahLst/>
            <a:cxnLst/>
            <a:rect l="l" t="t" r="r" b="b"/>
            <a:pathLst>
              <a:path w="78105" h="30480">
                <a:moveTo>
                  <a:pt x="78112" y="0"/>
                </a:moveTo>
                <a:lnTo>
                  <a:pt x="0" y="30046"/>
                </a:lnTo>
              </a:path>
            </a:pathLst>
          </a:custGeom>
          <a:ln w="61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997416" y="1630885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5846"/>
                </a:lnTo>
              </a:path>
            </a:pathLst>
          </a:custGeom>
          <a:ln w="6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919303" y="1600843"/>
            <a:ext cx="78105" cy="30480"/>
          </a:xfrm>
          <a:custGeom>
            <a:avLst/>
            <a:gdLst/>
            <a:ahLst/>
            <a:cxnLst/>
            <a:rect l="l" t="t" r="r" b="b"/>
            <a:pathLst>
              <a:path w="78105" h="30480">
                <a:moveTo>
                  <a:pt x="0" y="0"/>
                </a:moveTo>
                <a:lnTo>
                  <a:pt x="78112" y="30042"/>
                </a:lnTo>
              </a:path>
            </a:pathLst>
          </a:custGeom>
          <a:ln w="61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865363" y="1600843"/>
            <a:ext cx="53975" cy="76200"/>
          </a:xfrm>
          <a:custGeom>
            <a:avLst/>
            <a:gdLst/>
            <a:ahLst/>
            <a:cxnLst/>
            <a:rect l="l" t="t" r="r" b="b"/>
            <a:pathLst>
              <a:path w="53975" h="76200">
                <a:moveTo>
                  <a:pt x="0" y="76187"/>
                </a:moveTo>
                <a:lnTo>
                  <a:pt x="53939" y="0"/>
                </a:lnTo>
              </a:path>
            </a:pathLst>
          </a:custGeom>
          <a:ln w="62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001835" y="1615864"/>
            <a:ext cx="5715" cy="5715"/>
          </a:xfrm>
          <a:custGeom>
            <a:avLst/>
            <a:gdLst/>
            <a:ahLst/>
            <a:cxnLst/>
            <a:rect l="l" t="t" r="r" b="b"/>
            <a:pathLst>
              <a:path w="5714" h="5715">
                <a:moveTo>
                  <a:pt x="0" y="0"/>
                </a:moveTo>
                <a:lnTo>
                  <a:pt x="5502" y="5366"/>
                </a:lnTo>
              </a:path>
            </a:pathLst>
          </a:custGeom>
          <a:ln w="62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007338" y="1606205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374" y="0"/>
                </a:lnTo>
              </a:path>
            </a:pathLst>
          </a:custGeom>
          <a:ln w="61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017215" y="1591184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419" y="0"/>
                </a:lnTo>
              </a:path>
            </a:pathLst>
          </a:custGeom>
          <a:ln w="61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021634" y="1576181"/>
            <a:ext cx="10160" cy="5715"/>
          </a:xfrm>
          <a:custGeom>
            <a:avLst/>
            <a:gdLst/>
            <a:ahLst/>
            <a:cxnLst/>
            <a:rect l="l" t="t" r="r" b="b"/>
            <a:pathLst>
              <a:path w="10160" h="5715">
                <a:moveTo>
                  <a:pt x="0" y="0"/>
                </a:moveTo>
                <a:lnTo>
                  <a:pt x="9876" y="5344"/>
                </a:lnTo>
              </a:path>
            </a:pathLst>
          </a:custGeom>
          <a:ln w="61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075529" y="1561137"/>
            <a:ext cx="53975" cy="15240"/>
          </a:xfrm>
          <a:custGeom>
            <a:avLst/>
            <a:gdLst/>
            <a:ahLst/>
            <a:cxnLst/>
            <a:rect l="l" t="t" r="r" b="b"/>
            <a:pathLst>
              <a:path w="53975" h="15240">
                <a:moveTo>
                  <a:pt x="53894" y="15043"/>
                </a:moveTo>
                <a:lnTo>
                  <a:pt x="0" y="0"/>
                </a:lnTo>
              </a:path>
            </a:pathLst>
          </a:custGeom>
          <a:ln w="61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129423" y="1531095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4" h="45084">
                <a:moveTo>
                  <a:pt x="0" y="45085"/>
                </a:moveTo>
                <a:lnTo>
                  <a:pt x="73738" y="0"/>
                </a:lnTo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001835" y="1606205"/>
            <a:ext cx="83820" cy="24765"/>
          </a:xfrm>
          <a:custGeom>
            <a:avLst/>
            <a:gdLst/>
            <a:ahLst/>
            <a:cxnLst/>
            <a:rect l="l" t="t" r="r" b="b"/>
            <a:pathLst>
              <a:path w="83819" h="24764">
                <a:moveTo>
                  <a:pt x="0" y="24680"/>
                </a:moveTo>
                <a:lnTo>
                  <a:pt x="83615" y="0"/>
                </a:lnTo>
              </a:path>
            </a:pathLst>
          </a:custGeom>
          <a:ln w="61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085451" y="1606205"/>
            <a:ext cx="83820" cy="24765"/>
          </a:xfrm>
          <a:custGeom>
            <a:avLst/>
            <a:gdLst/>
            <a:ahLst/>
            <a:cxnLst/>
            <a:rect l="l" t="t" r="r" b="b"/>
            <a:pathLst>
              <a:path w="83819" h="24764">
                <a:moveTo>
                  <a:pt x="83615" y="24680"/>
                </a:moveTo>
                <a:lnTo>
                  <a:pt x="0" y="0"/>
                </a:lnTo>
              </a:path>
            </a:pathLst>
          </a:custGeom>
          <a:ln w="61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169066" y="1535362"/>
            <a:ext cx="34290" cy="95885"/>
          </a:xfrm>
          <a:custGeom>
            <a:avLst/>
            <a:gdLst/>
            <a:ahLst/>
            <a:cxnLst/>
            <a:rect l="l" t="t" r="r" b="b"/>
            <a:pathLst>
              <a:path w="34289" h="95885">
                <a:moveTo>
                  <a:pt x="0" y="95523"/>
                </a:moveTo>
                <a:lnTo>
                  <a:pt x="34095" y="0"/>
                </a:lnTo>
              </a:path>
            </a:pathLst>
          </a:custGeom>
          <a:ln w="62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203161" y="1475278"/>
            <a:ext cx="0" cy="55880"/>
          </a:xfrm>
          <a:custGeom>
            <a:avLst/>
            <a:gdLst/>
            <a:ahLst/>
            <a:cxnLst/>
            <a:rect l="l" t="t" r="r" b="b"/>
            <a:pathLst>
              <a:path h="55880">
                <a:moveTo>
                  <a:pt x="0" y="0"/>
                </a:moveTo>
                <a:lnTo>
                  <a:pt x="0" y="55817"/>
                </a:lnTo>
              </a:path>
            </a:pathLst>
          </a:custGeom>
          <a:ln w="6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207581" y="1531095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4" h="45084">
                <a:moveTo>
                  <a:pt x="0" y="0"/>
                </a:moveTo>
                <a:lnTo>
                  <a:pt x="73693" y="45085"/>
                </a:lnTo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913801" y="15911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1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909381" y="1576181"/>
            <a:ext cx="4445" cy="5715"/>
          </a:xfrm>
          <a:custGeom>
            <a:avLst/>
            <a:gdLst/>
            <a:ahLst/>
            <a:cxnLst/>
            <a:rect l="l" t="t" r="r" b="b"/>
            <a:pathLst>
              <a:path w="4444" h="5715">
                <a:moveTo>
                  <a:pt x="0" y="5344"/>
                </a:moveTo>
                <a:lnTo>
                  <a:pt x="4419" y="0"/>
                </a:lnTo>
              </a:path>
            </a:pathLst>
          </a:custGeom>
          <a:ln w="6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903879" y="15665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1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899504" y="1550405"/>
            <a:ext cx="4445" cy="5715"/>
          </a:xfrm>
          <a:custGeom>
            <a:avLst/>
            <a:gdLst/>
            <a:ahLst/>
            <a:cxnLst/>
            <a:rect l="l" t="t" r="r" b="b"/>
            <a:pathLst>
              <a:path w="4444" h="5715">
                <a:moveTo>
                  <a:pt x="0" y="5366"/>
                </a:moveTo>
                <a:lnTo>
                  <a:pt x="4374" y="0"/>
                </a:lnTo>
              </a:path>
            </a:pathLst>
          </a:custGeom>
          <a:ln w="62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894002" y="1540728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502" y="0"/>
                </a:lnTo>
              </a:path>
            </a:pathLst>
          </a:custGeom>
          <a:ln w="61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894002" y="1525729"/>
            <a:ext cx="5715" cy="5715"/>
          </a:xfrm>
          <a:custGeom>
            <a:avLst/>
            <a:gdLst/>
            <a:ahLst/>
            <a:cxnLst/>
            <a:rect l="l" t="t" r="r" b="b"/>
            <a:pathLst>
              <a:path w="5714" h="5715">
                <a:moveTo>
                  <a:pt x="0" y="5366"/>
                </a:moveTo>
                <a:lnTo>
                  <a:pt x="5502" y="0"/>
                </a:lnTo>
              </a:path>
            </a:pathLst>
          </a:custGeom>
          <a:ln w="62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889582" y="1516052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419" y="0"/>
                </a:lnTo>
              </a:path>
            </a:pathLst>
          </a:custGeom>
          <a:ln w="61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923677" y="1752145"/>
            <a:ext cx="5715" cy="4445"/>
          </a:xfrm>
          <a:custGeom>
            <a:avLst/>
            <a:gdLst/>
            <a:ahLst/>
            <a:cxnLst/>
            <a:rect l="l" t="t" r="r" b="b"/>
            <a:pathLst>
              <a:path w="5714" h="4444">
                <a:moveTo>
                  <a:pt x="5502" y="0"/>
                </a:moveTo>
                <a:lnTo>
                  <a:pt x="0" y="4292"/>
                </a:lnTo>
              </a:path>
            </a:pathLst>
          </a:custGeom>
          <a:ln w="62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933599" y="1761804"/>
            <a:ext cx="5715" cy="5715"/>
          </a:xfrm>
          <a:custGeom>
            <a:avLst/>
            <a:gdLst/>
            <a:ahLst/>
            <a:cxnLst/>
            <a:rect l="l" t="t" r="r" b="b"/>
            <a:pathLst>
              <a:path w="5714" h="5714">
                <a:moveTo>
                  <a:pt x="5502" y="0"/>
                </a:moveTo>
                <a:lnTo>
                  <a:pt x="0" y="5366"/>
                </a:lnTo>
              </a:path>
            </a:pathLst>
          </a:custGeom>
          <a:ln w="62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943521" y="1771463"/>
            <a:ext cx="4445" cy="5715"/>
          </a:xfrm>
          <a:custGeom>
            <a:avLst/>
            <a:gdLst/>
            <a:ahLst/>
            <a:cxnLst/>
            <a:rect l="l" t="t" r="r" b="b"/>
            <a:pathLst>
              <a:path w="4444" h="5714">
                <a:moveTo>
                  <a:pt x="4374" y="0"/>
                </a:moveTo>
                <a:lnTo>
                  <a:pt x="0" y="5361"/>
                </a:lnTo>
              </a:path>
            </a:pathLst>
          </a:custGeom>
          <a:ln w="62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859906" y="1686690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5457" y="0"/>
                </a:moveTo>
                <a:lnTo>
                  <a:pt x="0" y="0"/>
                </a:lnTo>
              </a:path>
            </a:pathLst>
          </a:custGeom>
          <a:ln w="61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855486" y="1696345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4419" y="0"/>
                </a:moveTo>
                <a:lnTo>
                  <a:pt x="0" y="0"/>
                </a:lnTo>
              </a:path>
            </a:pathLst>
          </a:custGeom>
          <a:ln w="61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849984" y="1707077"/>
            <a:ext cx="10160" cy="4445"/>
          </a:xfrm>
          <a:custGeom>
            <a:avLst/>
            <a:gdLst/>
            <a:ahLst/>
            <a:cxnLst/>
            <a:rect l="l" t="t" r="r" b="b"/>
            <a:pathLst>
              <a:path w="10160" h="4444">
                <a:moveTo>
                  <a:pt x="9921" y="4292"/>
                </a:moveTo>
                <a:lnTo>
                  <a:pt x="0" y="0"/>
                </a:lnTo>
              </a:path>
            </a:pathLst>
          </a:custGeom>
          <a:ln w="61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845564" y="1716732"/>
            <a:ext cx="10160" cy="5715"/>
          </a:xfrm>
          <a:custGeom>
            <a:avLst/>
            <a:gdLst/>
            <a:ahLst/>
            <a:cxnLst/>
            <a:rect l="l" t="t" r="r" b="b"/>
            <a:pathLst>
              <a:path w="10160" h="5714">
                <a:moveTo>
                  <a:pt x="9921" y="5366"/>
                </a:moveTo>
                <a:lnTo>
                  <a:pt x="0" y="0"/>
                </a:lnTo>
              </a:path>
            </a:pathLst>
          </a:custGeom>
          <a:ln w="61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781748" y="1802579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5502" y="0"/>
                </a:moveTo>
                <a:lnTo>
                  <a:pt x="0" y="0"/>
                </a:lnTo>
              </a:path>
            </a:pathLst>
          </a:custGeom>
          <a:ln w="61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777373" y="1817604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4374" y="0"/>
                </a:moveTo>
                <a:lnTo>
                  <a:pt x="0" y="0"/>
                </a:lnTo>
              </a:path>
            </a:pathLst>
          </a:custGeom>
          <a:ln w="61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777373" y="1827264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4374" y="0"/>
                </a:moveTo>
                <a:lnTo>
                  <a:pt x="0" y="0"/>
                </a:lnTo>
              </a:path>
            </a:pathLst>
          </a:custGeom>
          <a:ln w="61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777373" y="1842285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9876" y="0"/>
                </a:moveTo>
                <a:lnTo>
                  <a:pt x="0" y="0"/>
                </a:lnTo>
              </a:path>
            </a:pathLst>
          </a:custGeom>
          <a:ln w="61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629933" y="1802579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5502" y="0"/>
                </a:moveTo>
                <a:lnTo>
                  <a:pt x="0" y="0"/>
                </a:lnTo>
              </a:path>
            </a:pathLst>
          </a:custGeom>
          <a:ln w="61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629933" y="18176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1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625531" y="1827264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9903" y="0"/>
                </a:moveTo>
                <a:lnTo>
                  <a:pt x="0" y="0"/>
                </a:lnTo>
              </a:path>
            </a:pathLst>
          </a:custGeom>
          <a:ln w="61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625531" y="1842285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9903" y="0"/>
                </a:moveTo>
                <a:lnTo>
                  <a:pt x="0" y="0"/>
                </a:lnTo>
              </a:path>
            </a:pathLst>
          </a:custGeom>
          <a:ln w="61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556217" y="1746779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484"/>
                </a:lnTo>
              </a:path>
            </a:pathLst>
          </a:custGeom>
          <a:ln w="6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551815" y="1746779"/>
            <a:ext cx="10160" cy="90170"/>
          </a:xfrm>
          <a:custGeom>
            <a:avLst/>
            <a:gdLst/>
            <a:ahLst/>
            <a:cxnLst/>
            <a:rect l="l" t="t" r="r" b="b"/>
            <a:pathLst>
              <a:path w="10159" h="90169">
                <a:moveTo>
                  <a:pt x="9903" y="0"/>
                </a:moveTo>
                <a:lnTo>
                  <a:pt x="0" y="0"/>
                </a:lnTo>
                <a:lnTo>
                  <a:pt x="0" y="85846"/>
                </a:lnTo>
                <a:lnTo>
                  <a:pt x="4401" y="90139"/>
                </a:lnTo>
                <a:lnTo>
                  <a:pt x="9903" y="85846"/>
                </a:lnTo>
                <a:lnTo>
                  <a:pt x="99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708055" y="1746779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484"/>
                </a:lnTo>
              </a:path>
            </a:pathLst>
          </a:custGeom>
          <a:ln w="6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703635" y="1746779"/>
            <a:ext cx="10160" cy="90170"/>
          </a:xfrm>
          <a:custGeom>
            <a:avLst/>
            <a:gdLst/>
            <a:ahLst/>
            <a:cxnLst/>
            <a:rect l="l" t="t" r="r" b="b"/>
            <a:pathLst>
              <a:path w="10160" h="90169">
                <a:moveTo>
                  <a:pt x="9921" y="0"/>
                </a:moveTo>
                <a:lnTo>
                  <a:pt x="0" y="0"/>
                </a:lnTo>
                <a:lnTo>
                  <a:pt x="0" y="85846"/>
                </a:lnTo>
                <a:lnTo>
                  <a:pt x="4419" y="90139"/>
                </a:lnTo>
                <a:lnTo>
                  <a:pt x="9921" y="85846"/>
                </a:lnTo>
                <a:lnTo>
                  <a:pt x="99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360375" y="1928131"/>
            <a:ext cx="40005" cy="24765"/>
          </a:xfrm>
          <a:custGeom>
            <a:avLst/>
            <a:gdLst/>
            <a:ahLst/>
            <a:cxnLst/>
            <a:rect l="l" t="t" r="r" b="b"/>
            <a:pathLst>
              <a:path w="40005" h="24764">
                <a:moveTo>
                  <a:pt x="39611" y="0"/>
                </a:moveTo>
                <a:lnTo>
                  <a:pt x="0" y="24680"/>
                </a:lnTo>
              </a:path>
            </a:pathLst>
          </a:custGeom>
          <a:ln w="62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360375" y="1928131"/>
            <a:ext cx="44450" cy="34925"/>
          </a:xfrm>
          <a:custGeom>
            <a:avLst/>
            <a:gdLst/>
            <a:ahLst/>
            <a:cxnLst/>
            <a:rect l="l" t="t" r="r" b="b"/>
            <a:pathLst>
              <a:path w="44450" h="34925">
                <a:moveTo>
                  <a:pt x="44008" y="0"/>
                </a:moveTo>
                <a:lnTo>
                  <a:pt x="0" y="19314"/>
                </a:lnTo>
                <a:lnTo>
                  <a:pt x="0" y="34339"/>
                </a:lnTo>
                <a:lnTo>
                  <a:pt x="440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317750" y="1327150"/>
            <a:ext cx="828675" cy="762000"/>
          </a:xfrm>
          <a:custGeom>
            <a:avLst/>
            <a:gdLst/>
            <a:ahLst/>
            <a:cxnLst/>
            <a:rect l="l" t="t" r="r" b="b"/>
            <a:pathLst>
              <a:path w="828675" h="762000">
                <a:moveTo>
                  <a:pt x="0" y="762000"/>
                </a:moveTo>
                <a:lnTo>
                  <a:pt x="828675" y="762000"/>
                </a:lnTo>
                <a:lnTo>
                  <a:pt x="828675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614643" y="1385476"/>
            <a:ext cx="0" cy="96520"/>
          </a:xfrm>
          <a:custGeom>
            <a:avLst/>
            <a:gdLst/>
            <a:ahLst/>
            <a:cxnLst/>
            <a:rect l="l" t="t" r="r" b="b"/>
            <a:pathLst>
              <a:path h="96519">
                <a:moveTo>
                  <a:pt x="0" y="0"/>
                </a:moveTo>
                <a:lnTo>
                  <a:pt x="0" y="0"/>
                </a:lnTo>
                <a:lnTo>
                  <a:pt x="0" y="959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614840" y="1384701"/>
            <a:ext cx="0" cy="97790"/>
          </a:xfrm>
          <a:custGeom>
            <a:avLst/>
            <a:gdLst/>
            <a:ahLst/>
            <a:cxnLst/>
            <a:rect l="l" t="t" r="r" b="b"/>
            <a:pathLst>
              <a:path h="97790">
                <a:moveTo>
                  <a:pt x="0" y="0"/>
                </a:moveTo>
                <a:lnTo>
                  <a:pt x="0" y="97173"/>
                </a:lnTo>
              </a:path>
            </a:pathLst>
          </a:custGeom>
          <a:ln w="33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615352" y="1482584"/>
            <a:ext cx="81915" cy="47625"/>
          </a:xfrm>
          <a:custGeom>
            <a:avLst/>
            <a:gdLst/>
            <a:ahLst/>
            <a:cxnLst/>
            <a:rect l="l" t="t" r="r" b="b"/>
            <a:pathLst>
              <a:path w="81914" h="47625">
                <a:moveTo>
                  <a:pt x="0" y="0"/>
                </a:moveTo>
                <a:lnTo>
                  <a:pt x="0" y="0"/>
                </a:lnTo>
                <a:lnTo>
                  <a:pt x="81539" y="473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614643" y="1481132"/>
            <a:ext cx="83185" cy="50800"/>
          </a:xfrm>
          <a:custGeom>
            <a:avLst/>
            <a:gdLst/>
            <a:ahLst/>
            <a:cxnLst/>
            <a:rect l="l" t="t" r="r" b="b"/>
            <a:pathLst>
              <a:path w="83185" h="50800">
                <a:moveTo>
                  <a:pt x="1895" y="0"/>
                </a:moveTo>
                <a:lnTo>
                  <a:pt x="0" y="742"/>
                </a:lnTo>
                <a:lnTo>
                  <a:pt x="0" y="2646"/>
                </a:lnTo>
                <a:lnTo>
                  <a:pt x="81549" y="50313"/>
                </a:lnTo>
                <a:lnTo>
                  <a:pt x="82980" y="49280"/>
                </a:lnTo>
                <a:lnTo>
                  <a:pt x="82980" y="47602"/>
                </a:lnTo>
                <a:lnTo>
                  <a:pt x="18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698069" y="1482584"/>
            <a:ext cx="81915" cy="47625"/>
          </a:xfrm>
          <a:custGeom>
            <a:avLst/>
            <a:gdLst/>
            <a:ahLst/>
            <a:cxnLst/>
            <a:rect l="l" t="t" r="r" b="b"/>
            <a:pathLst>
              <a:path w="81914" h="47625">
                <a:moveTo>
                  <a:pt x="0" y="47344"/>
                </a:moveTo>
                <a:lnTo>
                  <a:pt x="0" y="47344"/>
                </a:lnTo>
                <a:lnTo>
                  <a:pt x="8188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697623" y="1481132"/>
            <a:ext cx="83185" cy="50800"/>
          </a:xfrm>
          <a:custGeom>
            <a:avLst/>
            <a:gdLst/>
            <a:ahLst/>
            <a:cxnLst/>
            <a:rect l="l" t="t" r="r" b="b"/>
            <a:pathLst>
              <a:path w="83185" h="50800">
                <a:moveTo>
                  <a:pt x="81056" y="0"/>
                </a:moveTo>
                <a:lnTo>
                  <a:pt x="0" y="47602"/>
                </a:lnTo>
                <a:lnTo>
                  <a:pt x="0" y="49280"/>
                </a:lnTo>
                <a:lnTo>
                  <a:pt x="1653" y="50313"/>
                </a:lnTo>
                <a:lnTo>
                  <a:pt x="82805" y="2646"/>
                </a:lnTo>
                <a:lnTo>
                  <a:pt x="82805" y="742"/>
                </a:lnTo>
                <a:lnTo>
                  <a:pt x="8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780429" y="1384209"/>
            <a:ext cx="0" cy="97790"/>
          </a:xfrm>
          <a:custGeom>
            <a:avLst/>
            <a:gdLst/>
            <a:ahLst/>
            <a:cxnLst/>
            <a:rect l="l" t="t" r="r" b="b"/>
            <a:pathLst>
              <a:path h="97790">
                <a:moveTo>
                  <a:pt x="0" y="0"/>
                </a:moveTo>
                <a:lnTo>
                  <a:pt x="0" y="971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780492" y="1385488"/>
            <a:ext cx="0" cy="96520"/>
          </a:xfrm>
          <a:custGeom>
            <a:avLst/>
            <a:gdLst/>
            <a:ahLst/>
            <a:cxnLst/>
            <a:rect l="l" t="t" r="r" b="b"/>
            <a:pathLst>
              <a:path h="96519">
                <a:moveTo>
                  <a:pt x="0" y="0"/>
                </a:moveTo>
                <a:lnTo>
                  <a:pt x="0" y="95953"/>
                </a:lnTo>
              </a:path>
            </a:pathLst>
          </a:custGeom>
          <a:ln w="3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698069" y="1336841"/>
            <a:ext cx="81915" cy="47625"/>
          </a:xfrm>
          <a:custGeom>
            <a:avLst/>
            <a:gdLst/>
            <a:ahLst/>
            <a:cxnLst/>
            <a:rect l="l" t="t" r="r" b="b"/>
            <a:pathLst>
              <a:path w="81914" h="47625">
                <a:moveTo>
                  <a:pt x="81883" y="47376"/>
                </a:moveTo>
                <a:lnTo>
                  <a:pt x="81883" y="47376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697623" y="1334679"/>
            <a:ext cx="83185" cy="51435"/>
          </a:xfrm>
          <a:custGeom>
            <a:avLst/>
            <a:gdLst/>
            <a:ahLst/>
            <a:cxnLst/>
            <a:rect l="l" t="t" r="r" b="b"/>
            <a:pathLst>
              <a:path w="83185" h="51434">
                <a:moveTo>
                  <a:pt x="0" y="0"/>
                </a:moveTo>
                <a:lnTo>
                  <a:pt x="0" y="3388"/>
                </a:lnTo>
                <a:lnTo>
                  <a:pt x="81056" y="51281"/>
                </a:lnTo>
                <a:lnTo>
                  <a:pt x="82805" y="50022"/>
                </a:lnTo>
                <a:lnTo>
                  <a:pt x="82805" y="485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615352" y="1336841"/>
            <a:ext cx="81915" cy="47625"/>
          </a:xfrm>
          <a:custGeom>
            <a:avLst/>
            <a:gdLst/>
            <a:ahLst/>
            <a:cxnLst/>
            <a:rect l="l" t="t" r="r" b="b"/>
            <a:pathLst>
              <a:path w="81914" h="47625">
                <a:moveTo>
                  <a:pt x="81539" y="0"/>
                </a:moveTo>
                <a:lnTo>
                  <a:pt x="81539" y="0"/>
                </a:lnTo>
                <a:lnTo>
                  <a:pt x="0" y="473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614643" y="1334679"/>
            <a:ext cx="83185" cy="51435"/>
          </a:xfrm>
          <a:custGeom>
            <a:avLst/>
            <a:gdLst/>
            <a:ahLst/>
            <a:cxnLst/>
            <a:rect l="l" t="t" r="r" b="b"/>
            <a:pathLst>
              <a:path w="83185" h="51434">
                <a:moveTo>
                  <a:pt x="82980" y="0"/>
                </a:moveTo>
                <a:lnTo>
                  <a:pt x="0" y="48570"/>
                </a:lnTo>
                <a:lnTo>
                  <a:pt x="0" y="50022"/>
                </a:lnTo>
                <a:lnTo>
                  <a:pt x="1895" y="51281"/>
                </a:lnTo>
                <a:lnTo>
                  <a:pt x="82980" y="3388"/>
                </a:lnTo>
                <a:lnTo>
                  <a:pt x="829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781128" y="1482584"/>
            <a:ext cx="81915" cy="47625"/>
          </a:xfrm>
          <a:custGeom>
            <a:avLst/>
            <a:gdLst/>
            <a:ahLst/>
            <a:cxnLst/>
            <a:rect l="l" t="t" r="r" b="b"/>
            <a:pathLst>
              <a:path w="81914" h="47625">
                <a:moveTo>
                  <a:pt x="0" y="0"/>
                </a:moveTo>
                <a:lnTo>
                  <a:pt x="0" y="0"/>
                </a:lnTo>
                <a:lnTo>
                  <a:pt x="81533" y="473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780429" y="1481132"/>
            <a:ext cx="83185" cy="50800"/>
          </a:xfrm>
          <a:custGeom>
            <a:avLst/>
            <a:gdLst/>
            <a:ahLst/>
            <a:cxnLst/>
            <a:rect l="l" t="t" r="r" b="b"/>
            <a:pathLst>
              <a:path w="83185" h="50800">
                <a:moveTo>
                  <a:pt x="1876" y="0"/>
                </a:moveTo>
                <a:lnTo>
                  <a:pt x="0" y="742"/>
                </a:lnTo>
                <a:lnTo>
                  <a:pt x="0" y="2646"/>
                </a:lnTo>
                <a:lnTo>
                  <a:pt x="81533" y="50313"/>
                </a:lnTo>
                <a:lnTo>
                  <a:pt x="82964" y="49280"/>
                </a:lnTo>
                <a:lnTo>
                  <a:pt x="82964" y="47602"/>
                </a:lnTo>
                <a:lnTo>
                  <a:pt x="1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863870" y="1500625"/>
            <a:ext cx="51435" cy="29845"/>
          </a:xfrm>
          <a:custGeom>
            <a:avLst/>
            <a:gdLst/>
            <a:ahLst/>
            <a:cxnLst/>
            <a:rect l="l" t="t" r="r" b="b"/>
            <a:pathLst>
              <a:path w="51435" h="29844">
                <a:moveTo>
                  <a:pt x="0" y="29303"/>
                </a:moveTo>
                <a:lnTo>
                  <a:pt x="0" y="29303"/>
                </a:lnTo>
                <a:lnTo>
                  <a:pt x="512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863393" y="1498624"/>
            <a:ext cx="53340" cy="33020"/>
          </a:xfrm>
          <a:custGeom>
            <a:avLst/>
            <a:gdLst/>
            <a:ahLst/>
            <a:cxnLst/>
            <a:rect l="l" t="t" r="r" b="b"/>
            <a:pathLst>
              <a:path w="53339" h="33019">
                <a:moveTo>
                  <a:pt x="51228" y="0"/>
                </a:moveTo>
                <a:lnTo>
                  <a:pt x="0" y="30110"/>
                </a:lnTo>
                <a:lnTo>
                  <a:pt x="0" y="31788"/>
                </a:lnTo>
                <a:lnTo>
                  <a:pt x="1399" y="32821"/>
                </a:lnTo>
                <a:lnTo>
                  <a:pt x="52882" y="2710"/>
                </a:lnTo>
                <a:lnTo>
                  <a:pt x="512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946198" y="1385476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2189"/>
                </a:moveTo>
                <a:lnTo>
                  <a:pt x="0" y="6218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946309" y="1383959"/>
            <a:ext cx="0" cy="64769"/>
          </a:xfrm>
          <a:custGeom>
            <a:avLst/>
            <a:gdLst/>
            <a:ahLst/>
            <a:cxnLst/>
            <a:rect l="l" t="t" r="r" b="b"/>
            <a:pathLst>
              <a:path h="64769">
                <a:moveTo>
                  <a:pt x="0" y="0"/>
                </a:moveTo>
                <a:lnTo>
                  <a:pt x="0" y="64190"/>
                </a:lnTo>
              </a:path>
            </a:pathLst>
          </a:custGeom>
          <a:ln w="3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863870" y="1336841"/>
            <a:ext cx="81915" cy="47625"/>
          </a:xfrm>
          <a:custGeom>
            <a:avLst/>
            <a:gdLst/>
            <a:ahLst/>
            <a:cxnLst/>
            <a:rect l="l" t="t" r="r" b="b"/>
            <a:pathLst>
              <a:path w="81914" h="47625">
                <a:moveTo>
                  <a:pt x="81851" y="47376"/>
                </a:moveTo>
                <a:lnTo>
                  <a:pt x="81851" y="47376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863393" y="1334679"/>
            <a:ext cx="85090" cy="51435"/>
          </a:xfrm>
          <a:custGeom>
            <a:avLst/>
            <a:gdLst/>
            <a:ahLst/>
            <a:cxnLst/>
            <a:rect l="l" t="t" r="r" b="b"/>
            <a:pathLst>
              <a:path w="85089" h="51434">
                <a:moveTo>
                  <a:pt x="0" y="0"/>
                </a:moveTo>
                <a:lnTo>
                  <a:pt x="0" y="3388"/>
                </a:lnTo>
                <a:lnTo>
                  <a:pt x="81151" y="51281"/>
                </a:lnTo>
                <a:lnTo>
                  <a:pt x="84681" y="492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781128" y="1336841"/>
            <a:ext cx="81915" cy="47625"/>
          </a:xfrm>
          <a:custGeom>
            <a:avLst/>
            <a:gdLst/>
            <a:ahLst/>
            <a:cxnLst/>
            <a:rect l="l" t="t" r="r" b="b"/>
            <a:pathLst>
              <a:path w="81914" h="47625">
                <a:moveTo>
                  <a:pt x="81533" y="0"/>
                </a:moveTo>
                <a:lnTo>
                  <a:pt x="81533" y="0"/>
                </a:lnTo>
                <a:lnTo>
                  <a:pt x="0" y="473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780429" y="1334679"/>
            <a:ext cx="83185" cy="51435"/>
          </a:xfrm>
          <a:custGeom>
            <a:avLst/>
            <a:gdLst/>
            <a:ahLst/>
            <a:cxnLst/>
            <a:rect l="l" t="t" r="r" b="b"/>
            <a:pathLst>
              <a:path w="83185" h="51434">
                <a:moveTo>
                  <a:pt x="82964" y="0"/>
                </a:moveTo>
                <a:lnTo>
                  <a:pt x="0" y="48570"/>
                </a:lnTo>
                <a:lnTo>
                  <a:pt x="0" y="50022"/>
                </a:lnTo>
                <a:lnTo>
                  <a:pt x="1876" y="51281"/>
                </a:lnTo>
                <a:lnTo>
                  <a:pt x="82964" y="3388"/>
                </a:lnTo>
                <a:lnTo>
                  <a:pt x="829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863377" y="1530059"/>
            <a:ext cx="0" cy="201295"/>
          </a:xfrm>
          <a:custGeom>
            <a:avLst/>
            <a:gdLst/>
            <a:ahLst/>
            <a:cxnLst/>
            <a:rect l="l" t="t" r="r" b="b"/>
            <a:pathLst>
              <a:path h="201294">
                <a:moveTo>
                  <a:pt x="0" y="0"/>
                </a:moveTo>
                <a:lnTo>
                  <a:pt x="0" y="2008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554568" y="1368436"/>
            <a:ext cx="60325" cy="16510"/>
          </a:xfrm>
          <a:custGeom>
            <a:avLst/>
            <a:gdLst/>
            <a:ahLst/>
            <a:cxnLst/>
            <a:rect l="l" t="t" r="r" b="b"/>
            <a:pathLst>
              <a:path w="60325" h="16509">
                <a:moveTo>
                  <a:pt x="59836" y="16265"/>
                </a:moveTo>
                <a:lnTo>
                  <a:pt x="59836" y="1626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553859" y="1366984"/>
            <a:ext cx="60960" cy="19685"/>
          </a:xfrm>
          <a:custGeom>
            <a:avLst/>
            <a:gdLst/>
            <a:ahLst/>
            <a:cxnLst/>
            <a:rect l="l" t="t" r="r" b="b"/>
            <a:pathLst>
              <a:path w="60960" h="19684">
                <a:moveTo>
                  <a:pt x="709" y="0"/>
                </a:moveTo>
                <a:lnTo>
                  <a:pt x="0" y="2969"/>
                </a:lnTo>
                <a:lnTo>
                  <a:pt x="59283" y="19234"/>
                </a:lnTo>
                <a:lnTo>
                  <a:pt x="60784" y="17717"/>
                </a:lnTo>
                <a:lnTo>
                  <a:pt x="60784" y="16265"/>
                </a:lnTo>
                <a:lnTo>
                  <a:pt x="7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470577" y="1390059"/>
            <a:ext cx="32384" cy="50800"/>
          </a:xfrm>
          <a:custGeom>
            <a:avLst/>
            <a:gdLst/>
            <a:ahLst/>
            <a:cxnLst/>
            <a:rect l="l" t="t" r="r" b="b"/>
            <a:pathLst>
              <a:path w="32385" h="50800">
                <a:moveTo>
                  <a:pt x="32365" y="0"/>
                </a:moveTo>
                <a:lnTo>
                  <a:pt x="32365" y="0"/>
                </a:lnTo>
                <a:lnTo>
                  <a:pt x="0" y="505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468446" y="1388606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>
                <a:moveTo>
                  <a:pt x="33707" y="0"/>
                </a:moveTo>
                <a:lnTo>
                  <a:pt x="0" y="52959"/>
                </a:lnTo>
                <a:lnTo>
                  <a:pt x="3866" y="52475"/>
                </a:lnTo>
                <a:lnTo>
                  <a:pt x="36391" y="1452"/>
                </a:lnTo>
                <a:lnTo>
                  <a:pt x="337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470577" y="1441792"/>
            <a:ext cx="59690" cy="74295"/>
          </a:xfrm>
          <a:custGeom>
            <a:avLst/>
            <a:gdLst/>
            <a:ahLst/>
            <a:cxnLst/>
            <a:rect l="l" t="t" r="r" b="b"/>
            <a:pathLst>
              <a:path w="59689" h="74294">
                <a:moveTo>
                  <a:pt x="0" y="0"/>
                </a:moveTo>
                <a:lnTo>
                  <a:pt x="0" y="0"/>
                </a:lnTo>
                <a:lnTo>
                  <a:pt x="59362" y="741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468446" y="1441082"/>
            <a:ext cx="62865" cy="78105"/>
          </a:xfrm>
          <a:custGeom>
            <a:avLst/>
            <a:gdLst/>
            <a:ahLst/>
            <a:cxnLst/>
            <a:rect l="l" t="t" r="r" b="b"/>
            <a:pathLst>
              <a:path w="62864" h="78105">
                <a:moveTo>
                  <a:pt x="3866" y="0"/>
                </a:moveTo>
                <a:lnTo>
                  <a:pt x="0" y="484"/>
                </a:lnTo>
                <a:lnTo>
                  <a:pt x="61493" y="77712"/>
                </a:lnTo>
                <a:lnTo>
                  <a:pt x="62441" y="73775"/>
                </a:lnTo>
                <a:lnTo>
                  <a:pt x="38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531126" y="1481874"/>
            <a:ext cx="83820" cy="35560"/>
          </a:xfrm>
          <a:custGeom>
            <a:avLst/>
            <a:gdLst/>
            <a:ahLst/>
            <a:cxnLst/>
            <a:rect l="l" t="t" r="r" b="b"/>
            <a:pathLst>
              <a:path w="83819" h="35559">
                <a:moveTo>
                  <a:pt x="0" y="35015"/>
                </a:moveTo>
                <a:lnTo>
                  <a:pt x="0" y="35015"/>
                </a:lnTo>
                <a:lnTo>
                  <a:pt x="832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529939" y="1481132"/>
            <a:ext cx="85090" cy="38100"/>
          </a:xfrm>
          <a:custGeom>
            <a:avLst/>
            <a:gdLst/>
            <a:ahLst/>
            <a:cxnLst/>
            <a:rect l="l" t="t" r="r" b="b"/>
            <a:pathLst>
              <a:path w="85089" h="38100">
                <a:moveTo>
                  <a:pt x="83202" y="0"/>
                </a:moveTo>
                <a:lnTo>
                  <a:pt x="947" y="33724"/>
                </a:lnTo>
                <a:lnTo>
                  <a:pt x="0" y="37662"/>
                </a:lnTo>
                <a:lnTo>
                  <a:pt x="84703" y="2646"/>
                </a:lnTo>
                <a:lnTo>
                  <a:pt x="84703" y="742"/>
                </a:lnTo>
                <a:lnTo>
                  <a:pt x="832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2771588" y="1731019"/>
            <a:ext cx="91440" cy="25400"/>
          </a:xfrm>
          <a:custGeom>
            <a:avLst/>
            <a:gdLst/>
            <a:ahLst/>
            <a:cxnLst/>
            <a:rect l="l" t="t" r="r" b="b"/>
            <a:pathLst>
              <a:path w="91439" h="25400">
                <a:moveTo>
                  <a:pt x="91073" y="0"/>
                </a:moveTo>
                <a:lnTo>
                  <a:pt x="91073" y="0"/>
                </a:lnTo>
                <a:lnTo>
                  <a:pt x="0" y="253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770793" y="1730051"/>
            <a:ext cx="92710" cy="27940"/>
          </a:xfrm>
          <a:custGeom>
            <a:avLst/>
            <a:gdLst/>
            <a:ahLst/>
            <a:cxnLst/>
            <a:rect l="l" t="t" r="r" b="b"/>
            <a:pathLst>
              <a:path w="92710" h="27939">
                <a:moveTo>
                  <a:pt x="91168" y="0"/>
                </a:moveTo>
                <a:lnTo>
                  <a:pt x="317" y="24301"/>
                </a:lnTo>
                <a:lnTo>
                  <a:pt x="0" y="26302"/>
                </a:lnTo>
                <a:lnTo>
                  <a:pt x="1494" y="27496"/>
                </a:lnTo>
                <a:lnTo>
                  <a:pt x="91868" y="2969"/>
                </a:lnTo>
                <a:lnTo>
                  <a:pt x="92599" y="968"/>
                </a:lnTo>
                <a:lnTo>
                  <a:pt x="911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765801" y="1756805"/>
            <a:ext cx="5080" cy="96520"/>
          </a:xfrm>
          <a:custGeom>
            <a:avLst/>
            <a:gdLst/>
            <a:ahLst/>
            <a:cxnLst/>
            <a:rect l="l" t="t" r="r" b="b"/>
            <a:pathLst>
              <a:path w="5080" h="96519">
                <a:moveTo>
                  <a:pt x="4992" y="0"/>
                </a:moveTo>
                <a:lnTo>
                  <a:pt x="4992" y="0"/>
                </a:lnTo>
                <a:lnTo>
                  <a:pt x="0" y="959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768345" y="1756354"/>
            <a:ext cx="0" cy="97155"/>
          </a:xfrm>
          <a:custGeom>
            <a:avLst/>
            <a:gdLst/>
            <a:ahLst/>
            <a:cxnLst/>
            <a:rect l="l" t="t" r="r" b="b"/>
            <a:pathLst>
              <a:path h="97155">
                <a:moveTo>
                  <a:pt x="0" y="0"/>
                </a:moveTo>
                <a:lnTo>
                  <a:pt x="0" y="96605"/>
                </a:lnTo>
              </a:path>
            </a:pathLst>
          </a:custGeom>
          <a:ln w="7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766532" y="1852959"/>
            <a:ext cx="88265" cy="35560"/>
          </a:xfrm>
          <a:custGeom>
            <a:avLst/>
            <a:gdLst/>
            <a:ahLst/>
            <a:cxnLst/>
            <a:rect l="l" t="t" r="r" b="b"/>
            <a:pathLst>
              <a:path w="88264" h="35560">
                <a:moveTo>
                  <a:pt x="0" y="0"/>
                </a:moveTo>
                <a:lnTo>
                  <a:pt x="0" y="0"/>
                </a:lnTo>
                <a:lnTo>
                  <a:pt x="88020" y="3501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765801" y="1852239"/>
            <a:ext cx="90170" cy="38100"/>
          </a:xfrm>
          <a:custGeom>
            <a:avLst/>
            <a:gdLst/>
            <a:ahLst/>
            <a:cxnLst/>
            <a:rect l="l" t="t" r="r" b="b"/>
            <a:pathLst>
              <a:path w="90169" h="38100">
                <a:moveTo>
                  <a:pt x="1907" y="0"/>
                </a:moveTo>
                <a:lnTo>
                  <a:pt x="0" y="719"/>
                </a:lnTo>
                <a:lnTo>
                  <a:pt x="476" y="2643"/>
                </a:lnTo>
                <a:lnTo>
                  <a:pt x="89928" y="37652"/>
                </a:lnTo>
                <a:lnTo>
                  <a:pt x="88751" y="33808"/>
                </a:lnTo>
                <a:lnTo>
                  <a:pt x="19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855729" y="1840621"/>
            <a:ext cx="37465" cy="47625"/>
          </a:xfrm>
          <a:custGeom>
            <a:avLst/>
            <a:gdLst/>
            <a:ahLst/>
            <a:cxnLst/>
            <a:rect l="l" t="t" r="r" b="b"/>
            <a:pathLst>
              <a:path w="37464" h="47625">
                <a:moveTo>
                  <a:pt x="0" y="47108"/>
                </a:moveTo>
                <a:lnTo>
                  <a:pt x="0" y="47108"/>
                </a:lnTo>
                <a:lnTo>
                  <a:pt x="371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854553" y="1839101"/>
            <a:ext cx="40640" cy="50800"/>
          </a:xfrm>
          <a:custGeom>
            <a:avLst/>
            <a:gdLst/>
            <a:ahLst/>
            <a:cxnLst/>
            <a:rect l="l" t="t" r="r" b="b"/>
            <a:pathLst>
              <a:path w="40639" h="50800">
                <a:moveTo>
                  <a:pt x="38031" y="0"/>
                </a:moveTo>
                <a:lnTo>
                  <a:pt x="0" y="46947"/>
                </a:lnTo>
                <a:lnTo>
                  <a:pt x="1176" y="50790"/>
                </a:lnTo>
                <a:lnTo>
                  <a:pt x="40162" y="2000"/>
                </a:lnTo>
                <a:lnTo>
                  <a:pt x="380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863870" y="1731826"/>
            <a:ext cx="33020" cy="51435"/>
          </a:xfrm>
          <a:custGeom>
            <a:avLst/>
            <a:gdLst/>
            <a:ahLst/>
            <a:cxnLst/>
            <a:rect l="l" t="t" r="r" b="b"/>
            <a:pathLst>
              <a:path w="33019" h="51435">
                <a:moveTo>
                  <a:pt x="32498" y="50952"/>
                </a:moveTo>
                <a:lnTo>
                  <a:pt x="32498" y="50952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862661" y="1730794"/>
            <a:ext cx="36195" cy="53975"/>
          </a:xfrm>
          <a:custGeom>
            <a:avLst/>
            <a:gdLst/>
            <a:ahLst/>
            <a:cxnLst/>
            <a:rect l="l" t="t" r="r" b="b"/>
            <a:pathLst>
              <a:path w="36194" h="53975">
                <a:moveTo>
                  <a:pt x="2130" y="0"/>
                </a:moveTo>
                <a:lnTo>
                  <a:pt x="731" y="225"/>
                </a:lnTo>
                <a:lnTo>
                  <a:pt x="0" y="2226"/>
                </a:lnTo>
                <a:lnTo>
                  <a:pt x="32785" y="53427"/>
                </a:lnTo>
                <a:lnTo>
                  <a:pt x="35678" y="51503"/>
                </a:lnTo>
                <a:lnTo>
                  <a:pt x="21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688529" y="1708203"/>
            <a:ext cx="81915" cy="47625"/>
          </a:xfrm>
          <a:custGeom>
            <a:avLst/>
            <a:gdLst/>
            <a:ahLst/>
            <a:cxnLst/>
            <a:rect l="l" t="t" r="r" b="b"/>
            <a:pathLst>
              <a:path w="81914" h="47625">
                <a:moveTo>
                  <a:pt x="81787" y="47408"/>
                </a:moveTo>
                <a:lnTo>
                  <a:pt x="81787" y="4740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688052" y="1705782"/>
            <a:ext cx="83185" cy="51435"/>
          </a:xfrm>
          <a:custGeom>
            <a:avLst/>
            <a:gdLst/>
            <a:ahLst/>
            <a:cxnLst/>
            <a:rect l="l" t="t" r="r" b="b"/>
            <a:pathLst>
              <a:path w="83185" h="51435">
                <a:moveTo>
                  <a:pt x="0" y="0"/>
                </a:moveTo>
                <a:lnTo>
                  <a:pt x="0" y="3937"/>
                </a:lnTo>
                <a:lnTo>
                  <a:pt x="81088" y="51281"/>
                </a:lnTo>
                <a:lnTo>
                  <a:pt x="82741" y="50571"/>
                </a:lnTo>
                <a:lnTo>
                  <a:pt x="83059" y="485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688529" y="1721822"/>
            <a:ext cx="70485" cy="40640"/>
          </a:xfrm>
          <a:custGeom>
            <a:avLst/>
            <a:gdLst/>
            <a:ahLst/>
            <a:cxnLst/>
            <a:rect l="l" t="t" r="r" b="b"/>
            <a:pathLst>
              <a:path w="70485" h="40639">
                <a:moveTo>
                  <a:pt x="70085" y="40276"/>
                </a:moveTo>
                <a:lnTo>
                  <a:pt x="70085" y="40276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687352" y="1719885"/>
            <a:ext cx="73025" cy="44450"/>
          </a:xfrm>
          <a:custGeom>
            <a:avLst/>
            <a:gdLst/>
            <a:ahLst/>
            <a:cxnLst/>
            <a:rect l="l" t="t" r="r" b="b"/>
            <a:pathLst>
              <a:path w="73025" h="44450">
                <a:moveTo>
                  <a:pt x="1430" y="0"/>
                </a:moveTo>
                <a:lnTo>
                  <a:pt x="0" y="2646"/>
                </a:lnTo>
                <a:lnTo>
                  <a:pt x="70816" y="44213"/>
                </a:lnTo>
                <a:lnTo>
                  <a:pt x="72693" y="41502"/>
                </a:lnTo>
                <a:lnTo>
                  <a:pt x="14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605803" y="1708203"/>
            <a:ext cx="81915" cy="47625"/>
          </a:xfrm>
          <a:custGeom>
            <a:avLst/>
            <a:gdLst/>
            <a:ahLst/>
            <a:cxnLst/>
            <a:rect l="l" t="t" r="r" b="b"/>
            <a:pathLst>
              <a:path w="81914" h="47625">
                <a:moveTo>
                  <a:pt x="81549" y="0"/>
                </a:moveTo>
                <a:lnTo>
                  <a:pt x="81549" y="0"/>
                </a:lnTo>
                <a:lnTo>
                  <a:pt x="0" y="4740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603590" y="1705782"/>
            <a:ext cx="84455" cy="51435"/>
          </a:xfrm>
          <a:custGeom>
            <a:avLst/>
            <a:gdLst/>
            <a:ahLst/>
            <a:cxnLst/>
            <a:rect l="l" t="t" r="r" b="b"/>
            <a:pathLst>
              <a:path w="84455" h="51435">
                <a:moveTo>
                  <a:pt x="84461" y="0"/>
                </a:moveTo>
                <a:lnTo>
                  <a:pt x="0" y="49344"/>
                </a:lnTo>
                <a:lnTo>
                  <a:pt x="3396" y="51281"/>
                </a:lnTo>
                <a:lnTo>
                  <a:pt x="84461" y="3937"/>
                </a:lnTo>
                <a:lnTo>
                  <a:pt x="844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605011" y="1756805"/>
            <a:ext cx="0" cy="96520"/>
          </a:xfrm>
          <a:custGeom>
            <a:avLst/>
            <a:gdLst/>
            <a:ahLst/>
            <a:cxnLst/>
            <a:rect l="l" t="t" r="r" b="b"/>
            <a:pathLst>
              <a:path h="96519">
                <a:moveTo>
                  <a:pt x="0" y="0"/>
                </a:moveTo>
                <a:lnTo>
                  <a:pt x="0" y="0"/>
                </a:lnTo>
                <a:lnTo>
                  <a:pt x="0" y="959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605288" y="1755127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312"/>
                </a:lnTo>
              </a:path>
            </a:pathLst>
          </a:custGeom>
          <a:ln w="33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616538" y="1763873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0"/>
                </a:lnTo>
                <a:lnTo>
                  <a:pt x="0" y="822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616774" y="1762905"/>
            <a:ext cx="0" cy="83820"/>
          </a:xfrm>
          <a:custGeom>
            <a:avLst/>
            <a:gdLst/>
            <a:ahLst/>
            <a:cxnLst/>
            <a:rect l="l" t="t" r="r" b="b"/>
            <a:pathLst>
              <a:path h="83819">
                <a:moveTo>
                  <a:pt x="0" y="0"/>
                </a:moveTo>
                <a:lnTo>
                  <a:pt x="0" y="83486"/>
                </a:lnTo>
              </a:path>
            </a:pathLst>
          </a:custGeom>
          <a:ln w="3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605803" y="1853920"/>
            <a:ext cx="81915" cy="47625"/>
          </a:xfrm>
          <a:custGeom>
            <a:avLst/>
            <a:gdLst/>
            <a:ahLst/>
            <a:cxnLst/>
            <a:rect l="l" t="t" r="r" b="b"/>
            <a:pathLst>
              <a:path w="81914" h="47625">
                <a:moveTo>
                  <a:pt x="0" y="0"/>
                </a:moveTo>
                <a:lnTo>
                  <a:pt x="0" y="0"/>
                </a:lnTo>
                <a:lnTo>
                  <a:pt x="81549" y="474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605011" y="1852239"/>
            <a:ext cx="83185" cy="51435"/>
          </a:xfrm>
          <a:custGeom>
            <a:avLst/>
            <a:gdLst/>
            <a:ahLst/>
            <a:cxnLst/>
            <a:rect l="l" t="t" r="r" b="b"/>
            <a:pathLst>
              <a:path w="83185" h="51435">
                <a:moveTo>
                  <a:pt x="1974" y="0"/>
                </a:moveTo>
                <a:lnTo>
                  <a:pt x="0" y="1200"/>
                </a:lnTo>
                <a:lnTo>
                  <a:pt x="0" y="3204"/>
                </a:lnTo>
                <a:lnTo>
                  <a:pt x="81609" y="51032"/>
                </a:lnTo>
                <a:lnTo>
                  <a:pt x="83040" y="49832"/>
                </a:lnTo>
                <a:lnTo>
                  <a:pt x="83040" y="47828"/>
                </a:lnTo>
                <a:lnTo>
                  <a:pt x="19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688529" y="1853920"/>
            <a:ext cx="76835" cy="47625"/>
          </a:xfrm>
          <a:custGeom>
            <a:avLst/>
            <a:gdLst/>
            <a:ahLst/>
            <a:cxnLst/>
            <a:rect l="l" t="t" r="r" b="b"/>
            <a:pathLst>
              <a:path w="76835" h="47625">
                <a:moveTo>
                  <a:pt x="0" y="47427"/>
                </a:moveTo>
                <a:lnTo>
                  <a:pt x="0" y="47427"/>
                </a:lnTo>
                <a:lnTo>
                  <a:pt x="767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688052" y="1852239"/>
            <a:ext cx="78740" cy="50800"/>
          </a:xfrm>
          <a:custGeom>
            <a:avLst/>
            <a:gdLst/>
            <a:ahLst/>
            <a:cxnLst/>
            <a:rect l="l" t="t" r="r" b="b"/>
            <a:pathLst>
              <a:path w="78739" h="50800">
                <a:moveTo>
                  <a:pt x="76350" y="0"/>
                </a:moveTo>
                <a:lnTo>
                  <a:pt x="0" y="47828"/>
                </a:lnTo>
                <a:lnTo>
                  <a:pt x="0" y="49832"/>
                </a:lnTo>
                <a:lnTo>
                  <a:pt x="1907" y="50551"/>
                </a:lnTo>
                <a:lnTo>
                  <a:pt x="78226" y="2643"/>
                </a:lnTo>
                <a:lnTo>
                  <a:pt x="77749" y="719"/>
                </a:lnTo>
                <a:lnTo>
                  <a:pt x="7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688529" y="1847111"/>
            <a:ext cx="66675" cy="41910"/>
          </a:xfrm>
          <a:custGeom>
            <a:avLst/>
            <a:gdLst/>
            <a:ahLst/>
            <a:cxnLst/>
            <a:rect l="l" t="t" r="r" b="b"/>
            <a:pathLst>
              <a:path w="66675" h="41910">
                <a:moveTo>
                  <a:pt x="0" y="41338"/>
                </a:moveTo>
                <a:lnTo>
                  <a:pt x="0" y="41338"/>
                </a:lnTo>
                <a:lnTo>
                  <a:pt x="662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686875" y="1845187"/>
            <a:ext cx="69850" cy="45720"/>
          </a:xfrm>
          <a:custGeom>
            <a:avLst/>
            <a:gdLst/>
            <a:ahLst/>
            <a:cxnLst/>
            <a:rect l="l" t="t" r="r" b="b"/>
            <a:pathLst>
              <a:path w="69850" h="45719">
                <a:moveTo>
                  <a:pt x="67414" y="0"/>
                </a:moveTo>
                <a:lnTo>
                  <a:pt x="0" y="42541"/>
                </a:lnTo>
                <a:lnTo>
                  <a:pt x="1907" y="45184"/>
                </a:lnTo>
                <a:lnTo>
                  <a:pt x="69385" y="2965"/>
                </a:lnTo>
                <a:lnTo>
                  <a:pt x="674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697623" y="1531123"/>
            <a:ext cx="0" cy="61594"/>
          </a:xfrm>
          <a:custGeom>
            <a:avLst/>
            <a:gdLst/>
            <a:ahLst/>
            <a:cxnLst/>
            <a:rect l="l" t="t" r="r" b="b"/>
            <a:pathLst>
              <a:path h="61594">
                <a:moveTo>
                  <a:pt x="0" y="0"/>
                </a:moveTo>
                <a:lnTo>
                  <a:pt x="0" y="0"/>
                </a:lnTo>
                <a:lnTo>
                  <a:pt x="0" y="6122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697735" y="1530412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29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643310" y="1645303"/>
            <a:ext cx="24130" cy="13970"/>
          </a:xfrm>
          <a:custGeom>
            <a:avLst/>
            <a:gdLst/>
            <a:ahLst/>
            <a:cxnLst/>
            <a:rect l="l" t="t" r="r" b="b"/>
            <a:pathLst>
              <a:path w="24130" h="13969">
                <a:moveTo>
                  <a:pt x="24135" y="0"/>
                </a:moveTo>
                <a:lnTo>
                  <a:pt x="24135" y="0"/>
                </a:lnTo>
                <a:lnTo>
                  <a:pt x="0" y="1361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642102" y="1643367"/>
            <a:ext cx="27305" cy="17780"/>
          </a:xfrm>
          <a:custGeom>
            <a:avLst/>
            <a:gdLst/>
            <a:ahLst/>
            <a:cxnLst/>
            <a:rect l="l" t="t" r="r" b="b"/>
            <a:pathLst>
              <a:path w="27305" h="17780">
                <a:moveTo>
                  <a:pt x="25344" y="0"/>
                </a:moveTo>
                <a:lnTo>
                  <a:pt x="0" y="14845"/>
                </a:lnTo>
                <a:lnTo>
                  <a:pt x="1685" y="17491"/>
                </a:lnTo>
                <a:lnTo>
                  <a:pt x="26838" y="2646"/>
                </a:lnTo>
                <a:lnTo>
                  <a:pt x="253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 txBox="1"/>
          <p:nvPr/>
        </p:nvSpPr>
        <p:spPr>
          <a:xfrm>
            <a:off x="3056478" y="1354200"/>
            <a:ext cx="1258570" cy="708025"/>
          </a:xfrm>
          <a:prstGeom prst="rect">
            <a:avLst/>
          </a:prstGeom>
        </p:spPr>
        <p:txBody>
          <a:bodyPr vert="horz" wrap="square" lIns="0" tIns="4312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3"/>
              </a:spcBef>
            </a:pPr>
            <a:endParaRPr sz="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600" dirty="0">
                <a:latin typeface="Arial"/>
                <a:cs typeface="Arial"/>
              </a:rPr>
              <a:t>H</a:t>
            </a:r>
            <a:r>
              <a:rPr sz="675" baseline="-18518" dirty="0">
                <a:latin typeface="Arial"/>
                <a:cs typeface="Arial"/>
              </a:rPr>
              <a:t>3</a:t>
            </a:r>
            <a:endParaRPr sz="675" baseline="-18518">
              <a:latin typeface="Arial"/>
              <a:cs typeface="Arial"/>
            </a:endParaRPr>
          </a:p>
        </p:txBody>
      </p:sp>
      <p:sp>
        <p:nvSpPr>
          <p:cNvPr id="309" name="object 309"/>
          <p:cNvSpPr/>
          <p:nvPr/>
        </p:nvSpPr>
        <p:spPr>
          <a:xfrm>
            <a:off x="2977520" y="1500625"/>
            <a:ext cx="23495" cy="12700"/>
          </a:xfrm>
          <a:custGeom>
            <a:avLst/>
            <a:gdLst/>
            <a:ahLst/>
            <a:cxnLst/>
            <a:rect l="l" t="t" r="r" b="b"/>
            <a:pathLst>
              <a:path w="23494" h="12700">
                <a:moveTo>
                  <a:pt x="0" y="0"/>
                </a:moveTo>
                <a:lnTo>
                  <a:pt x="0" y="0"/>
                </a:lnTo>
                <a:lnTo>
                  <a:pt x="22990" y="125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975803" y="1498624"/>
            <a:ext cx="26034" cy="17145"/>
          </a:xfrm>
          <a:custGeom>
            <a:avLst/>
            <a:gdLst/>
            <a:ahLst/>
            <a:cxnLst/>
            <a:rect l="l" t="t" r="r" b="b"/>
            <a:pathLst>
              <a:path w="26035" h="17144">
                <a:moveTo>
                  <a:pt x="1717" y="0"/>
                </a:moveTo>
                <a:lnTo>
                  <a:pt x="0" y="2710"/>
                </a:lnTo>
                <a:lnTo>
                  <a:pt x="24231" y="16975"/>
                </a:lnTo>
                <a:lnTo>
                  <a:pt x="25884" y="13844"/>
                </a:lnTo>
                <a:lnTo>
                  <a:pt x="17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859609" y="1882843"/>
            <a:ext cx="17780" cy="63500"/>
          </a:xfrm>
          <a:custGeom>
            <a:avLst/>
            <a:gdLst/>
            <a:ahLst/>
            <a:cxnLst/>
            <a:rect l="l" t="t" r="r" b="b"/>
            <a:pathLst>
              <a:path w="17780" h="63500">
                <a:moveTo>
                  <a:pt x="0" y="0"/>
                </a:moveTo>
                <a:lnTo>
                  <a:pt x="0" y="0"/>
                </a:lnTo>
                <a:lnTo>
                  <a:pt x="17203" y="633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858178" y="1882120"/>
            <a:ext cx="20320" cy="65405"/>
          </a:xfrm>
          <a:custGeom>
            <a:avLst/>
            <a:gdLst/>
            <a:ahLst/>
            <a:cxnLst/>
            <a:rect l="l" t="t" r="r" b="b"/>
            <a:pathLst>
              <a:path w="20319" h="65405">
                <a:moveTo>
                  <a:pt x="2830" y="0"/>
                </a:moveTo>
                <a:lnTo>
                  <a:pt x="0" y="722"/>
                </a:lnTo>
                <a:lnTo>
                  <a:pt x="17203" y="64813"/>
                </a:lnTo>
                <a:lnTo>
                  <a:pt x="20033" y="64093"/>
                </a:lnTo>
                <a:lnTo>
                  <a:pt x="28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848543" y="1886048"/>
            <a:ext cx="17780" cy="63500"/>
          </a:xfrm>
          <a:custGeom>
            <a:avLst/>
            <a:gdLst/>
            <a:ahLst/>
            <a:cxnLst/>
            <a:rect l="l" t="t" r="r" b="b"/>
            <a:pathLst>
              <a:path w="17780" h="63500">
                <a:moveTo>
                  <a:pt x="0" y="0"/>
                </a:moveTo>
                <a:lnTo>
                  <a:pt x="0" y="0"/>
                </a:lnTo>
                <a:lnTo>
                  <a:pt x="17298" y="633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846889" y="1884767"/>
            <a:ext cx="20955" cy="65405"/>
          </a:xfrm>
          <a:custGeom>
            <a:avLst/>
            <a:gdLst/>
            <a:ahLst/>
            <a:cxnLst/>
            <a:rect l="l" t="t" r="r" b="b"/>
            <a:pathLst>
              <a:path w="20955" h="65405">
                <a:moveTo>
                  <a:pt x="3148" y="0"/>
                </a:moveTo>
                <a:lnTo>
                  <a:pt x="0" y="1039"/>
                </a:lnTo>
                <a:lnTo>
                  <a:pt x="17203" y="65371"/>
                </a:lnTo>
                <a:lnTo>
                  <a:pt x="20351" y="64651"/>
                </a:lnTo>
                <a:lnTo>
                  <a:pt x="31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688052" y="1902310"/>
            <a:ext cx="15875" cy="59055"/>
          </a:xfrm>
          <a:custGeom>
            <a:avLst/>
            <a:gdLst/>
            <a:ahLst/>
            <a:cxnLst/>
            <a:rect l="l" t="t" r="r" b="b"/>
            <a:pathLst>
              <a:path w="15875" h="59055">
                <a:moveTo>
                  <a:pt x="0" y="0"/>
                </a:moveTo>
                <a:lnTo>
                  <a:pt x="0" y="0"/>
                </a:lnTo>
                <a:lnTo>
                  <a:pt x="15804" y="5896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686621" y="1902071"/>
            <a:ext cx="19050" cy="60960"/>
          </a:xfrm>
          <a:custGeom>
            <a:avLst/>
            <a:gdLst/>
            <a:ahLst/>
            <a:cxnLst/>
            <a:rect l="l" t="t" r="r" b="b"/>
            <a:pathLst>
              <a:path w="19050" h="60960">
                <a:moveTo>
                  <a:pt x="1430" y="0"/>
                </a:moveTo>
                <a:lnTo>
                  <a:pt x="0" y="1200"/>
                </a:lnTo>
                <a:lnTo>
                  <a:pt x="15581" y="60404"/>
                </a:lnTo>
                <a:lnTo>
                  <a:pt x="18634" y="59685"/>
                </a:lnTo>
                <a:lnTo>
                  <a:pt x="3338" y="719"/>
                </a:lnTo>
                <a:lnTo>
                  <a:pt x="14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744018" y="2009184"/>
            <a:ext cx="31750" cy="15240"/>
          </a:xfrm>
          <a:custGeom>
            <a:avLst/>
            <a:gdLst/>
            <a:ahLst/>
            <a:cxnLst/>
            <a:rect l="l" t="t" r="r" b="b"/>
            <a:pathLst>
              <a:path w="31750" h="15239">
                <a:moveTo>
                  <a:pt x="0" y="0"/>
                </a:moveTo>
                <a:lnTo>
                  <a:pt x="0" y="0"/>
                </a:lnTo>
                <a:lnTo>
                  <a:pt x="31354" y="147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742365" y="2007661"/>
            <a:ext cx="34290" cy="17780"/>
          </a:xfrm>
          <a:custGeom>
            <a:avLst/>
            <a:gdLst/>
            <a:ahLst/>
            <a:cxnLst/>
            <a:rect l="l" t="t" r="r" b="b"/>
            <a:pathLst>
              <a:path w="34289" h="17780">
                <a:moveTo>
                  <a:pt x="1653" y="0"/>
                </a:moveTo>
                <a:lnTo>
                  <a:pt x="0" y="3204"/>
                </a:lnTo>
                <a:lnTo>
                  <a:pt x="33007" y="17785"/>
                </a:lnTo>
                <a:lnTo>
                  <a:pt x="34184" y="14580"/>
                </a:lnTo>
                <a:lnTo>
                  <a:pt x="16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551490" y="1853920"/>
            <a:ext cx="53340" cy="31115"/>
          </a:xfrm>
          <a:custGeom>
            <a:avLst/>
            <a:gdLst/>
            <a:ahLst/>
            <a:cxnLst/>
            <a:rect l="l" t="t" r="r" b="b"/>
            <a:pathLst>
              <a:path w="53339" h="31114">
                <a:moveTo>
                  <a:pt x="53286" y="0"/>
                </a:moveTo>
                <a:lnTo>
                  <a:pt x="53286" y="0"/>
                </a:lnTo>
                <a:lnTo>
                  <a:pt x="0" y="306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550307" y="1852239"/>
            <a:ext cx="55244" cy="34290"/>
          </a:xfrm>
          <a:custGeom>
            <a:avLst/>
            <a:gdLst/>
            <a:ahLst/>
            <a:cxnLst/>
            <a:rect l="l" t="t" r="r" b="b"/>
            <a:pathLst>
              <a:path w="55244" h="34289">
                <a:moveTo>
                  <a:pt x="53282" y="0"/>
                </a:moveTo>
                <a:lnTo>
                  <a:pt x="0" y="31565"/>
                </a:lnTo>
                <a:lnTo>
                  <a:pt x="1656" y="34289"/>
                </a:lnTo>
                <a:lnTo>
                  <a:pt x="54704" y="3204"/>
                </a:lnTo>
                <a:lnTo>
                  <a:pt x="54704" y="1200"/>
                </a:lnTo>
                <a:lnTo>
                  <a:pt x="532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468681" y="1870986"/>
            <a:ext cx="24130" cy="13335"/>
          </a:xfrm>
          <a:custGeom>
            <a:avLst/>
            <a:gdLst/>
            <a:ahLst/>
            <a:cxnLst/>
            <a:rect l="l" t="t" r="r" b="b"/>
            <a:pathLst>
              <a:path w="24130" h="13335">
                <a:moveTo>
                  <a:pt x="23919" y="13057"/>
                </a:moveTo>
                <a:lnTo>
                  <a:pt x="23919" y="13057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467263" y="1868982"/>
            <a:ext cx="27305" cy="17145"/>
          </a:xfrm>
          <a:custGeom>
            <a:avLst/>
            <a:gdLst/>
            <a:ahLst/>
            <a:cxnLst/>
            <a:rect l="l" t="t" r="r" b="b"/>
            <a:pathLst>
              <a:path w="27305" h="17144">
                <a:moveTo>
                  <a:pt x="1418" y="0"/>
                </a:moveTo>
                <a:lnTo>
                  <a:pt x="0" y="2723"/>
                </a:lnTo>
                <a:lnTo>
                  <a:pt x="25337" y="17065"/>
                </a:lnTo>
                <a:lnTo>
                  <a:pt x="26759" y="14341"/>
                </a:lnTo>
                <a:lnTo>
                  <a:pt x="14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894715" y="1562298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4" h="12065">
                <a:moveTo>
                  <a:pt x="12020" y="0"/>
                </a:moveTo>
                <a:lnTo>
                  <a:pt x="12020" y="0"/>
                </a:lnTo>
                <a:lnTo>
                  <a:pt x="0" y="118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892839" y="1560523"/>
            <a:ext cx="16510" cy="17145"/>
          </a:xfrm>
          <a:custGeom>
            <a:avLst/>
            <a:gdLst/>
            <a:ahLst/>
            <a:cxnLst/>
            <a:rect l="l" t="t" r="r" b="b"/>
            <a:pathLst>
              <a:path w="16510" h="17144">
                <a:moveTo>
                  <a:pt x="12687" y="0"/>
                </a:moveTo>
                <a:lnTo>
                  <a:pt x="0" y="12683"/>
                </a:lnTo>
                <a:lnTo>
                  <a:pt x="2607" y="16523"/>
                </a:lnTo>
                <a:lnTo>
                  <a:pt x="16026" y="2484"/>
                </a:lnTo>
                <a:lnTo>
                  <a:pt x="126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889755" y="155765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59">
                <a:moveTo>
                  <a:pt x="10016" y="0"/>
                </a:moveTo>
                <a:lnTo>
                  <a:pt x="10016" y="0"/>
                </a:lnTo>
                <a:lnTo>
                  <a:pt x="0" y="96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887783" y="155574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5" h="13969">
                <a:moveTo>
                  <a:pt x="10811" y="0"/>
                </a:moveTo>
                <a:lnTo>
                  <a:pt x="0" y="10391"/>
                </a:lnTo>
                <a:lnTo>
                  <a:pt x="2925" y="13780"/>
                </a:lnTo>
                <a:lnTo>
                  <a:pt x="14373" y="2162"/>
                </a:lnTo>
                <a:lnTo>
                  <a:pt x="108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884921" y="1552519"/>
            <a:ext cx="8255" cy="8255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7918" y="0"/>
                </a:moveTo>
                <a:lnTo>
                  <a:pt x="7918" y="0"/>
                </a:lnTo>
                <a:lnTo>
                  <a:pt x="0" y="77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883045" y="1550615"/>
            <a:ext cx="12700" cy="12065"/>
          </a:xfrm>
          <a:custGeom>
            <a:avLst/>
            <a:gdLst/>
            <a:ahLst/>
            <a:cxnLst/>
            <a:rect l="l" t="t" r="r" b="b"/>
            <a:pathLst>
              <a:path w="12700" h="12065">
                <a:moveTo>
                  <a:pt x="8363" y="0"/>
                </a:moveTo>
                <a:lnTo>
                  <a:pt x="0" y="8487"/>
                </a:lnTo>
                <a:lnTo>
                  <a:pt x="2607" y="11940"/>
                </a:lnTo>
                <a:lnTo>
                  <a:pt x="12147" y="2162"/>
                </a:lnTo>
                <a:lnTo>
                  <a:pt x="83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879897" y="1547485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5755" y="0"/>
                </a:moveTo>
                <a:lnTo>
                  <a:pt x="5755" y="0"/>
                </a:lnTo>
                <a:lnTo>
                  <a:pt x="0" y="57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2878211" y="1545484"/>
            <a:ext cx="10160" cy="10795"/>
          </a:xfrm>
          <a:custGeom>
            <a:avLst/>
            <a:gdLst/>
            <a:ahLst/>
            <a:cxnLst/>
            <a:rect l="l" t="t" r="r" b="b"/>
            <a:pathLst>
              <a:path w="10160" h="10794">
                <a:moveTo>
                  <a:pt x="6232" y="0"/>
                </a:moveTo>
                <a:lnTo>
                  <a:pt x="0" y="6551"/>
                </a:lnTo>
                <a:lnTo>
                  <a:pt x="2384" y="10262"/>
                </a:lnTo>
                <a:lnTo>
                  <a:pt x="9571" y="2710"/>
                </a:lnTo>
                <a:lnTo>
                  <a:pt x="62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874904" y="1542353"/>
            <a:ext cx="3810" cy="4445"/>
          </a:xfrm>
          <a:custGeom>
            <a:avLst/>
            <a:gdLst/>
            <a:ahLst/>
            <a:cxnLst/>
            <a:rect l="l" t="t" r="r" b="b"/>
            <a:pathLst>
              <a:path w="3810" h="4444">
                <a:moveTo>
                  <a:pt x="3784" y="0"/>
                </a:moveTo>
                <a:lnTo>
                  <a:pt x="3784" y="0"/>
                </a:lnTo>
                <a:lnTo>
                  <a:pt x="0" y="38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873410" y="1540417"/>
            <a:ext cx="8255" cy="8255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4102" y="0"/>
                </a:moveTo>
                <a:lnTo>
                  <a:pt x="0" y="4324"/>
                </a:lnTo>
                <a:lnTo>
                  <a:pt x="2194" y="8261"/>
                </a:lnTo>
                <a:lnTo>
                  <a:pt x="7663" y="2646"/>
                </a:lnTo>
                <a:lnTo>
                  <a:pt x="41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870325" y="1537222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5">
                <a:moveTo>
                  <a:pt x="1430" y="0"/>
                </a:moveTo>
                <a:lnTo>
                  <a:pt x="1430" y="0"/>
                </a:lnTo>
                <a:lnTo>
                  <a:pt x="0" y="177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868449" y="1535318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2130" y="0"/>
                </a:moveTo>
                <a:lnTo>
                  <a:pt x="0" y="2388"/>
                </a:lnTo>
                <a:lnTo>
                  <a:pt x="2130" y="5841"/>
                </a:lnTo>
                <a:lnTo>
                  <a:pt x="5755" y="2872"/>
                </a:lnTo>
                <a:lnTo>
                  <a:pt x="21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819892" y="1687355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4" h="12064">
                <a:moveTo>
                  <a:pt x="0" y="11876"/>
                </a:moveTo>
                <a:lnTo>
                  <a:pt x="0" y="11876"/>
                </a:lnTo>
                <a:lnTo>
                  <a:pt x="116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817443" y="1684385"/>
            <a:ext cx="16510" cy="17145"/>
          </a:xfrm>
          <a:custGeom>
            <a:avLst/>
            <a:gdLst/>
            <a:ahLst/>
            <a:cxnLst/>
            <a:rect l="l" t="t" r="r" b="b"/>
            <a:pathLst>
              <a:path w="16510" h="17144">
                <a:moveTo>
                  <a:pt x="13896" y="0"/>
                </a:moveTo>
                <a:lnTo>
                  <a:pt x="0" y="14103"/>
                </a:lnTo>
                <a:lnTo>
                  <a:pt x="3402" y="16588"/>
                </a:lnTo>
                <a:lnTo>
                  <a:pt x="16026" y="3937"/>
                </a:lnTo>
                <a:lnTo>
                  <a:pt x="138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827078" y="169416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9714"/>
                </a:moveTo>
                <a:lnTo>
                  <a:pt x="0" y="9714"/>
                </a:lnTo>
                <a:lnTo>
                  <a:pt x="95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824630" y="1691937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69" h="13969">
                <a:moveTo>
                  <a:pt x="11511" y="0"/>
                </a:moveTo>
                <a:lnTo>
                  <a:pt x="0" y="11682"/>
                </a:lnTo>
                <a:lnTo>
                  <a:pt x="3625" y="13844"/>
                </a:lnTo>
                <a:lnTo>
                  <a:pt x="13896" y="3420"/>
                </a:lnTo>
                <a:lnTo>
                  <a:pt x="115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833947" y="1701232"/>
            <a:ext cx="8255" cy="8255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0" y="7745"/>
                </a:moveTo>
                <a:lnTo>
                  <a:pt x="0" y="7745"/>
                </a:lnTo>
                <a:lnTo>
                  <a:pt x="76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831562" y="1698973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4" h="12064">
                <a:moveTo>
                  <a:pt x="9317" y="0"/>
                </a:moveTo>
                <a:lnTo>
                  <a:pt x="0" y="9778"/>
                </a:lnTo>
                <a:lnTo>
                  <a:pt x="3625" y="11940"/>
                </a:lnTo>
                <a:lnTo>
                  <a:pt x="12020" y="3453"/>
                </a:lnTo>
                <a:lnTo>
                  <a:pt x="93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840879" y="1708203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5841"/>
                </a:moveTo>
                <a:lnTo>
                  <a:pt x="0" y="5841"/>
                </a:lnTo>
                <a:lnTo>
                  <a:pt x="575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838526" y="1705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7186" y="0"/>
                </a:moveTo>
                <a:lnTo>
                  <a:pt x="0" y="7777"/>
                </a:lnTo>
                <a:lnTo>
                  <a:pt x="3307" y="10165"/>
                </a:lnTo>
                <a:lnTo>
                  <a:pt x="10016" y="3937"/>
                </a:lnTo>
                <a:lnTo>
                  <a:pt x="71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848066" y="1715496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0" y="3679"/>
                </a:moveTo>
                <a:lnTo>
                  <a:pt x="0" y="3679"/>
                </a:lnTo>
                <a:lnTo>
                  <a:pt x="34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845712" y="1713334"/>
            <a:ext cx="7620" cy="8255"/>
          </a:xfrm>
          <a:custGeom>
            <a:avLst/>
            <a:gdLst/>
            <a:ahLst/>
            <a:cxnLst/>
            <a:rect l="l" t="t" r="r" b="b"/>
            <a:pathLst>
              <a:path w="7619" h="8255">
                <a:moveTo>
                  <a:pt x="5024" y="0"/>
                </a:moveTo>
                <a:lnTo>
                  <a:pt x="0" y="5357"/>
                </a:lnTo>
                <a:lnTo>
                  <a:pt x="3529" y="7745"/>
                </a:lnTo>
                <a:lnTo>
                  <a:pt x="7631" y="3420"/>
                </a:lnTo>
                <a:lnTo>
                  <a:pt x="50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855030" y="1722532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5">
                <a:moveTo>
                  <a:pt x="0" y="1774"/>
                </a:moveTo>
                <a:lnTo>
                  <a:pt x="0" y="1774"/>
                </a:lnTo>
                <a:lnTo>
                  <a:pt x="13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852645" y="1720369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3084" y="0"/>
                </a:moveTo>
                <a:lnTo>
                  <a:pt x="0" y="3356"/>
                </a:lnTo>
                <a:lnTo>
                  <a:pt x="3561" y="5841"/>
                </a:lnTo>
                <a:lnTo>
                  <a:pt x="5755" y="3356"/>
                </a:lnTo>
                <a:lnTo>
                  <a:pt x="30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4060825" y="512826"/>
            <a:ext cx="431800" cy="511175"/>
          </a:xfrm>
          <a:custGeom>
            <a:avLst/>
            <a:gdLst/>
            <a:ahLst/>
            <a:cxnLst/>
            <a:rect l="l" t="t" r="r" b="b"/>
            <a:pathLst>
              <a:path w="431800" h="511175">
                <a:moveTo>
                  <a:pt x="0" y="511175"/>
                </a:moveTo>
                <a:lnTo>
                  <a:pt x="431800" y="511175"/>
                </a:lnTo>
                <a:lnTo>
                  <a:pt x="431800" y="0"/>
                </a:lnTo>
                <a:lnTo>
                  <a:pt x="0" y="0"/>
                </a:lnTo>
                <a:lnTo>
                  <a:pt x="0" y="511175"/>
                </a:lnTo>
                <a:close/>
              </a:path>
            </a:pathLst>
          </a:custGeom>
          <a:solidFill>
            <a:srgbClr val="FFF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4105539" y="684972"/>
            <a:ext cx="0" cy="91440"/>
          </a:xfrm>
          <a:custGeom>
            <a:avLst/>
            <a:gdLst/>
            <a:ahLst/>
            <a:cxnLst/>
            <a:rect l="l" t="t" r="r" b="b"/>
            <a:pathLst>
              <a:path h="91440">
                <a:moveTo>
                  <a:pt x="0" y="91087"/>
                </a:moveTo>
                <a:lnTo>
                  <a:pt x="0" y="0"/>
                </a:lnTo>
              </a:path>
            </a:pathLst>
          </a:custGeom>
          <a:ln w="49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4120405" y="695042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5977"/>
                </a:moveTo>
                <a:lnTo>
                  <a:pt x="0" y="0"/>
                </a:lnTo>
              </a:path>
            </a:pathLst>
          </a:custGeom>
          <a:ln w="49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4105539" y="776059"/>
            <a:ext cx="79375" cy="45720"/>
          </a:xfrm>
          <a:custGeom>
            <a:avLst/>
            <a:gdLst/>
            <a:ahLst/>
            <a:cxnLst/>
            <a:rect l="l" t="t" r="r" b="b"/>
            <a:pathLst>
              <a:path w="79375" h="45719">
                <a:moveTo>
                  <a:pt x="79379" y="45571"/>
                </a:moveTo>
                <a:lnTo>
                  <a:pt x="0" y="0"/>
                </a:lnTo>
              </a:path>
            </a:pathLst>
          </a:custGeom>
          <a:ln w="50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4184919" y="776059"/>
            <a:ext cx="74930" cy="45720"/>
          </a:xfrm>
          <a:custGeom>
            <a:avLst/>
            <a:gdLst/>
            <a:ahLst/>
            <a:cxnLst/>
            <a:rect l="l" t="t" r="r" b="b"/>
            <a:pathLst>
              <a:path w="74929" h="45719">
                <a:moveTo>
                  <a:pt x="74502" y="0"/>
                </a:moveTo>
                <a:lnTo>
                  <a:pt x="0" y="45571"/>
                </a:lnTo>
              </a:path>
            </a:pathLst>
          </a:custGeom>
          <a:ln w="50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4184919" y="765934"/>
            <a:ext cx="59690" cy="40640"/>
          </a:xfrm>
          <a:custGeom>
            <a:avLst/>
            <a:gdLst/>
            <a:ahLst/>
            <a:cxnLst/>
            <a:rect l="l" t="t" r="r" b="b"/>
            <a:pathLst>
              <a:path w="59689" h="40640">
                <a:moveTo>
                  <a:pt x="59577" y="0"/>
                </a:moveTo>
                <a:lnTo>
                  <a:pt x="0" y="40526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4259421" y="690007"/>
            <a:ext cx="0" cy="86360"/>
          </a:xfrm>
          <a:custGeom>
            <a:avLst/>
            <a:gdLst/>
            <a:ahLst/>
            <a:cxnLst/>
            <a:rect l="l" t="t" r="r" b="b"/>
            <a:pathLst>
              <a:path h="86359">
                <a:moveTo>
                  <a:pt x="0" y="0"/>
                </a:moveTo>
                <a:lnTo>
                  <a:pt x="0" y="86052"/>
                </a:lnTo>
              </a:path>
            </a:pathLst>
          </a:custGeom>
          <a:ln w="49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4184919" y="639406"/>
            <a:ext cx="74930" cy="45720"/>
          </a:xfrm>
          <a:custGeom>
            <a:avLst/>
            <a:gdLst/>
            <a:ahLst/>
            <a:cxnLst/>
            <a:rect l="l" t="t" r="r" b="b"/>
            <a:pathLst>
              <a:path w="74929" h="45720">
                <a:moveTo>
                  <a:pt x="0" y="0"/>
                </a:moveTo>
                <a:lnTo>
                  <a:pt x="74502" y="45566"/>
                </a:lnTo>
              </a:path>
            </a:pathLst>
          </a:custGeom>
          <a:ln w="50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4184919" y="659621"/>
            <a:ext cx="59690" cy="35560"/>
          </a:xfrm>
          <a:custGeom>
            <a:avLst/>
            <a:gdLst/>
            <a:ahLst/>
            <a:cxnLst/>
            <a:rect l="l" t="t" r="r" b="b"/>
            <a:pathLst>
              <a:path w="59689" h="35559">
                <a:moveTo>
                  <a:pt x="0" y="0"/>
                </a:moveTo>
                <a:lnTo>
                  <a:pt x="59577" y="35420"/>
                </a:lnTo>
              </a:path>
            </a:pathLst>
          </a:custGeom>
          <a:ln w="50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4105539" y="639406"/>
            <a:ext cx="79375" cy="45720"/>
          </a:xfrm>
          <a:custGeom>
            <a:avLst/>
            <a:gdLst/>
            <a:ahLst/>
            <a:cxnLst/>
            <a:rect l="l" t="t" r="r" b="b"/>
            <a:pathLst>
              <a:path w="79375" h="45720">
                <a:moveTo>
                  <a:pt x="0" y="45566"/>
                </a:moveTo>
                <a:lnTo>
                  <a:pt x="79379" y="0"/>
                </a:lnTo>
              </a:path>
            </a:pathLst>
          </a:custGeom>
          <a:ln w="50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4184919" y="588729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676"/>
                </a:lnTo>
              </a:path>
            </a:pathLst>
          </a:custGeom>
          <a:ln w="49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4264357" y="639406"/>
            <a:ext cx="74930" cy="45720"/>
          </a:xfrm>
          <a:custGeom>
            <a:avLst/>
            <a:gdLst/>
            <a:ahLst/>
            <a:cxnLst/>
            <a:rect l="l" t="t" r="r" b="b"/>
            <a:pathLst>
              <a:path w="74929" h="45720">
                <a:moveTo>
                  <a:pt x="74509" y="0"/>
                </a:moveTo>
                <a:lnTo>
                  <a:pt x="0" y="45566"/>
                </a:lnTo>
              </a:path>
            </a:pathLst>
          </a:custGeom>
          <a:ln w="50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4184919" y="826729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608"/>
                </a:moveTo>
                <a:lnTo>
                  <a:pt x="0" y="0"/>
                </a:lnTo>
              </a:path>
            </a:pathLst>
          </a:custGeom>
          <a:ln w="49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4194848" y="912773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44714" y="0"/>
                </a:moveTo>
                <a:lnTo>
                  <a:pt x="0" y="0"/>
                </a:lnTo>
              </a:path>
            </a:pathLst>
          </a:custGeom>
          <a:ln w="5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4284216" y="907675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44709" y="0"/>
                </a:moveTo>
                <a:lnTo>
                  <a:pt x="0" y="0"/>
                </a:lnTo>
              </a:path>
            </a:pathLst>
          </a:custGeom>
          <a:ln w="5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4284216" y="922909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44709" y="0"/>
                </a:moveTo>
                <a:lnTo>
                  <a:pt x="0" y="0"/>
                </a:lnTo>
              </a:path>
            </a:pathLst>
          </a:custGeom>
          <a:ln w="5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3094101" y="1354200"/>
            <a:ext cx="1221105" cy="708025"/>
          </a:xfrm>
          <a:custGeom>
            <a:avLst/>
            <a:gdLst/>
            <a:ahLst/>
            <a:cxnLst/>
            <a:rect l="l" t="t" r="r" b="b"/>
            <a:pathLst>
              <a:path w="1221104" h="708025">
                <a:moveTo>
                  <a:pt x="0" y="708025"/>
                </a:moveTo>
                <a:lnTo>
                  <a:pt x="1220787" y="708025"/>
                </a:lnTo>
                <a:lnTo>
                  <a:pt x="1220787" y="0"/>
                </a:lnTo>
                <a:lnTo>
                  <a:pt x="0" y="0"/>
                </a:lnTo>
                <a:lnTo>
                  <a:pt x="0" y="708025"/>
                </a:lnTo>
                <a:close/>
              </a:path>
            </a:pathLst>
          </a:custGeom>
          <a:solidFill>
            <a:srgbClr val="FFF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3507544" y="1808131"/>
            <a:ext cx="0" cy="90805"/>
          </a:xfrm>
          <a:custGeom>
            <a:avLst/>
            <a:gdLst/>
            <a:ahLst/>
            <a:cxnLst/>
            <a:rect l="l" t="t" r="r" b="b"/>
            <a:pathLst>
              <a:path h="90805">
                <a:moveTo>
                  <a:pt x="0" y="90451"/>
                </a:moveTo>
                <a:lnTo>
                  <a:pt x="0" y="0"/>
                </a:lnTo>
              </a:path>
            </a:pathLst>
          </a:custGeom>
          <a:ln w="47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3507544" y="1898583"/>
            <a:ext cx="81280" cy="45720"/>
          </a:xfrm>
          <a:custGeom>
            <a:avLst/>
            <a:gdLst/>
            <a:ahLst/>
            <a:cxnLst/>
            <a:rect l="l" t="t" r="r" b="b"/>
            <a:pathLst>
              <a:path w="81279" h="45719">
                <a:moveTo>
                  <a:pt x="81066" y="45227"/>
                </a:moveTo>
                <a:lnTo>
                  <a:pt x="0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3523242" y="1886250"/>
            <a:ext cx="65405" cy="37465"/>
          </a:xfrm>
          <a:custGeom>
            <a:avLst/>
            <a:gdLst/>
            <a:ahLst/>
            <a:cxnLst/>
            <a:rect l="l" t="t" r="r" b="b"/>
            <a:pathLst>
              <a:path w="65404" h="37464">
                <a:moveTo>
                  <a:pt x="65368" y="37003"/>
                </a:moveTo>
                <a:lnTo>
                  <a:pt x="0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3588610" y="1898583"/>
            <a:ext cx="77470" cy="45720"/>
          </a:xfrm>
          <a:custGeom>
            <a:avLst/>
            <a:gdLst/>
            <a:ahLst/>
            <a:cxnLst/>
            <a:rect l="l" t="t" r="r" b="b"/>
            <a:pathLst>
              <a:path w="77470" h="45719">
                <a:moveTo>
                  <a:pt x="76895" y="0"/>
                </a:moveTo>
                <a:lnTo>
                  <a:pt x="0" y="45227"/>
                </a:lnTo>
              </a:path>
            </a:pathLst>
          </a:custGeom>
          <a:ln w="47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3665506" y="1808131"/>
            <a:ext cx="0" cy="90805"/>
          </a:xfrm>
          <a:custGeom>
            <a:avLst/>
            <a:gdLst/>
            <a:ahLst/>
            <a:cxnLst/>
            <a:rect l="l" t="t" r="r" b="b"/>
            <a:pathLst>
              <a:path h="90805">
                <a:moveTo>
                  <a:pt x="0" y="0"/>
                </a:moveTo>
                <a:lnTo>
                  <a:pt x="0" y="90451"/>
                </a:lnTo>
              </a:path>
            </a:pathLst>
          </a:custGeom>
          <a:ln w="47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3685374" y="1816352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69897"/>
                </a:lnTo>
              </a:path>
            </a:pathLst>
          </a:custGeom>
          <a:ln w="47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3685373" y="1816352"/>
            <a:ext cx="0" cy="74295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4009"/>
                </a:lnTo>
              </a:path>
            </a:pathLst>
          </a:custGeom>
          <a:ln w="82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3616717" y="1775237"/>
            <a:ext cx="48895" cy="29209"/>
          </a:xfrm>
          <a:custGeom>
            <a:avLst/>
            <a:gdLst/>
            <a:ahLst/>
            <a:cxnLst/>
            <a:rect l="l" t="t" r="r" b="b"/>
            <a:pathLst>
              <a:path w="48895" h="29210">
                <a:moveTo>
                  <a:pt x="0" y="0"/>
                </a:moveTo>
                <a:lnTo>
                  <a:pt x="48788" y="28782"/>
                </a:lnTo>
              </a:path>
            </a:pathLst>
          </a:custGeom>
          <a:ln w="47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3511680" y="1775237"/>
            <a:ext cx="40640" cy="29209"/>
          </a:xfrm>
          <a:custGeom>
            <a:avLst/>
            <a:gdLst/>
            <a:ahLst/>
            <a:cxnLst/>
            <a:rect l="l" t="t" r="r" b="b"/>
            <a:pathLst>
              <a:path w="40639" h="29210">
                <a:moveTo>
                  <a:pt x="40516" y="0"/>
                </a:moveTo>
                <a:lnTo>
                  <a:pt x="0" y="28782"/>
                </a:lnTo>
              </a:path>
            </a:pathLst>
          </a:custGeom>
          <a:ln w="4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3511680" y="1775237"/>
            <a:ext cx="48260" cy="33020"/>
          </a:xfrm>
          <a:custGeom>
            <a:avLst/>
            <a:gdLst/>
            <a:ahLst/>
            <a:cxnLst/>
            <a:rect l="l" t="t" r="r" b="b"/>
            <a:pathLst>
              <a:path w="48260" h="33019">
                <a:moveTo>
                  <a:pt x="44652" y="0"/>
                </a:moveTo>
                <a:lnTo>
                  <a:pt x="0" y="24669"/>
                </a:lnTo>
                <a:lnTo>
                  <a:pt x="0" y="32894"/>
                </a:lnTo>
                <a:lnTo>
                  <a:pt x="47975" y="4112"/>
                </a:lnTo>
                <a:lnTo>
                  <a:pt x="446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3669643" y="1898583"/>
            <a:ext cx="77470" cy="45720"/>
          </a:xfrm>
          <a:custGeom>
            <a:avLst/>
            <a:gdLst/>
            <a:ahLst/>
            <a:cxnLst/>
            <a:rect l="l" t="t" r="r" b="b"/>
            <a:pathLst>
              <a:path w="77470" h="45719">
                <a:moveTo>
                  <a:pt x="76929" y="45227"/>
                </a:moveTo>
                <a:lnTo>
                  <a:pt x="0" y="0"/>
                </a:lnTo>
              </a:path>
            </a:pathLst>
          </a:custGeom>
          <a:ln w="47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3746572" y="1898583"/>
            <a:ext cx="77470" cy="45720"/>
          </a:xfrm>
          <a:custGeom>
            <a:avLst/>
            <a:gdLst/>
            <a:ahLst/>
            <a:cxnLst/>
            <a:rect l="l" t="t" r="r" b="b"/>
            <a:pathLst>
              <a:path w="77470" h="45719">
                <a:moveTo>
                  <a:pt x="76929" y="0"/>
                </a:moveTo>
                <a:lnTo>
                  <a:pt x="0" y="45227"/>
                </a:lnTo>
              </a:path>
            </a:pathLst>
          </a:custGeom>
          <a:ln w="47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3746572" y="1886250"/>
            <a:ext cx="64769" cy="37465"/>
          </a:xfrm>
          <a:custGeom>
            <a:avLst/>
            <a:gdLst/>
            <a:ahLst/>
            <a:cxnLst/>
            <a:rect l="l" t="t" r="r" b="b"/>
            <a:pathLst>
              <a:path w="64770" h="37464">
                <a:moveTo>
                  <a:pt x="0" y="37003"/>
                </a:moveTo>
                <a:lnTo>
                  <a:pt x="64520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3827639" y="1808131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342"/>
                </a:lnTo>
              </a:path>
            </a:pathLst>
          </a:custGeom>
          <a:ln w="47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3827639" y="1808131"/>
            <a:ext cx="0" cy="90805"/>
          </a:xfrm>
          <a:custGeom>
            <a:avLst/>
            <a:gdLst/>
            <a:ahLst/>
            <a:cxnLst/>
            <a:rect l="l" t="t" r="r" b="b"/>
            <a:pathLst>
              <a:path h="90805">
                <a:moveTo>
                  <a:pt x="0" y="0"/>
                </a:moveTo>
                <a:lnTo>
                  <a:pt x="0" y="90451"/>
                </a:lnTo>
              </a:path>
            </a:pathLst>
          </a:custGeom>
          <a:ln w="8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3746572" y="1758791"/>
            <a:ext cx="77470" cy="45720"/>
          </a:xfrm>
          <a:custGeom>
            <a:avLst/>
            <a:gdLst/>
            <a:ahLst/>
            <a:cxnLst/>
            <a:rect l="l" t="t" r="r" b="b"/>
            <a:pathLst>
              <a:path w="77470" h="45719">
                <a:moveTo>
                  <a:pt x="0" y="0"/>
                </a:moveTo>
                <a:lnTo>
                  <a:pt x="76929" y="45227"/>
                </a:lnTo>
              </a:path>
            </a:pathLst>
          </a:custGeom>
          <a:ln w="47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3746572" y="1779349"/>
            <a:ext cx="60960" cy="33020"/>
          </a:xfrm>
          <a:custGeom>
            <a:avLst/>
            <a:gdLst/>
            <a:ahLst/>
            <a:cxnLst/>
            <a:rect l="l" t="t" r="r" b="b"/>
            <a:pathLst>
              <a:path w="60960" h="33019">
                <a:moveTo>
                  <a:pt x="0" y="0"/>
                </a:moveTo>
                <a:lnTo>
                  <a:pt x="60384" y="3289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3746572" y="1775237"/>
            <a:ext cx="64769" cy="41275"/>
          </a:xfrm>
          <a:custGeom>
            <a:avLst/>
            <a:gdLst/>
            <a:ahLst/>
            <a:cxnLst/>
            <a:rect l="l" t="t" r="r" b="b"/>
            <a:pathLst>
              <a:path w="64770" h="41275">
                <a:moveTo>
                  <a:pt x="0" y="0"/>
                </a:moveTo>
                <a:lnTo>
                  <a:pt x="0" y="8224"/>
                </a:lnTo>
                <a:lnTo>
                  <a:pt x="64520" y="41115"/>
                </a:lnTo>
                <a:lnTo>
                  <a:pt x="64520" y="3700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3669643" y="1758791"/>
            <a:ext cx="77470" cy="45720"/>
          </a:xfrm>
          <a:custGeom>
            <a:avLst/>
            <a:gdLst/>
            <a:ahLst/>
            <a:cxnLst/>
            <a:rect l="l" t="t" r="r" b="b"/>
            <a:pathLst>
              <a:path w="77470" h="45719">
                <a:moveTo>
                  <a:pt x="76929" y="0"/>
                </a:moveTo>
                <a:lnTo>
                  <a:pt x="0" y="45227"/>
                </a:lnTo>
              </a:path>
            </a:pathLst>
          </a:custGeom>
          <a:ln w="47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3827639" y="1898583"/>
            <a:ext cx="81280" cy="45720"/>
          </a:xfrm>
          <a:custGeom>
            <a:avLst/>
            <a:gdLst/>
            <a:ahLst/>
            <a:cxnLst/>
            <a:rect l="l" t="t" r="r" b="b"/>
            <a:pathLst>
              <a:path w="81279" h="45719">
                <a:moveTo>
                  <a:pt x="81066" y="45227"/>
                </a:moveTo>
                <a:lnTo>
                  <a:pt x="0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3908705" y="1898583"/>
            <a:ext cx="77470" cy="45720"/>
          </a:xfrm>
          <a:custGeom>
            <a:avLst/>
            <a:gdLst/>
            <a:ahLst/>
            <a:cxnLst/>
            <a:rect l="l" t="t" r="r" b="b"/>
            <a:pathLst>
              <a:path w="77470" h="45719">
                <a:moveTo>
                  <a:pt x="76895" y="0"/>
                </a:moveTo>
                <a:lnTo>
                  <a:pt x="0" y="45227"/>
                </a:lnTo>
              </a:path>
            </a:pathLst>
          </a:custGeom>
          <a:ln w="47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3985601" y="1816352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78121"/>
                </a:moveTo>
                <a:lnTo>
                  <a:pt x="0" y="0"/>
                </a:lnTo>
              </a:path>
            </a:pathLst>
          </a:custGeom>
          <a:ln w="47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3932675" y="1775237"/>
            <a:ext cx="53340" cy="29209"/>
          </a:xfrm>
          <a:custGeom>
            <a:avLst/>
            <a:gdLst/>
            <a:ahLst/>
            <a:cxnLst/>
            <a:rect l="l" t="t" r="r" b="b"/>
            <a:pathLst>
              <a:path w="53339" h="29210">
                <a:moveTo>
                  <a:pt x="52925" y="28782"/>
                </a:moveTo>
                <a:lnTo>
                  <a:pt x="0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3831775" y="1779349"/>
            <a:ext cx="36830" cy="24765"/>
          </a:xfrm>
          <a:custGeom>
            <a:avLst/>
            <a:gdLst/>
            <a:ahLst/>
            <a:cxnLst/>
            <a:rect l="l" t="t" r="r" b="b"/>
            <a:pathLst>
              <a:path w="36829" h="24764">
                <a:moveTo>
                  <a:pt x="0" y="24669"/>
                </a:moveTo>
                <a:lnTo>
                  <a:pt x="36379" y="0"/>
                </a:lnTo>
              </a:path>
            </a:pathLst>
          </a:custGeom>
          <a:ln w="4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3827639" y="1775237"/>
            <a:ext cx="45085" cy="33020"/>
          </a:xfrm>
          <a:custGeom>
            <a:avLst/>
            <a:gdLst/>
            <a:ahLst/>
            <a:cxnLst/>
            <a:rect l="l" t="t" r="r" b="b"/>
            <a:pathLst>
              <a:path w="45085" h="33019">
                <a:moveTo>
                  <a:pt x="44652" y="0"/>
                </a:moveTo>
                <a:lnTo>
                  <a:pt x="0" y="28782"/>
                </a:lnTo>
                <a:lnTo>
                  <a:pt x="0" y="32894"/>
                </a:lnTo>
                <a:lnTo>
                  <a:pt x="4136" y="32894"/>
                </a:lnTo>
                <a:lnTo>
                  <a:pt x="44652" y="8224"/>
                </a:lnTo>
                <a:lnTo>
                  <a:pt x="446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3985601" y="1898583"/>
            <a:ext cx="81280" cy="45720"/>
          </a:xfrm>
          <a:custGeom>
            <a:avLst/>
            <a:gdLst/>
            <a:ahLst/>
            <a:cxnLst/>
            <a:rect l="l" t="t" r="r" b="b"/>
            <a:pathLst>
              <a:path w="81279" h="45719">
                <a:moveTo>
                  <a:pt x="81066" y="45227"/>
                </a:moveTo>
                <a:lnTo>
                  <a:pt x="0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4001333" y="1886250"/>
            <a:ext cx="65405" cy="37465"/>
          </a:xfrm>
          <a:custGeom>
            <a:avLst/>
            <a:gdLst/>
            <a:ahLst/>
            <a:cxnLst/>
            <a:rect l="l" t="t" r="r" b="b"/>
            <a:pathLst>
              <a:path w="65404" h="37464">
                <a:moveTo>
                  <a:pt x="65334" y="37003"/>
                </a:moveTo>
                <a:lnTo>
                  <a:pt x="0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4129608" y="1898583"/>
            <a:ext cx="14604" cy="8255"/>
          </a:xfrm>
          <a:custGeom>
            <a:avLst/>
            <a:gdLst/>
            <a:ahLst/>
            <a:cxnLst/>
            <a:rect l="l" t="t" r="r" b="b"/>
            <a:pathLst>
              <a:path w="14604" h="8255">
                <a:moveTo>
                  <a:pt x="13989" y="0"/>
                </a:moveTo>
                <a:lnTo>
                  <a:pt x="0" y="8224"/>
                </a:lnTo>
              </a:path>
            </a:pathLst>
          </a:custGeom>
          <a:ln w="47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4066667" y="1927365"/>
            <a:ext cx="28575" cy="16510"/>
          </a:xfrm>
          <a:custGeom>
            <a:avLst/>
            <a:gdLst/>
            <a:ahLst/>
            <a:cxnLst/>
            <a:rect l="l" t="t" r="r" b="b"/>
            <a:pathLst>
              <a:path w="28575" h="16510">
                <a:moveTo>
                  <a:pt x="27973" y="0"/>
                </a:moveTo>
                <a:lnTo>
                  <a:pt x="0" y="16445"/>
                </a:lnTo>
              </a:path>
            </a:pathLst>
          </a:custGeom>
          <a:ln w="47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4122613" y="1906807"/>
            <a:ext cx="6985" cy="4445"/>
          </a:xfrm>
          <a:custGeom>
            <a:avLst/>
            <a:gdLst/>
            <a:ahLst/>
            <a:cxnLst/>
            <a:rect l="l" t="t" r="r" b="b"/>
            <a:pathLst>
              <a:path w="6985" h="4444">
                <a:moveTo>
                  <a:pt x="6994" y="0"/>
                </a:moveTo>
                <a:lnTo>
                  <a:pt x="0" y="4112"/>
                </a:lnTo>
              </a:path>
            </a:pathLst>
          </a:custGeom>
          <a:ln w="47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4143597" y="1804019"/>
            <a:ext cx="0" cy="94615"/>
          </a:xfrm>
          <a:custGeom>
            <a:avLst/>
            <a:gdLst/>
            <a:ahLst/>
            <a:cxnLst/>
            <a:rect l="l" t="t" r="r" b="b"/>
            <a:pathLst>
              <a:path h="94614">
                <a:moveTo>
                  <a:pt x="0" y="0"/>
                </a:moveTo>
                <a:lnTo>
                  <a:pt x="0" y="94564"/>
                </a:lnTo>
              </a:path>
            </a:pathLst>
          </a:custGeom>
          <a:ln w="47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4066667" y="1758791"/>
            <a:ext cx="77470" cy="45720"/>
          </a:xfrm>
          <a:custGeom>
            <a:avLst/>
            <a:gdLst/>
            <a:ahLst/>
            <a:cxnLst/>
            <a:rect l="l" t="t" r="r" b="b"/>
            <a:pathLst>
              <a:path w="77470" h="45719">
                <a:moveTo>
                  <a:pt x="0" y="0"/>
                </a:moveTo>
                <a:lnTo>
                  <a:pt x="76929" y="45227"/>
                </a:lnTo>
              </a:path>
            </a:pathLst>
          </a:custGeom>
          <a:ln w="47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4034558" y="1758791"/>
            <a:ext cx="28575" cy="16510"/>
          </a:xfrm>
          <a:custGeom>
            <a:avLst/>
            <a:gdLst/>
            <a:ahLst/>
            <a:cxnLst/>
            <a:rect l="l" t="t" r="r" b="b"/>
            <a:pathLst>
              <a:path w="28575" h="16510">
                <a:moveTo>
                  <a:pt x="27972" y="0"/>
                </a:moveTo>
                <a:lnTo>
                  <a:pt x="0" y="16445"/>
                </a:lnTo>
              </a:path>
            </a:pathLst>
          </a:custGeom>
          <a:ln w="47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3985601" y="1792338"/>
            <a:ext cx="20320" cy="12065"/>
          </a:xfrm>
          <a:custGeom>
            <a:avLst/>
            <a:gdLst/>
            <a:ahLst/>
            <a:cxnLst/>
            <a:rect l="l" t="t" r="r" b="b"/>
            <a:pathLst>
              <a:path w="20320" h="12064">
                <a:moveTo>
                  <a:pt x="19868" y="0"/>
                </a:moveTo>
                <a:lnTo>
                  <a:pt x="0" y="11680"/>
                </a:lnTo>
              </a:path>
            </a:pathLst>
          </a:custGeom>
          <a:ln w="47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4026151" y="1775237"/>
            <a:ext cx="8890" cy="5080"/>
          </a:xfrm>
          <a:custGeom>
            <a:avLst/>
            <a:gdLst/>
            <a:ahLst/>
            <a:cxnLst/>
            <a:rect l="l" t="t" r="r" b="b"/>
            <a:pathLst>
              <a:path w="8889" h="5080">
                <a:moveTo>
                  <a:pt x="8406" y="0"/>
                </a:moveTo>
                <a:lnTo>
                  <a:pt x="0" y="4942"/>
                </a:lnTo>
              </a:path>
            </a:pathLst>
          </a:custGeom>
          <a:ln w="47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3430614" y="1758791"/>
            <a:ext cx="73025" cy="45720"/>
          </a:xfrm>
          <a:custGeom>
            <a:avLst/>
            <a:gdLst/>
            <a:ahLst/>
            <a:cxnLst/>
            <a:rect l="l" t="t" r="r" b="b"/>
            <a:pathLst>
              <a:path w="73025" h="45719">
                <a:moveTo>
                  <a:pt x="0" y="0"/>
                </a:moveTo>
                <a:lnTo>
                  <a:pt x="72793" y="45227"/>
                </a:lnTo>
              </a:path>
            </a:pathLst>
          </a:custGeom>
          <a:ln w="47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3430614" y="1754679"/>
            <a:ext cx="77470" cy="53975"/>
          </a:xfrm>
          <a:custGeom>
            <a:avLst/>
            <a:gdLst/>
            <a:ahLst/>
            <a:cxnLst/>
            <a:rect l="l" t="t" r="r" b="b"/>
            <a:pathLst>
              <a:path w="77470" h="53975">
                <a:moveTo>
                  <a:pt x="0" y="0"/>
                </a:moveTo>
                <a:lnTo>
                  <a:pt x="0" y="8224"/>
                </a:lnTo>
                <a:lnTo>
                  <a:pt x="76929" y="53452"/>
                </a:lnTo>
                <a:lnTo>
                  <a:pt x="76929" y="4522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3349554" y="1758791"/>
            <a:ext cx="77470" cy="45720"/>
          </a:xfrm>
          <a:custGeom>
            <a:avLst/>
            <a:gdLst/>
            <a:ahLst/>
            <a:cxnLst/>
            <a:rect l="l" t="t" r="r" b="b"/>
            <a:pathLst>
              <a:path w="77470" h="45719">
                <a:moveTo>
                  <a:pt x="0" y="45227"/>
                </a:moveTo>
                <a:lnTo>
                  <a:pt x="76923" y="0"/>
                </a:lnTo>
              </a:path>
            </a:pathLst>
          </a:custGeom>
          <a:ln w="47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3349554" y="1754679"/>
            <a:ext cx="81280" cy="53975"/>
          </a:xfrm>
          <a:custGeom>
            <a:avLst/>
            <a:gdLst/>
            <a:ahLst/>
            <a:cxnLst/>
            <a:rect l="l" t="t" r="r" b="b"/>
            <a:pathLst>
              <a:path w="81279" h="53975">
                <a:moveTo>
                  <a:pt x="81059" y="0"/>
                </a:moveTo>
                <a:lnTo>
                  <a:pt x="0" y="49339"/>
                </a:lnTo>
                <a:lnTo>
                  <a:pt x="0" y="53452"/>
                </a:lnTo>
                <a:lnTo>
                  <a:pt x="81059" y="8224"/>
                </a:lnTo>
                <a:lnTo>
                  <a:pt x="810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3272631" y="1758791"/>
            <a:ext cx="73025" cy="45720"/>
          </a:xfrm>
          <a:custGeom>
            <a:avLst/>
            <a:gdLst/>
            <a:ahLst/>
            <a:cxnLst/>
            <a:rect l="l" t="t" r="r" b="b"/>
            <a:pathLst>
              <a:path w="73025" h="45719">
                <a:moveTo>
                  <a:pt x="0" y="0"/>
                </a:moveTo>
                <a:lnTo>
                  <a:pt x="72790" y="45227"/>
                </a:lnTo>
              </a:path>
            </a:pathLst>
          </a:custGeom>
          <a:ln w="47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3272631" y="1754679"/>
            <a:ext cx="77470" cy="53975"/>
          </a:xfrm>
          <a:custGeom>
            <a:avLst/>
            <a:gdLst/>
            <a:ahLst/>
            <a:cxnLst/>
            <a:rect l="l" t="t" r="r" b="b"/>
            <a:pathLst>
              <a:path w="77470" h="53975">
                <a:moveTo>
                  <a:pt x="0" y="0"/>
                </a:moveTo>
                <a:lnTo>
                  <a:pt x="0" y="8224"/>
                </a:lnTo>
                <a:lnTo>
                  <a:pt x="76923" y="53452"/>
                </a:lnTo>
                <a:lnTo>
                  <a:pt x="76923" y="493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3195711" y="1758791"/>
            <a:ext cx="73025" cy="45720"/>
          </a:xfrm>
          <a:custGeom>
            <a:avLst/>
            <a:gdLst/>
            <a:ahLst/>
            <a:cxnLst/>
            <a:rect l="l" t="t" r="r" b="b"/>
            <a:pathLst>
              <a:path w="73025" h="45719">
                <a:moveTo>
                  <a:pt x="0" y="45227"/>
                </a:moveTo>
                <a:lnTo>
                  <a:pt x="72786" y="0"/>
                </a:lnTo>
              </a:path>
            </a:pathLst>
          </a:custGeom>
          <a:ln w="47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3191575" y="1754679"/>
            <a:ext cx="81280" cy="53975"/>
          </a:xfrm>
          <a:custGeom>
            <a:avLst/>
            <a:gdLst/>
            <a:ahLst/>
            <a:cxnLst/>
            <a:rect l="l" t="t" r="r" b="b"/>
            <a:pathLst>
              <a:path w="81279" h="53975">
                <a:moveTo>
                  <a:pt x="81056" y="0"/>
                </a:moveTo>
                <a:lnTo>
                  <a:pt x="0" y="49339"/>
                </a:lnTo>
                <a:lnTo>
                  <a:pt x="0" y="53452"/>
                </a:lnTo>
                <a:lnTo>
                  <a:pt x="4136" y="53452"/>
                </a:lnTo>
                <a:lnTo>
                  <a:pt x="81056" y="8224"/>
                </a:lnTo>
                <a:lnTo>
                  <a:pt x="8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3207290" y="1779349"/>
            <a:ext cx="57150" cy="33020"/>
          </a:xfrm>
          <a:custGeom>
            <a:avLst/>
            <a:gdLst/>
            <a:ahLst/>
            <a:cxnLst/>
            <a:rect l="l" t="t" r="r" b="b"/>
            <a:pathLst>
              <a:path w="57150" h="33019">
                <a:moveTo>
                  <a:pt x="0" y="32890"/>
                </a:moveTo>
                <a:lnTo>
                  <a:pt x="57071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3207290" y="1775237"/>
            <a:ext cx="61594" cy="41275"/>
          </a:xfrm>
          <a:custGeom>
            <a:avLst/>
            <a:gdLst/>
            <a:ahLst/>
            <a:cxnLst/>
            <a:rect l="l" t="t" r="r" b="b"/>
            <a:pathLst>
              <a:path w="61595" h="41275">
                <a:moveTo>
                  <a:pt x="61208" y="0"/>
                </a:moveTo>
                <a:lnTo>
                  <a:pt x="0" y="37003"/>
                </a:lnTo>
                <a:lnTo>
                  <a:pt x="0" y="41115"/>
                </a:lnTo>
                <a:lnTo>
                  <a:pt x="61208" y="8224"/>
                </a:lnTo>
                <a:lnTo>
                  <a:pt x="612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3191575" y="1808131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86342"/>
                </a:moveTo>
                <a:lnTo>
                  <a:pt x="0" y="0"/>
                </a:lnTo>
              </a:path>
            </a:pathLst>
          </a:custGeom>
          <a:ln w="47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3191575" y="1808131"/>
            <a:ext cx="0" cy="90805"/>
          </a:xfrm>
          <a:custGeom>
            <a:avLst/>
            <a:gdLst/>
            <a:ahLst/>
            <a:cxnLst/>
            <a:rect l="l" t="t" r="r" b="b"/>
            <a:pathLst>
              <a:path h="90805">
                <a:moveTo>
                  <a:pt x="0" y="0"/>
                </a:moveTo>
                <a:lnTo>
                  <a:pt x="0" y="90451"/>
                </a:lnTo>
              </a:path>
            </a:pathLst>
          </a:custGeom>
          <a:ln w="8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3110516" y="1758791"/>
            <a:ext cx="77470" cy="45720"/>
          </a:xfrm>
          <a:custGeom>
            <a:avLst/>
            <a:gdLst/>
            <a:ahLst/>
            <a:cxnLst/>
            <a:rect l="l" t="t" r="r" b="b"/>
            <a:pathLst>
              <a:path w="77469" h="45719">
                <a:moveTo>
                  <a:pt x="0" y="0"/>
                </a:moveTo>
                <a:lnTo>
                  <a:pt x="76922" y="45227"/>
                </a:lnTo>
              </a:path>
            </a:pathLst>
          </a:custGeom>
          <a:ln w="47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3507544" y="1713564"/>
            <a:ext cx="4445" cy="86360"/>
          </a:xfrm>
          <a:custGeom>
            <a:avLst/>
            <a:gdLst/>
            <a:ahLst/>
            <a:cxnLst/>
            <a:rect l="l" t="t" r="r" b="b"/>
            <a:pathLst>
              <a:path w="4445" h="86360">
                <a:moveTo>
                  <a:pt x="4136" y="86342"/>
                </a:moveTo>
                <a:lnTo>
                  <a:pt x="0" y="0"/>
                </a:lnTo>
              </a:path>
            </a:pathLst>
          </a:custGeom>
          <a:ln w="47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3746572" y="1663408"/>
            <a:ext cx="0" cy="95885"/>
          </a:xfrm>
          <a:custGeom>
            <a:avLst/>
            <a:gdLst/>
            <a:ahLst/>
            <a:cxnLst/>
            <a:rect l="l" t="t" r="r" b="b"/>
            <a:pathLst>
              <a:path h="95885">
                <a:moveTo>
                  <a:pt x="0" y="0"/>
                </a:moveTo>
                <a:lnTo>
                  <a:pt x="0" y="95383"/>
                </a:lnTo>
              </a:path>
            </a:pathLst>
          </a:custGeom>
          <a:ln w="47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3665506" y="1618174"/>
            <a:ext cx="81280" cy="45720"/>
          </a:xfrm>
          <a:custGeom>
            <a:avLst/>
            <a:gdLst/>
            <a:ahLst/>
            <a:cxnLst/>
            <a:rect l="l" t="t" r="r" b="b"/>
            <a:pathLst>
              <a:path w="81279" h="45719">
                <a:moveTo>
                  <a:pt x="0" y="0"/>
                </a:moveTo>
                <a:lnTo>
                  <a:pt x="81066" y="45234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3669643" y="1478392"/>
            <a:ext cx="77470" cy="45720"/>
          </a:xfrm>
          <a:custGeom>
            <a:avLst/>
            <a:gdLst/>
            <a:ahLst/>
            <a:cxnLst/>
            <a:rect l="l" t="t" r="r" b="b"/>
            <a:pathLst>
              <a:path w="77470" h="45719">
                <a:moveTo>
                  <a:pt x="76929" y="0"/>
                </a:moveTo>
                <a:lnTo>
                  <a:pt x="0" y="45200"/>
                </a:lnTo>
              </a:path>
            </a:pathLst>
          </a:custGeom>
          <a:ln w="47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3665506" y="1527705"/>
            <a:ext cx="0" cy="90805"/>
          </a:xfrm>
          <a:custGeom>
            <a:avLst/>
            <a:gdLst/>
            <a:ahLst/>
            <a:cxnLst/>
            <a:rect l="l" t="t" r="r" b="b"/>
            <a:pathLst>
              <a:path h="90805">
                <a:moveTo>
                  <a:pt x="0" y="90468"/>
                </a:moveTo>
                <a:lnTo>
                  <a:pt x="0" y="0"/>
                </a:lnTo>
              </a:path>
            </a:pathLst>
          </a:custGeom>
          <a:ln w="47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3685374" y="1535930"/>
            <a:ext cx="0" cy="70485"/>
          </a:xfrm>
          <a:custGeom>
            <a:avLst/>
            <a:gdLst/>
            <a:ahLst/>
            <a:cxnLst/>
            <a:rect l="l" t="t" r="r" b="b"/>
            <a:pathLst>
              <a:path h="70484">
                <a:moveTo>
                  <a:pt x="0" y="0"/>
                </a:moveTo>
                <a:lnTo>
                  <a:pt x="0" y="69907"/>
                </a:lnTo>
              </a:path>
            </a:pathLst>
          </a:custGeom>
          <a:ln w="47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3685373" y="1535940"/>
            <a:ext cx="0" cy="74295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4009"/>
                </a:lnTo>
              </a:path>
            </a:pathLst>
          </a:custGeom>
          <a:ln w="82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3588610" y="1478392"/>
            <a:ext cx="77470" cy="45720"/>
          </a:xfrm>
          <a:custGeom>
            <a:avLst/>
            <a:gdLst/>
            <a:ahLst/>
            <a:cxnLst/>
            <a:rect l="l" t="t" r="r" b="b"/>
            <a:pathLst>
              <a:path w="77470" h="45719">
                <a:moveTo>
                  <a:pt x="0" y="0"/>
                </a:moveTo>
                <a:lnTo>
                  <a:pt x="76895" y="45200"/>
                </a:lnTo>
              </a:path>
            </a:pathLst>
          </a:custGeom>
          <a:ln w="47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3746572" y="1948745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57564"/>
                </a:moveTo>
                <a:lnTo>
                  <a:pt x="0" y="0"/>
                </a:lnTo>
              </a:path>
            </a:pathLst>
          </a:custGeom>
          <a:ln w="47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3912841" y="1939702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66607"/>
                </a:moveTo>
                <a:lnTo>
                  <a:pt x="0" y="0"/>
                </a:lnTo>
              </a:path>
            </a:pathLst>
          </a:custGeom>
          <a:ln w="47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3896296" y="1939702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66607"/>
                </a:moveTo>
                <a:lnTo>
                  <a:pt x="0" y="0"/>
                </a:lnTo>
              </a:path>
            </a:pathLst>
          </a:custGeom>
          <a:ln w="47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4066667" y="1679857"/>
            <a:ext cx="45085" cy="71120"/>
          </a:xfrm>
          <a:custGeom>
            <a:avLst/>
            <a:gdLst/>
            <a:ahLst/>
            <a:cxnLst/>
            <a:rect l="l" t="t" r="r" b="b"/>
            <a:pathLst>
              <a:path w="45085" h="71119">
                <a:moveTo>
                  <a:pt x="44686" y="0"/>
                </a:moveTo>
                <a:lnTo>
                  <a:pt x="0" y="70709"/>
                </a:lnTo>
              </a:path>
            </a:pathLst>
          </a:custGeom>
          <a:ln w="47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4066667" y="1679857"/>
            <a:ext cx="48895" cy="79375"/>
          </a:xfrm>
          <a:custGeom>
            <a:avLst/>
            <a:gdLst/>
            <a:ahLst/>
            <a:cxnLst/>
            <a:rect l="l" t="t" r="r" b="b"/>
            <a:pathLst>
              <a:path w="48895" h="79375">
                <a:moveTo>
                  <a:pt x="48822" y="0"/>
                </a:moveTo>
                <a:lnTo>
                  <a:pt x="40550" y="0"/>
                </a:lnTo>
                <a:lnTo>
                  <a:pt x="0" y="70709"/>
                </a:lnTo>
                <a:lnTo>
                  <a:pt x="0" y="78934"/>
                </a:lnTo>
                <a:lnTo>
                  <a:pt x="4136" y="78934"/>
                </a:lnTo>
                <a:lnTo>
                  <a:pt x="488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4066667" y="1597613"/>
            <a:ext cx="45085" cy="78740"/>
          </a:xfrm>
          <a:custGeom>
            <a:avLst/>
            <a:gdLst/>
            <a:ahLst/>
            <a:cxnLst/>
            <a:rect l="l" t="t" r="r" b="b"/>
            <a:pathLst>
              <a:path w="45085" h="78739">
                <a:moveTo>
                  <a:pt x="0" y="0"/>
                </a:moveTo>
                <a:lnTo>
                  <a:pt x="44686" y="78132"/>
                </a:lnTo>
              </a:path>
            </a:pathLst>
          </a:custGeom>
          <a:ln w="47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4062531" y="1597613"/>
            <a:ext cx="53340" cy="82550"/>
          </a:xfrm>
          <a:custGeom>
            <a:avLst/>
            <a:gdLst/>
            <a:ahLst/>
            <a:cxnLst/>
            <a:rect l="l" t="t" r="r" b="b"/>
            <a:pathLst>
              <a:path w="53339" h="82550">
                <a:moveTo>
                  <a:pt x="8272" y="0"/>
                </a:moveTo>
                <a:lnTo>
                  <a:pt x="0" y="0"/>
                </a:lnTo>
                <a:lnTo>
                  <a:pt x="44686" y="82244"/>
                </a:lnTo>
                <a:lnTo>
                  <a:pt x="52959" y="82244"/>
                </a:lnTo>
                <a:lnTo>
                  <a:pt x="82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4066667" y="1511290"/>
            <a:ext cx="20320" cy="82550"/>
          </a:xfrm>
          <a:custGeom>
            <a:avLst/>
            <a:gdLst/>
            <a:ahLst/>
            <a:cxnLst/>
            <a:rect l="l" t="t" r="r" b="b"/>
            <a:pathLst>
              <a:path w="20320" h="82550">
                <a:moveTo>
                  <a:pt x="0" y="82210"/>
                </a:moveTo>
                <a:lnTo>
                  <a:pt x="19868" y="0"/>
                </a:lnTo>
              </a:path>
            </a:pathLst>
          </a:custGeom>
          <a:ln w="47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4062531" y="1507178"/>
            <a:ext cx="28575" cy="90805"/>
          </a:xfrm>
          <a:custGeom>
            <a:avLst/>
            <a:gdLst/>
            <a:ahLst/>
            <a:cxnLst/>
            <a:rect l="l" t="t" r="r" b="b"/>
            <a:pathLst>
              <a:path w="28575" h="90805">
                <a:moveTo>
                  <a:pt x="28140" y="0"/>
                </a:moveTo>
                <a:lnTo>
                  <a:pt x="24004" y="0"/>
                </a:lnTo>
                <a:lnTo>
                  <a:pt x="0" y="90434"/>
                </a:lnTo>
                <a:lnTo>
                  <a:pt x="8272" y="90434"/>
                </a:lnTo>
                <a:lnTo>
                  <a:pt x="28140" y="4112"/>
                </a:lnTo>
                <a:lnTo>
                  <a:pt x="28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4082399" y="1519481"/>
            <a:ext cx="20955" cy="70485"/>
          </a:xfrm>
          <a:custGeom>
            <a:avLst/>
            <a:gdLst/>
            <a:ahLst/>
            <a:cxnLst/>
            <a:rect l="l" t="t" r="r" b="b"/>
            <a:pathLst>
              <a:path w="20954" h="70484">
                <a:moveTo>
                  <a:pt x="20681" y="0"/>
                </a:moveTo>
                <a:lnTo>
                  <a:pt x="0" y="69907"/>
                </a:lnTo>
              </a:path>
            </a:pathLst>
          </a:custGeom>
          <a:ln w="47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4082399" y="1519481"/>
            <a:ext cx="25400" cy="78740"/>
          </a:xfrm>
          <a:custGeom>
            <a:avLst/>
            <a:gdLst/>
            <a:ahLst/>
            <a:cxnLst/>
            <a:rect l="l" t="t" r="r" b="b"/>
            <a:pathLst>
              <a:path w="25400" h="78740">
                <a:moveTo>
                  <a:pt x="24818" y="0"/>
                </a:moveTo>
                <a:lnTo>
                  <a:pt x="16545" y="0"/>
                </a:lnTo>
                <a:lnTo>
                  <a:pt x="0" y="74019"/>
                </a:lnTo>
                <a:lnTo>
                  <a:pt x="4136" y="78132"/>
                </a:lnTo>
                <a:lnTo>
                  <a:pt x="248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4090672" y="1482505"/>
            <a:ext cx="85725" cy="24765"/>
          </a:xfrm>
          <a:custGeom>
            <a:avLst/>
            <a:gdLst/>
            <a:ahLst/>
            <a:cxnLst/>
            <a:rect l="l" t="t" r="r" b="b"/>
            <a:pathLst>
              <a:path w="85725" h="24765">
                <a:moveTo>
                  <a:pt x="85168" y="0"/>
                </a:moveTo>
                <a:lnTo>
                  <a:pt x="0" y="24673"/>
                </a:lnTo>
              </a:path>
            </a:pathLst>
          </a:custGeom>
          <a:ln w="47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4090672" y="1478392"/>
            <a:ext cx="89535" cy="33020"/>
          </a:xfrm>
          <a:custGeom>
            <a:avLst/>
            <a:gdLst/>
            <a:ahLst/>
            <a:cxnLst/>
            <a:rect l="l" t="t" r="r" b="b"/>
            <a:pathLst>
              <a:path w="89535" h="33019">
                <a:moveTo>
                  <a:pt x="89305" y="0"/>
                </a:moveTo>
                <a:lnTo>
                  <a:pt x="0" y="24673"/>
                </a:lnTo>
                <a:lnTo>
                  <a:pt x="0" y="32897"/>
                </a:lnTo>
                <a:lnTo>
                  <a:pt x="89305" y="8224"/>
                </a:lnTo>
                <a:lnTo>
                  <a:pt x="893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4167568" y="1420012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604"/>
                </a:lnTo>
              </a:path>
            </a:pathLst>
          </a:custGeom>
          <a:ln w="47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4188250" y="1420012"/>
            <a:ext cx="0" cy="62865"/>
          </a:xfrm>
          <a:custGeom>
            <a:avLst/>
            <a:gdLst/>
            <a:ahLst/>
            <a:cxnLst/>
            <a:rect l="l" t="t" r="r" b="b"/>
            <a:pathLst>
              <a:path h="62865">
                <a:moveTo>
                  <a:pt x="0" y="0"/>
                </a:moveTo>
                <a:lnTo>
                  <a:pt x="0" y="62492"/>
                </a:lnTo>
              </a:path>
            </a:pathLst>
          </a:custGeom>
          <a:ln w="47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4188249" y="1420009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607"/>
                </a:lnTo>
              </a:path>
            </a:pathLst>
          </a:custGeom>
          <a:ln w="82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4179977" y="1482505"/>
            <a:ext cx="45085" cy="29209"/>
          </a:xfrm>
          <a:custGeom>
            <a:avLst/>
            <a:gdLst/>
            <a:ahLst/>
            <a:cxnLst/>
            <a:rect l="l" t="t" r="r" b="b"/>
            <a:pathLst>
              <a:path w="45085" h="29209">
                <a:moveTo>
                  <a:pt x="0" y="0"/>
                </a:moveTo>
                <a:lnTo>
                  <a:pt x="44686" y="28785"/>
                </a:lnTo>
              </a:path>
            </a:pathLst>
          </a:custGeom>
          <a:ln w="4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4179977" y="1478392"/>
            <a:ext cx="53340" cy="37465"/>
          </a:xfrm>
          <a:custGeom>
            <a:avLst/>
            <a:gdLst/>
            <a:ahLst/>
            <a:cxnLst/>
            <a:rect l="l" t="t" r="r" b="b"/>
            <a:pathLst>
              <a:path w="53339" h="37465">
                <a:moveTo>
                  <a:pt x="0" y="0"/>
                </a:moveTo>
                <a:lnTo>
                  <a:pt x="0" y="8224"/>
                </a:lnTo>
                <a:lnTo>
                  <a:pt x="48822" y="36976"/>
                </a:lnTo>
                <a:lnTo>
                  <a:pt x="52959" y="328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4022014" y="1436428"/>
            <a:ext cx="64769" cy="66675"/>
          </a:xfrm>
          <a:custGeom>
            <a:avLst/>
            <a:gdLst/>
            <a:ahLst/>
            <a:cxnLst/>
            <a:rect l="l" t="t" r="r" b="b"/>
            <a:pathLst>
              <a:path w="64770" h="66675">
                <a:moveTo>
                  <a:pt x="0" y="0"/>
                </a:moveTo>
                <a:lnTo>
                  <a:pt x="64520" y="66638"/>
                </a:lnTo>
              </a:path>
            </a:pathLst>
          </a:custGeom>
          <a:ln w="47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4135324" y="1750567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5" h="49530">
                <a:moveTo>
                  <a:pt x="48788" y="0"/>
                </a:moveTo>
                <a:lnTo>
                  <a:pt x="0" y="49339"/>
                </a:lnTo>
              </a:path>
            </a:pathLst>
          </a:custGeom>
          <a:ln w="47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4143597" y="1762904"/>
            <a:ext cx="53340" cy="53975"/>
          </a:xfrm>
          <a:custGeom>
            <a:avLst/>
            <a:gdLst/>
            <a:ahLst/>
            <a:cxnLst/>
            <a:rect l="l" t="t" r="r" b="b"/>
            <a:pathLst>
              <a:path w="53339" h="53975">
                <a:moveTo>
                  <a:pt x="52925" y="0"/>
                </a:moveTo>
                <a:lnTo>
                  <a:pt x="0" y="53448"/>
                </a:lnTo>
              </a:path>
            </a:pathLst>
          </a:custGeom>
          <a:ln w="47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3989737" y="1816352"/>
            <a:ext cx="32384" cy="49530"/>
          </a:xfrm>
          <a:custGeom>
            <a:avLst/>
            <a:gdLst/>
            <a:ahLst/>
            <a:cxnLst/>
            <a:rect l="l" t="t" r="r" b="b"/>
            <a:pathLst>
              <a:path w="32385" h="49530">
                <a:moveTo>
                  <a:pt x="32277" y="49339"/>
                </a:moveTo>
                <a:lnTo>
                  <a:pt x="0" y="0"/>
                </a:lnTo>
              </a:path>
            </a:pathLst>
          </a:custGeom>
          <a:ln w="47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3989737" y="1808131"/>
            <a:ext cx="45085" cy="78740"/>
          </a:xfrm>
          <a:custGeom>
            <a:avLst/>
            <a:gdLst/>
            <a:ahLst/>
            <a:cxnLst/>
            <a:rect l="l" t="t" r="r" b="b"/>
            <a:pathLst>
              <a:path w="45085" h="78739">
                <a:moveTo>
                  <a:pt x="0" y="0"/>
                </a:moveTo>
                <a:lnTo>
                  <a:pt x="0" y="12333"/>
                </a:lnTo>
                <a:lnTo>
                  <a:pt x="32277" y="78118"/>
                </a:lnTo>
                <a:lnTo>
                  <a:pt x="44686" y="78118"/>
                </a:lnTo>
                <a:lnTo>
                  <a:pt x="36413" y="4933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4147734" y="1898583"/>
            <a:ext cx="45085" cy="54610"/>
          </a:xfrm>
          <a:custGeom>
            <a:avLst/>
            <a:gdLst/>
            <a:ahLst/>
            <a:cxnLst/>
            <a:rect l="l" t="t" r="r" b="b"/>
            <a:pathLst>
              <a:path w="45085" h="54610">
                <a:moveTo>
                  <a:pt x="0" y="0"/>
                </a:moveTo>
                <a:lnTo>
                  <a:pt x="44652" y="54274"/>
                </a:lnTo>
              </a:path>
            </a:pathLst>
          </a:custGeom>
          <a:ln w="47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4143597" y="1898583"/>
            <a:ext cx="73025" cy="66675"/>
          </a:xfrm>
          <a:custGeom>
            <a:avLst/>
            <a:gdLst/>
            <a:ahLst/>
            <a:cxnLst/>
            <a:rect l="l" t="t" r="r" b="b"/>
            <a:pathLst>
              <a:path w="73025" h="66675">
                <a:moveTo>
                  <a:pt x="4136" y="0"/>
                </a:moveTo>
                <a:lnTo>
                  <a:pt x="0" y="4112"/>
                </a:lnTo>
                <a:lnTo>
                  <a:pt x="36379" y="50162"/>
                </a:lnTo>
                <a:lnTo>
                  <a:pt x="68657" y="66607"/>
                </a:lnTo>
                <a:lnTo>
                  <a:pt x="72793" y="62498"/>
                </a:lnTo>
                <a:lnTo>
                  <a:pt x="41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4030287" y="1886250"/>
            <a:ext cx="162560" cy="74930"/>
          </a:xfrm>
          <a:custGeom>
            <a:avLst/>
            <a:gdLst/>
            <a:ahLst/>
            <a:cxnLst/>
            <a:rect l="l" t="t" r="r" b="b"/>
            <a:pathLst>
              <a:path w="162560" h="74930">
                <a:moveTo>
                  <a:pt x="162098" y="74832"/>
                </a:moveTo>
                <a:lnTo>
                  <a:pt x="0" y="0"/>
                </a:lnTo>
              </a:path>
            </a:pathLst>
          </a:custGeom>
          <a:ln w="47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4022014" y="1882138"/>
            <a:ext cx="190500" cy="91440"/>
          </a:xfrm>
          <a:custGeom>
            <a:avLst/>
            <a:gdLst/>
            <a:ahLst/>
            <a:cxnLst/>
            <a:rect l="l" t="t" r="r" b="b"/>
            <a:pathLst>
              <a:path w="190500" h="91439">
                <a:moveTo>
                  <a:pt x="12409" y="0"/>
                </a:moveTo>
                <a:lnTo>
                  <a:pt x="12409" y="8224"/>
                </a:lnTo>
                <a:lnTo>
                  <a:pt x="0" y="8224"/>
                </a:lnTo>
                <a:lnTo>
                  <a:pt x="190239" y="91277"/>
                </a:lnTo>
                <a:lnTo>
                  <a:pt x="190239" y="83053"/>
                </a:lnTo>
                <a:lnTo>
                  <a:pt x="157962" y="66607"/>
                </a:lnTo>
                <a:lnTo>
                  <a:pt x="124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4050122" y="1696306"/>
            <a:ext cx="12700" cy="54610"/>
          </a:xfrm>
          <a:custGeom>
            <a:avLst/>
            <a:gdLst/>
            <a:ahLst/>
            <a:cxnLst/>
            <a:rect l="l" t="t" r="r" b="b"/>
            <a:pathLst>
              <a:path w="12700" h="54610">
                <a:moveTo>
                  <a:pt x="12409" y="54260"/>
                </a:moveTo>
                <a:lnTo>
                  <a:pt x="0" y="0"/>
                </a:lnTo>
              </a:path>
            </a:pathLst>
          </a:custGeom>
          <a:ln w="47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4045985" y="1696306"/>
            <a:ext cx="20955" cy="62865"/>
          </a:xfrm>
          <a:custGeom>
            <a:avLst/>
            <a:gdLst/>
            <a:ahLst/>
            <a:cxnLst/>
            <a:rect l="l" t="t" r="r" b="b"/>
            <a:pathLst>
              <a:path w="20954" h="62864">
                <a:moveTo>
                  <a:pt x="8272" y="0"/>
                </a:moveTo>
                <a:lnTo>
                  <a:pt x="0" y="0"/>
                </a:lnTo>
                <a:lnTo>
                  <a:pt x="16545" y="62485"/>
                </a:lnTo>
                <a:lnTo>
                  <a:pt x="20681" y="62485"/>
                </a:lnTo>
                <a:lnTo>
                  <a:pt x="20681" y="54260"/>
                </a:lnTo>
                <a:lnTo>
                  <a:pt x="82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4001333" y="1688082"/>
            <a:ext cx="17145" cy="21590"/>
          </a:xfrm>
          <a:custGeom>
            <a:avLst/>
            <a:gdLst/>
            <a:ahLst/>
            <a:cxnLst/>
            <a:rect l="l" t="t" r="r" b="b"/>
            <a:pathLst>
              <a:path w="17145" h="21589">
                <a:moveTo>
                  <a:pt x="16545" y="0"/>
                </a:moveTo>
                <a:lnTo>
                  <a:pt x="0" y="21370"/>
                </a:lnTo>
              </a:path>
            </a:pathLst>
          </a:custGeom>
          <a:ln w="47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4001333" y="1688082"/>
            <a:ext cx="25400" cy="26034"/>
          </a:xfrm>
          <a:custGeom>
            <a:avLst/>
            <a:gdLst/>
            <a:ahLst/>
            <a:cxnLst/>
            <a:rect l="l" t="t" r="r" b="b"/>
            <a:pathLst>
              <a:path w="25400" h="26035">
                <a:moveTo>
                  <a:pt x="20681" y="0"/>
                </a:moveTo>
                <a:lnTo>
                  <a:pt x="0" y="16448"/>
                </a:lnTo>
                <a:lnTo>
                  <a:pt x="0" y="25482"/>
                </a:lnTo>
                <a:lnTo>
                  <a:pt x="24818" y="4112"/>
                </a:lnTo>
                <a:lnTo>
                  <a:pt x="206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3997196" y="1717676"/>
            <a:ext cx="33655" cy="148590"/>
          </a:xfrm>
          <a:custGeom>
            <a:avLst/>
            <a:gdLst/>
            <a:ahLst/>
            <a:cxnLst/>
            <a:rect l="l" t="t" r="r" b="b"/>
            <a:pathLst>
              <a:path w="33654" h="148589">
                <a:moveTo>
                  <a:pt x="0" y="0"/>
                </a:moveTo>
                <a:lnTo>
                  <a:pt x="33091" y="148016"/>
                </a:lnTo>
              </a:path>
            </a:pathLst>
          </a:custGeom>
          <a:ln w="47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3997196" y="1713564"/>
            <a:ext cx="37465" cy="172720"/>
          </a:xfrm>
          <a:custGeom>
            <a:avLst/>
            <a:gdLst/>
            <a:ahLst/>
            <a:cxnLst/>
            <a:rect l="l" t="t" r="r" b="b"/>
            <a:pathLst>
              <a:path w="37464" h="172719">
                <a:moveTo>
                  <a:pt x="4136" y="0"/>
                </a:moveTo>
                <a:lnTo>
                  <a:pt x="0" y="4112"/>
                </a:lnTo>
                <a:lnTo>
                  <a:pt x="28954" y="143903"/>
                </a:lnTo>
                <a:lnTo>
                  <a:pt x="37227" y="172685"/>
                </a:lnTo>
                <a:lnTo>
                  <a:pt x="37227" y="168573"/>
                </a:lnTo>
                <a:lnTo>
                  <a:pt x="41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3973226" y="1622286"/>
            <a:ext cx="24130" cy="82550"/>
          </a:xfrm>
          <a:custGeom>
            <a:avLst/>
            <a:gdLst/>
            <a:ahLst/>
            <a:cxnLst/>
            <a:rect l="l" t="t" r="r" b="b"/>
            <a:pathLst>
              <a:path w="24129" h="82550">
                <a:moveTo>
                  <a:pt x="23970" y="82244"/>
                </a:moveTo>
                <a:lnTo>
                  <a:pt x="0" y="0"/>
                </a:lnTo>
              </a:path>
            </a:pathLst>
          </a:custGeom>
          <a:ln w="47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3908705" y="1713564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168" y="0"/>
                </a:lnTo>
              </a:path>
            </a:pathLst>
          </a:custGeom>
          <a:ln w="4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3908705" y="1713564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627" y="0"/>
                </a:lnTo>
              </a:path>
            </a:pathLst>
          </a:custGeom>
          <a:ln w="82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98437" y="2362200"/>
            <a:ext cx="923925" cy="603250"/>
          </a:xfrm>
          <a:custGeom>
            <a:avLst/>
            <a:gdLst/>
            <a:ahLst/>
            <a:cxnLst/>
            <a:rect l="l" t="t" r="r" b="b"/>
            <a:pathLst>
              <a:path w="923925" h="603250">
                <a:moveTo>
                  <a:pt x="0" y="603250"/>
                </a:moveTo>
                <a:lnTo>
                  <a:pt x="923925" y="603250"/>
                </a:lnTo>
                <a:lnTo>
                  <a:pt x="923925" y="0"/>
                </a:lnTo>
                <a:lnTo>
                  <a:pt x="0" y="0"/>
                </a:lnTo>
                <a:lnTo>
                  <a:pt x="0" y="603250"/>
                </a:lnTo>
                <a:close/>
              </a:path>
            </a:pathLst>
          </a:custGeom>
          <a:solidFill>
            <a:srgbClr val="FFF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372417" y="2688704"/>
            <a:ext cx="0" cy="96520"/>
          </a:xfrm>
          <a:custGeom>
            <a:avLst/>
            <a:gdLst/>
            <a:ahLst/>
            <a:cxnLst/>
            <a:rect l="l" t="t" r="r" b="b"/>
            <a:pathLst>
              <a:path h="96519">
                <a:moveTo>
                  <a:pt x="0" y="0"/>
                </a:moveTo>
                <a:lnTo>
                  <a:pt x="0" y="0"/>
                </a:lnTo>
                <a:lnTo>
                  <a:pt x="0" y="962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372495" y="2687659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84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373364" y="2786131"/>
            <a:ext cx="81280" cy="47625"/>
          </a:xfrm>
          <a:custGeom>
            <a:avLst/>
            <a:gdLst/>
            <a:ahLst/>
            <a:cxnLst/>
            <a:rect l="l" t="t" r="r" b="b"/>
            <a:pathLst>
              <a:path w="81279" h="47625">
                <a:moveTo>
                  <a:pt x="0" y="0"/>
                </a:moveTo>
                <a:lnTo>
                  <a:pt x="0" y="0"/>
                </a:lnTo>
                <a:lnTo>
                  <a:pt x="81231" y="474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370918" y="2784443"/>
            <a:ext cx="84455" cy="50800"/>
          </a:xfrm>
          <a:custGeom>
            <a:avLst/>
            <a:gdLst/>
            <a:ahLst/>
            <a:cxnLst/>
            <a:rect l="l" t="t" r="r" b="b"/>
            <a:pathLst>
              <a:path w="84454" h="50800">
                <a:moveTo>
                  <a:pt x="3154" y="0"/>
                </a:moveTo>
                <a:lnTo>
                  <a:pt x="0" y="1688"/>
                </a:lnTo>
                <a:lnTo>
                  <a:pt x="82496" y="50360"/>
                </a:lnTo>
                <a:lnTo>
                  <a:pt x="84386" y="49639"/>
                </a:lnTo>
                <a:lnTo>
                  <a:pt x="84386" y="47710"/>
                </a:lnTo>
                <a:lnTo>
                  <a:pt x="31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384324" y="2779062"/>
            <a:ext cx="70485" cy="41275"/>
          </a:xfrm>
          <a:custGeom>
            <a:avLst/>
            <a:gdLst/>
            <a:ahLst/>
            <a:cxnLst/>
            <a:rect l="l" t="t" r="r" b="b"/>
            <a:pathLst>
              <a:path w="70484" h="41275">
                <a:moveTo>
                  <a:pt x="0" y="0"/>
                </a:moveTo>
                <a:lnTo>
                  <a:pt x="0" y="0"/>
                </a:lnTo>
                <a:lnTo>
                  <a:pt x="70271" y="4088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383143" y="2777133"/>
            <a:ext cx="73660" cy="45085"/>
          </a:xfrm>
          <a:custGeom>
            <a:avLst/>
            <a:gdLst/>
            <a:ahLst/>
            <a:cxnLst/>
            <a:rect l="l" t="t" r="r" b="b"/>
            <a:pathLst>
              <a:path w="73659" h="45085">
                <a:moveTo>
                  <a:pt x="1655" y="0"/>
                </a:moveTo>
                <a:lnTo>
                  <a:pt x="0" y="2653"/>
                </a:lnTo>
                <a:lnTo>
                  <a:pt x="71214" y="44818"/>
                </a:lnTo>
                <a:lnTo>
                  <a:pt x="73108" y="42087"/>
                </a:lnTo>
                <a:lnTo>
                  <a:pt x="16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455778" y="2786131"/>
            <a:ext cx="81915" cy="47625"/>
          </a:xfrm>
          <a:custGeom>
            <a:avLst/>
            <a:gdLst/>
            <a:ahLst/>
            <a:cxnLst/>
            <a:rect l="l" t="t" r="r" b="b"/>
            <a:pathLst>
              <a:path w="81915" h="47625">
                <a:moveTo>
                  <a:pt x="0" y="47468"/>
                </a:moveTo>
                <a:lnTo>
                  <a:pt x="0" y="47468"/>
                </a:lnTo>
                <a:lnTo>
                  <a:pt x="8170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455304" y="2784443"/>
            <a:ext cx="83185" cy="50800"/>
          </a:xfrm>
          <a:custGeom>
            <a:avLst/>
            <a:gdLst/>
            <a:ahLst/>
            <a:cxnLst/>
            <a:rect l="l" t="t" r="r" b="b"/>
            <a:pathLst>
              <a:path w="83184" h="50800">
                <a:moveTo>
                  <a:pt x="81003" y="0"/>
                </a:moveTo>
                <a:lnTo>
                  <a:pt x="0" y="47710"/>
                </a:lnTo>
                <a:lnTo>
                  <a:pt x="0" y="49639"/>
                </a:lnTo>
                <a:lnTo>
                  <a:pt x="1658" y="50360"/>
                </a:lnTo>
                <a:lnTo>
                  <a:pt x="82655" y="2892"/>
                </a:lnTo>
                <a:lnTo>
                  <a:pt x="82655" y="964"/>
                </a:lnTo>
                <a:lnTo>
                  <a:pt x="81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537959" y="2687344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868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526522" y="2695207"/>
            <a:ext cx="0" cy="83185"/>
          </a:xfrm>
          <a:custGeom>
            <a:avLst/>
            <a:gdLst/>
            <a:ahLst/>
            <a:cxnLst/>
            <a:rect l="l" t="t" r="r" b="b"/>
            <a:pathLst>
              <a:path h="83185">
                <a:moveTo>
                  <a:pt x="0" y="82650"/>
                </a:moveTo>
                <a:lnTo>
                  <a:pt x="0" y="8265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526411" y="2694486"/>
            <a:ext cx="0" cy="84455"/>
          </a:xfrm>
          <a:custGeom>
            <a:avLst/>
            <a:gdLst/>
            <a:ahLst/>
            <a:cxnLst/>
            <a:rect l="l" t="t" r="r" b="b"/>
            <a:pathLst>
              <a:path h="84455">
                <a:moveTo>
                  <a:pt x="0" y="0"/>
                </a:moveTo>
                <a:lnTo>
                  <a:pt x="0" y="8409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455778" y="2639958"/>
            <a:ext cx="81915" cy="47625"/>
          </a:xfrm>
          <a:custGeom>
            <a:avLst/>
            <a:gdLst/>
            <a:ahLst/>
            <a:cxnLst/>
            <a:rect l="l" t="t" r="r" b="b"/>
            <a:pathLst>
              <a:path w="81915" h="47625">
                <a:moveTo>
                  <a:pt x="81705" y="47458"/>
                </a:moveTo>
                <a:lnTo>
                  <a:pt x="81705" y="4745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455304" y="2636981"/>
            <a:ext cx="83185" cy="52069"/>
          </a:xfrm>
          <a:custGeom>
            <a:avLst/>
            <a:gdLst/>
            <a:ahLst/>
            <a:cxnLst/>
            <a:rect l="l" t="t" r="r" b="b"/>
            <a:pathLst>
              <a:path w="83184" h="52069">
                <a:moveTo>
                  <a:pt x="0" y="0"/>
                </a:moveTo>
                <a:lnTo>
                  <a:pt x="0" y="3947"/>
                </a:lnTo>
                <a:lnTo>
                  <a:pt x="81003" y="51722"/>
                </a:lnTo>
                <a:lnTo>
                  <a:pt x="82655" y="50677"/>
                </a:lnTo>
                <a:lnTo>
                  <a:pt x="82655" y="487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373364" y="2639958"/>
            <a:ext cx="81280" cy="47625"/>
          </a:xfrm>
          <a:custGeom>
            <a:avLst/>
            <a:gdLst/>
            <a:ahLst/>
            <a:cxnLst/>
            <a:rect l="l" t="t" r="r" b="b"/>
            <a:pathLst>
              <a:path w="81279" h="47625">
                <a:moveTo>
                  <a:pt x="81231" y="0"/>
                </a:moveTo>
                <a:lnTo>
                  <a:pt x="81231" y="0"/>
                </a:lnTo>
                <a:lnTo>
                  <a:pt x="0" y="4745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372417" y="2636981"/>
            <a:ext cx="83185" cy="52069"/>
          </a:xfrm>
          <a:custGeom>
            <a:avLst/>
            <a:gdLst/>
            <a:ahLst/>
            <a:cxnLst/>
            <a:rect l="l" t="t" r="r" b="b"/>
            <a:pathLst>
              <a:path w="83184" h="52069">
                <a:moveTo>
                  <a:pt x="82887" y="0"/>
                </a:moveTo>
                <a:lnTo>
                  <a:pt x="0" y="48749"/>
                </a:lnTo>
                <a:lnTo>
                  <a:pt x="0" y="50677"/>
                </a:lnTo>
                <a:lnTo>
                  <a:pt x="1655" y="51722"/>
                </a:lnTo>
                <a:lnTo>
                  <a:pt x="82887" y="3947"/>
                </a:lnTo>
                <a:lnTo>
                  <a:pt x="828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384324" y="2653120"/>
            <a:ext cx="70485" cy="41275"/>
          </a:xfrm>
          <a:custGeom>
            <a:avLst/>
            <a:gdLst/>
            <a:ahLst/>
            <a:cxnLst/>
            <a:rect l="l" t="t" r="r" b="b"/>
            <a:pathLst>
              <a:path w="70484" h="41275">
                <a:moveTo>
                  <a:pt x="70271" y="0"/>
                </a:moveTo>
                <a:lnTo>
                  <a:pt x="70271" y="0"/>
                </a:lnTo>
                <a:lnTo>
                  <a:pt x="0" y="4088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383143" y="2651114"/>
            <a:ext cx="73660" cy="45085"/>
          </a:xfrm>
          <a:custGeom>
            <a:avLst/>
            <a:gdLst/>
            <a:ahLst/>
            <a:cxnLst/>
            <a:rect l="l" t="t" r="r" b="b"/>
            <a:pathLst>
              <a:path w="73659" h="45085">
                <a:moveTo>
                  <a:pt x="71214" y="0"/>
                </a:moveTo>
                <a:lnTo>
                  <a:pt x="0" y="42168"/>
                </a:lnTo>
                <a:lnTo>
                  <a:pt x="1655" y="44899"/>
                </a:lnTo>
                <a:lnTo>
                  <a:pt x="73108" y="2730"/>
                </a:lnTo>
                <a:lnTo>
                  <a:pt x="712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538658" y="2786131"/>
            <a:ext cx="81280" cy="47625"/>
          </a:xfrm>
          <a:custGeom>
            <a:avLst/>
            <a:gdLst/>
            <a:ahLst/>
            <a:cxnLst/>
            <a:rect l="l" t="t" r="r" b="b"/>
            <a:pathLst>
              <a:path w="81279" h="47625">
                <a:moveTo>
                  <a:pt x="0" y="0"/>
                </a:moveTo>
                <a:lnTo>
                  <a:pt x="0" y="0"/>
                </a:lnTo>
                <a:lnTo>
                  <a:pt x="81235" y="474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537959" y="2784443"/>
            <a:ext cx="83185" cy="52069"/>
          </a:xfrm>
          <a:custGeom>
            <a:avLst/>
            <a:gdLst/>
            <a:ahLst/>
            <a:cxnLst/>
            <a:rect l="l" t="t" r="r" b="b"/>
            <a:pathLst>
              <a:path w="83184" h="52069">
                <a:moveTo>
                  <a:pt x="1429" y="0"/>
                </a:moveTo>
                <a:lnTo>
                  <a:pt x="0" y="964"/>
                </a:lnTo>
                <a:lnTo>
                  <a:pt x="0" y="2892"/>
                </a:lnTo>
                <a:lnTo>
                  <a:pt x="82950" y="51648"/>
                </a:lnTo>
                <a:lnTo>
                  <a:pt x="82950" y="47710"/>
                </a:lnTo>
                <a:lnTo>
                  <a:pt x="14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621164" y="2786131"/>
            <a:ext cx="81915" cy="47625"/>
          </a:xfrm>
          <a:custGeom>
            <a:avLst/>
            <a:gdLst/>
            <a:ahLst/>
            <a:cxnLst/>
            <a:rect l="l" t="t" r="r" b="b"/>
            <a:pathLst>
              <a:path w="81915" h="47625">
                <a:moveTo>
                  <a:pt x="0" y="47468"/>
                </a:moveTo>
                <a:lnTo>
                  <a:pt x="0" y="47468"/>
                </a:lnTo>
                <a:lnTo>
                  <a:pt x="817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620910" y="2784443"/>
            <a:ext cx="82550" cy="52069"/>
          </a:xfrm>
          <a:custGeom>
            <a:avLst/>
            <a:gdLst/>
            <a:ahLst/>
            <a:cxnLst/>
            <a:rect l="l" t="t" r="r" b="b"/>
            <a:pathLst>
              <a:path w="82550" h="52069">
                <a:moveTo>
                  <a:pt x="81012" y="0"/>
                </a:moveTo>
                <a:lnTo>
                  <a:pt x="0" y="47710"/>
                </a:lnTo>
                <a:lnTo>
                  <a:pt x="0" y="51648"/>
                </a:lnTo>
                <a:lnTo>
                  <a:pt x="82442" y="2892"/>
                </a:lnTo>
                <a:lnTo>
                  <a:pt x="82442" y="964"/>
                </a:lnTo>
                <a:lnTo>
                  <a:pt x="810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703352" y="2687344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868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691820" y="2695207"/>
            <a:ext cx="0" cy="83185"/>
          </a:xfrm>
          <a:custGeom>
            <a:avLst/>
            <a:gdLst/>
            <a:ahLst/>
            <a:cxnLst/>
            <a:rect l="l" t="t" r="r" b="b"/>
            <a:pathLst>
              <a:path h="83185">
                <a:moveTo>
                  <a:pt x="0" y="82650"/>
                </a:moveTo>
                <a:lnTo>
                  <a:pt x="0" y="8265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691868" y="2694486"/>
            <a:ext cx="0" cy="84455"/>
          </a:xfrm>
          <a:custGeom>
            <a:avLst/>
            <a:gdLst/>
            <a:ahLst/>
            <a:cxnLst/>
            <a:rect l="l" t="t" r="r" b="b"/>
            <a:pathLst>
              <a:path h="84455">
                <a:moveTo>
                  <a:pt x="0" y="0"/>
                </a:moveTo>
                <a:lnTo>
                  <a:pt x="0" y="8409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650265" y="2656495"/>
            <a:ext cx="52705" cy="31115"/>
          </a:xfrm>
          <a:custGeom>
            <a:avLst/>
            <a:gdLst/>
            <a:ahLst/>
            <a:cxnLst/>
            <a:rect l="l" t="t" r="r" b="b"/>
            <a:pathLst>
              <a:path w="52704" h="31114">
                <a:moveTo>
                  <a:pt x="52610" y="30921"/>
                </a:moveTo>
                <a:lnTo>
                  <a:pt x="52610" y="309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648613" y="2654566"/>
            <a:ext cx="55244" cy="34290"/>
          </a:xfrm>
          <a:custGeom>
            <a:avLst/>
            <a:gdLst/>
            <a:ahLst/>
            <a:cxnLst/>
            <a:rect l="l" t="t" r="r" b="b"/>
            <a:pathLst>
              <a:path w="55245" h="34289">
                <a:moveTo>
                  <a:pt x="1874" y="0"/>
                </a:moveTo>
                <a:lnTo>
                  <a:pt x="0" y="3131"/>
                </a:lnTo>
                <a:lnTo>
                  <a:pt x="53309" y="34137"/>
                </a:lnTo>
                <a:lnTo>
                  <a:pt x="54739" y="33092"/>
                </a:lnTo>
                <a:lnTo>
                  <a:pt x="54739" y="31164"/>
                </a:lnTo>
                <a:lnTo>
                  <a:pt x="18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538658" y="2656977"/>
            <a:ext cx="52069" cy="30480"/>
          </a:xfrm>
          <a:custGeom>
            <a:avLst/>
            <a:gdLst/>
            <a:ahLst/>
            <a:cxnLst/>
            <a:rect l="l" t="t" r="r" b="b"/>
            <a:pathLst>
              <a:path w="52070" h="30480">
                <a:moveTo>
                  <a:pt x="51911" y="0"/>
                </a:moveTo>
                <a:lnTo>
                  <a:pt x="51911" y="0"/>
                </a:lnTo>
                <a:lnTo>
                  <a:pt x="0" y="304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537959" y="2655048"/>
            <a:ext cx="54610" cy="33655"/>
          </a:xfrm>
          <a:custGeom>
            <a:avLst/>
            <a:gdLst/>
            <a:ahLst/>
            <a:cxnLst/>
            <a:rect l="l" t="t" r="r" b="b"/>
            <a:pathLst>
              <a:path w="54609" h="33655">
                <a:moveTo>
                  <a:pt x="52610" y="0"/>
                </a:moveTo>
                <a:lnTo>
                  <a:pt x="0" y="30682"/>
                </a:lnTo>
                <a:lnTo>
                  <a:pt x="0" y="32610"/>
                </a:lnTo>
                <a:lnTo>
                  <a:pt x="1429" y="33655"/>
                </a:lnTo>
                <a:lnTo>
                  <a:pt x="54262" y="2649"/>
                </a:lnTo>
                <a:lnTo>
                  <a:pt x="526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704051" y="2639958"/>
            <a:ext cx="81915" cy="47625"/>
          </a:xfrm>
          <a:custGeom>
            <a:avLst/>
            <a:gdLst/>
            <a:ahLst/>
            <a:cxnLst/>
            <a:rect l="l" t="t" r="r" b="b"/>
            <a:pathLst>
              <a:path w="81915" h="47625">
                <a:moveTo>
                  <a:pt x="0" y="47458"/>
                </a:moveTo>
                <a:lnTo>
                  <a:pt x="0" y="47458"/>
                </a:lnTo>
                <a:lnTo>
                  <a:pt x="814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703352" y="2638275"/>
            <a:ext cx="83185" cy="50800"/>
          </a:xfrm>
          <a:custGeom>
            <a:avLst/>
            <a:gdLst/>
            <a:ahLst/>
            <a:cxnLst/>
            <a:rect l="l" t="t" r="r" b="b"/>
            <a:pathLst>
              <a:path w="83184" h="50800">
                <a:moveTo>
                  <a:pt x="80980" y="0"/>
                </a:moveTo>
                <a:lnTo>
                  <a:pt x="0" y="47455"/>
                </a:lnTo>
                <a:lnTo>
                  <a:pt x="0" y="49383"/>
                </a:lnTo>
                <a:lnTo>
                  <a:pt x="1397" y="50428"/>
                </a:lnTo>
                <a:lnTo>
                  <a:pt x="82887" y="2653"/>
                </a:lnTo>
                <a:lnTo>
                  <a:pt x="82887" y="711"/>
                </a:lnTo>
                <a:lnTo>
                  <a:pt x="809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786462" y="2639958"/>
            <a:ext cx="82550" cy="47625"/>
          </a:xfrm>
          <a:custGeom>
            <a:avLst/>
            <a:gdLst/>
            <a:ahLst/>
            <a:cxnLst/>
            <a:rect l="l" t="t" r="r" b="b"/>
            <a:pathLst>
              <a:path w="82550" h="47625">
                <a:moveTo>
                  <a:pt x="0" y="0"/>
                </a:moveTo>
                <a:lnTo>
                  <a:pt x="0" y="0"/>
                </a:lnTo>
                <a:lnTo>
                  <a:pt x="81933" y="4745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786239" y="2638275"/>
            <a:ext cx="82550" cy="51435"/>
          </a:xfrm>
          <a:custGeom>
            <a:avLst/>
            <a:gdLst/>
            <a:ahLst/>
            <a:cxnLst/>
            <a:rect l="l" t="t" r="r" b="b"/>
            <a:pathLst>
              <a:path w="82550" h="51435">
                <a:moveTo>
                  <a:pt x="1397" y="0"/>
                </a:moveTo>
                <a:lnTo>
                  <a:pt x="0" y="711"/>
                </a:lnTo>
                <a:lnTo>
                  <a:pt x="0" y="2653"/>
                </a:lnTo>
                <a:lnTo>
                  <a:pt x="82410" y="51392"/>
                </a:lnTo>
                <a:lnTo>
                  <a:pt x="82410" y="47455"/>
                </a:lnTo>
                <a:lnTo>
                  <a:pt x="13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797994" y="2632872"/>
            <a:ext cx="70485" cy="41275"/>
          </a:xfrm>
          <a:custGeom>
            <a:avLst/>
            <a:gdLst/>
            <a:ahLst/>
            <a:cxnLst/>
            <a:rect l="l" t="t" r="r" b="b"/>
            <a:pathLst>
              <a:path w="70484" h="41275">
                <a:moveTo>
                  <a:pt x="0" y="0"/>
                </a:moveTo>
                <a:lnTo>
                  <a:pt x="0" y="0"/>
                </a:lnTo>
                <a:lnTo>
                  <a:pt x="70401" y="4097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796469" y="2630963"/>
            <a:ext cx="73025" cy="45085"/>
          </a:xfrm>
          <a:custGeom>
            <a:avLst/>
            <a:gdLst/>
            <a:ahLst/>
            <a:cxnLst/>
            <a:rect l="l" t="t" r="r" b="b"/>
            <a:pathLst>
              <a:path w="73025" h="45085">
                <a:moveTo>
                  <a:pt x="1969" y="0"/>
                </a:moveTo>
                <a:lnTo>
                  <a:pt x="0" y="2653"/>
                </a:lnTo>
                <a:lnTo>
                  <a:pt x="71481" y="44808"/>
                </a:lnTo>
                <a:lnTo>
                  <a:pt x="72879" y="42077"/>
                </a:lnTo>
                <a:lnTo>
                  <a:pt x="19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869349" y="2639958"/>
            <a:ext cx="81915" cy="47625"/>
          </a:xfrm>
          <a:custGeom>
            <a:avLst/>
            <a:gdLst/>
            <a:ahLst/>
            <a:cxnLst/>
            <a:rect l="l" t="t" r="r" b="b"/>
            <a:pathLst>
              <a:path w="81915" h="47625">
                <a:moveTo>
                  <a:pt x="0" y="47458"/>
                </a:moveTo>
                <a:lnTo>
                  <a:pt x="0" y="47458"/>
                </a:lnTo>
                <a:lnTo>
                  <a:pt x="8155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868650" y="2638275"/>
            <a:ext cx="84455" cy="51435"/>
          </a:xfrm>
          <a:custGeom>
            <a:avLst/>
            <a:gdLst/>
            <a:ahLst/>
            <a:cxnLst/>
            <a:rect l="l" t="t" r="r" b="b"/>
            <a:pathLst>
              <a:path w="84455" h="51435">
                <a:moveTo>
                  <a:pt x="80980" y="0"/>
                </a:moveTo>
                <a:lnTo>
                  <a:pt x="0" y="47455"/>
                </a:lnTo>
                <a:lnTo>
                  <a:pt x="0" y="51392"/>
                </a:lnTo>
                <a:lnTo>
                  <a:pt x="84380" y="1682"/>
                </a:lnTo>
                <a:lnTo>
                  <a:pt x="809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951601" y="2542537"/>
            <a:ext cx="0" cy="96520"/>
          </a:xfrm>
          <a:custGeom>
            <a:avLst/>
            <a:gdLst/>
            <a:ahLst/>
            <a:cxnLst/>
            <a:rect l="l" t="t" r="r" b="b"/>
            <a:pathLst>
              <a:path h="96519">
                <a:moveTo>
                  <a:pt x="0" y="96191"/>
                </a:moveTo>
                <a:lnTo>
                  <a:pt x="0" y="9619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951330" y="2541469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8488"/>
                </a:lnTo>
              </a:path>
            </a:pathLst>
          </a:custGeom>
          <a:ln w="3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940100" y="2549105"/>
            <a:ext cx="0" cy="83185"/>
          </a:xfrm>
          <a:custGeom>
            <a:avLst/>
            <a:gdLst/>
            <a:ahLst/>
            <a:cxnLst/>
            <a:rect l="l" t="t" r="r" b="b"/>
            <a:pathLst>
              <a:path h="83185">
                <a:moveTo>
                  <a:pt x="0" y="82570"/>
                </a:moveTo>
                <a:lnTo>
                  <a:pt x="0" y="8257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939973" y="2548296"/>
            <a:ext cx="0" cy="84455"/>
          </a:xfrm>
          <a:custGeom>
            <a:avLst/>
            <a:gdLst/>
            <a:ahLst/>
            <a:cxnLst/>
            <a:rect l="l" t="t" r="r" b="b"/>
            <a:pathLst>
              <a:path h="84455">
                <a:moveTo>
                  <a:pt x="0" y="0"/>
                </a:moveTo>
                <a:lnTo>
                  <a:pt x="0" y="84090"/>
                </a:lnTo>
              </a:path>
            </a:pathLst>
          </a:custGeom>
          <a:ln w="35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869349" y="2493519"/>
            <a:ext cx="81915" cy="48260"/>
          </a:xfrm>
          <a:custGeom>
            <a:avLst/>
            <a:gdLst/>
            <a:ahLst/>
            <a:cxnLst/>
            <a:rect l="l" t="t" r="r" b="b"/>
            <a:pathLst>
              <a:path w="81915" h="48260">
                <a:moveTo>
                  <a:pt x="81552" y="47723"/>
                </a:moveTo>
                <a:lnTo>
                  <a:pt x="81552" y="47723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868650" y="2492095"/>
            <a:ext cx="83185" cy="50800"/>
          </a:xfrm>
          <a:custGeom>
            <a:avLst/>
            <a:gdLst/>
            <a:ahLst/>
            <a:cxnLst/>
            <a:rect l="l" t="t" r="r" b="b"/>
            <a:pathLst>
              <a:path w="83184" h="50800">
                <a:moveTo>
                  <a:pt x="1715" y="0"/>
                </a:moveTo>
                <a:lnTo>
                  <a:pt x="0" y="711"/>
                </a:lnTo>
                <a:lnTo>
                  <a:pt x="0" y="2620"/>
                </a:lnTo>
                <a:lnTo>
                  <a:pt x="80980" y="50441"/>
                </a:lnTo>
                <a:lnTo>
                  <a:pt x="82950" y="49373"/>
                </a:lnTo>
                <a:lnTo>
                  <a:pt x="82950" y="47464"/>
                </a:lnTo>
                <a:lnTo>
                  <a:pt x="1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786462" y="2493519"/>
            <a:ext cx="82550" cy="48260"/>
          </a:xfrm>
          <a:custGeom>
            <a:avLst/>
            <a:gdLst/>
            <a:ahLst/>
            <a:cxnLst/>
            <a:rect l="l" t="t" r="r" b="b"/>
            <a:pathLst>
              <a:path w="82550" h="48260">
                <a:moveTo>
                  <a:pt x="81933" y="0"/>
                </a:moveTo>
                <a:lnTo>
                  <a:pt x="81933" y="0"/>
                </a:lnTo>
                <a:lnTo>
                  <a:pt x="0" y="477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784333" y="2492095"/>
            <a:ext cx="84455" cy="50800"/>
          </a:xfrm>
          <a:custGeom>
            <a:avLst/>
            <a:gdLst/>
            <a:ahLst/>
            <a:cxnLst/>
            <a:rect l="l" t="t" r="r" b="b"/>
            <a:pathLst>
              <a:path w="84455" h="50800">
                <a:moveTo>
                  <a:pt x="82887" y="0"/>
                </a:moveTo>
                <a:lnTo>
                  <a:pt x="0" y="48661"/>
                </a:lnTo>
                <a:lnTo>
                  <a:pt x="3304" y="50441"/>
                </a:lnTo>
                <a:lnTo>
                  <a:pt x="84316" y="2620"/>
                </a:lnTo>
                <a:lnTo>
                  <a:pt x="84316" y="711"/>
                </a:lnTo>
                <a:lnTo>
                  <a:pt x="828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797994" y="2506946"/>
            <a:ext cx="70485" cy="41275"/>
          </a:xfrm>
          <a:custGeom>
            <a:avLst/>
            <a:gdLst/>
            <a:ahLst/>
            <a:cxnLst/>
            <a:rect l="l" t="t" r="r" b="b"/>
            <a:pathLst>
              <a:path w="70484" h="41275">
                <a:moveTo>
                  <a:pt x="70401" y="0"/>
                </a:moveTo>
                <a:lnTo>
                  <a:pt x="70401" y="0"/>
                </a:lnTo>
                <a:lnTo>
                  <a:pt x="0" y="408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796469" y="2504940"/>
            <a:ext cx="73025" cy="45085"/>
          </a:xfrm>
          <a:custGeom>
            <a:avLst/>
            <a:gdLst/>
            <a:ahLst/>
            <a:cxnLst/>
            <a:rect l="l" t="t" r="r" b="b"/>
            <a:pathLst>
              <a:path w="73025" h="45085">
                <a:moveTo>
                  <a:pt x="71481" y="0"/>
                </a:moveTo>
                <a:lnTo>
                  <a:pt x="0" y="42158"/>
                </a:lnTo>
                <a:lnTo>
                  <a:pt x="1969" y="44876"/>
                </a:lnTo>
                <a:lnTo>
                  <a:pt x="72879" y="2717"/>
                </a:lnTo>
                <a:lnTo>
                  <a:pt x="714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786239" y="2542537"/>
            <a:ext cx="0" cy="96520"/>
          </a:xfrm>
          <a:custGeom>
            <a:avLst/>
            <a:gdLst/>
            <a:ahLst/>
            <a:cxnLst/>
            <a:rect l="l" t="t" r="r" b="b"/>
            <a:pathLst>
              <a:path h="96519">
                <a:moveTo>
                  <a:pt x="0" y="0"/>
                </a:moveTo>
                <a:lnTo>
                  <a:pt x="0" y="0"/>
                </a:lnTo>
                <a:lnTo>
                  <a:pt x="0" y="9619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785985" y="2540757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229"/>
                </a:lnTo>
              </a:path>
            </a:pathLst>
          </a:custGeom>
          <a:ln w="3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319340" y="2656977"/>
            <a:ext cx="53340" cy="30480"/>
          </a:xfrm>
          <a:custGeom>
            <a:avLst/>
            <a:gdLst/>
            <a:ahLst/>
            <a:cxnLst/>
            <a:rect l="l" t="t" r="r" b="b"/>
            <a:pathLst>
              <a:path w="53339" h="30480">
                <a:moveTo>
                  <a:pt x="52839" y="30439"/>
                </a:moveTo>
                <a:lnTo>
                  <a:pt x="52839" y="3043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318158" y="2655048"/>
            <a:ext cx="54610" cy="33655"/>
          </a:xfrm>
          <a:custGeom>
            <a:avLst/>
            <a:gdLst/>
            <a:ahLst/>
            <a:cxnLst/>
            <a:rect l="l" t="t" r="r" b="b"/>
            <a:pathLst>
              <a:path w="54610" h="33655">
                <a:moveTo>
                  <a:pt x="1655" y="0"/>
                </a:moveTo>
                <a:lnTo>
                  <a:pt x="0" y="2649"/>
                </a:lnTo>
                <a:lnTo>
                  <a:pt x="52759" y="33655"/>
                </a:lnTo>
                <a:lnTo>
                  <a:pt x="54259" y="32610"/>
                </a:lnTo>
                <a:lnTo>
                  <a:pt x="54259" y="30682"/>
                </a:lnTo>
                <a:lnTo>
                  <a:pt x="16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455304" y="2834803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0"/>
                </a:moveTo>
                <a:lnTo>
                  <a:pt x="0" y="0"/>
                </a:lnTo>
                <a:lnTo>
                  <a:pt x="0" y="6168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455188" y="2834082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62649"/>
                </a:lnTo>
              </a:path>
            </a:pathLst>
          </a:custGeom>
          <a:ln w="35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626597" y="2831189"/>
            <a:ext cx="0" cy="65405"/>
          </a:xfrm>
          <a:custGeom>
            <a:avLst/>
            <a:gdLst/>
            <a:ahLst/>
            <a:cxnLst/>
            <a:rect l="l" t="t" r="r" b="b"/>
            <a:pathLst>
              <a:path h="65405">
                <a:moveTo>
                  <a:pt x="0" y="0"/>
                </a:moveTo>
                <a:lnTo>
                  <a:pt x="0" y="0"/>
                </a:lnTo>
                <a:lnTo>
                  <a:pt x="0" y="6530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626374" y="2830468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263"/>
                </a:lnTo>
              </a:path>
            </a:pathLst>
          </a:custGeom>
          <a:ln w="3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615160" y="2831189"/>
            <a:ext cx="0" cy="65405"/>
          </a:xfrm>
          <a:custGeom>
            <a:avLst/>
            <a:gdLst/>
            <a:ahLst/>
            <a:cxnLst/>
            <a:rect l="l" t="t" r="r" b="b"/>
            <a:pathLst>
              <a:path h="65405">
                <a:moveTo>
                  <a:pt x="0" y="0"/>
                </a:moveTo>
                <a:lnTo>
                  <a:pt x="0" y="0"/>
                </a:lnTo>
                <a:lnTo>
                  <a:pt x="0" y="6530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614937" y="2830468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263"/>
                </a:lnTo>
              </a:path>
            </a:pathLst>
          </a:custGeom>
          <a:ln w="3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704051" y="2786131"/>
            <a:ext cx="52705" cy="30480"/>
          </a:xfrm>
          <a:custGeom>
            <a:avLst/>
            <a:gdLst/>
            <a:ahLst/>
            <a:cxnLst/>
            <a:rect l="l" t="t" r="r" b="b"/>
            <a:pathLst>
              <a:path w="52704" h="30480">
                <a:moveTo>
                  <a:pt x="0" y="0"/>
                </a:moveTo>
                <a:lnTo>
                  <a:pt x="0" y="0"/>
                </a:lnTo>
                <a:lnTo>
                  <a:pt x="52292" y="304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703352" y="2784443"/>
            <a:ext cx="54610" cy="34290"/>
          </a:xfrm>
          <a:custGeom>
            <a:avLst/>
            <a:gdLst/>
            <a:ahLst/>
            <a:cxnLst/>
            <a:rect l="l" t="t" r="r" b="b"/>
            <a:pathLst>
              <a:path w="54609" h="34289">
                <a:moveTo>
                  <a:pt x="1397" y="0"/>
                </a:moveTo>
                <a:lnTo>
                  <a:pt x="0" y="964"/>
                </a:lnTo>
                <a:lnTo>
                  <a:pt x="0" y="2892"/>
                </a:lnTo>
                <a:lnTo>
                  <a:pt x="52737" y="34056"/>
                </a:lnTo>
                <a:lnTo>
                  <a:pt x="54262" y="30924"/>
                </a:lnTo>
                <a:lnTo>
                  <a:pt x="13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868650" y="2431106"/>
            <a:ext cx="0" cy="61594"/>
          </a:xfrm>
          <a:custGeom>
            <a:avLst/>
            <a:gdLst/>
            <a:ahLst/>
            <a:cxnLst/>
            <a:rect l="l" t="t" r="r" b="b"/>
            <a:pathLst>
              <a:path h="61594">
                <a:moveTo>
                  <a:pt x="0" y="61442"/>
                </a:moveTo>
                <a:lnTo>
                  <a:pt x="0" y="61442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868793" y="2430880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0"/>
                </a:moveTo>
                <a:lnTo>
                  <a:pt x="0" y="619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952077" y="2510796"/>
            <a:ext cx="52705" cy="30480"/>
          </a:xfrm>
          <a:custGeom>
            <a:avLst/>
            <a:gdLst/>
            <a:ahLst/>
            <a:cxnLst/>
            <a:rect l="l" t="t" r="r" b="b"/>
            <a:pathLst>
              <a:path w="52705" h="30480">
                <a:moveTo>
                  <a:pt x="0" y="30446"/>
                </a:moveTo>
                <a:lnTo>
                  <a:pt x="0" y="30446"/>
                </a:lnTo>
                <a:lnTo>
                  <a:pt x="5229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951601" y="2508855"/>
            <a:ext cx="53975" cy="34290"/>
          </a:xfrm>
          <a:custGeom>
            <a:avLst/>
            <a:gdLst/>
            <a:ahLst/>
            <a:cxnLst/>
            <a:rect l="l" t="t" r="r" b="b"/>
            <a:pathLst>
              <a:path w="53975" h="34289">
                <a:moveTo>
                  <a:pt x="52292" y="0"/>
                </a:moveTo>
                <a:lnTo>
                  <a:pt x="0" y="30704"/>
                </a:lnTo>
                <a:lnTo>
                  <a:pt x="0" y="32613"/>
                </a:lnTo>
                <a:lnTo>
                  <a:pt x="1429" y="33681"/>
                </a:lnTo>
                <a:lnTo>
                  <a:pt x="53944" y="2653"/>
                </a:lnTo>
                <a:lnTo>
                  <a:pt x="52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1406525" y="2441638"/>
            <a:ext cx="635000" cy="446405"/>
          </a:xfrm>
          <a:custGeom>
            <a:avLst/>
            <a:gdLst/>
            <a:ahLst/>
            <a:cxnLst/>
            <a:rect l="l" t="t" r="r" b="b"/>
            <a:pathLst>
              <a:path w="635000" h="446405">
                <a:moveTo>
                  <a:pt x="0" y="446087"/>
                </a:moveTo>
                <a:lnTo>
                  <a:pt x="635000" y="446087"/>
                </a:lnTo>
                <a:lnTo>
                  <a:pt x="635000" y="0"/>
                </a:lnTo>
                <a:lnTo>
                  <a:pt x="0" y="0"/>
                </a:lnTo>
                <a:lnTo>
                  <a:pt x="0" y="446087"/>
                </a:lnTo>
                <a:close/>
              </a:path>
            </a:pathLst>
          </a:custGeom>
          <a:solidFill>
            <a:srgbClr val="FFF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1611602" y="2618444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90845"/>
                </a:moveTo>
                <a:lnTo>
                  <a:pt x="0" y="0"/>
                </a:lnTo>
              </a:path>
            </a:pathLst>
          </a:custGeom>
          <a:ln w="48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1627081" y="2628768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70185"/>
                </a:moveTo>
                <a:lnTo>
                  <a:pt x="0" y="0"/>
                </a:lnTo>
              </a:path>
            </a:pathLst>
          </a:custGeom>
          <a:ln w="48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1611602" y="2709290"/>
            <a:ext cx="80645" cy="45720"/>
          </a:xfrm>
          <a:custGeom>
            <a:avLst/>
            <a:gdLst/>
            <a:ahLst/>
            <a:cxnLst/>
            <a:rect l="l" t="t" r="r" b="b"/>
            <a:pathLst>
              <a:path w="80644" h="45719">
                <a:moveTo>
                  <a:pt x="80103" y="45697"/>
                </a:moveTo>
                <a:lnTo>
                  <a:pt x="0" y="0"/>
                </a:lnTo>
              </a:path>
            </a:pathLst>
          </a:custGeom>
          <a:ln w="48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1691705" y="2709290"/>
            <a:ext cx="75565" cy="45720"/>
          </a:xfrm>
          <a:custGeom>
            <a:avLst/>
            <a:gdLst/>
            <a:ahLst/>
            <a:cxnLst/>
            <a:rect l="l" t="t" r="r" b="b"/>
            <a:pathLst>
              <a:path w="75564" h="45719">
                <a:moveTo>
                  <a:pt x="75306" y="0"/>
                </a:moveTo>
                <a:lnTo>
                  <a:pt x="0" y="45697"/>
                </a:lnTo>
              </a:path>
            </a:pathLst>
          </a:custGeom>
          <a:ln w="48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767012" y="2618444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0845"/>
                </a:lnTo>
              </a:path>
            </a:pathLst>
          </a:custGeom>
          <a:ln w="48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1752060" y="2628768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185"/>
                </a:lnTo>
              </a:path>
            </a:pathLst>
          </a:custGeom>
          <a:ln w="48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1691705" y="2572753"/>
            <a:ext cx="75565" cy="45720"/>
          </a:xfrm>
          <a:custGeom>
            <a:avLst/>
            <a:gdLst/>
            <a:ahLst/>
            <a:cxnLst/>
            <a:rect l="l" t="t" r="r" b="b"/>
            <a:pathLst>
              <a:path w="75564" h="45719">
                <a:moveTo>
                  <a:pt x="0" y="0"/>
                </a:moveTo>
                <a:lnTo>
                  <a:pt x="75306" y="45690"/>
                </a:lnTo>
              </a:path>
            </a:pathLst>
          </a:custGeom>
          <a:ln w="48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1611602" y="2572753"/>
            <a:ext cx="80645" cy="45720"/>
          </a:xfrm>
          <a:custGeom>
            <a:avLst/>
            <a:gdLst/>
            <a:ahLst/>
            <a:cxnLst/>
            <a:rect l="l" t="t" r="r" b="b"/>
            <a:pathLst>
              <a:path w="80644" h="45719">
                <a:moveTo>
                  <a:pt x="80103" y="0"/>
                </a:moveTo>
                <a:lnTo>
                  <a:pt x="0" y="45690"/>
                </a:lnTo>
              </a:path>
            </a:pathLst>
          </a:custGeom>
          <a:ln w="48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1767012" y="2572753"/>
            <a:ext cx="75565" cy="45720"/>
          </a:xfrm>
          <a:custGeom>
            <a:avLst/>
            <a:gdLst/>
            <a:ahLst/>
            <a:cxnLst/>
            <a:rect l="l" t="t" r="r" b="b"/>
            <a:pathLst>
              <a:path w="75564" h="45719">
                <a:moveTo>
                  <a:pt x="75306" y="0"/>
                </a:moveTo>
                <a:lnTo>
                  <a:pt x="0" y="45690"/>
                </a:lnTo>
              </a:path>
            </a:pathLst>
          </a:custGeom>
          <a:ln w="48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1842318" y="2517251"/>
            <a:ext cx="0" cy="55880"/>
          </a:xfrm>
          <a:custGeom>
            <a:avLst/>
            <a:gdLst/>
            <a:ahLst/>
            <a:cxnLst/>
            <a:rect l="l" t="t" r="r" b="b"/>
            <a:pathLst>
              <a:path h="55880">
                <a:moveTo>
                  <a:pt x="0" y="0"/>
                </a:moveTo>
                <a:lnTo>
                  <a:pt x="0" y="55502"/>
                </a:lnTo>
              </a:path>
            </a:pathLst>
          </a:custGeom>
          <a:ln w="48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1847113" y="2572753"/>
            <a:ext cx="40640" cy="26034"/>
          </a:xfrm>
          <a:custGeom>
            <a:avLst/>
            <a:gdLst/>
            <a:ahLst/>
            <a:cxnLst/>
            <a:rect l="l" t="t" r="r" b="b"/>
            <a:pathLst>
              <a:path w="40639" h="26035">
                <a:moveTo>
                  <a:pt x="0" y="0"/>
                </a:moveTo>
                <a:lnTo>
                  <a:pt x="40061" y="25554"/>
                </a:lnTo>
              </a:path>
            </a:pathLst>
          </a:custGeom>
          <a:ln w="48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1682095" y="2517251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42"/>
                </a:lnTo>
              </a:path>
            </a:pathLst>
          </a:custGeom>
          <a:ln w="48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1697046" y="2517251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42"/>
                </a:lnTo>
              </a:path>
            </a:pathLst>
          </a:custGeom>
          <a:ln w="48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1697046" y="2749548"/>
            <a:ext cx="0" cy="55880"/>
          </a:xfrm>
          <a:custGeom>
            <a:avLst/>
            <a:gdLst/>
            <a:ahLst/>
            <a:cxnLst/>
            <a:rect l="l" t="t" r="r" b="b"/>
            <a:pathLst>
              <a:path h="55880">
                <a:moveTo>
                  <a:pt x="0" y="55488"/>
                </a:moveTo>
                <a:lnTo>
                  <a:pt x="0" y="0"/>
                </a:lnTo>
              </a:path>
            </a:pathLst>
          </a:custGeom>
          <a:ln w="48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1682095" y="2749548"/>
            <a:ext cx="0" cy="55880"/>
          </a:xfrm>
          <a:custGeom>
            <a:avLst/>
            <a:gdLst/>
            <a:ahLst/>
            <a:cxnLst/>
            <a:rect l="l" t="t" r="r" b="b"/>
            <a:pathLst>
              <a:path h="55880">
                <a:moveTo>
                  <a:pt x="0" y="55488"/>
                </a:moveTo>
                <a:lnTo>
                  <a:pt x="0" y="0"/>
                </a:lnTo>
              </a:path>
            </a:pathLst>
          </a:custGeom>
          <a:ln w="48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1566742" y="2709290"/>
            <a:ext cx="45085" cy="25400"/>
          </a:xfrm>
          <a:custGeom>
            <a:avLst/>
            <a:gdLst/>
            <a:ahLst/>
            <a:cxnLst/>
            <a:rect l="l" t="t" r="r" b="b"/>
            <a:pathLst>
              <a:path w="45084" h="25400">
                <a:moveTo>
                  <a:pt x="0" y="25026"/>
                </a:moveTo>
                <a:lnTo>
                  <a:pt x="44860" y="0"/>
                </a:lnTo>
              </a:path>
            </a:pathLst>
          </a:custGeom>
          <a:ln w="48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2278126" y="2354262"/>
            <a:ext cx="933450" cy="621030"/>
          </a:xfrm>
          <a:custGeom>
            <a:avLst/>
            <a:gdLst/>
            <a:ahLst/>
            <a:cxnLst/>
            <a:rect l="l" t="t" r="r" b="b"/>
            <a:pathLst>
              <a:path w="933450" h="621030">
                <a:moveTo>
                  <a:pt x="0" y="620712"/>
                </a:moveTo>
                <a:lnTo>
                  <a:pt x="933450" y="620712"/>
                </a:lnTo>
                <a:lnTo>
                  <a:pt x="9334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2435643" y="2745990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85160"/>
                </a:moveTo>
                <a:lnTo>
                  <a:pt x="0" y="0"/>
                </a:lnTo>
              </a:path>
            </a:pathLst>
          </a:custGeom>
          <a:ln w="49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2439948" y="2831150"/>
            <a:ext cx="72390" cy="42545"/>
          </a:xfrm>
          <a:custGeom>
            <a:avLst/>
            <a:gdLst/>
            <a:ahLst/>
            <a:cxnLst/>
            <a:rect l="l" t="t" r="r" b="b"/>
            <a:pathLst>
              <a:path w="72389" h="42544">
                <a:moveTo>
                  <a:pt x="71990" y="42263"/>
                </a:moveTo>
                <a:lnTo>
                  <a:pt x="0" y="0"/>
                </a:lnTo>
              </a:path>
            </a:pathLst>
          </a:custGeom>
          <a:ln w="50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2511939" y="2831150"/>
            <a:ext cx="71755" cy="42545"/>
          </a:xfrm>
          <a:custGeom>
            <a:avLst/>
            <a:gdLst/>
            <a:ahLst/>
            <a:cxnLst/>
            <a:rect l="l" t="t" r="r" b="b"/>
            <a:pathLst>
              <a:path w="71755" h="42544">
                <a:moveTo>
                  <a:pt x="71370" y="0"/>
                </a:moveTo>
                <a:lnTo>
                  <a:pt x="0" y="42263"/>
                </a:lnTo>
              </a:path>
            </a:pathLst>
          </a:custGeom>
          <a:ln w="50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2583309" y="2751035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115"/>
                </a:lnTo>
              </a:path>
            </a:pathLst>
          </a:custGeom>
          <a:ln w="49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2511939" y="2703734"/>
            <a:ext cx="71755" cy="42545"/>
          </a:xfrm>
          <a:custGeom>
            <a:avLst/>
            <a:gdLst/>
            <a:ahLst/>
            <a:cxnLst/>
            <a:rect l="l" t="t" r="r" b="b"/>
            <a:pathLst>
              <a:path w="71755" h="42544">
                <a:moveTo>
                  <a:pt x="0" y="0"/>
                </a:moveTo>
                <a:lnTo>
                  <a:pt x="71370" y="42255"/>
                </a:lnTo>
              </a:path>
            </a:pathLst>
          </a:custGeom>
          <a:ln w="50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2435643" y="2703734"/>
            <a:ext cx="76835" cy="42545"/>
          </a:xfrm>
          <a:custGeom>
            <a:avLst/>
            <a:gdLst/>
            <a:ahLst/>
            <a:cxnLst/>
            <a:rect l="l" t="t" r="r" b="b"/>
            <a:pathLst>
              <a:path w="76835" h="42544">
                <a:moveTo>
                  <a:pt x="0" y="42255"/>
                </a:moveTo>
                <a:lnTo>
                  <a:pt x="76295" y="0"/>
                </a:lnTo>
              </a:path>
            </a:pathLst>
          </a:custGeom>
          <a:ln w="50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2587622" y="2831150"/>
            <a:ext cx="72390" cy="42545"/>
          </a:xfrm>
          <a:custGeom>
            <a:avLst/>
            <a:gdLst/>
            <a:ahLst/>
            <a:cxnLst/>
            <a:rect l="l" t="t" r="r" b="b"/>
            <a:pathLst>
              <a:path w="72389" h="42544">
                <a:moveTo>
                  <a:pt x="71982" y="42263"/>
                </a:moveTo>
                <a:lnTo>
                  <a:pt x="0" y="0"/>
                </a:lnTo>
              </a:path>
            </a:pathLst>
          </a:custGeom>
          <a:ln w="50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2659605" y="2831150"/>
            <a:ext cx="71755" cy="42545"/>
          </a:xfrm>
          <a:custGeom>
            <a:avLst/>
            <a:gdLst/>
            <a:ahLst/>
            <a:cxnLst/>
            <a:rect l="l" t="t" r="r" b="b"/>
            <a:pathLst>
              <a:path w="71755" h="42544">
                <a:moveTo>
                  <a:pt x="71377" y="0"/>
                </a:moveTo>
                <a:lnTo>
                  <a:pt x="0" y="42263"/>
                </a:lnTo>
              </a:path>
            </a:pathLst>
          </a:custGeom>
          <a:ln w="50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2730982" y="2751035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115"/>
                </a:lnTo>
              </a:path>
            </a:pathLst>
          </a:custGeom>
          <a:ln w="49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2659605" y="2703734"/>
            <a:ext cx="71755" cy="42545"/>
          </a:xfrm>
          <a:custGeom>
            <a:avLst/>
            <a:gdLst/>
            <a:ahLst/>
            <a:cxnLst/>
            <a:rect l="l" t="t" r="r" b="b"/>
            <a:pathLst>
              <a:path w="71755" h="42544">
                <a:moveTo>
                  <a:pt x="0" y="0"/>
                </a:moveTo>
                <a:lnTo>
                  <a:pt x="71377" y="42255"/>
                </a:lnTo>
              </a:path>
            </a:pathLst>
          </a:custGeom>
          <a:ln w="50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2587622" y="2703734"/>
            <a:ext cx="72390" cy="42545"/>
          </a:xfrm>
          <a:custGeom>
            <a:avLst/>
            <a:gdLst/>
            <a:ahLst/>
            <a:cxnLst/>
            <a:rect l="l" t="t" r="r" b="b"/>
            <a:pathLst>
              <a:path w="72389" h="42544">
                <a:moveTo>
                  <a:pt x="71982" y="0"/>
                </a:moveTo>
                <a:lnTo>
                  <a:pt x="0" y="42255"/>
                </a:lnTo>
              </a:path>
            </a:pathLst>
          </a:custGeom>
          <a:ln w="50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2735901" y="2703734"/>
            <a:ext cx="71755" cy="42545"/>
          </a:xfrm>
          <a:custGeom>
            <a:avLst/>
            <a:gdLst/>
            <a:ahLst/>
            <a:cxnLst/>
            <a:rect l="l" t="t" r="r" b="b"/>
            <a:pathLst>
              <a:path w="71755" h="42544">
                <a:moveTo>
                  <a:pt x="71377" y="0"/>
                </a:moveTo>
                <a:lnTo>
                  <a:pt x="0" y="42255"/>
                </a:lnTo>
              </a:path>
            </a:pathLst>
          </a:custGeom>
          <a:ln w="50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2807278" y="2623604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130"/>
                </a:lnTo>
              </a:path>
            </a:pathLst>
          </a:custGeom>
          <a:ln w="49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2735901" y="2580707"/>
            <a:ext cx="71755" cy="38100"/>
          </a:xfrm>
          <a:custGeom>
            <a:avLst/>
            <a:gdLst/>
            <a:ahLst/>
            <a:cxnLst/>
            <a:rect l="l" t="t" r="r" b="b"/>
            <a:pathLst>
              <a:path w="71755" h="38100">
                <a:moveTo>
                  <a:pt x="71377" y="37854"/>
                </a:moveTo>
                <a:lnTo>
                  <a:pt x="0" y="0"/>
                </a:lnTo>
              </a:path>
            </a:pathLst>
          </a:custGeom>
          <a:ln w="50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2730982" y="2595213"/>
            <a:ext cx="61594" cy="33020"/>
          </a:xfrm>
          <a:custGeom>
            <a:avLst/>
            <a:gdLst/>
            <a:ahLst/>
            <a:cxnLst/>
            <a:rect l="l" t="t" r="r" b="b"/>
            <a:pathLst>
              <a:path w="61594" h="33019">
                <a:moveTo>
                  <a:pt x="61541" y="32812"/>
                </a:moveTo>
                <a:lnTo>
                  <a:pt x="0" y="0"/>
                </a:lnTo>
              </a:path>
            </a:pathLst>
          </a:custGeom>
          <a:ln w="50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2659605" y="2580707"/>
            <a:ext cx="76835" cy="43180"/>
          </a:xfrm>
          <a:custGeom>
            <a:avLst/>
            <a:gdLst/>
            <a:ahLst/>
            <a:cxnLst/>
            <a:rect l="l" t="t" r="r" b="b"/>
            <a:pathLst>
              <a:path w="76835" h="43180">
                <a:moveTo>
                  <a:pt x="0" y="42896"/>
                </a:moveTo>
                <a:lnTo>
                  <a:pt x="76295" y="0"/>
                </a:lnTo>
              </a:path>
            </a:pathLst>
          </a:custGeom>
          <a:ln w="50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2659605" y="2623604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130"/>
                </a:lnTo>
              </a:path>
            </a:pathLst>
          </a:custGeom>
          <a:ln w="49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2807278" y="2703734"/>
            <a:ext cx="76835" cy="42545"/>
          </a:xfrm>
          <a:custGeom>
            <a:avLst/>
            <a:gdLst/>
            <a:ahLst/>
            <a:cxnLst/>
            <a:rect l="l" t="t" r="r" b="b"/>
            <a:pathLst>
              <a:path w="76835" h="42544">
                <a:moveTo>
                  <a:pt x="76295" y="42255"/>
                </a:moveTo>
                <a:lnTo>
                  <a:pt x="0" y="0"/>
                </a:lnTo>
              </a:path>
            </a:pathLst>
          </a:custGeom>
          <a:ln w="50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2883574" y="2703734"/>
            <a:ext cx="71755" cy="42545"/>
          </a:xfrm>
          <a:custGeom>
            <a:avLst/>
            <a:gdLst/>
            <a:ahLst/>
            <a:cxnLst/>
            <a:rect l="l" t="t" r="r" b="b"/>
            <a:pathLst>
              <a:path w="71755" h="42544">
                <a:moveTo>
                  <a:pt x="71377" y="0"/>
                </a:moveTo>
                <a:lnTo>
                  <a:pt x="0" y="42255"/>
                </a:lnTo>
              </a:path>
            </a:pathLst>
          </a:custGeom>
          <a:ln w="50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2954952" y="2623604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130"/>
                </a:lnTo>
              </a:path>
            </a:pathLst>
          </a:custGeom>
          <a:ln w="49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2883574" y="2580707"/>
            <a:ext cx="71755" cy="38100"/>
          </a:xfrm>
          <a:custGeom>
            <a:avLst/>
            <a:gdLst/>
            <a:ahLst/>
            <a:cxnLst/>
            <a:rect l="l" t="t" r="r" b="b"/>
            <a:pathLst>
              <a:path w="71755" h="38100">
                <a:moveTo>
                  <a:pt x="71377" y="37854"/>
                </a:moveTo>
                <a:lnTo>
                  <a:pt x="0" y="0"/>
                </a:lnTo>
              </a:path>
            </a:pathLst>
          </a:custGeom>
          <a:ln w="50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2807278" y="2580707"/>
            <a:ext cx="71755" cy="38100"/>
          </a:xfrm>
          <a:custGeom>
            <a:avLst/>
            <a:gdLst/>
            <a:ahLst/>
            <a:cxnLst/>
            <a:rect l="l" t="t" r="r" b="b"/>
            <a:pathLst>
              <a:path w="71755" h="38100">
                <a:moveTo>
                  <a:pt x="71377" y="0"/>
                </a:moveTo>
                <a:lnTo>
                  <a:pt x="0" y="37854"/>
                </a:lnTo>
              </a:path>
            </a:pathLst>
          </a:custGeom>
          <a:ln w="50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2954952" y="2580707"/>
            <a:ext cx="71755" cy="38100"/>
          </a:xfrm>
          <a:custGeom>
            <a:avLst/>
            <a:gdLst/>
            <a:ahLst/>
            <a:cxnLst/>
            <a:rect l="l" t="t" r="r" b="b"/>
            <a:pathLst>
              <a:path w="71755" h="38100">
                <a:moveTo>
                  <a:pt x="71377" y="0"/>
                </a:moveTo>
                <a:lnTo>
                  <a:pt x="0" y="37854"/>
                </a:lnTo>
              </a:path>
            </a:pathLst>
          </a:custGeom>
          <a:ln w="50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3026329" y="2496180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526"/>
                </a:lnTo>
              </a:path>
            </a:pathLst>
          </a:custGeom>
          <a:ln w="49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2954952" y="2453283"/>
            <a:ext cx="71755" cy="43180"/>
          </a:xfrm>
          <a:custGeom>
            <a:avLst/>
            <a:gdLst/>
            <a:ahLst/>
            <a:cxnLst/>
            <a:rect l="l" t="t" r="r" b="b"/>
            <a:pathLst>
              <a:path w="71755" h="43180">
                <a:moveTo>
                  <a:pt x="0" y="0"/>
                </a:moveTo>
                <a:lnTo>
                  <a:pt x="71377" y="42896"/>
                </a:lnTo>
              </a:path>
            </a:pathLst>
          </a:custGeom>
          <a:ln w="50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2883574" y="2453283"/>
            <a:ext cx="71755" cy="43180"/>
          </a:xfrm>
          <a:custGeom>
            <a:avLst/>
            <a:gdLst/>
            <a:ahLst/>
            <a:cxnLst/>
            <a:rect l="l" t="t" r="r" b="b"/>
            <a:pathLst>
              <a:path w="71755" h="43180">
                <a:moveTo>
                  <a:pt x="0" y="42896"/>
                </a:moveTo>
                <a:lnTo>
                  <a:pt x="71377" y="0"/>
                </a:lnTo>
              </a:path>
            </a:pathLst>
          </a:custGeom>
          <a:ln w="50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2878656" y="2496180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526"/>
                </a:lnTo>
              </a:path>
            </a:pathLst>
          </a:custGeom>
          <a:ln w="49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2392572" y="2831150"/>
            <a:ext cx="38735" cy="28575"/>
          </a:xfrm>
          <a:custGeom>
            <a:avLst/>
            <a:gdLst/>
            <a:ahLst/>
            <a:cxnLst/>
            <a:rect l="l" t="t" r="r" b="b"/>
            <a:pathLst>
              <a:path w="38735" h="28575">
                <a:moveTo>
                  <a:pt x="38147" y="0"/>
                </a:moveTo>
                <a:lnTo>
                  <a:pt x="0" y="28385"/>
                </a:lnTo>
              </a:path>
            </a:pathLst>
          </a:custGeom>
          <a:ln w="50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2392572" y="2831150"/>
            <a:ext cx="47625" cy="33020"/>
          </a:xfrm>
          <a:custGeom>
            <a:avLst/>
            <a:gdLst/>
            <a:ahLst/>
            <a:cxnLst/>
            <a:rect l="l" t="t" r="r" b="b"/>
            <a:pathLst>
              <a:path w="47625" h="33019">
                <a:moveTo>
                  <a:pt x="43071" y="0"/>
                </a:moveTo>
                <a:lnTo>
                  <a:pt x="0" y="23969"/>
                </a:lnTo>
                <a:lnTo>
                  <a:pt x="0" y="32802"/>
                </a:lnTo>
                <a:lnTo>
                  <a:pt x="47376" y="5044"/>
                </a:lnTo>
                <a:lnTo>
                  <a:pt x="430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2516247" y="2878461"/>
            <a:ext cx="52705" cy="57150"/>
          </a:xfrm>
          <a:custGeom>
            <a:avLst/>
            <a:gdLst/>
            <a:ahLst/>
            <a:cxnLst/>
            <a:rect l="l" t="t" r="r" b="b"/>
            <a:pathLst>
              <a:path w="52705" h="57150">
                <a:moveTo>
                  <a:pt x="52307" y="56771"/>
                </a:moveTo>
                <a:lnTo>
                  <a:pt x="0" y="0"/>
                </a:lnTo>
              </a:path>
            </a:pathLst>
          </a:custGeom>
          <a:ln w="49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2511939" y="2878461"/>
            <a:ext cx="66675" cy="61594"/>
          </a:xfrm>
          <a:custGeom>
            <a:avLst/>
            <a:gdLst/>
            <a:ahLst/>
            <a:cxnLst/>
            <a:rect l="l" t="t" r="r" b="b"/>
            <a:pathLst>
              <a:path w="66675" h="61594">
                <a:moveTo>
                  <a:pt x="4307" y="0"/>
                </a:moveTo>
                <a:lnTo>
                  <a:pt x="0" y="0"/>
                </a:lnTo>
                <a:lnTo>
                  <a:pt x="56615" y="61188"/>
                </a:lnTo>
                <a:lnTo>
                  <a:pt x="66451" y="51726"/>
                </a:lnTo>
                <a:lnTo>
                  <a:pt x="43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2583309" y="266588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5693"/>
                </a:moveTo>
                <a:lnTo>
                  <a:pt x="0" y="0"/>
                </a:lnTo>
              </a:path>
            </a:pathLst>
          </a:custGeom>
          <a:ln w="49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2578391" y="2665880"/>
            <a:ext cx="14604" cy="85725"/>
          </a:xfrm>
          <a:custGeom>
            <a:avLst/>
            <a:gdLst/>
            <a:ahLst/>
            <a:cxnLst/>
            <a:rect l="l" t="t" r="r" b="b"/>
            <a:pathLst>
              <a:path w="14605" h="85725">
                <a:moveTo>
                  <a:pt x="14149" y="0"/>
                </a:moveTo>
                <a:lnTo>
                  <a:pt x="0" y="0"/>
                </a:lnTo>
                <a:lnTo>
                  <a:pt x="4918" y="80110"/>
                </a:lnTo>
                <a:lnTo>
                  <a:pt x="9231" y="85154"/>
                </a:lnTo>
                <a:lnTo>
                  <a:pt x="14149" y="80110"/>
                </a:lnTo>
                <a:lnTo>
                  <a:pt x="141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2730982" y="266588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5693"/>
                </a:moveTo>
                <a:lnTo>
                  <a:pt x="0" y="0"/>
                </a:lnTo>
              </a:path>
            </a:pathLst>
          </a:custGeom>
          <a:ln w="49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2726064" y="2665880"/>
            <a:ext cx="14604" cy="85725"/>
          </a:xfrm>
          <a:custGeom>
            <a:avLst/>
            <a:gdLst/>
            <a:ahLst/>
            <a:cxnLst/>
            <a:rect l="l" t="t" r="r" b="b"/>
            <a:pathLst>
              <a:path w="14605" h="85725">
                <a:moveTo>
                  <a:pt x="14149" y="0"/>
                </a:moveTo>
                <a:lnTo>
                  <a:pt x="0" y="0"/>
                </a:lnTo>
                <a:lnTo>
                  <a:pt x="4918" y="80110"/>
                </a:lnTo>
                <a:lnTo>
                  <a:pt x="9836" y="85154"/>
                </a:lnTo>
                <a:lnTo>
                  <a:pt x="14149" y="80110"/>
                </a:lnTo>
                <a:lnTo>
                  <a:pt x="141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2954952" y="2623604"/>
            <a:ext cx="33655" cy="38100"/>
          </a:xfrm>
          <a:custGeom>
            <a:avLst/>
            <a:gdLst/>
            <a:ahLst/>
            <a:cxnLst/>
            <a:rect l="l" t="t" r="r" b="b"/>
            <a:pathLst>
              <a:path w="33655" h="38100">
                <a:moveTo>
                  <a:pt x="0" y="0"/>
                </a:moveTo>
                <a:lnTo>
                  <a:pt x="33242" y="37854"/>
                </a:lnTo>
              </a:path>
            </a:pathLst>
          </a:custGeom>
          <a:ln w="49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2954952" y="2623604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4">
                <a:moveTo>
                  <a:pt x="0" y="0"/>
                </a:moveTo>
                <a:lnTo>
                  <a:pt x="0" y="4421"/>
                </a:lnTo>
                <a:lnTo>
                  <a:pt x="33242" y="42276"/>
                </a:lnTo>
                <a:lnTo>
                  <a:pt x="42448" y="328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2835577" y="2424893"/>
            <a:ext cx="43180" cy="66675"/>
          </a:xfrm>
          <a:custGeom>
            <a:avLst/>
            <a:gdLst/>
            <a:ahLst/>
            <a:cxnLst/>
            <a:rect l="l" t="t" r="r" b="b"/>
            <a:pathLst>
              <a:path w="43180" h="66675">
                <a:moveTo>
                  <a:pt x="43078" y="66245"/>
                </a:moveTo>
                <a:lnTo>
                  <a:pt x="0" y="0"/>
                </a:lnTo>
              </a:path>
            </a:pathLst>
          </a:custGeom>
          <a:ln w="49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2830659" y="2424893"/>
            <a:ext cx="53340" cy="71755"/>
          </a:xfrm>
          <a:custGeom>
            <a:avLst/>
            <a:gdLst/>
            <a:ahLst/>
            <a:cxnLst/>
            <a:rect l="l" t="t" r="r" b="b"/>
            <a:pathLst>
              <a:path w="53339" h="71755">
                <a:moveTo>
                  <a:pt x="14779" y="0"/>
                </a:moveTo>
                <a:lnTo>
                  <a:pt x="0" y="0"/>
                </a:lnTo>
                <a:lnTo>
                  <a:pt x="47997" y="71287"/>
                </a:lnTo>
                <a:lnTo>
                  <a:pt x="52915" y="71287"/>
                </a:lnTo>
                <a:lnTo>
                  <a:pt x="1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2950034" y="2443820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4918" y="0"/>
                </a:lnTo>
              </a:path>
            </a:pathLst>
          </a:custGeom>
          <a:ln w="50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2950034" y="2429960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4918" y="0"/>
                </a:lnTo>
              </a:path>
            </a:pathLst>
          </a:custGeom>
          <a:ln w="50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2950034" y="24204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2950034" y="24059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2950034" y="2392106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4918" y="0"/>
                </a:lnTo>
              </a:path>
            </a:pathLst>
          </a:custGeom>
          <a:ln w="50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2945115" y="238264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836" y="0"/>
                </a:lnTo>
              </a:path>
            </a:pathLst>
          </a:custGeom>
          <a:ln w="50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2945115" y="236813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836" y="0"/>
                </a:lnTo>
              </a:path>
            </a:pathLst>
          </a:custGeom>
          <a:ln w="50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2866358" y="2498391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4922" y="0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2854670" y="25006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2838059" y="2503123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4922" y="0"/>
                </a:lnTo>
              </a:path>
            </a:pathLst>
          </a:custGeom>
          <a:ln w="50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2823885" y="2505334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4922" y="0"/>
                </a:lnTo>
              </a:path>
            </a:pathLst>
          </a:custGeom>
          <a:ln w="94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2807278" y="27176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2802360" y="2727065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4918" y="0"/>
                </a:moveTo>
                <a:lnTo>
                  <a:pt x="0" y="0"/>
                </a:lnTo>
              </a:path>
            </a:pathLst>
          </a:custGeom>
          <a:ln w="50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2802360" y="27415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2802360" y="2755451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4918" y="0"/>
                </a:moveTo>
                <a:lnTo>
                  <a:pt x="0" y="0"/>
                </a:lnTo>
              </a:path>
            </a:pathLst>
          </a:custGeom>
          <a:ln w="50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2802360" y="2764912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4918" y="0"/>
                </a:moveTo>
                <a:lnTo>
                  <a:pt x="0" y="0"/>
                </a:lnTo>
              </a:path>
            </a:pathLst>
          </a:custGeom>
          <a:ln w="50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2802360" y="2779423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4918" y="0"/>
                </a:moveTo>
                <a:lnTo>
                  <a:pt x="0" y="0"/>
                </a:lnTo>
              </a:path>
            </a:pathLst>
          </a:custGeom>
          <a:ln w="50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2797442" y="2788884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9836" y="0"/>
                </a:moveTo>
                <a:lnTo>
                  <a:pt x="0" y="0"/>
                </a:lnTo>
              </a:path>
            </a:pathLst>
          </a:custGeom>
          <a:ln w="50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2502095" y="28828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2492866" y="28923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2483020" y="2897385"/>
            <a:ext cx="5080" cy="4445"/>
          </a:xfrm>
          <a:custGeom>
            <a:avLst/>
            <a:gdLst/>
            <a:ahLst/>
            <a:cxnLst/>
            <a:rect l="l" t="t" r="r" b="b"/>
            <a:pathLst>
              <a:path w="5080" h="4444">
                <a:moveTo>
                  <a:pt x="4923" y="4413"/>
                </a:moveTo>
                <a:lnTo>
                  <a:pt x="0" y="0"/>
                </a:lnTo>
              </a:path>
            </a:pathLst>
          </a:custGeom>
          <a:ln w="49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2473791" y="29068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2463947" y="29163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2454716" y="2920724"/>
            <a:ext cx="4445" cy="5080"/>
          </a:xfrm>
          <a:custGeom>
            <a:avLst/>
            <a:gdLst/>
            <a:ahLst/>
            <a:cxnLst/>
            <a:rect l="l" t="t" r="r" b="b"/>
            <a:pathLst>
              <a:path w="4444" h="5080">
                <a:moveTo>
                  <a:pt x="4307" y="5047"/>
                </a:move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2444872" y="2930188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80">
                <a:moveTo>
                  <a:pt x="4923" y="5044"/>
                </a:moveTo>
                <a:lnTo>
                  <a:pt x="0" y="0"/>
                </a:lnTo>
              </a:path>
            </a:pathLst>
          </a:custGeom>
          <a:ln w="49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3444875" y="2406713"/>
            <a:ext cx="754380" cy="516255"/>
          </a:xfrm>
          <a:custGeom>
            <a:avLst/>
            <a:gdLst/>
            <a:ahLst/>
            <a:cxnLst/>
            <a:rect l="l" t="t" r="r" b="b"/>
            <a:pathLst>
              <a:path w="754379" h="516255">
                <a:moveTo>
                  <a:pt x="0" y="515937"/>
                </a:moveTo>
                <a:lnTo>
                  <a:pt x="754062" y="515937"/>
                </a:lnTo>
                <a:lnTo>
                  <a:pt x="754062" y="0"/>
                </a:lnTo>
                <a:lnTo>
                  <a:pt x="0" y="0"/>
                </a:lnTo>
                <a:lnTo>
                  <a:pt x="0" y="515937"/>
                </a:lnTo>
                <a:close/>
              </a:path>
            </a:pathLst>
          </a:custGeom>
          <a:solidFill>
            <a:srgbClr val="FFF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3738607" y="2546775"/>
            <a:ext cx="27940" cy="42545"/>
          </a:xfrm>
          <a:custGeom>
            <a:avLst/>
            <a:gdLst/>
            <a:ahLst/>
            <a:cxnLst/>
            <a:rect l="l" t="t" r="r" b="b"/>
            <a:pathLst>
              <a:path w="27939" h="42544">
                <a:moveTo>
                  <a:pt x="27583" y="0"/>
                </a:moveTo>
                <a:lnTo>
                  <a:pt x="0" y="42117"/>
                </a:lnTo>
              </a:path>
            </a:pathLst>
          </a:custGeom>
          <a:ln w="48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3738607" y="2593266"/>
            <a:ext cx="41910" cy="70485"/>
          </a:xfrm>
          <a:custGeom>
            <a:avLst/>
            <a:gdLst/>
            <a:ahLst/>
            <a:cxnLst/>
            <a:rect l="l" t="t" r="r" b="b"/>
            <a:pathLst>
              <a:path w="41910" h="70485">
                <a:moveTo>
                  <a:pt x="41641" y="70039"/>
                </a:moveTo>
                <a:lnTo>
                  <a:pt x="0" y="0"/>
                </a:lnTo>
              </a:path>
            </a:pathLst>
          </a:custGeom>
          <a:ln w="48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3729406" y="2607507"/>
            <a:ext cx="36830" cy="55880"/>
          </a:xfrm>
          <a:custGeom>
            <a:avLst/>
            <a:gdLst/>
            <a:ahLst/>
            <a:cxnLst/>
            <a:rect l="l" t="t" r="r" b="b"/>
            <a:pathLst>
              <a:path w="36829" h="55880">
                <a:moveTo>
                  <a:pt x="36785" y="55798"/>
                </a:moveTo>
                <a:lnTo>
                  <a:pt x="0" y="0"/>
                </a:lnTo>
              </a:path>
            </a:pathLst>
          </a:custGeom>
          <a:ln w="48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3785128" y="2663305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78982" y="0"/>
                </a:moveTo>
                <a:lnTo>
                  <a:pt x="0" y="0"/>
                </a:lnTo>
              </a:path>
            </a:pathLst>
          </a:custGeom>
          <a:ln w="4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3864110" y="2593266"/>
            <a:ext cx="42545" cy="70485"/>
          </a:xfrm>
          <a:custGeom>
            <a:avLst/>
            <a:gdLst/>
            <a:ahLst/>
            <a:cxnLst/>
            <a:rect l="l" t="t" r="r" b="b"/>
            <a:pathLst>
              <a:path w="42545" h="70485">
                <a:moveTo>
                  <a:pt x="42174" y="0"/>
                </a:moveTo>
                <a:lnTo>
                  <a:pt x="0" y="70039"/>
                </a:lnTo>
              </a:path>
            </a:pathLst>
          </a:custGeom>
          <a:ln w="4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3854908" y="2588893"/>
            <a:ext cx="37465" cy="60960"/>
          </a:xfrm>
          <a:custGeom>
            <a:avLst/>
            <a:gdLst/>
            <a:ahLst/>
            <a:cxnLst/>
            <a:rect l="l" t="t" r="r" b="b"/>
            <a:pathLst>
              <a:path w="37464" h="60960">
                <a:moveTo>
                  <a:pt x="0" y="60732"/>
                </a:moveTo>
                <a:lnTo>
                  <a:pt x="37318" y="0"/>
                </a:lnTo>
              </a:path>
            </a:pathLst>
          </a:custGeom>
          <a:ln w="4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3864110" y="2518876"/>
            <a:ext cx="42545" cy="70485"/>
          </a:xfrm>
          <a:custGeom>
            <a:avLst/>
            <a:gdLst/>
            <a:ahLst/>
            <a:cxnLst/>
            <a:rect l="l" t="t" r="r" b="b"/>
            <a:pathLst>
              <a:path w="42545" h="70485">
                <a:moveTo>
                  <a:pt x="42174" y="70016"/>
                </a:moveTo>
                <a:lnTo>
                  <a:pt x="0" y="0"/>
                </a:lnTo>
              </a:path>
            </a:pathLst>
          </a:custGeom>
          <a:ln w="4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3813243" y="2518876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0866" y="0"/>
                </a:lnTo>
              </a:path>
            </a:pathLst>
          </a:custGeom>
          <a:ln w="4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3738607" y="2663305"/>
            <a:ext cx="41910" cy="75565"/>
          </a:xfrm>
          <a:custGeom>
            <a:avLst/>
            <a:gdLst/>
            <a:ahLst/>
            <a:cxnLst/>
            <a:rect l="l" t="t" r="r" b="b"/>
            <a:pathLst>
              <a:path w="41910" h="75564">
                <a:moveTo>
                  <a:pt x="0" y="74962"/>
                </a:moveTo>
                <a:lnTo>
                  <a:pt x="41641" y="0"/>
                </a:lnTo>
              </a:path>
            </a:pathLst>
          </a:custGeom>
          <a:ln w="48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3738607" y="2738267"/>
            <a:ext cx="41910" cy="70485"/>
          </a:xfrm>
          <a:custGeom>
            <a:avLst/>
            <a:gdLst/>
            <a:ahLst/>
            <a:cxnLst/>
            <a:rect l="l" t="t" r="r" b="b"/>
            <a:pathLst>
              <a:path w="41910" h="70485">
                <a:moveTo>
                  <a:pt x="41641" y="70032"/>
                </a:moveTo>
                <a:lnTo>
                  <a:pt x="0" y="0"/>
                </a:lnTo>
              </a:path>
            </a:pathLst>
          </a:custGeom>
          <a:ln w="48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3780249" y="2808300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56254" y="0"/>
                </a:moveTo>
                <a:lnTo>
                  <a:pt x="0" y="0"/>
                </a:lnTo>
              </a:path>
            </a:pathLst>
          </a:custGeom>
          <a:ln w="4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3883024" y="2738267"/>
            <a:ext cx="23495" cy="37465"/>
          </a:xfrm>
          <a:custGeom>
            <a:avLst/>
            <a:gdLst/>
            <a:ahLst/>
            <a:cxnLst/>
            <a:rect l="l" t="t" r="r" b="b"/>
            <a:pathLst>
              <a:path w="23495" h="37464">
                <a:moveTo>
                  <a:pt x="23260" y="0"/>
                </a:moveTo>
                <a:lnTo>
                  <a:pt x="0" y="37204"/>
                </a:lnTo>
              </a:path>
            </a:pathLst>
          </a:custGeom>
          <a:ln w="4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3864110" y="2663305"/>
            <a:ext cx="42545" cy="75565"/>
          </a:xfrm>
          <a:custGeom>
            <a:avLst/>
            <a:gdLst/>
            <a:ahLst/>
            <a:cxnLst/>
            <a:rect l="l" t="t" r="r" b="b"/>
            <a:pathLst>
              <a:path w="42545" h="75564">
                <a:moveTo>
                  <a:pt x="0" y="0"/>
                </a:moveTo>
                <a:lnTo>
                  <a:pt x="42174" y="74962"/>
                </a:lnTo>
              </a:path>
            </a:pathLst>
          </a:custGeom>
          <a:ln w="48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3910630" y="2738267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79514" y="0"/>
                </a:moveTo>
                <a:lnTo>
                  <a:pt x="0" y="0"/>
                </a:lnTo>
              </a:path>
            </a:pathLst>
          </a:custGeom>
          <a:ln w="4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3915486" y="2719664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69780" y="0"/>
                </a:moveTo>
                <a:lnTo>
                  <a:pt x="0" y="0"/>
                </a:lnTo>
              </a:path>
            </a:pathLst>
          </a:custGeom>
          <a:ln w="4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3990144" y="2663305"/>
            <a:ext cx="41910" cy="75565"/>
          </a:xfrm>
          <a:custGeom>
            <a:avLst/>
            <a:gdLst/>
            <a:ahLst/>
            <a:cxnLst/>
            <a:rect l="l" t="t" r="r" b="b"/>
            <a:pathLst>
              <a:path w="41910" h="75564">
                <a:moveTo>
                  <a:pt x="0" y="74962"/>
                </a:moveTo>
                <a:lnTo>
                  <a:pt x="41641" y="0"/>
                </a:lnTo>
              </a:path>
            </a:pathLst>
          </a:custGeom>
          <a:ln w="48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3990144" y="2588893"/>
            <a:ext cx="41910" cy="74930"/>
          </a:xfrm>
          <a:custGeom>
            <a:avLst/>
            <a:gdLst/>
            <a:ahLst/>
            <a:cxnLst/>
            <a:rect l="l" t="t" r="r" b="b"/>
            <a:pathLst>
              <a:path w="41910" h="74930">
                <a:moveTo>
                  <a:pt x="0" y="0"/>
                </a:moveTo>
                <a:lnTo>
                  <a:pt x="41641" y="74412"/>
                </a:lnTo>
              </a:path>
            </a:pathLst>
          </a:custGeom>
          <a:ln w="48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3980942" y="2607507"/>
            <a:ext cx="37465" cy="55880"/>
          </a:xfrm>
          <a:custGeom>
            <a:avLst/>
            <a:gdLst/>
            <a:ahLst/>
            <a:cxnLst/>
            <a:rect l="l" t="t" r="r" b="b"/>
            <a:pathLst>
              <a:path w="37464" h="55880">
                <a:moveTo>
                  <a:pt x="37318" y="55798"/>
                </a:moveTo>
                <a:lnTo>
                  <a:pt x="0" y="0"/>
                </a:lnTo>
              </a:path>
            </a:pathLst>
          </a:custGeom>
          <a:ln w="48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3910630" y="2588893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79514" y="0"/>
                </a:lnTo>
              </a:path>
            </a:pathLst>
          </a:custGeom>
          <a:ln w="4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3659087" y="2588893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79521" y="0"/>
                </a:lnTo>
              </a:path>
            </a:pathLst>
          </a:custGeom>
          <a:ln w="4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3612564" y="2593266"/>
            <a:ext cx="42545" cy="70485"/>
          </a:xfrm>
          <a:custGeom>
            <a:avLst/>
            <a:gdLst/>
            <a:ahLst/>
            <a:cxnLst/>
            <a:rect l="l" t="t" r="r" b="b"/>
            <a:pathLst>
              <a:path w="42545" h="70485">
                <a:moveTo>
                  <a:pt x="0" y="70039"/>
                </a:moveTo>
                <a:lnTo>
                  <a:pt x="42194" y="0"/>
                </a:lnTo>
              </a:path>
            </a:pathLst>
          </a:custGeom>
          <a:ln w="4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3631498" y="2607507"/>
            <a:ext cx="33020" cy="55880"/>
          </a:xfrm>
          <a:custGeom>
            <a:avLst/>
            <a:gdLst/>
            <a:ahLst/>
            <a:cxnLst/>
            <a:rect l="l" t="t" r="r" b="b"/>
            <a:pathLst>
              <a:path w="33020" h="55880">
                <a:moveTo>
                  <a:pt x="0" y="55798"/>
                </a:moveTo>
                <a:lnTo>
                  <a:pt x="32455" y="0"/>
                </a:lnTo>
              </a:path>
            </a:pathLst>
          </a:custGeom>
          <a:ln w="48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3612564" y="2663305"/>
            <a:ext cx="42545" cy="75565"/>
          </a:xfrm>
          <a:custGeom>
            <a:avLst/>
            <a:gdLst/>
            <a:ahLst/>
            <a:cxnLst/>
            <a:rect l="l" t="t" r="r" b="b"/>
            <a:pathLst>
              <a:path w="42545" h="75564">
                <a:moveTo>
                  <a:pt x="0" y="0"/>
                </a:moveTo>
                <a:lnTo>
                  <a:pt x="42194" y="74962"/>
                </a:lnTo>
              </a:path>
            </a:pathLst>
          </a:custGeom>
          <a:ln w="48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3654758" y="2738267"/>
            <a:ext cx="84455" cy="0"/>
          </a:xfrm>
          <a:custGeom>
            <a:avLst/>
            <a:gdLst/>
            <a:ahLst/>
            <a:cxnLst/>
            <a:rect l="l" t="t" r="r" b="b"/>
            <a:pathLst>
              <a:path w="84454">
                <a:moveTo>
                  <a:pt x="83849" y="0"/>
                </a:moveTo>
                <a:lnTo>
                  <a:pt x="0" y="0"/>
                </a:lnTo>
              </a:path>
            </a:pathLst>
          </a:custGeom>
          <a:ln w="4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3663954" y="2719664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0" y="0"/>
                </a:moveTo>
                <a:lnTo>
                  <a:pt x="69775" y="0"/>
                </a:lnTo>
              </a:path>
            </a:pathLst>
          </a:custGeom>
          <a:ln w="4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3761868" y="2808300"/>
            <a:ext cx="28575" cy="46990"/>
          </a:xfrm>
          <a:custGeom>
            <a:avLst/>
            <a:gdLst/>
            <a:ahLst/>
            <a:cxnLst/>
            <a:rect l="l" t="t" r="r" b="b"/>
            <a:pathLst>
              <a:path w="28575" h="46989">
                <a:moveTo>
                  <a:pt x="0" y="46506"/>
                </a:moveTo>
                <a:lnTo>
                  <a:pt x="28116" y="0"/>
                </a:lnTo>
              </a:path>
            </a:pathLst>
          </a:custGeom>
          <a:ln w="4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3752665" y="2803375"/>
            <a:ext cx="23495" cy="47625"/>
          </a:xfrm>
          <a:custGeom>
            <a:avLst/>
            <a:gdLst/>
            <a:ahLst/>
            <a:cxnLst/>
            <a:rect l="l" t="t" r="r" b="b"/>
            <a:pathLst>
              <a:path w="23495" h="47625">
                <a:moveTo>
                  <a:pt x="23260" y="0"/>
                </a:moveTo>
                <a:lnTo>
                  <a:pt x="0" y="47053"/>
                </a:lnTo>
              </a:path>
            </a:pathLst>
          </a:custGeom>
          <a:ln w="4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4036664" y="2663305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51376" y="0"/>
                </a:moveTo>
                <a:lnTo>
                  <a:pt x="0" y="0"/>
                </a:lnTo>
              </a:path>
            </a:pathLst>
          </a:custGeom>
          <a:ln w="4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3990144" y="2738267"/>
            <a:ext cx="23495" cy="37465"/>
          </a:xfrm>
          <a:custGeom>
            <a:avLst/>
            <a:gdLst/>
            <a:ahLst/>
            <a:cxnLst/>
            <a:rect l="l" t="t" r="r" b="b"/>
            <a:pathLst>
              <a:path w="23495" h="37464">
                <a:moveTo>
                  <a:pt x="23260" y="37204"/>
                </a:moveTo>
                <a:lnTo>
                  <a:pt x="0" y="0"/>
                </a:lnTo>
              </a:path>
            </a:pathLst>
          </a:custGeom>
          <a:ln w="4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3854908" y="2467428"/>
            <a:ext cx="33020" cy="51435"/>
          </a:xfrm>
          <a:custGeom>
            <a:avLst/>
            <a:gdLst/>
            <a:ahLst/>
            <a:cxnLst/>
            <a:rect l="l" t="t" r="r" b="b"/>
            <a:pathLst>
              <a:path w="33020" h="51435">
                <a:moveTo>
                  <a:pt x="0" y="51447"/>
                </a:moveTo>
                <a:lnTo>
                  <a:pt x="32462" y="0"/>
                </a:lnTo>
              </a:path>
            </a:pathLst>
          </a:custGeom>
          <a:ln w="4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3868966" y="2476735"/>
            <a:ext cx="28575" cy="46990"/>
          </a:xfrm>
          <a:custGeom>
            <a:avLst/>
            <a:gdLst/>
            <a:ahLst/>
            <a:cxnLst/>
            <a:rect l="l" t="t" r="r" b="b"/>
            <a:pathLst>
              <a:path w="28575" h="46989">
                <a:moveTo>
                  <a:pt x="28138" y="0"/>
                </a:moveTo>
                <a:lnTo>
                  <a:pt x="0" y="46513"/>
                </a:lnTo>
              </a:path>
            </a:pathLst>
          </a:custGeom>
          <a:ln w="4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3617433" y="2551686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0" y="0"/>
                </a:moveTo>
                <a:lnTo>
                  <a:pt x="37324" y="37206"/>
                </a:lnTo>
              </a:path>
            </a:pathLst>
          </a:custGeom>
          <a:ln w="48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3561177" y="2663305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387" y="0"/>
                </a:lnTo>
              </a:path>
            </a:pathLst>
          </a:custGeom>
          <a:ln w="4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4573651" y="203200"/>
            <a:ext cx="4526280" cy="1511300"/>
          </a:xfrm>
          <a:custGeom>
            <a:avLst/>
            <a:gdLst/>
            <a:ahLst/>
            <a:cxnLst/>
            <a:rect l="l" t="t" r="r" b="b"/>
            <a:pathLst>
              <a:path w="4526280" h="1511300">
                <a:moveTo>
                  <a:pt x="0" y="1511300"/>
                </a:moveTo>
                <a:lnTo>
                  <a:pt x="4525899" y="1511300"/>
                </a:lnTo>
                <a:lnTo>
                  <a:pt x="4525899" y="0"/>
                </a:lnTo>
                <a:lnTo>
                  <a:pt x="0" y="0"/>
                </a:lnTo>
                <a:lnTo>
                  <a:pt x="0" y="1511300"/>
                </a:lnTo>
                <a:close/>
              </a:path>
            </a:pathLst>
          </a:custGeom>
          <a:solidFill>
            <a:srgbClr val="FD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4649851" y="822388"/>
            <a:ext cx="539750" cy="367030"/>
          </a:xfrm>
          <a:custGeom>
            <a:avLst/>
            <a:gdLst/>
            <a:ahLst/>
            <a:cxnLst/>
            <a:rect l="l" t="t" r="r" b="b"/>
            <a:pathLst>
              <a:path w="539750" h="367030">
                <a:moveTo>
                  <a:pt x="0" y="366712"/>
                </a:moveTo>
                <a:lnTo>
                  <a:pt x="539750" y="366712"/>
                </a:lnTo>
                <a:lnTo>
                  <a:pt x="539750" y="0"/>
                </a:lnTo>
                <a:lnTo>
                  <a:pt x="0" y="0"/>
                </a:lnTo>
                <a:lnTo>
                  <a:pt x="0" y="366712"/>
                </a:lnTo>
                <a:close/>
              </a:path>
            </a:pathLst>
          </a:custGeom>
          <a:solidFill>
            <a:srgbClr val="FD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4665082" y="963260"/>
            <a:ext cx="0" cy="87630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87205"/>
                </a:moveTo>
                <a:lnTo>
                  <a:pt x="0" y="0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4665082" y="1050465"/>
            <a:ext cx="80645" cy="44450"/>
          </a:xfrm>
          <a:custGeom>
            <a:avLst/>
            <a:gdLst/>
            <a:ahLst/>
            <a:cxnLst/>
            <a:rect l="l" t="t" r="r" b="b"/>
            <a:pathLst>
              <a:path w="80645" h="44450">
                <a:moveTo>
                  <a:pt x="80631" y="44161"/>
                </a:moveTo>
                <a:lnTo>
                  <a:pt x="0" y="0"/>
                </a:lnTo>
              </a:path>
            </a:pathLst>
          </a:custGeom>
          <a:ln w="55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4685377" y="1040963"/>
            <a:ext cx="60325" cy="34290"/>
          </a:xfrm>
          <a:custGeom>
            <a:avLst/>
            <a:gdLst/>
            <a:ahLst/>
            <a:cxnLst/>
            <a:rect l="l" t="t" r="r" b="b"/>
            <a:pathLst>
              <a:path w="60325" h="34290">
                <a:moveTo>
                  <a:pt x="60336" y="34100"/>
                </a:moveTo>
                <a:lnTo>
                  <a:pt x="0" y="0"/>
                </a:lnTo>
              </a:path>
            </a:pathLst>
          </a:custGeom>
          <a:ln w="55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4745714" y="1050465"/>
            <a:ext cx="76200" cy="44450"/>
          </a:xfrm>
          <a:custGeom>
            <a:avLst/>
            <a:gdLst/>
            <a:ahLst/>
            <a:cxnLst/>
            <a:rect l="l" t="t" r="r" b="b"/>
            <a:pathLst>
              <a:path w="76200" h="44450">
                <a:moveTo>
                  <a:pt x="75696" y="0"/>
                </a:moveTo>
                <a:lnTo>
                  <a:pt x="0" y="44161"/>
                </a:lnTo>
              </a:path>
            </a:pathLst>
          </a:custGeom>
          <a:ln w="55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4821410" y="963260"/>
            <a:ext cx="0" cy="87630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205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4841707" y="972764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0"/>
                </a:moveTo>
                <a:lnTo>
                  <a:pt x="0" y="68198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4745714" y="919657"/>
            <a:ext cx="76200" cy="43815"/>
          </a:xfrm>
          <a:custGeom>
            <a:avLst/>
            <a:gdLst/>
            <a:ahLst/>
            <a:cxnLst/>
            <a:rect l="l" t="t" r="r" b="b"/>
            <a:pathLst>
              <a:path w="76200" h="43815">
                <a:moveTo>
                  <a:pt x="0" y="0"/>
                </a:moveTo>
                <a:lnTo>
                  <a:pt x="75696" y="43602"/>
                </a:lnTo>
              </a:path>
            </a:pathLst>
          </a:custGeom>
          <a:ln w="55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4665082" y="919657"/>
            <a:ext cx="80645" cy="43815"/>
          </a:xfrm>
          <a:custGeom>
            <a:avLst/>
            <a:gdLst/>
            <a:ahLst/>
            <a:cxnLst/>
            <a:rect l="l" t="t" r="r" b="b"/>
            <a:pathLst>
              <a:path w="80645" h="43815">
                <a:moveTo>
                  <a:pt x="0" y="43602"/>
                </a:moveTo>
                <a:lnTo>
                  <a:pt x="80631" y="0"/>
                </a:lnTo>
              </a:path>
            </a:pathLst>
          </a:custGeom>
          <a:ln w="55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4685377" y="939225"/>
            <a:ext cx="60325" cy="33655"/>
          </a:xfrm>
          <a:custGeom>
            <a:avLst/>
            <a:gdLst/>
            <a:ahLst/>
            <a:cxnLst/>
            <a:rect l="l" t="t" r="r" b="b"/>
            <a:pathLst>
              <a:path w="60325" h="33655">
                <a:moveTo>
                  <a:pt x="60336" y="0"/>
                </a:moveTo>
                <a:lnTo>
                  <a:pt x="0" y="33538"/>
                </a:lnTo>
              </a:path>
            </a:pathLst>
          </a:custGeom>
          <a:ln w="55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4826896" y="1050465"/>
            <a:ext cx="50800" cy="15240"/>
          </a:xfrm>
          <a:custGeom>
            <a:avLst/>
            <a:gdLst/>
            <a:ahLst/>
            <a:cxnLst/>
            <a:rect l="l" t="t" r="r" b="b"/>
            <a:pathLst>
              <a:path w="50800" h="15240">
                <a:moveTo>
                  <a:pt x="50459" y="15093"/>
                </a:moveTo>
                <a:lnTo>
                  <a:pt x="0" y="0"/>
                </a:lnTo>
              </a:path>
            </a:pathLst>
          </a:custGeom>
          <a:ln w="55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4932757" y="1006862"/>
            <a:ext cx="30480" cy="39370"/>
          </a:xfrm>
          <a:custGeom>
            <a:avLst/>
            <a:gdLst/>
            <a:ahLst/>
            <a:cxnLst/>
            <a:rect l="l" t="t" r="r" b="b"/>
            <a:pathLst>
              <a:path w="30479" h="39369">
                <a:moveTo>
                  <a:pt x="30174" y="0"/>
                </a:moveTo>
                <a:lnTo>
                  <a:pt x="0" y="39132"/>
                </a:lnTo>
              </a:path>
            </a:pathLst>
          </a:custGeom>
          <a:ln w="5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4912454" y="939225"/>
            <a:ext cx="50800" cy="67945"/>
          </a:xfrm>
          <a:custGeom>
            <a:avLst/>
            <a:gdLst/>
            <a:ahLst/>
            <a:cxnLst/>
            <a:rect l="l" t="t" r="r" b="b"/>
            <a:pathLst>
              <a:path w="50800" h="67944">
                <a:moveTo>
                  <a:pt x="0" y="0"/>
                </a:moveTo>
                <a:lnTo>
                  <a:pt x="50477" y="67637"/>
                </a:lnTo>
              </a:path>
            </a:pathLst>
          </a:custGeom>
          <a:ln w="55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4902583" y="953753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39" h="53340">
                <a:moveTo>
                  <a:pt x="0" y="0"/>
                </a:moveTo>
                <a:lnTo>
                  <a:pt x="40606" y="53109"/>
                </a:lnTo>
              </a:path>
            </a:pathLst>
          </a:custGeom>
          <a:ln w="55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4826896" y="934184"/>
            <a:ext cx="80645" cy="29209"/>
          </a:xfrm>
          <a:custGeom>
            <a:avLst/>
            <a:gdLst/>
            <a:ahLst/>
            <a:cxnLst/>
            <a:rect l="l" t="t" r="r" b="b"/>
            <a:pathLst>
              <a:path w="80645" h="29209">
                <a:moveTo>
                  <a:pt x="80633" y="0"/>
                </a:moveTo>
                <a:lnTo>
                  <a:pt x="0" y="29075"/>
                </a:lnTo>
              </a:path>
            </a:pathLst>
          </a:custGeom>
          <a:ln w="55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4907530" y="890579"/>
            <a:ext cx="30480" cy="43815"/>
          </a:xfrm>
          <a:custGeom>
            <a:avLst/>
            <a:gdLst/>
            <a:ahLst/>
            <a:cxnLst/>
            <a:rect l="l" t="t" r="r" b="b"/>
            <a:pathLst>
              <a:path w="30479" h="43815">
                <a:moveTo>
                  <a:pt x="30174" y="0"/>
                </a:moveTo>
                <a:lnTo>
                  <a:pt x="0" y="43605"/>
                </a:lnTo>
              </a:path>
            </a:pathLst>
          </a:custGeom>
          <a:ln w="55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5181600" y="765238"/>
            <a:ext cx="768350" cy="481330"/>
          </a:xfrm>
          <a:custGeom>
            <a:avLst/>
            <a:gdLst/>
            <a:ahLst/>
            <a:cxnLst/>
            <a:rect l="l" t="t" r="r" b="b"/>
            <a:pathLst>
              <a:path w="768350" h="481330">
                <a:moveTo>
                  <a:pt x="0" y="481012"/>
                </a:moveTo>
                <a:lnTo>
                  <a:pt x="768350" y="481012"/>
                </a:lnTo>
                <a:lnTo>
                  <a:pt x="768350" y="0"/>
                </a:lnTo>
                <a:lnTo>
                  <a:pt x="0" y="0"/>
                </a:lnTo>
                <a:lnTo>
                  <a:pt x="0" y="481012"/>
                </a:lnTo>
                <a:close/>
              </a:path>
            </a:pathLst>
          </a:custGeom>
          <a:solidFill>
            <a:srgbClr val="FD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5353083" y="988148"/>
            <a:ext cx="0" cy="86995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86389"/>
                </a:moveTo>
                <a:lnTo>
                  <a:pt x="0" y="0"/>
                </a:lnTo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5367656" y="993482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5722"/>
                </a:moveTo>
                <a:lnTo>
                  <a:pt x="0" y="0"/>
                </a:lnTo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5353083" y="1074538"/>
            <a:ext cx="75565" cy="46355"/>
          </a:xfrm>
          <a:custGeom>
            <a:avLst/>
            <a:gdLst/>
            <a:ahLst/>
            <a:cxnLst/>
            <a:rect l="l" t="t" r="r" b="b"/>
            <a:pathLst>
              <a:path w="75564" h="46355">
                <a:moveTo>
                  <a:pt x="0" y="0"/>
                </a:moveTo>
                <a:lnTo>
                  <a:pt x="75094" y="45859"/>
                </a:lnTo>
              </a:path>
            </a:pathLst>
          </a:custGeom>
          <a:ln w="6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5433782" y="1074538"/>
            <a:ext cx="75565" cy="46355"/>
          </a:xfrm>
          <a:custGeom>
            <a:avLst/>
            <a:gdLst/>
            <a:ahLst/>
            <a:cxnLst/>
            <a:rect l="l" t="t" r="r" b="b"/>
            <a:pathLst>
              <a:path w="75564" h="46355">
                <a:moveTo>
                  <a:pt x="75094" y="0"/>
                </a:moveTo>
                <a:lnTo>
                  <a:pt x="0" y="45859"/>
                </a:lnTo>
              </a:path>
            </a:pathLst>
          </a:custGeom>
          <a:ln w="6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5428177" y="1064938"/>
            <a:ext cx="65405" cy="40640"/>
          </a:xfrm>
          <a:custGeom>
            <a:avLst/>
            <a:gdLst/>
            <a:ahLst/>
            <a:cxnLst/>
            <a:rect l="l" t="t" r="r" b="b"/>
            <a:pathLst>
              <a:path w="65404" h="40640">
                <a:moveTo>
                  <a:pt x="0" y="40530"/>
                </a:moveTo>
                <a:lnTo>
                  <a:pt x="65009" y="0"/>
                </a:lnTo>
              </a:path>
            </a:pathLst>
          </a:custGeom>
          <a:ln w="62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5508876" y="988148"/>
            <a:ext cx="0" cy="86995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389"/>
                </a:lnTo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5433782" y="938022"/>
            <a:ext cx="75565" cy="46355"/>
          </a:xfrm>
          <a:custGeom>
            <a:avLst/>
            <a:gdLst/>
            <a:ahLst/>
            <a:cxnLst/>
            <a:rect l="l" t="t" r="r" b="b"/>
            <a:pathLst>
              <a:path w="75564" h="46355">
                <a:moveTo>
                  <a:pt x="0" y="0"/>
                </a:moveTo>
                <a:lnTo>
                  <a:pt x="75094" y="45859"/>
                </a:lnTo>
              </a:path>
            </a:pathLst>
          </a:custGeom>
          <a:ln w="6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5428177" y="958285"/>
            <a:ext cx="65405" cy="35560"/>
          </a:xfrm>
          <a:custGeom>
            <a:avLst/>
            <a:gdLst/>
            <a:ahLst/>
            <a:cxnLst/>
            <a:rect l="l" t="t" r="r" b="b"/>
            <a:pathLst>
              <a:path w="65404" h="35559">
                <a:moveTo>
                  <a:pt x="65009" y="35196"/>
                </a:moveTo>
                <a:lnTo>
                  <a:pt x="0" y="0"/>
                </a:lnTo>
              </a:path>
            </a:pathLst>
          </a:custGeom>
          <a:ln w="6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5353083" y="938022"/>
            <a:ext cx="81280" cy="46355"/>
          </a:xfrm>
          <a:custGeom>
            <a:avLst/>
            <a:gdLst/>
            <a:ahLst/>
            <a:cxnLst/>
            <a:rect l="l" t="t" r="r" b="b"/>
            <a:pathLst>
              <a:path w="81279" h="46355">
                <a:moveTo>
                  <a:pt x="80699" y="0"/>
                </a:moveTo>
                <a:lnTo>
                  <a:pt x="0" y="45859"/>
                </a:lnTo>
              </a:path>
            </a:pathLst>
          </a:custGeom>
          <a:ln w="61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5508876" y="1074538"/>
            <a:ext cx="81280" cy="46355"/>
          </a:xfrm>
          <a:custGeom>
            <a:avLst/>
            <a:gdLst/>
            <a:ahLst/>
            <a:cxnLst/>
            <a:rect l="l" t="t" r="r" b="b"/>
            <a:pathLst>
              <a:path w="81279" h="46355">
                <a:moveTo>
                  <a:pt x="80699" y="45859"/>
                </a:moveTo>
                <a:lnTo>
                  <a:pt x="0" y="0"/>
                </a:lnTo>
              </a:path>
            </a:pathLst>
          </a:custGeom>
          <a:ln w="61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5589576" y="1074538"/>
            <a:ext cx="75565" cy="46355"/>
          </a:xfrm>
          <a:custGeom>
            <a:avLst/>
            <a:gdLst/>
            <a:ahLst/>
            <a:cxnLst/>
            <a:rect l="l" t="t" r="r" b="b"/>
            <a:pathLst>
              <a:path w="75564" h="46355">
                <a:moveTo>
                  <a:pt x="75071" y="0"/>
                </a:moveTo>
                <a:lnTo>
                  <a:pt x="0" y="45859"/>
                </a:lnTo>
              </a:path>
            </a:pathLst>
          </a:custGeom>
          <a:ln w="6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5664647" y="988148"/>
            <a:ext cx="0" cy="86995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389"/>
                </a:lnTo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5650083" y="993482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5722"/>
                </a:lnTo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5619839" y="958285"/>
            <a:ext cx="45085" cy="26034"/>
          </a:xfrm>
          <a:custGeom>
            <a:avLst/>
            <a:gdLst/>
            <a:ahLst/>
            <a:cxnLst/>
            <a:rect l="l" t="t" r="r" b="b"/>
            <a:pathLst>
              <a:path w="45085" h="26034">
                <a:moveTo>
                  <a:pt x="0" y="0"/>
                </a:moveTo>
                <a:lnTo>
                  <a:pt x="44808" y="25596"/>
                </a:lnTo>
              </a:path>
            </a:pathLst>
          </a:custGeom>
          <a:ln w="61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5508876" y="958285"/>
            <a:ext cx="45085" cy="26034"/>
          </a:xfrm>
          <a:custGeom>
            <a:avLst/>
            <a:gdLst/>
            <a:ahLst/>
            <a:cxnLst/>
            <a:rect l="l" t="t" r="r" b="b"/>
            <a:pathLst>
              <a:path w="45085" h="26034">
                <a:moveTo>
                  <a:pt x="44831" y="0"/>
                </a:moveTo>
                <a:lnTo>
                  <a:pt x="0" y="25596"/>
                </a:lnTo>
              </a:path>
            </a:pathLst>
          </a:custGeom>
          <a:ln w="61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5664647" y="938022"/>
            <a:ext cx="76835" cy="46355"/>
          </a:xfrm>
          <a:custGeom>
            <a:avLst/>
            <a:gdLst/>
            <a:ahLst/>
            <a:cxnLst/>
            <a:rect l="l" t="t" r="r" b="b"/>
            <a:pathLst>
              <a:path w="76835" h="46355">
                <a:moveTo>
                  <a:pt x="76219" y="0"/>
                </a:moveTo>
                <a:lnTo>
                  <a:pt x="0" y="45859"/>
                </a:lnTo>
              </a:path>
            </a:pathLst>
          </a:custGeom>
          <a:ln w="62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5745370" y="938022"/>
            <a:ext cx="75565" cy="46355"/>
          </a:xfrm>
          <a:custGeom>
            <a:avLst/>
            <a:gdLst/>
            <a:ahLst/>
            <a:cxnLst/>
            <a:rect l="l" t="t" r="r" b="b"/>
            <a:pathLst>
              <a:path w="75564" h="46355">
                <a:moveTo>
                  <a:pt x="75071" y="45859"/>
                </a:moveTo>
                <a:lnTo>
                  <a:pt x="0" y="0"/>
                </a:lnTo>
              </a:path>
            </a:pathLst>
          </a:custGeom>
          <a:ln w="6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5759934" y="927355"/>
            <a:ext cx="60960" cy="40640"/>
          </a:xfrm>
          <a:custGeom>
            <a:avLst/>
            <a:gdLst/>
            <a:ahLst/>
            <a:cxnLst/>
            <a:rect l="l" t="t" r="r" b="b"/>
            <a:pathLst>
              <a:path w="60960" h="40640">
                <a:moveTo>
                  <a:pt x="0" y="0"/>
                </a:moveTo>
                <a:lnTo>
                  <a:pt x="60507" y="40530"/>
                </a:lnTo>
              </a:path>
            </a:pathLst>
          </a:custGeom>
          <a:ln w="6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5820441" y="938022"/>
            <a:ext cx="81280" cy="46355"/>
          </a:xfrm>
          <a:custGeom>
            <a:avLst/>
            <a:gdLst/>
            <a:ahLst/>
            <a:cxnLst/>
            <a:rect l="l" t="t" r="r" b="b"/>
            <a:pathLst>
              <a:path w="81279" h="46355">
                <a:moveTo>
                  <a:pt x="80722" y="0"/>
                </a:moveTo>
                <a:lnTo>
                  <a:pt x="0" y="45859"/>
                </a:lnTo>
              </a:path>
            </a:pathLst>
          </a:custGeom>
          <a:ln w="61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5901163" y="851633"/>
            <a:ext cx="0" cy="86995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389"/>
                </a:lnTo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5880994" y="856966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5722"/>
                </a:lnTo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5820441" y="800422"/>
            <a:ext cx="81280" cy="46355"/>
          </a:xfrm>
          <a:custGeom>
            <a:avLst/>
            <a:gdLst/>
            <a:ahLst/>
            <a:cxnLst/>
            <a:rect l="l" t="t" r="r" b="b"/>
            <a:pathLst>
              <a:path w="81279" h="46355">
                <a:moveTo>
                  <a:pt x="0" y="0"/>
                </a:moveTo>
                <a:lnTo>
                  <a:pt x="80722" y="45876"/>
                </a:lnTo>
              </a:path>
            </a:pathLst>
          </a:custGeom>
          <a:ln w="61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5745370" y="800422"/>
            <a:ext cx="75565" cy="46355"/>
          </a:xfrm>
          <a:custGeom>
            <a:avLst/>
            <a:gdLst/>
            <a:ahLst/>
            <a:cxnLst/>
            <a:rect l="l" t="t" r="r" b="b"/>
            <a:pathLst>
              <a:path w="75564" h="46355">
                <a:moveTo>
                  <a:pt x="0" y="45876"/>
                </a:moveTo>
                <a:lnTo>
                  <a:pt x="75071" y="0"/>
                </a:lnTo>
              </a:path>
            </a:pathLst>
          </a:custGeom>
          <a:ln w="6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5759934" y="820703"/>
            <a:ext cx="60960" cy="36830"/>
          </a:xfrm>
          <a:custGeom>
            <a:avLst/>
            <a:gdLst/>
            <a:ahLst/>
            <a:cxnLst/>
            <a:rect l="l" t="t" r="r" b="b"/>
            <a:pathLst>
              <a:path w="60960" h="36830">
                <a:moveTo>
                  <a:pt x="0" y="36263"/>
                </a:moveTo>
                <a:lnTo>
                  <a:pt x="60507" y="0"/>
                </a:lnTo>
              </a:path>
            </a:pathLst>
          </a:custGeom>
          <a:ln w="6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5740867" y="851633"/>
            <a:ext cx="0" cy="86995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389"/>
                </a:lnTo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5901163" y="820703"/>
            <a:ext cx="46355" cy="26034"/>
          </a:xfrm>
          <a:custGeom>
            <a:avLst/>
            <a:gdLst/>
            <a:ahLst/>
            <a:cxnLst/>
            <a:rect l="l" t="t" r="r" b="b"/>
            <a:pathLst>
              <a:path w="46354" h="26034">
                <a:moveTo>
                  <a:pt x="45943" y="0"/>
                </a:moveTo>
                <a:lnTo>
                  <a:pt x="0" y="25596"/>
                </a:lnTo>
              </a:path>
            </a:pathLst>
          </a:custGeom>
          <a:ln w="61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5664647" y="1074538"/>
            <a:ext cx="50800" cy="31115"/>
          </a:xfrm>
          <a:custGeom>
            <a:avLst/>
            <a:gdLst/>
            <a:ahLst/>
            <a:cxnLst/>
            <a:rect l="l" t="t" r="r" b="b"/>
            <a:pathLst>
              <a:path w="50800" h="31115">
                <a:moveTo>
                  <a:pt x="0" y="0"/>
                </a:moveTo>
                <a:lnTo>
                  <a:pt x="50445" y="30929"/>
                </a:lnTo>
              </a:path>
            </a:pathLst>
          </a:custGeom>
          <a:ln w="6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5594060" y="1120397"/>
            <a:ext cx="0" cy="50165"/>
          </a:xfrm>
          <a:custGeom>
            <a:avLst/>
            <a:gdLst/>
            <a:ahLst/>
            <a:cxnLst/>
            <a:rect l="l" t="t" r="r" b="b"/>
            <a:pathLst>
              <a:path h="50165">
                <a:moveTo>
                  <a:pt x="0" y="50130"/>
                </a:moveTo>
                <a:lnTo>
                  <a:pt x="0" y="0"/>
                </a:lnTo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5579487" y="1120397"/>
            <a:ext cx="0" cy="50165"/>
          </a:xfrm>
          <a:custGeom>
            <a:avLst/>
            <a:gdLst/>
            <a:ahLst/>
            <a:cxnLst/>
            <a:rect l="l" t="t" r="r" b="b"/>
            <a:pathLst>
              <a:path h="50165">
                <a:moveTo>
                  <a:pt x="0" y="50130"/>
                </a:moveTo>
                <a:lnTo>
                  <a:pt x="0" y="0"/>
                </a:lnTo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5302646" y="958285"/>
            <a:ext cx="50800" cy="26034"/>
          </a:xfrm>
          <a:custGeom>
            <a:avLst/>
            <a:gdLst/>
            <a:ahLst/>
            <a:cxnLst/>
            <a:rect l="l" t="t" r="r" b="b"/>
            <a:pathLst>
              <a:path w="50800" h="26034">
                <a:moveTo>
                  <a:pt x="50436" y="25596"/>
                </a:moveTo>
                <a:lnTo>
                  <a:pt x="0" y="0"/>
                </a:lnTo>
              </a:path>
            </a:pathLst>
          </a:custGeom>
          <a:ln w="61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5694924" y="820703"/>
            <a:ext cx="46355" cy="26034"/>
          </a:xfrm>
          <a:custGeom>
            <a:avLst/>
            <a:gdLst/>
            <a:ahLst/>
            <a:cxnLst/>
            <a:rect l="l" t="t" r="r" b="b"/>
            <a:pathLst>
              <a:path w="46354" h="26034">
                <a:moveTo>
                  <a:pt x="0" y="0"/>
                </a:moveTo>
                <a:lnTo>
                  <a:pt x="45943" y="25596"/>
                </a:lnTo>
              </a:path>
            </a:pathLst>
          </a:custGeom>
          <a:ln w="61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5428177" y="1125731"/>
            <a:ext cx="0" cy="50165"/>
          </a:xfrm>
          <a:custGeom>
            <a:avLst/>
            <a:gdLst/>
            <a:ahLst/>
            <a:cxnLst/>
            <a:rect l="l" t="t" r="r" b="b"/>
            <a:pathLst>
              <a:path h="50165">
                <a:moveTo>
                  <a:pt x="0" y="50126"/>
                </a:moveTo>
                <a:lnTo>
                  <a:pt x="0" y="0"/>
                </a:lnTo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 txBox="1"/>
          <p:nvPr/>
        </p:nvSpPr>
        <p:spPr>
          <a:xfrm>
            <a:off x="5947107" y="754062"/>
            <a:ext cx="1301750" cy="50355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r>
              <a:rPr sz="600" spc="55" dirty="0">
                <a:latin typeface="Arial"/>
                <a:cs typeface="Arial"/>
              </a:rPr>
              <a:t>O </a:t>
            </a:r>
            <a:r>
              <a:rPr sz="600" spc="-65" dirty="0">
                <a:latin typeface="Arial"/>
                <a:cs typeface="Arial"/>
              </a:rPr>
              <a:t> </a:t>
            </a:r>
            <a:endParaRPr sz="600">
              <a:latin typeface="Arial"/>
              <a:cs typeface="Arial"/>
            </a:endParaRPr>
          </a:p>
        </p:txBody>
      </p:sp>
      <p:sp>
        <p:nvSpPr>
          <p:cNvPr id="686" name="object 686"/>
          <p:cNvSpPr/>
          <p:nvPr/>
        </p:nvSpPr>
        <p:spPr>
          <a:xfrm>
            <a:off x="5949950" y="754062"/>
            <a:ext cx="1298575" cy="503555"/>
          </a:xfrm>
          <a:custGeom>
            <a:avLst/>
            <a:gdLst/>
            <a:ahLst/>
            <a:cxnLst/>
            <a:rect l="l" t="t" r="r" b="b"/>
            <a:pathLst>
              <a:path w="1298575" h="503555">
                <a:moveTo>
                  <a:pt x="0" y="503237"/>
                </a:moveTo>
                <a:lnTo>
                  <a:pt x="1298575" y="503237"/>
                </a:lnTo>
                <a:lnTo>
                  <a:pt x="1298575" y="0"/>
                </a:lnTo>
                <a:lnTo>
                  <a:pt x="0" y="0"/>
                </a:lnTo>
                <a:lnTo>
                  <a:pt x="0" y="503237"/>
                </a:lnTo>
                <a:close/>
              </a:path>
            </a:pathLst>
          </a:custGeom>
          <a:solidFill>
            <a:srgbClr val="FD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6100051" y="923452"/>
            <a:ext cx="17145" cy="88900"/>
          </a:xfrm>
          <a:custGeom>
            <a:avLst/>
            <a:gdLst/>
            <a:ahLst/>
            <a:cxnLst/>
            <a:rect l="l" t="t" r="r" b="b"/>
            <a:pathLst>
              <a:path w="17145" h="88900">
                <a:moveTo>
                  <a:pt x="0" y="88374"/>
                </a:moveTo>
                <a:lnTo>
                  <a:pt x="16523" y="88374"/>
                </a:lnTo>
                <a:lnTo>
                  <a:pt x="16523" y="0"/>
                </a:lnTo>
                <a:lnTo>
                  <a:pt x="0" y="0"/>
                </a:lnTo>
                <a:lnTo>
                  <a:pt x="0" y="883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6114438" y="933273"/>
            <a:ext cx="17145" cy="69215"/>
          </a:xfrm>
          <a:custGeom>
            <a:avLst/>
            <a:gdLst/>
            <a:ahLst/>
            <a:cxnLst/>
            <a:rect l="l" t="t" r="r" b="b"/>
            <a:pathLst>
              <a:path w="17145" h="69215">
                <a:moveTo>
                  <a:pt x="0" y="68733"/>
                </a:moveTo>
                <a:lnTo>
                  <a:pt x="16523" y="68733"/>
                </a:lnTo>
                <a:lnTo>
                  <a:pt x="16523" y="0"/>
                </a:lnTo>
                <a:lnTo>
                  <a:pt x="0" y="0"/>
                </a:lnTo>
                <a:lnTo>
                  <a:pt x="0" y="687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6108312" y="1011827"/>
            <a:ext cx="74930" cy="44450"/>
          </a:xfrm>
          <a:custGeom>
            <a:avLst/>
            <a:gdLst/>
            <a:ahLst/>
            <a:cxnLst/>
            <a:rect l="l" t="t" r="r" b="b"/>
            <a:pathLst>
              <a:path w="74929" h="44450">
                <a:moveTo>
                  <a:pt x="74850" y="44182"/>
                </a:moveTo>
                <a:lnTo>
                  <a:pt x="0" y="0"/>
                </a:lnTo>
              </a:path>
            </a:pathLst>
          </a:custGeom>
          <a:ln w="14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6183162" y="1011827"/>
            <a:ext cx="69215" cy="44450"/>
          </a:xfrm>
          <a:custGeom>
            <a:avLst/>
            <a:gdLst/>
            <a:ahLst/>
            <a:cxnLst/>
            <a:rect l="l" t="t" r="r" b="b"/>
            <a:pathLst>
              <a:path w="69214" h="44450">
                <a:moveTo>
                  <a:pt x="69102" y="0"/>
                </a:moveTo>
                <a:lnTo>
                  <a:pt x="0" y="44182"/>
                </a:lnTo>
              </a:path>
            </a:pathLst>
          </a:custGeom>
          <a:ln w="147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6177415" y="1002006"/>
            <a:ext cx="60960" cy="34925"/>
          </a:xfrm>
          <a:custGeom>
            <a:avLst/>
            <a:gdLst/>
            <a:ahLst/>
            <a:cxnLst/>
            <a:rect l="l" t="t" r="r" b="b"/>
            <a:pathLst>
              <a:path w="60960" h="34925">
                <a:moveTo>
                  <a:pt x="0" y="34361"/>
                </a:moveTo>
                <a:lnTo>
                  <a:pt x="60463" y="0"/>
                </a:lnTo>
              </a:path>
            </a:pathLst>
          </a:custGeom>
          <a:ln w="146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6252265" y="923452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374"/>
                </a:lnTo>
              </a:path>
            </a:pathLst>
          </a:custGeom>
          <a:ln w="165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6183162" y="879270"/>
            <a:ext cx="69215" cy="44450"/>
          </a:xfrm>
          <a:custGeom>
            <a:avLst/>
            <a:gdLst/>
            <a:ahLst/>
            <a:cxnLst/>
            <a:rect l="l" t="t" r="r" b="b"/>
            <a:pathLst>
              <a:path w="69214" h="44450">
                <a:moveTo>
                  <a:pt x="0" y="0"/>
                </a:moveTo>
                <a:lnTo>
                  <a:pt x="69102" y="44182"/>
                </a:lnTo>
              </a:path>
            </a:pathLst>
          </a:custGeom>
          <a:ln w="147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6177415" y="898901"/>
            <a:ext cx="60960" cy="34925"/>
          </a:xfrm>
          <a:custGeom>
            <a:avLst/>
            <a:gdLst/>
            <a:ahLst/>
            <a:cxnLst/>
            <a:rect l="l" t="t" r="r" b="b"/>
            <a:pathLst>
              <a:path w="60960" h="34925">
                <a:moveTo>
                  <a:pt x="60463" y="34371"/>
                </a:moveTo>
                <a:lnTo>
                  <a:pt x="0" y="0"/>
                </a:lnTo>
              </a:path>
            </a:pathLst>
          </a:custGeom>
          <a:ln w="146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6108312" y="879270"/>
            <a:ext cx="69215" cy="44450"/>
          </a:xfrm>
          <a:custGeom>
            <a:avLst/>
            <a:gdLst/>
            <a:ahLst/>
            <a:cxnLst/>
            <a:rect l="l" t="t" r="r" b="b"/>
            <a:pathLst>
              <a:path w="69214" h="44450">
                <a:moveTo>
                  <a:pt x="69102" y="0"/>
                </a:moveTo>
                <a:lnTo>
                  <a:pt x="0" y="44182"/>
                </a:lnTo>
              </a:path>
            </a:pathLst>
          </a:custGeom>
          <a:ln w="147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6252265" y="1011827"/>
            <a:ext cx="43815" cy="24765"/>
          </a:xfrm>
          <a:custGeom>
            <a:avLst/>
            <a:gdLst/>
            <a:ahLst/>
            <a:cxnLst/>
            <a:rect l="l" t="t" r="r" b="b"/>
            <a:pathLst>
              <a:path w="43814" h="24765">
                <a:moveTo>
                  <a:pt x="43196" y="24541"/>
                </a:moveTo>
                <a:lnTo>
                  <a:pt x="0" y="0"/>
                </a:lnTo>
              </a:path>
            </a:pathLst>
          </a:custGeom>
          <a:ln w="146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6355924" y="1011827"/>
            <a:ext cx="40640" cy="24765"/>
          </a:xfrm>
          <a:custGeom>
            <a:avLst/>
            <a:gdLst/>
            <a:ahLst/>
            <a:cxnLst/>
            <a:rect l="l" t="t" r="r" b="b"/>
            <a:pathLst>
              <a:path w="40639" h="24765">
                <a:moveTo>
                  <a:pt x="40304" y="0"/>
                </a:moveTo>
                <a:lnTo>
                  <a:pt x="0" y="24541"/>
                </a:lnTo>
              </a:path>
            </a:pathLst>
          </a:custGeom>
          <a:ln w="147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6396229" y="923452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374"/>
                </a:lnTo>
              </a:path>
            </a:pathLst>
          </a:custGeom>
          <a:ln w="165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6327127" y="879270"/>
            <a:ext cx="69215" cy="44450"/>
          </a:xfrm>
          <a:custGeom>
            <a:avLst/>
            <a:gdLst/>
            <a:ahLst/>
            <a:cxnLst/>
            <a:rect l="l" t="t" r="r" b="b"/>
            <a:pathLst>
              <a:path w="69214" h="44450">
                <a:moveTo>
                  <a:pt x="0" y="0"/>
                </a:moveTo>
                <a:lnTo>
                  <a:pt x="69102" y="44182"/>
                </a:lnTo>
              </a:path>
            </a:pathLst>
          </a:custGeom>
          <a:ln w="147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6252265" y="879270"/>
            <a:ext cx="74930" cy="44450"/>
          </a:xfrm>
          <a:custGeom>
            <a:avLst/>
            <a:gdLst/>
            <a:ahLst/>
            <a:cxnLst/>
            <a:rect l="l" t="t" r="r" b="b"/>
            <a:pathLst>
              <a:path w="74929" h="44450">
                <a:moveTo>
                  <a:pt x="74861" y="0"/>
                </a:moveTo>
                <a:lnTo>
                  <a:pt x="0" y="44182"/>
                </a:lnTo>
              </a:path>
            </a:pathLst>
          </a:custGeom>
          <a:ln w="14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6407748" y="10167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40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6408126" y="1024102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0" y="0"/>
                </a:moveTo>
                <a:lnTo>
                  <a:pt x="16523" y="0"/>
                </a:lnTo>
              </a:path>
            </a:pathLst>
          </a:custGeom>
          <a:ln w="4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6427906" y="1019514"/>
            <a:ext cx="0" cy="14604"/>
          </a:xfrm>
          <a:custGeom>
            <a:avLst/>
            <a:gdLst/>
            <a:ahLst/>
            <a:cxnLst/>
            <a:rect l="l" t="t" r="r" b="b"/>
            <a:pathLst>
              <a:path h="14605">
                <a:moveTo>
                  <a:pt x="0" y="0"/>
                </a:moveTo>
                <a:lnTo>
                  <a:pt x="0" y="14086"/>
                </a:lnTo>
              </a:path>
            </a:pathLst>
          </a:custGeom>
          <a:ln w="57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6433666" y="1031458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5759" y="0"/>
                </a:moveTo>
                <a:lnTo>
                  <a:pt x="0" y="4910"/>
                </a:lnTo>
              </a:path>
            </a:pathLst>
          </a:custGeom>
          <a:ln w="151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6445173" y="1036368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2879" y="0"/>
                </a:moveTo>
                <a:lnTo>
                  <a:pt x="0" y="4910"/>
                </a:lnTo>
              </a:path>
            </a:pathLst>
          </a:custGeom>
          <a:ln w="158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6448431" y="1046189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0" y="0"/>
                </a:moveTo>
                <a:lnTo>
                  <a:pt x="16523" y="0"/>
                </a:lnTo>
              </a:path>
            </a:pathLst>
          </a:custGeom>
          <a:ln w="98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6459950" y="1056009"/>
            <a:ext cx="17145" cy="86360"/>
          </a:xfrm>
          <a:custGeom>
            <a:avLst/>
            <a:gdLst/>
            <a:ahLst/>
            <a:cxnLst/>
            <a:rect l="l" t="t" r="r" b="b"/>
            <a:pathLst>
              <a:path w="17145" h="86359">
                <a:moveTo>
                  <a:pt x="0" y="85919"/>
                </a:moveTo>
                <a:lnTo>
                  <a:pt x="16523" y="85919"/>
                </a:lnTo>
                <a:lnTo>
                  <a:pt x="16523" y="0"/>
                </a:lnTo>
                <a:lnTo>
                  <a:pt x="0" y="0"/>
                </a:lnTo>
                <a:lnTo>
                  <a:pt x="0" y="859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6477228" y="1065830"/>
            <a:ext cx="17145" cy="66675"/>
          </a:xfrm>
          <a:custGeom>
            <a:avLst/>
            <a:gdLst/>
            <a:ahLst/>
            <a:cxnLst/>
            <a:rect l="l" t="t" r="r" b="b"/>
            <a:pathLst>
              <a:path w="17145" h="66675">
                <a:moveTo>
                  <a:pt x="0" y="66278"/>
                </a:moveTo>
                <a:lnTo>
                  <a:pt x="16523" y="66278"/>
                </a:lnTo>
                <a:lnTo>
                  <a:pt x="16523" y="0"/>
                </a:lnTo>
                <a:lnTo>
                  <a:pt x="0" y="0"/>
                </a:lnTo>
                <a:lnTo>
                  <a:pt x="0" y="662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6468211" y="1141929"/>
            <a:ext cx="74930" cy="44450"/>
          </a:xfrm>
          <a:custGeom>
            <a:avLst/>
            <a:gdLst/>
            <a:ahLst/>
            <a:cxnLst/>
            <a:rect l="l" t="t" r="r" b="b"/>
            <a:pathLst>
              <a:path w="74929" h="44450">
                <a:moveTo>
                  <a:pt x="74861" y="44183"/>
                </a:moveTo>
                <a:lnTo>
                  <a:pt x="0" y="0"/>
                </a:lnTo>
              </a:path>
            </a:pathLst>
          </a:custGeom>
          <a:ln w="14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6543073" y="1141929"/>
            <a:ext cx="69215" cy="44450"/>
          </a:xfrm>
          <a:custGeom>
            <a:avLst/>
            <a:gdLst/>
            <a:ahLst/>
            <a:cxnLst/>
            <a:rect l="l" t="t" r="r" b="b"/>
            <a:pathLst>
              <a:path w="69215" h="44450">
                <a:moveTo>
                  <a:pt x="69102" y="0"/>
                </a:moveTo>
                <a:lnTo>
                  <a:pt x="0" y="44183"/>
                </a:lnTo>
              </a:path>
            </a:pathLst>
          </a:custGeom>
          <a:ln w="147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6543073" y="1132108"/>
            <a:ext cx="55244" cy="34925"/>
          </a:xfrm>
          <a:custGeom>
            <a:avLst/>
            <a:gdLst/>
            <a:ahLst/>
            <a:cxnLst/>
            <a:rect l="l" t="t" r="r" b="b"/>
            <a:pathLst>
              <a:path w="55245" h="34925">
                <a:moveTo>
                  <a:pt x="54703" y="0"/>
                </a:moveTo>
                <a:lnTo>
                  <a:pt x="0" y="34365"/>
                </a:lnTo>
              </a:path>
            </a:pathLst>
          </a:custGeom>
          <a:ln w="14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6612176" y="1056009"/>
            <a:ext cx="0" cy="86360"/>
          </a:xfrm>
          <a:custGeom>
            <a:avLst/>
            <a:gdLst/>
            <a:ahLst/>
            <a:cxnLst/>
            <a:rect l="l" t="t" r="r" b="b"/>
            <a:pathLst>
              <a:path h="86359">
                <a:moveTo>
                  <a:pt x="0" y="0"/>
                </a:moveTo>
                <a:lnTo>
                  <a:pt x="0" y="85919"/>
                </a:lnTo>
              </a:path>
            </a:pathLst>
          </a:custGeom>
          <a:ln w="165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6543073" y="1011827"/>
            <a:ext cx="69215" cy="44450"/>
          </a:xfrm>
          <a:custGeom>
            <a:avLst/>
            <a:gdLst/>
            <a:ahLst/>
            <a:cxnLst/>
            <a:rect l="l" t="t" r="r" b="b"/>
            <a:pathLst>
              <a:path w="69215" h="44450">
                <a:moveTo>
                  <a:pt x="0" y="0"/>
                </a:moveTo>
                <a:lnTo>
                  <a:pt x="69102" y="44182"/>
                </a:lnTo>
              </a:path>
            </a:pathLst>
          </a:custGeom>
          <a:ln w="147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6543073" y="1031458"/>
            <a:ext cx="55244" cy="34925"/>
          </a:xfrm>
          <a:custGeom>
            <a:avLst/>
            <a:gdLst/>
            <a:ahLst/>
            <a:cxnLst/>
            <a:rect l="l" t="t" r="r" b="b"/>
            <a:pathLst>
              <a:path w="55245" h="34925">
                <a:moveTo>
                  <a:pt x="0" y="0"/>
                </a:moveTo>
                <a:lnTo>
                  <a:pt x="54703" y="34371"/>
                </a:lnTo>
              </a:path>
            </a:pathLst>
          </a:custGeom>
          <a:ln w="14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6468211" y="1011827"/>
            <a:ext cx="74930" cy="44450"/>
          </a:xfrm>
          <a:custGeom>
            <a:avLst/>
            <a:gdLst/>
            <a:ahLst/>
            <a:cxnLst/>
            <a:rect l="l" t="t" r="r" b="b"/>
            <a:pathLst>
              <a:path w="74929" h="44450">
                <a:moveTo>
                  <a:pt x="0" y="44182"/>
                </a:moveTo>
                <a:lnTo>
                  <a:pt x="74861" y="0"/>
                </a:lnTo>
              </a:path>
            </a:pathLst>
          </a:custGeom>
          <a:ln w="14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6615055" y="1141929"/>
            <a:ext cx="43180" cy="24765"/>
          </a:xfrm>
          <a:custGeom>
            <a:avLst/>
            <a:gdLst/>
            <a:ahLst/>
            <a:cxnLst/>
            <a:rect l="l" t="t" r="r" b="b"/>
            <a:pathLst>
              <a:path w="43179" h="24765">
                <a:moveTo>
                  <a:pt x="43184" y="24545"/>
                </a:moveTo>
                <a:lnTo>
                  <a:pt x="0" y="0"/>
                </a:lnTo>
              </a:path>
            </a:pathLst>
          </a:custGeom>
          <a:ln w="146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6718703" y="1141929"/>
            <a:ext cx="43815" cy="24765"/>
          </a:xfrm>
          <a:custGeom>
            <a:avLst/>
            <a:gdLst/>
            <a:ahLst/>
            <a:cxnLst/>
            <a:rect l="l" t="t" r="r" b="b"/>
            <a:pathLst>
              <a:path w="43815" h="24765">
                <a:moveTo>
                  <a:pt x="43196" y="0"/>
                </a:moveTo>
                <a:lnTo>
                  <a:pt x="0" y="24545"/>
                </a:lnTo>
              </a:path>
            </a:pathLst>
          </a:custGeom>
          <a:ln w="146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6761899" y="1056009"/>
            <a:ext cx="0" cy="86360"/>
          </a:xfrm>
          <a:custGeom>
            <a:avLst/>
            <a:gdLst/>
            <a:ahLst/>
            <a:cxnLst/>
            <a:rect l="l" t="t" r="r" b="b"/>
            <a:pathLst>
              <a:path h="86359">
                <a:moveTo>
                  <a:pt x="0" y="0"/>
                </a:moveTo>
                <a:lnTo>
                  <a:pt x="0" y="85919"/>
                </a:lnTo>
              </a:path>
            </a:pathLst>
          </a:custGeom>
          <a:ln w="165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6718703" y="1031458"/>
            <a:ext cx="43815" cy="24765"/>
          </a:xfrm>
          <a:custGeom>
            <a:avLst/>
            <a:gdLst/>
            <a:ahLst/>
            <a:cxnLst/>
            <a:rect l="l" t="t" r="r" b="b"/>
            <a:pathLst>
              <a:path w="43815" h="24765">
                <a:moveTo>
                  <a:pt x="0" y="0"/>
                </a:moveTo>
                <a:lnTo>
                  <a:pt x="43196" y="24551"/>
                </a:lnTo>
              </a:path>
            </a:pathLst>
          </a:custGeom>
          <a:ln w="146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6615055" y="1031458"/>
            <a:ext cx="43180" cy="24765"/>
          </a:xfrm>
          <a:custGeom>
            <a:avLst/>
            <a:gdLst/>
            <a:ahLst/>
            <a:cxnLst/>
            <a:rect l="l" t="t" r="r" b="b"/>
            <a:pathLst>
              <a:path w="43179" h="24765">
                <a:moveTo>
                  <a:pt x="43184" y="0"/>
                </a:moveTo>
                <a:lnTo>
                  <a:pt x="0" y="24551"/>
                </a:lnTo>
              </a:path>
            </a:pathLst>
          </a:custGeom>
          <a:ln w="146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6761899" y="1011827"/>
            <a:ext cx="69215" cy="44450"/>
          </a:xfrm>
          <a:custGeom>
            <a:avLst/>
            <a:gdLst/>
            <a:ahLst/>
            <a:cxnLst/>
            <a:rect l="l" t="t" r="r" b="b"/>
            <a:pathLst>
              <a:path w="69215" h="44450">
                <a:moveTo>
                  <a:pt x="69102" y="0"/>
                </a:moveTo>
                <a:lnTo>
                  <a:pt x="0" y="44182"/>
                </a:lnTo>
              </a:path>
            </a:pathLst>
          </a:custGeom>
          <a:ln w="147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6831002" y="1011827"/>
            <a:ext cx="74930" cy="44450"/>
          </a:xfrm>
          <a:custGeom>
            <a:avLst/>
            <a:gdLst/>
            <a:ahLst/>
            <a:cxnLst/>
            <a:rect l="l" t="t" r="r" b="b"/>
            <a:pathLst>
              <a:path w="74929" h="44450">
                <a:moveTo>
                  <a:pt x="74850" y="44182"/>
                </a:moveTo>
                <a:lnTo>
                  <a:pt x="0" y="0"/>
                </a:lnTo>
              </a:path>
            </a:pathLst>
          </a:custGeom>
          <a:ln w="14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6848268" y="1002006"/>
            <a:ext cx="57785" cy="34925"/>
          </a:xfrm>
          <a:custGeom>
            <a:avLst/>
            <a:gdLst/>
            <a:ahLst/>
            <a:cxnLst/>
            <a:rect l="l" t="t" r="r" b="b"/>
            <a:pathLst>
              <a:path w="57784" h="34925">
                <a:moveTo>
                  <a:pt x="57583" y="34361"/>
                </a:moveTo>
                <a:lnTo>
                  <a:pt x="0" y="0"/>
                </a:lnTo>
              </a:path>
            </a:pathLst>
          </a:custGeom>
          <a:ln w="147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6905852" y="1011827"/>
            <a:ext cx="69215" cy="44450"/>
          </a:xfrm>
          <a:custGeom>
            <a:avLst/>
            <a:gdLst/>
            <a:ahLst/>
            <a:cxnLst/>
            <a:rect l="l" t="t" r="r" b="b"/>
            <a:pathLst>
              <a:path w="69215" h="44450">
                <a:moveTo>
                  <a:pt x="69102" y="0"/>
                </a:moveTo>
                <a:lnTo>
                  <a:pt x="0" y="44182"/>
                </a:lnTo>
              </a:path>
            </a:pathLst>
          </a:custGeom>
          <a:ln w="147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6966692" y="923452"/>
            <a:ext cx="17145" cy="88900"/>
          </a:xfrm>
          <a:custGeom>
            <a:avLst/>
            <a:gdLst/>
            <a:ahLst/>
            <a:cxnLst/>
            <a:rect l="l" t="t" r="r" b="b"/>
            <a:pathLst>
              <a:path w="17145" h="88900">
                <a:moveTo>
                  <a:pt x="0" y="88374"/>
                </a:moveTo>
                <a:lnTo>
                  <a:pt x="16523" y="88374"/>
                </a:lnTo>
                <a:lnTo>
                  <a:pt x="16523" y="0"/>
                </a:lnTo>
                <a:lnTo>
                  <a:pt x="0" y="0"/>
                </a:lnTo>
                <a:lnTo>
                  <a:pt x="0" y="883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6952305" y="933273"/>
            <a:ext cx="17145" cy="69215"/>
          </a:xfrm>
          <a:custGeom>
            <a:avLst/>
            <a:gdLst/>
            <a:ahLst/>
            <a:cxnLst/>
            <a:rect l="l" t="t" r="r" b="b"/>
            <a:pathLst>
              <a:path w="17145" h="69215">
                <a:moveTo>
                  <a:pt x="0" y="68733"/>
                </a:moveTo>
                <a:lnTo>
                  <a:pt x="16523" y="68733"/>
                </a:lnTo>
                <a:lnTo>
                  <a:pt x="16523" y="0"/>
                </a:lnTo>
                <a:lnTo>
                  <a:pt x="0" y="0"/>
                </a:lnTo>
                <a:lnTo>
                  <a:pt x="0" y="687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6905852" y="879270"/>
            <a:ext cx="69215" cy="44450"/>
          </a:xfrm>
          <a:custGeom>
            <a:avLst/>
            <a:gdLst/>
            <a:ahLst/>
            <a:cxnLst/>
            <a:rect l="l" t="t" r="r" b="b"/>
            <a:pathLst>
              <a:path w="69215" h="44450">
                <a:moveTo>
                  <a:pt x="0" y="0"/>
                </a:moveTo>
                <a:lnTo>
                  <a:pt x="69102" y="44182"/>
                </a:lnTo>
              </a:path>
            </a:pathLst>
          </a:custGeom>
          <a:ln w="147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6831002" y="879270"/>
            <a:ext cx="74930" cy="44450"/>
          </a:xfrm>
          <a:custGeom>
            <a:avLst/>
            <a:gdLst/>
            <a:ahLst/>
            <a:cxnLst/>
            <a:rect l="l" t="t" r="r" b="b"/>
            <a:pathLst>
              <a:path w="74929" h="44450">
                <a:moveTo>
                  <a:pt x="0" y="44182"/>
                </a:moveTo>
                <a:lnTo>
                  <a:pt x="74850" y="0"/>
                </a:lnTo>
              </a:path>
            </a:pathLst>
          </a:custGeom>
          <a:ln w="14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6848268" y="898901"/>
            <a:ext cx="57785" cy="34925"/>
          </a:xfrm>
          <a:custGeom>
            <a:avLst/>
            <a:gdLst/>
            <a:ahLst/>
            <a:cxnLst/>
            <a:rect l="l" t="t" r="r" b="b"/>
            <a:pathLst>
              <a:path w="57784" h="34925">
                <a:moveTo>
                  <a:pt x="0" y="34371"/>
                </a:moveTo>
                <a:lnTo>
                  <a:pt x="57583" y="0"/>
                </a:lnTo>
              </a:path>
            </a:pathLst>
          </a:custGeom>
          <a:ln w="147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6831002" y="923452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374"/>
                </a:lnTo>
              </a:path>
            </a:pathLst>
          </a:custGeom>
          <a:ln w="165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6980714" y="894001"/>
            <a:ext cx="40640" cy="29845"/>
          </a:xfrm>
          <a:custGeom>
            <a:avLst/>
            <a:gdLst/>
            <a:ahLst/>
            <a:cxnLst/>
            <a:rect l="l" t="t" r="r" b="b"/>
            <a:pathLst>
              <a:path w="40640" h="29844">
                <a:moveTo>
                  <a:pt x="0" y="29451"/>
                </a:moveTo>
                <a:lnTo>
                  <a:pt x="40316" y="0"/>
                </a:lnTo>
              </a:path>
            </a:pathLst>
          </a:custGeom>
          <a:ln w="14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6980714" y="1011827"/>
            <a:ext cx="37465" cy="24765"/>
          </a:xfrm>
          <a:custGeom>
            <a:avLst/>
            <a:gdLst/>
            <a:ahLst/>
            <a:cxnLst/>
            <a:rect l="l" t="t" r="r" b="b"/>
            <a:pathLst>
              <a:path w="37465" h="24765">
                <a:moveTo>
                  <a:pt x="0" y="0"/>
                </a:moveTo>
                <a:lnTo>
                  <a:pt x="37436" y="24541"/>
                </a:lnTo>
              </a:path>
            </a:pathLst>
          </a:custGeom>
          <a:ln w="148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6761899" y="1141929"/>
            <a:ext cx="40640" cy="24765"/>
          </a:xfrm>
          <a:custGeom>
            <a:avLst/>
            <a:gdLst/>
            <a:ahLst/>
            <a:cxnLst/>
            <a:rect l="l" t="t" r="r" b="b"/>
            <a:pathLst>
              <a:path w="40640" h="24765">
                <a:moveTo>
                  <a:pt x="40304" y="24545"/>
                </a:moveTo>
                <a:lnTo>
                  <a:pt x="0" y="0"/>
                </a:lnTo>
              </a:path>
            </a:pathLst>
          </a:custGeom>
          <a:ln w="147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6761899" y="1002006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0"/>
                </a:moveTo>
                <a:lnTo>
                  <a:pt x="0" y="54002"/>
                </a:lnTo>
              </a:path>
            </a:pathLst>
          </a:custGeom>
          <a:ln w="165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6396229" y="871905"/>
            <a:ext cx="0" cy="52069"/>
          </a:xfrm>
          <a:custGeom>
            <a:avLst/>
            <a:gdLst/>
            <a:ahLst/>
            <a:cxnLst/>
            <a:rect l="l" t="t" r="r" b="b"/>
            <a:pathLst>
              <a:path h="52069">
                <a:moveTo>
                  <a:pt x="0" y="0"/>
                </a:moveTo>
                <a:lnTo>
                  <a:pt x="0" y="51547"/>
                </a:lnTo>
              </a:path>
            </a:pathLst>
          </a:custGeom>
          <a:ln w="165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6177415" y="827722"/>
            <a:ext cx="0" cy="52069"/>
          </a:xfrm>
          <a:custGeom>
            <a:avLst/>
            <a:gdLst/>
            <a:ahLst/>
            <a:cxnLst/>
            <a:rect l="l" t="t" r="r" b="b"/>
            <a:pathLst>
              <a:path h="52069">
                <a:moveTo>
                  <a:pt x="0" y="0"/>
                </a:moveTo>
                <a:lnTo>
                  <a:pt x="0" y="51547"/>
                </a:lnTo>
              </a:path>
            </a:pathLst>
          </a:custGeom>
          <a:ln w="165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6062240" y="1011827"/>
            <a:ext cx="46355" cy="24765"/>
          </a:xfrm>
          <a:custGeom>
            <a:avLst/>
            <a:gdLst/>
            <a:ahLst/>
            <a:cxnLst/>
            <a:rect l="l" t="t" r="r" b="b"/>
            <a:pathLst>
              <a:path w="46354" h="24765">
                <a:moveTo>
                  <a:pt x="0" y="24541"/>
                </a:moveTo>
                <a:lnTo>
                  <a:pt x="46072" y="0"/>
                </a:lnTo>
              </a:path>
            </a:pathLst>
          </a:custGeom>
          <a:ln w="1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6407748" y="9185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40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6419267" y="9136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40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6425404" y="908721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0" y="0"/>
                </a:moveTo>
                <a:lnTo>
                  <a:pt x="16523" y="0"/>
                </a:lnTo>
              </a:path>
            </a:pathLst>
          </a:custGeom>
          <a:ln w="98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6439791" y="903811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0" y="0"/>
                </a:moveTo>
                <a:lnTo>
                  <a:pt x="16523" y="0"/>
                </a:lnTo>
              </a:path>
            </a:pathLst>
          </a:custGeom>
          <a:ln w="98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6759019" y="1144706"/>
            <a:ext cx="0" cy="14604"/>
          </a:xfrm>
          <a:custGeom>
            <a:avLst/>
            <a:gdLst/>
            <a:ahLst/>
            <a:cxnLst/>
            <a:rect l="l" t="t" r="r" b="b"/>
            <a:pathLst>
              <a:path h="14605">
                <a:moveTo>
                  <a:pt x="0" y="0"/>
                </a:moveTo>
                <a:lnTo>
                  <a:pt x="0" y="14086"/>
                </a:lnTo>
              </a:path>
            </a:pathLst>
          </a:custGeom>
          <a:ln w="57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6756140" y="1166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40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6750380" y="1176292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11519" y="0"/>
                </a:moveTo>
                <a:lnTo>
                  <a:pt x="0" y="0"/>
                </a:lnTo>
              </a:path>
            </a:pathLst>
          </a:custGeom>
          <a:ln w="140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6750380" y="1191021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11519" y="0"/>
                </a:moveTo>
                <a:lnTo>
                  <a:pt x="0" y="0"/>
                </a:lnTo>
              </a:path>
            </a:pathLst>
          </a:custGeom>
          <a:ln w="140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6310226" y="827722"/>
            <a:ext cx="17145" cy="56515"/>
          </a:xfrm>
          <a:custGeom>
            <a:avLst/>
            <a:gdLst/>
            <a:ahLst/>
            <a:cxnLst/>
            <a:rect l="l" t="t" r="r" b="b"/>
            <a:pathLst>
              <a:path w="17145" h="56515">
                <a:moveTo>
                  <a:pt x="0" y="56457"/>
                </a:moveTo>
                <a:lnTo>
                  <a:pt x="16523" y="56457"/>
                </a:lnTo>
                <a:lnTo>
                  <a:pt x="16523" y="0"/>
                </a:lnTo>
                <a:lnTo>
                  <a:pt x="0" y="0"/>
                </a:lnTo>
                <a:lnTo>
                  <a:pt x="0" y="564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6324625" y="827722"/>
            <a:ext cx="17145" cy="56515"/>
          </a:xfrm>
          <a:custGeom>
            <a:avLst/>
            <a:gdLst/>
            <a:ahLst/>
            <a:cxnLst/>
            <a:rect l="l" t="t" r="r" b="b"/>
            <a:pathLst>
              <a:path w="17145" h="56515">
                <a:moveTo>
                  <a:pt x="0" y="56457"/>
                </a:moveTo>
                <a:lnTo>
                  <a:pt x="16523" y="56457"/>
                </a:lnTo>
                <a:lnTo>
                  <a:pt x="16523" y="0"/>
                </a:lnTo>
                <a:lnTo>
                  <a:pt x="0" y="0"/>
                </a:lnTo>
                <a:lnTo>
                  <a:pt x="0" y="564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7269226" y="816038"/>
            <a:ext cx="814705" cy="379730"/>
          </a:xfrm>
          <a:custGeom>
            <a:avLst/>
            <a:gdLst/>
            <a:ahLst/>
            <a:cxnLst/>
            <a:rect l="l" t="t" r="r" b="b"/>
            <a:pathLst>
              <a:path w="814704" h="379730">
                <a:moveTo>
                  <a:pt x="0" y="379412"/>
                </a:moveTo>
                <a:lnTo>
                  <a:pt x="814387" y="379412"/>
                </a:lnTo>
                <a:lnTo>
                  <a:pt x="814387" y="0"/>
                </a:lnTo>
                <a:lnTo>
                  <a:pt x="0" y="0"/>
                </a:lnTo>
                <a:lnTo>
                  <a:pt x="0" y="379412"/>
                </a:lnTo>
                <a:close/>
              </a:path>
            </a:pathLst>
          </a:custGeom>
          <a:solidFill>
            <a:srgbClr val="FD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7478563" y="1016539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1257" y="0"/>
                </a:lnTo>
              </a:path>
            </a:pathLst>
          </a:custGeom>
          <a:ln w="88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7437032" y="1016539"/>
            <a:ext cx="41910" cy="74295"/>
          </a:xfrm>
          <a:custGeom>
            <a:avLst/>
            <a:gdLst/>
            <a:ahLst/>
            <a:cxnLst/>
            <a:rect l="l" t="t" r="r" b="b"/>
            <a:pathLst>
              <a:path w="41909" h="74294">
                <a:moveTo>
                  <a:pt x="41531" y="0"/>
                </a:moveTo>
                <a:lnTo>
                  <a:pt x="0" y="74036"/>
                </a:lnTo>
              </a:path>
            </a:pathLst>
          </a:custGeom>
          <a:ln w="10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7455085" y="1031965"/>
            <a:ext cx="33020" cy="59055"/>
          </a:xfrm>
          <a:custGeom>
            <a:avLst/>
            <a:gdLst/>
            <a:ahLst/>
            <a:cxnLst/>
            <a:rect l="l" t="t" r="r" b="b"/>
            <a:pathLst>
              <a:path w="33020" h="59055">
                <a:moveTo>
                  <a:pt x="32508" y="0"/>
                </a:moveTo>
                <a:lnTo>
                  <a:pt x="0" y="58610"/>
                </a:lnTo>
              </a:path>
            </a:pathLst>
          </a:custGeom>
          <a:ln w="100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7437032" y="1095197"/>
            <a:ext cx="41910" cy="73025"/>
          </a:xfrm>
          <a:custGeom>
            <a:avLst/>
            <a:gdLst/>
            <a:ahLst/>
            <a:cxnLst/>
            <a:rect l="l" t="t" r="r" b="b"/>
            <a:pathLst>
              <a:path w="41909" h="73025">
                <a:moveTo>
                  <a:pt x="41531" y="72491"/>
                </a:moveTo>
                <a:lnTo>
                  <a:pt x="0" y="0"/>
                </a:lnTo>
              </a:path>
            </a:pathLst>
          </a:custGeom>
          <a:ln w="9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7478563" y="1167689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81257" y="0"/>
                </a:moveTo>
                <a:lnTo>
                  <a:pt x="0" y="0"/>
                </a:lnTo>
              </a:path>
            </a:pathLst>
          </a:custGeom>
          <a:ln w="88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7487594" y="1153808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63196" y="0"/>
                </a:moveTo>
                <a:lnTo>
                  <a:pt x="0" y="0"/>
                </a:lnTo>
              </a:path>
            </a:pathLst>
          </a:custGeom>
          <a:ln w="88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7559820" y="1095197"/>
            <a:ext cx="41910" cy="73025"/>
          </a:xfrm>
          <a:custGeom>
            <a:avLst/>
            <a:gdLst/>
            <a:ahLst/>
            <a:cxnLst/>
            <a:rect l="l" t="t" r="r" b="b"/>
            <a:pathLst>
              <a:path w="41909" h="73025">
                <a:moveTo>
                  <a:pt x="41531" y="0"/>
                </a:moveTo>
                <a:lnTo>
                  <a:pt x="0" y="72491"/>
                </a:lnTo>
              </a:path>
            </a:pathLst>
          </a:custGeom>
          <a:ln w="9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7559820" y="1016539"/>
            <a:ext cx="41910" cy="74295"/>
          </a:xfrm>
          <a:custGeom>
            <a:avLst/>
            <a:gdLst/>
            <a:ahLst/>
            <a:cxnLst/>
            <a:rect l="l" t="t" r="r" b="b"/>
            <a:pathLst>
              <a:path w="41909" h="74294">
                <a:moveTo>
                  <a:pt x="41531" y="74036"/>
                </a:moveTo>
                <a:lnTo>
                  <a:pt x="0" y="0"/>
                </a:lnTo>
              </a:path>
            </a:pathLst>
          </a:custGeom>
          <a:ln w="10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7550791" y="1031965"/>
            <a:ext cx="33020" cy="59055"/>
          </a:xfrm>
          <a:custGeom>
            <a:avLst/>
            <a:gdLst/>
            <a:ahLst/>
            <a:cxnLst/>
            <a:rect l="l" t="t" r="r" b="b"/>
            <a:pathLst>
              <a:path w="33020" h="59055">
                <a:moveTo>
                  <a:pt x="32501" y="58610"/>
                </a:moveTo>
                <a:lnTo>
                  <a:pt x="0" y="0"/>
                </a:lnTo>
              </a:path>
            </a:pathLst>
          </a:custGeom>
          <a:ln w="100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7601352" y="1090576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81257" y="0"/>
                </a:moveTo>
                <a:lnTo>
                  <a:pt x="0" y="0"/>
                </a:lnTo>
              </a:path>
            </a:pathLst>
          </a:custGeom>
          <a:ln w="88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7682610" y="1016539"/>
            <a:ext cx="40005" cy="74295"/>
          </a:xfrm>
          <a:custGeom>
            <a:avLst/>
            <a:gdLst/>
            <a:ahLst/>
            <a:cxnLst/>
            <a:rect l="l" t="t" r="r" b="b"/>
            <a:pathLst>
              <a:path w="40004" h="74294">
                <a:moveTo>
                  <a:pt x="39725" y="0"/>
                </a:moveTo>
                <a:lnTo>
                  <a:pt x="0" y="74036"/>
                </a:lnTo>
              </a:path>
            </a:pathLst>
          </a:custGeom>
          <a:ln w="10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7673579" y="1007290"/>
            <a:ext cx="36195" cy="67945"/>
          </a:xfrm>
          <a:custGeom>
            <a:avLst/>
            <a:gdLst/>
            <a:ahLst/>
            <a:cxnLst/>
            <a:rect l="l" t="t" r="r" b="b"/>
            <a:pathLst>
              <a:path w="36195" h="67944">
                <a:moveTo>
                  <a:pt x="36113" y="0"/>
                </a:moveTo>
                <a:lnTo>
                  <a:pt x="0" y="67859"/>
                </a:lnTo>
              </a:path>
            </a:pathLst>
          </a:custGeom>
          <a:ln w="10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7805398" y="1016539"/>
            <a:ext cx="40005" cy="74295"/>
          </a:xfrm>
          <a:custGeom>
            <a:avLst/>
            <a:gdLst/>
            <a:ahLst/>
            <a:cxnLst/>
            <a:rect l="l" t="t" r="r" b="b"/>
            <a:pathLst>
              <a:path w="40004" h="74294">
                <a:moveTo>
                  <a:pt x="39725" y="74036"/>
                </a:moveTo>
                <a:lnTo>
                  <a:pt x="0" y="0"/>
                </a:lnTo>
              </a:path>
            </a:pathLst>
          </a:custGeom>
          <a:ln w="10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7722335" y="1016539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83063" y="0"/>
                </a:moveTo>
                <a:lnTo>
                  <a:pt x="0" y="0"/>
                </a:lnTo>
              </a:path>
            </a:pathLst>
          </a:custGeom>
          <a:ln w="88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7845125" y="1090576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83063" y="0"/>
                </a:moveTo>
                <a:lnTo>
                  <a:pt x="0" y="0"/>
                </a:lnTo>
              </a:path>
            </a:pathLst>
          </a:custGeom>
          <a:ln w="88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7854154" y="1075150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65002" y="0"/>
                </a:moveTo>
                <a:lnTo>
                  <a:pt x="0" y="0"/>
                </a:lnTo>
              </a:path>
            </a:pathLst>
          </a:custGeom>
          <a:ln w="88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7928188" y="1016539"/>
            <a:ext cx="40005" cy="74295"/>
          </a:xfrm>
          <a:custGeom>
            <a:avLst/>
            <a:gdLst/>
            <a:ahLst/>
            <a:cxnLst/>
            <a:rect l="l" t="t" r="r" b="b"/>
            <a:pathLst>
              <a:path w="40004" h="74294">
                <a:moveTo>
                  <a:pt x="39725" y="0"/>
                </a:moveTo>
                <a:lnTo>
                  <a:pt x="0" y="74036"/>
                </a:lnTo>
              </a:path>
            </a:pathLst>
          </a:custGeom>
          <a:ln w="10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7928188" y="937881"/>
            <a:ext cx="40005" cy="78740"/>
          </a:xfrm>
          <a:custGeom>
            <a:avLst/>
            <a:gdLst/>
            <a:ahLst/>
            <a:cxnLst/>
            <a:rect l="l" t="t" r="r" b="b"/>
            <a:pathLst>
              <a:path w="40004" h="78740">
                <a:moveTo>
                  <a:pt x="0" y="0"/>
                </a:moveTo>
                <a:lnTo>
                  <a:pt x="39725" y="78657"/>
                </a:lnTo>
              </a:path>
            </a:pathLst>
          </a:custGeom>
          <a:ln w="10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7919157" y="957935"/>
            <a:ext cx="31115" cy="59055"/>
          </a:xfrm>
          <a:custGeom>
            <a:avLst/>
            <a:gdLst/>
            <a:ahLst/>
            <a:cxnLst/>
            <a:rect l="l" t="t" r="r" b="b"/>
            <a:pathLst>
              <a:path w="31115" h="59055">
                <a:moveTo>
                  <a:pt x="0" y="0"/>
                </a:moveTo>
                <a:lnTo>
                  <a:pt x="30695" y="58604"/>
                </a:lnTo>
              </a:path>
            </a:pathLst>
          </a:custGeom>
          <a:ln w="100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7845125" y="937881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3063" y="0"/>
                </a:lnTo>
              </a:path>
            </a:pathLst>
          </a:custGeom>
          <a:ln w="88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7805398" y="937881"/>
            <a:ext cx="40005" cy="78740"/>
          </a:xfrm>
          <a:custGeom>
            <a:avLst/>
            <a:gdLst/>
            <a:ahLst/>
            <a:cxnLst/>
            <a:rect l="l" t="t" r="r" b="b"/>
            <a:pathLst>
              <a:path w="40004" h="78740">
                <a:moveTo>
                  <a:pt x="0" y="78657"/>
                </a:moveTo>
                <a:lnTo>
                  <a:pt x="39725" y="0"/>
                </a:lnTo>
              </a:path>
            </a:pathLst>
          </a:custGeom>
          <a:ln w="10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7823451" y="957935"/>
            <a:ext cx="31115" cy="59055"/>
          </a:xfrm>
          <a:custGeom>
            <a:avLst/>
            <a:gdLst/>
            <a:ahLst/>
            <a:cxnLst/>
            <a:rect l="l" t="t" r="r" b="b"/>
            <a:pathLst>
              <a:path w="31115" h="59055">
                <a:moveTo>
                  <a:pt x="30702" y="0"/>
                </a:moveTo>
                <a:lnTo>
                  <a:pt x="0" y="58604"/>
                </a:lnTo>
              </a:path>
            </a:pathLst>
          </a:custGeom>
          <a:ln w="100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7928188" y="890069"/>
            <a:ext cx="12700" cy="48260"/>
          </a:xfrm>
          <a:custGeom>
            <a:avLst/>
            <a:gdLst/>
            <a:ahLst/>
            <a:cxnLst/>
            <a:rect l="l" t="t" r="r" b="b"/>
            <a:pathLst>
              <a:path w="12700" h="48259">
                <a:moveTo>
                  <a:pt x="0" y="47812"/>
                </a:moveTo>
                <a:lnTo>
                  <a:pt x="12642" y="0"/>
                </a:lnTo>
              </a:path>
            </a:pathLst>
          </a:custGeom>
          <a:ln w="102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7928188" y="1095197"/>
            <a:ext cx="22225" cy="38735"/>
          </a:xfrm>
          <a:custGeom>
            <a:avLst/>
            <a:gdLst/>
            <a:ahLst/>
            <a:cxnLst/>
            <a:rect l="l" t="t" r="r" b="b"/>
            <a:pathLst>
              <a:path w="22225" h="38734">
                <a:moveTo>
                  <a:pt x="0" y="0"/>
                </a:moveTo>
                <a:lnTo>
                  <a:pt x="21665" y="38560"/>
                </a:lnTo>
              </a:path>
            </a:pathLst>
          </a:custGeom>
          <a:ln w="99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7382857" y="1090576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174" y="0"/>
                </a:lnTo>
              </a:path>
            </a:pathLst>
          </a:custGeom>
          <a:ln w="88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8150225" y="809625"/>
            <a:ext cx="873125" cy="390525"/>
          </a:xfrm>
          <a:custGeom>
            <a:avLst/>
            <a:gdLst/>
            <a:ahLst/>
            <a:cxnLst/>
            <a:rect l="l" t="t" r="r" b="b"/>
            <a:pathLst>
              <a:path w="873125" h="390525">
                <a:moveTo>
                  <a:pt x="0" y="390525"/>
                </a:moveTo>
                <a:lnTo>
                  <a:pt x="873125" y="390525"/>
                </a:lnTo>
                <a:lnTo>
                  <a:pt x="873125" y="0"/>
                </a:lnTo>
                <a:lnTo>
                  <a:pt x="0" y="0"/>
                </a:lnTo>
                <a:lnTo>
                  <a:pt x="0" y="390525"/>
                </a:lnTo>
                <a:close/>
              </a:path>
            </a:pathLst>
          </a:custGeom>
          <a:solidFill>
            <a:srgbClr val="FD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8324461" y="1005849"/>
            <a:ext cx="0" cy="81915"/>
          </a:xfrm>
          <a:custGeom>
            <a:avLst/>
            <a:gdLst/>
            <a:ahLst/>
            <a:cxnLst/>
            <a:rect l="l" t="t" r="r" b="b"/>
            <a:pathLst>
              <a:path h="81915">
                <a:moveTo>
                  <a:pt x="0" y="81908"/>
                </a:moveTo>
                <a:lnTo>
                  <a:pt x="0" y="0"/>
                </a:lnTo>
              </a:path>
            </a:pathLst>
          </a:custGeom>
          <a:ln w="111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8339952" y="1015375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68572"/>
                </a:moveTo>
                <a:lnTo>
                  <a:pt x="0" y="0"/>
                </a:lnTo>
              </a:path>
            </a:pathLst>
          </a:custGeom>
          <a:ln w="111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8324461" y="1087757"/>
            <a:ext cx="81915" cy="41910"/>
          </a:xfrm>
          <a:custGeom>
            <a:avLst/>
            <a:gdLst/>
            <a:ahLst/>
            <a:cxnLst/>
            <a:rect l="l" t="t" r="r" b="b"/>
            <a:pathLst>
              <a:path w="81915" h="41909">
                <a:moveTo>
                  <a:pt x="81309" y="41910"/>
                </a:moveTo>
                <a:lnTo>
                  <a:pt x="0" y="0"/>
                </a:lnTo>
              </a:path>
            </a:pathLst>
          </a:custGeom>
          <a:ln w="109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8405771" y="1087757"/>
            <a:ext cx="77470" cy="41910"/>
          </a:xfrm>
          <a:custGeom>
            <a:avLst/>
            <a:gdLst/>
            <a:ahLst/>
            <a:cxnLst/>
            <a:rect l="l" t="t" r="r" b="b"/>
            <a:pathLst>
              <a:path w="77470" h="41909">
                <a:moveTo>
                  <a:pt x="77436" y="0"/>
                </a:moveTo>
                <a:lnTo>
                  <a:pt x="0" y="41910"/>
                </a:lnTo>
              </a:path>
            </a:pathLst>
          </a:custGeom>
          <a:ln w="109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8401898" y="1078231"/>
            <a:ext cx="66040" cy="36195"/>
          </a:xfrm>
          <a:custGeom>
            <a:avLst/>
            <a:gdLst/>
            <a:ahLst/>
            <a:cxnLst/>
            <a:rect l="l" t="t" r="r" b="b"/>
            <a:pathLst>
              <a:path w="66040" h="36194">
                <a:moveTo>
                  <a:pt x="0" y="36199"/>
                </a:moveTo>
                <a:lnTo>
                  <a:pt x="65826" y="0"/>
                </a:lnTo>
              </a:path>
            </a:pathLst>
          </a:custGeom>
          <a:ln w="109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8483207" y="1009659"/>
            <a:ext cx="0" cy="78105"/>
          </a:xfrm>
          <a:custGeom>
            <a:avLst/>
            <a:gdLst/>
            <a:ahLst/>
            <a:cxnLst/>
            <a:rect l="l" t="t" r="r" b="b"/>
            <a:pathLst>
              <a:path h="78105">
                <a:moveTo>
                  <a:pt x="0" y="0"/>
                </a:moveTo>
                <a:lnTo>
                  <a:pt x="0" y="78098"/>
                </a:lnTo>
              </a:path>
            </a:pathLst>
          </a:custGeom>
          <a:ln w="111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8405771" y="963942"/>
            <a:ext cx="77470" cy="41910"/>
          </a:xfrm>
          <a:custGeom>
            <a:avLst/>
            <a:gdLst/>
            <a:ahLst/>
            <a:cxnLst/>
            <a:rect l="l" t="t" r="r" b="b"/>
            <a:pathLst>
              <a:path w="77470" h="41909">
                <a:moveTo>
                  <a:pt x="0" y="0"/>
                </a:moveTo>
                <a:lnTo>
                  <a:pt x="77436" y="41906"/>
                </a:lnTo>
              </a:path>
            </a:pathLst>
          </a:custGeom>
          <a:ln w="109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8401898" y="982986"/>
            <a:ext cx="66040" cy="32384"/>
          </a:xfrm>
          <a:custGeom>
            <a:avLst/>
            <a:gdLst/>
            <a:ahLst/>
            <a:cxnLst/>
            <a:rect l="l" t="t" r="r" b="b"/>
            <a:pathLst>
              <a:path w="66040" h="32384">
                <a:moveTo>
                  <a:pt x="65826" y="32388"/>
                </a:moveTo>
                <a:lnTo>
                  <a:pt x="0" y="0"/>
                </a:lnTo>
              </a:path>
            </a:pathLst>
          </a:custGeom>
          <a:ln w="109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8324461" y="963942"/>
            <a:ext cx="77470" cy="41910"/>
          </a:xfrm>
          <a:custGeom>
            <a:avLst/>
            <a:gdLst/>
            <a:ahLst/>
            <a:cxnLst/>
            <a:rect l="l" t="t" r="r" b="b"/>
            <a:pathLst>
              <a:path w="77470" h="41909">
                <a:moveTo>
                  <a:pt x="77436" y="0"/>
                </a:moveTo>
                <a:lnTo>
                  <a:pt x="0" y="41906"/>
                </a:lnTo>
              </a:path>
            </a:pathLst>
          </a:custGeom>
          <a:ln w="109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8483207" y="1087757"/>
            <a:ext cx="46990" cy="22860"/>
          </a:xfrm>
          <a:custGeom>
            <a:avLst/>
            <a:gdLst/>
            <a:ahLst/>
            <a:cxnLst/>
            <a:rect l="l" t="t" r="r" b="b"/>
            <a:pathLst>
              <a:path w="46990" h="22859">
                <a:moveTo>
                  <a:pt x="46463" y="22862"/>
                </a:moveTo>
                <a:lnTo>
                  <a:pt x="0" y="0"/>
                </a:lnTo>
              </a:path>
            </a:pathLst>
          </a:custGeom>
          <a:ln w="109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8595498" y="1087757"/>
            <a:ext cx="46990" cy="26670"/>
          </a:xfrm>
          <a:custGeom>
            <a:avLst/>
            <a:gdLst/>
            <a:ahLst/>
            <a:cxnLst/>
            <a:rect l="l" t="t" r="r" b="b"/>
            <a:pathLst>
              <a:path w="46990" h="26669">
                <a:moveTo>
                  <a:pt x="0" y="26673"/>
                </a:moveTo>
                <a:lnTo>
                  <a:pt x="46463" y="0"/>
                </a:lnTo>
              </a:path>
            </a:pathLst>
          </a:custGeom>
          <a:ln w="10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8641962" y="1009659"/>
            <a:ext cx="0" cy="78105"/>
          </a:xfrm>
          <a:custGeom>
            <a:avLst/>
            <a:gdLst/>
            <a:ahLst/>
            <a:cxnLst/>
            <a:rect l="l" t="t" r="r" b="b"/>
            <a:pathLst>
              <a:path h="78105">
                <a:moveTo>
                  <a:pt x="0" y="0"/>
                </a:moveTo>
                <a:lnTo>
                  <a:pt x="0" y="78098"/>
                </a:lnTo>
              </a:path>
            </a:pathLst>
          </a:custGeom>
          <a:ln w="111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8564525" y="963942"/>
            <a:ext cx="77470" cy="41910"/>
          </a:xfrm>
          <a:custGeom>
            <a:avLst/>
            <a:gdLst/>
            <a:ahLst/>
            <a:cxnLst/>
            <a:rect l="l" t="t" r="r" b="b"/>
            <a:pathLst>
              <a:path w="77470" h="41909">
                <a:moveTo>
                  <a:pt x="0" y="0"/>
                </a:moveTo>
                <a:lnTo>
                  <a:pt x="77436" y="41906"/>
                </a:lnTo>
              </a:path>
            </a:pathLst>
          </a:custGeom>
          <a:ln w="109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8483207" y="963942"/>
            <a:ext cx="81915" cy="41910"/>
          </a:xfrm>
          <a:custGeom>
            <a:avLst/>
            <a:gdLst/>
            <a:ahLst/>
            <a:cxnLst/>
            <a:rect l="l" t="t" r="r" b="b"/>
            <a:pathLst>
              <a:path w="81915" h="41909">
                <a:moveTo>
                  <a:pt x="81317" y="0"/>
                </a:moveTo>
                <a:lnTo>
                  <a:pt x="0" y="41906"/>
                </a:lnTo>
              </a:path>
            </a:pathLst>
          </a:custGeom>
          <a:ln w="109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8723271" y="963942"/>
            <a:ext cx="77470" cy="41910"/>
          </a:xfrm>
          <a:custGeom>
            <a:avLst/>
            <a:gdLst/>
            <a:ahLst/>
            <a:cxnLst/>
            <a:rect l="l" t="t" r="r" b="b"/>
            <a:pathLst>
              <a:path w="77470" h="41909">
                <a:moveTo>
                  <a:pt x="0" y="0"/>
                </a:moveTo>
                <a:lnTo>
                  <a:pt x="77436" y="41906"/>
                </a:lnTo>
              </a:path>
            </a:pathLst>
          </a:custGeom>
          <a:ln w="109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8738761" y="960131"/>
            <a:ext cx="62230" cy="32384"/>
          </a:xfrm>
          <a:custGeom>
            <a:avLst/>
            <a:gdLst/>
            <a:ahLst/>
            <a:cxnLst/>
            <a:rect l="l" t="t" r="r" b="b"/>
            <a:pathLst>
              <a:path w="62229" h="32384">
                <a:moveTo>
                  <a:pt x="0" y="0"/>
                </a:moveTo>
                <a:lnTo>
                  <a:pt x="61946" y="32380"/>
                </a:lnTo>
              </a:path>
            </a:pathLst>
          </a:custGeom>
          <a:ln w="109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8641962" y="963942"/>
            <a:ext cx="75565" cy="41910"/>
          </a:xfrm>
          <a:custGeom>
            <a:avLst/>
            <a:gdLst/>
            <a:ahLst/>
            <a:cxnLst/>
            <a:rect l="l" t="t" r="r" b="b"/>
            <a:pathLst>
              <a:path w="75565" h="41909">
                <a:moveTo>
                  <a:pt x="75500" y="0"/>
                </a:moveTo>
                <a:lnTo>
                  <a:pt x="0" y="41906"/>
                </a:lnTo>
              </a:path>
            </a:pathLst>
          </a:custGeom>
          <a:ln w="109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8800708" y="963942"/>
            <a:ext cx="75565" cy="41910"/>
          </a:xfrm>
          <a:custGeom>
            <a:avLst/>
            <a:gdLst/>
            <a:ahLst/>
            <a:cxnLst/>
            <a:rect l="l" t="t" r="r" b="b"/>
            <a:pathLst>
              <a:path w="75565" h="41909">
                <a:moveTo>
                  <a:pt x="75500" y="0"/>
                </a:moveTo>
                <a:lnTo>
                  <a:pt x="0" y="41906"/>
                </a:lnTo>
              </a:path>
            </a:pathLst>
          </a:custGeom>
          <a:ln w="109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8876209" y="887741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111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8862662" y="895362"/>
            <a:ext cx="0" cy="64769"/>
          </a:xfrm>
          <a:custGeom>
            <a:avLst/>
            <a:gdLst/>
            <a:ahLst/>
            <a:cxnLst/>
            <a:rect l="l" t="t" r="r" b="b"/>
            <a:pathLst>
              <a:path h="64769">
                <a:moveTo>
                  <a:pt x="0" y="0"/>
                </a:moveTo>
                <a:lnTo>
                  <a:pt x="0" y="64769"/>
                </a:lnTo>
              </a:path>
            </a:pathLst>
          </a:custGeom>
          <a:ln w="111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8800708" y="845834"/>
            <a:ext cx="75565" cy="36195"/>
          </a:xfrm>
          <a:custGeom>
            <a:avLst/>
            <a:gdLst/>
            <a:ahLst/>
            <a:cxnLst/>
            <a:rect l="l" t="t" r="r" b="b"/>
            <a:pathLst>
              <a:path w="75565" h="36194">
                <a:moveTo>
                  <a:pt x="0" y="0"/>
                </a:moveTo>
                <a:lnTo>
                  <a:pt x="75500" y="36191"/>
                </a:lnTo>
              </a:path>
            </a:pathLst>
          </a:custGeom>
          <a:ln w="109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8717462" y="845834"/>
            <a:ext cx="83820" cy="41910"/>
          </a:xfrm>
          <a:custGeom>
            <a:avLst/>
            <a:gdLst/>
            <a:ahLst/>
            <a:cxnLst/>
            <a:rect l="l" t="t" r="r" b="b"/>
            <a:pathLst>
              <a:path w="83820" h="41909">
                <a:moveTo>
                  <a:pt x="0" y="41906"/>
                </a:moveTo>
                <a:lnTo>
                  <a:pt x="83245" y="0"/>
                </a:lnTo>
              </a:path>
            </a:pathLst>
          </a:custGeom>
          <a:ln w="109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8738761" y="859170"/>
            <a:ext cx="62230" cy="32384"/>
          </a:xfrm>
          <a:custGeom>
            <a:avLst/>
            <a:gdLst/>
            <a:ahLst/>
            <a:cxnLst/>
            <a:rect l="l" t="t" r="r" b="b"/>
            <a:pathLst>
              <a:path w="62229" h="32384">
                <a:moveTo>
                  <a:pt x="0" y="32380"/>
                </a:moveTo>
                <a:lnTo>
                  <a:pt x="61946" y="0"/>
                </a:lnTo>
              </a:path>
            </a:pathLst>
          </a:custGeom>
          <a:ln w="109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8717462" y="887741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111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8554843" y="918224"/>
            <a:ext cx="0" cy="55244"/>
          </a:xfrm>
          <a:custGeom>
            <a:avLst/>
            <a:gdLst/>
            <a:ahLst/>
            <a:cxnLst/>
            <a:rect l="l" t="t" r="r" b="b"/>
            <a:pathLst>
              <a:path h="55244">
                <a:moveTo>
                  <a:pt x="0" y="0"/>
                </a:moveTo>
                <a:lnTo>
                  <a:pt x="0" y="55235"/>
                </a:lnTo>
              </a:path>
            </a:pathLst>
          </a:custGeom>
          <a:ln w="111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8570326" y="918224"/>
            <a:ext cx="0" cy="55244"/>
          </a:xfrm>
          <a:custGeom>
            <a:avLst/>
            <a:gdLst/>
            <a:ahLst/>
            <a:cxnLst/>
            <a:rect l="l" t="t" r="r" b="b"/>
            <a:pathLst>
              <a:path h="55244">
                <a:moveTo>
                  <a:pt x="0" y="0"/>
                </a:moveTo>
                <a:lnTo>
                  <a:pt x="0" y="55235"/>
                </a:lnTo>
              </a:path>
            </a:pathLst>
          </a:custGeom>
          <a:ln w="111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8882018" y="859170"/>
            <a:ext cx="46990" cy="22860"/>
          </a:xfrm>
          <a:custGeom>
            <a:avLst/>
            <a:gdLst/>
            <a:ahLst/>
            <a:cxnLst/>
            <a:rect l="l" t="t" r="r" b="b"/>
            <a:pathLst>
              <a:path w="46990" h="22859">
                <a:moveTo>
                  <a:pt x="0" y="22854"/>
                </a:moveTo>
                <a:lnTo>
                  <a:pt x="46463" y="0"/>
                </a:lnTo>
              </a:path>
            </a:pathLst>
          </a:custGeom>
          <a:ln w="109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8401898" y="918224"/>
            <a:ext cx="0" cy="45720"/>
          </a:xfrm>
          <a:custGeom>
            <a:avLst/>
            <a:gdLst/>
            <a:ahLst/>
            <a:cxnLst/>
            <a:rect l="l" t="t" r="r" b="b"/>
            <a:pathLst>
              <a:path h="45719">
                <a:moveTo>
                  <a:pt x="0" y="0"/>
                </a:moveTo>
                <a:lnTo>
                  <a:pt x="0" y="45717"/>
                </a:lnTo>
              </a:path>
            </a:pathLst>
          </a:custGeom>
          <a:ln w="111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8272188" y="1087757"/>
            <a:ext cx="52705" cy="26670"/>
          </a:xfrm>
          <a:custGeom>
            <a:avLst/>
            <a:gdLst/>
            <a:ahLst/>
            <a:cxnLst/>
            <a:rect l="l" t="t" r="r" b="b"/>
            <a:pathLst>
              <a:path w="52704" h="26669">
                <a:moveTo>
                  <a:pt x="0" y="26673"/>
                </a:moveTo>
                <a:lnTo>
                  <a:pt x="52272" y="0"/>
                </a:lnTo>
              </a:path>
            </a:pathLst>
          </a:custGeom>
          <a:ln w="109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5792851" y="203263"/>
            <a:ext cx="2089150" cy="338455"/>
          </a:xfrm>
          <a:custGeom>
            <a:avLst/>
            <a:gdLst/>
            <a:ahLst/>
            <a:cxnLst/>
            <a:rect l="l" t="t" r="r" b="b"/>
            <a:pathLst>
              <a:path w="2089150" h="338455">
                <a:moveTo>
                  <a:pt x="0" y="338137"/>
                </a:moveTo>
                <a:lnTo>
                  <a:pt x="2089150" y="338137"/>
                </a:lnTo>
                <a:lnTo>
                  <a:pt x="2089150" y="0"/>
                </a:lnTo>
                <a:lnTo>
                  <a:pt x="0" y="0"/>
                </a:lnTo>
                <a:lnTo>
                  <a:pt x="0" y="338137"/>
                </a:lnTo>
                <a:close/>
              </a:path>
            </a:pathLst>
          </a:custGeom>
          <a:solidFill>
            <a:srgbClr val="FD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4592701" y="4097770"/>
            <a:ext cx="4524375" cy="2713355"/>
          </a:xfrm>
          <a:custGeom>
            <a:avLst/>
            <a:gdLst/>
            <a:ahLst/>
            <a:cxnLst/>
            <a:rect l="l" t="t" r="r" b="b"/>
            <a:pathLst>
              <a:path w="4524375" h="2713354">
                <a:moveTo>
                  <a:pt x="0" y="2712974"/>
                </a:moveTo>
                <a:lnTo>
                  <a:pt x="4524375" y="2712974"/>
                </a:lnTo>
                <a:lnTo>
                  <a:pt x="4524375" y="0"/>
                </a:lnTo>
                <a:lnTo>
                  <a:pt x="0" y="0"/>
                </a:lnTo>
                <a:lnTo>
                  <a:pt x="0" y="2712974"/>
                </a:lnTo>
                <a:close/>
              </a:path>
            </a:pathLst>
          </a:custGeom>
          <a:solidFill>
            <a:srgbClr val="EBE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4643501" y="4683505"/>
            <a:ext cx="1311275" cy="361950"/>
          </a:xfrm>
          <a:custGeom>
            <a:avLst/>
            <a:gdLst/>
            <a:ahLst/>
            <a:cxnLst/>
            <a:rect l="l" t="t" r="r" b="b"/>
            <a:pathLst>
              <a:path w="1311275" h="361950">
                <a:moveTo>
                  <a:pt x="0" y="361950"/>
                </a:moveTo>
                <a:lnTo>
                  <a:pt x="1311275" y="361950"/>
                </a:lnTo>
                <a:lnTo>
                  <a:pt x="1311275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EBE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4661068" y="4886552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105935"/>
                </a:moveTo>
                <a:lnTo>
                  <a:pt x="0" y="0"/>
                </a:lnTo>
              </a:path>
            </a:pathLst>
          </a:custGeom>
          <a:ln w="253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4674339" y="4898325"/>
            <a:ext cx="0" cy="88265"/>
          </a:xfrm>
          <a:custGeom>
            <a:avLst/>
            <a:gdLst/>
            <a:ahLst/>
            <a:cxnLst/>
            <a:rect l="l" t="t" r="r" b="b"/>
            <a:pathLst>
              <a:path h="88264">
                <a:moveTo>
                  <a:pt x="0" y="88277"/>
                </a:moveTo>
                <a:lnTo>
                  <a:pt x="0" y="0"/>
                </a:lnTo>
              </a:path>
            </a:pathLst>
          </a:custGeom>
          <a:ln w="253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4661068" y="4992488"/>
            <a:ext cx="80010" cy="53340"/>
          </a:xfrm>
          <a:custGeom>
            <a:avLst/>
            <a:gdLst/>
            <a:ahLst/>
            <a:cxnLst/>
            <a:rect l="l" t="t" r="r" b="b"/>
            <a:pathLst>
              <a:path w="80010" h="53339">
                <a:moveTo>
                  <a:pt x="79625" y="52967"/>
                </a:moveTo>
                <a:lnTo>
                  <a:pt x="0" y="0"/>
                </a:lnTo>
              </a:path>
            </a:pathLst>
          </a:custGeom>
          <a:ln w="194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4740694" y="4992488"/>
            <a:ext cx="75565" cy="53340"/>
          </a:xfrm>
          <a:custGeom>
            <a:avLst/>
            <a:gdLst/>
            <a:ahLst/>
            <a:cxnLst/>
            <a:rect l="l" t="t" r="r" b="b"/>
            <a:pathLst>
              <a:path w="75564" h="53339">
                <a:moveTo>
                  <a:pt x="75203" y="0"/>
                </a:moveTo>
                <a:lnTo>
                  <a:pt x="0" y="52967"/>
                </a:lnTo>
              </a:path>
            </a:pathLst>
          </a:custGeom>
          <a:ln w="197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4740694" y="4980717"/>
            <a:ext cx="62230" cy="47625"/>
          </a:xfrm>
          <a:custGeom>
            <a:avLst/>
            <a:gdLst/>
            <a:ahLst/>
            <a:cxnLst/>
            <a:rect l="l" t="t" r="r" b="b"/>
            <a:pathLst>
              <a:path w="62229" h="47625">
                <a:moveTo>
                  <a:pt x="61931" y="0"/>
                </a:moveTo>
                <a:lnTo>
                  <a:pt x="0" y="47082"/>
                </a:lnTo>
              </a:path>
            </a:pathLst>
          </a:custGeom>
          <a:ln w="199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4815897" y="4892438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049"/>
                </a:lnTo>
              </a:path>
            </a:pathLst>
          </a:custGeom>
          <a:ln w="253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4740694" y="4830645"/>
            <a:ext cx="75565" cy="56515"/>
          </a:xfrm>
          <a:custGeom>
            <a:avLst/>
            <a:gdLst/>
            <a:ahLst/>
            <a:cxnLst/>
            <a:rect l="l" t="t" r="r" b="b"/>
            <a:pathLst>
              <a:path w="75564" h="56514">
                <a:moveTo>
                  <a:pt x="0" y="0"/>
                </a:moveTo>
                <a:lnTo>
                  <a:pt x="75203" y="55906"/>
                </a:lnTo>
              </a:path>
            </a:pathLst>
          </a:custGeom>
          <a:ln w="19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4740694" y="4854178"/>
            <a:ext cx="62230" cy="44450"/>
          </a:xfrm>
          <a:custGeom>
            <a:avLst/>
            <a:gdLst/>
            <a:ahLst/>
            <a:cxnLst/>
            <a:rect l="l" t="t" r="r" b="b"/>
            <a:pathLst>
              <a:path w="62229" h="44450">
                <a:moveTo>
                  <a:pt x="0" y="0"/>
                </a:moveTo>
                <a:lnTo>
                  <a:pt x="61931" y="44146"/>
                </a:lnTo>
              </a:path>
            </a:pathLst>
          </a:custGeom>
          <a:ln w="19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4661068" y="4830645"/>
            <a:ext cx="80010" cy="56515"/>
          </a:xfrm>
          <a:custGeom>
            <a:avLst/>
            <a:gdLst/>
            <a:ahLst/>
            <a:cxnLst/>
            <a:rect l="l" t="t" r="r" b="b"/>
            <a:pathLst>
              <a:path w="80010" h="56514">
                <a:moveTo>
                  <a:pt x="0" y="55906"/>
                </a:moveTo>
                <a:lnTo>
                  <a:pt x="79625" y="0"/>
                </a:lnTo>
              </a:path>
            </a:pathLst>
          </a:custGeom>
          <a:ln w="19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4740694" y="4771783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0"/>
                </a:moveTo>
                <a:lnTo>
                  <a:pt x="0" y="58861"/>
                </a:lnTo>
              </a:path>
            </a:pathLst>
          </a:custGeom>
          <a:ln w="253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4824741" y="4992488"/>
            <a:ext cx="75565" cy="53340"/>
          </a:xfrm>
          <a:custGeom>
            <a:avLst/>
            <a:gdLst/>
            <a:ahLst/>
            <a:cxnLst/>
            <a:rect l="l" t="t" r="r" b="b"/>
            <a:pathLst>
              <a:path w="75564" h="53339">
                <a:moveTo>
                  <a:pt x="75197" y="52967"/>
                </a:moveTo>
                <a:lnTo>
                  <a:pt x="0" y="0"/>
                </a:lnTo>
              </a:path>
            </a:pathLst>
          </a:custGeom>
          <a:ln w="197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4899939" y="4992488"/>
            <a:ext cx="80010" cy="53340"/>
          </a:xfrm>
          <a:custGeom>
            <a:avLst/>
            <a:gdLst/>
            <a:ahLst/>
            <a:cxnLst/>
            <a:rect l="l" t="t" r="r" b="b"/>
            <a:pathLst>
              <a:path w="80010" h="53339">
                <a:moveTo>
                  <a:pt x="79640" y="0"/>
                </a:moveTo>
                <a:lnTo>
                  <a:pt x="0" y="52967"/>
                </a:lnTo>
              </a:path>
            </a:pathLst>
          </a:custGeom>
          <a:ln w="194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4899939" y="4830645"/>
            <a:ext cx="48895" cy="35560"/>
          </a:xfrm>
          <a:custGeom>
            <a:avLst/>
            <a:gdLst/>
            <a:ahLst/>
            <a:cxnLst/>
            <a:rect l="l" t="t" r="r" b="b"/>
            <a:pathLst>
              <a:path w="48895" h="35560">
                <a:moveTo>
                  <a:pt x="0" y="0"/>
                </a:moveTo>
                <a:lnTo>
                  <a:pt x="48669" y="35305"/>
                </a:lnTo>
              </a:path>
            </a:pathLst>
          </a:custGeom>
          <a:ln w="198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4824741" y="4830645"/>
            <a:ext cx="75565" cy="56515"/>
          </a:xfrm>
          <a:custGeom>
            <a:avLst/>
            <a:gdLst/>
            <a:ahLst/>
            <a:cxnLst/>
            <a:rect l="l" t="t" r="r" b="b"/>
            <a:pathLst>
              <a:path w="75564" h="56514">
                <a:moveTo>
                  <a:pt x="75197" y="0"/>
                </a:moveTo>
                <a:lnTo>
                  <a:pt x="0" y="55906"/>
                </a:lnTo>
              </a:path>
            </a:pathLst>
          </a:custGeom>
          <a:ln w="19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4979579" y="4992488"/>
            <a:ext cx="80010" cy="53340"/>
          </a:xfrm>
          <a:custGeom>
            <a:avLst/>
            <a:gdLst/>
            <a:ahLst/>
            <a:cxnLst/>
            <a:rect l="l" t="t" r="r" b="b"/>
            <a:pathLst>
              <a:path w="80010" h="53339">
                <a:moveTo>
                  <a:pt x="79622" y="52967"/>
                </a:moveTo>
                <a:lnTo>
                  <a:pt x="0" y="0"/>
                </a:lnTo>
              </a:path>
            </a:pathLst>
          </a:custGeom>
          <a:ln w="194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5059202" y="4992488"/>
            <a:ext cx="80010" cy="53340"/>
          </a:xfrm>
          <a:custGeom>
            <a:avLst/>
            <a:gdLst/>
            <a:ahLst/>
            <a:cxnLst/>
            <a:rect l="l" t="t" r="r" b="b"/>
            <a:pathLst>
              <a:path w="80010" h="53339">
                <a:moveTo>
                  <a:pt x="79622" y="0"/>
                </a:moveTo>
                <a:lnTo>
                  <a:pt x="0" y="52967"/>
                </a:lnTo>
              </a:path>
            </a:pathLst>
          </a:custGeom>
          <a:ln w="194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5138824" y="4992488"/>
            <a:ext cx="80010" cy="53340"/>
          </a:xfrm>
          <a:custGeom>
            <a:avLst/>
            <a:gdLst/>
            <a:ahLst/>
            <a:cxnLst/>
            <a:rect l="l" t="t" r="r" b="b"/>
            <a:pathLst>
              <a:path w="80010" h="53339">
                <a:moveTo>
                  <a:pt x="79622" y="52967"/>
                </a:moveTo>
                <a:lnTo>
                  <a:pt x="0" y="0"/>
                </a:lnTo>
              </a:path>
            </a:pathLst>
          </a:custGeom>
          <a:ln w="194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5218446" y="4992488"/>
            <a:ext cx="80010" cy="53340"/>
          </a:xfrm>
          <a:custGeom>
            <a:avLst/>
            <a:gdLst/>
            <a:ahLst/>
            <a:cxnLst/>
            <a:rect l="l" t="t" r="r" b="b"/>
            <a:pathLst>
              <a:path w="80010" h="53339">
                <a:moveTo>
                  <a:pt x="79622" y="0"/>
                </a:moveTo>
                <a:lnTo>
                  <a:pt x="0" y="52967"/>
                </a:lnTo>
              </a:path>
            </a:pathLst>
          </a:custGeom>
          <a:ln w="194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5298069" y="4992488"/>
            <a:ext cx="75565" cy="53340"/>
          </a:xfrm>
          <a:custGeom>
            <a:avLst/>
            <a:gdLst/>
            <a:ahLst/>
            <a:cxnLst/>
            <a:rect l="l" t="t" r="r" b="b"/>
            <a:pathLst>
              <a:path w="75564" h="53339">
                <a:moveTo>
                  <a:pt x="75216" y="52967"/>
                </a:moveTo>
                <a:lnTo>
                  <a:pt x="0" y="0"/>
                </a:lnTo>
              </a:path>
            </a:pathLst>
          </a:custGeom>
          <a:ln w="197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5373285" y="4992488"/>
            <a:ext cx="84455" cy="53340"/>
          </a:xfrm>
          <a:custGeom>
            <a:avLst/>
            <a:gdLst/>
            <a:ahLst/>
            <a:cxnLst/>
            <a:rect l="l" t="t" r="r" b="b"/>
            <a:pathLst>
              <a:path w="84454" h="53339">
                <a:moveTo>
                  <a:pt x="84046" y="0"/>
                </a:moveTo>
                <a:lnTo>
                  <a:pt x="0" y="52967"/>
                </a:lnTo>
              </a:path>
            </a:pathLst>
          </a:custGeom>
          <a:ln w="193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5457332" y="4992488"/>
            <a:ext cx="75565" cy="53340"/>
          </a:xfrm>
          <a:custGeom>
            <a:avLst/>
            <a:gdLst/>
            <a:ahLst/>
            <a:cxnLst/>
            <a:rect l="l" t="t" r="r" b="b"/>
            <a:pathLst>
              <a:path w="75564" h="53339">
                <a:moveTo>
                  <a:pt x="75197" y="52967"/>
                </a:moveTo>
                <a:lnTo>
                  <a:pt x="0" y="0"/>
                </a:lnTo>
              </a:path>
            </a:pathLst>
          </a:custGeom>
          <a:ln w="197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5532530" y="4992488"/>
            <a:ext cx="84455" cy="53340"/>
          </a:xfrm>
          <a:custGeom>
            <a:avLst/>
            <a:gdLst/>
            <a:ahLst/>
            <a:cxnLst/>
            <a:rect l="l" t="t" r="r" b="b"/>
            <a:pathLst>
              <a:path w="84454" h="53339">
                <a:moveTo>
                  <a:pt x="84046" y="0"/>
                </a:moveTo>
                <a:lnTo>
                  <a:pt x="0" y="52967"/>
                </a:lnTo>
              </a:path>
            </a:pathLst>
          </a:custGeom>
          <a:ln w="193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5616577" y="4992488"/>
            <a:ext cx="75565" cy="53340"/>
          </a:xfrm>
          <a:custGeom>
            <a:avLst/>
            <a:gdLst/>
            <a:ahLst/>
            <a:cxnLst/>
            <a:rect l="l" t="t" r="r" b="b"/>
            <a:pathLst>
              <a:path w="75564" h="53339">
                <a:moveTo>
                  <a:pt x="75216" y="52967"/>
                </a:moveTo>
                <a:lnTo>
                  <a:pt x="0" y="0"/>
                </a:lnTo>
              </a:path>
            </a:pathLst>
          </a:custGeom>
          <a:ln w="197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5691793" y="4992488"/>
            <a:ext cx="84455" cy="53340"/>
          </a:xfrm>
          <a:custGeom>
            <a:avLst/>
            <a:gdLst/>
            <a:ahLst/>
            <a:cxnLst/>
            <a:rect l="l" t="t" r="r" b="b"/>
            <a:pathLst>
              <a:path w="84454" h="53339">
                <a:moveTo>
                  <a:pt x="84046" y="0"/>
                </a:moveTo>
                <a:lnTo>
                  <a:pt x="0" y="52967"/>
                </a:lnTo>
              </a:path>
            </a:pathLst>
          </a:custGeom>
          <a:ln w="193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5775840" y="4992488"/>
            <a:ext cx="75565" cy="53340"/>
          </a:xfrm>
          <a:custGeom>
            <a:avLst/>
            <a:gdLst/>
            <a:ahLst/>
            <a:cxnLst/>
            <a:rect l="l" t="t" r="r" b="b"/>
            <a:pathLst>
              <a:path w="75564" h="53339">
                <a:moveTo>
                  <a:pt x="75197" y="52967"/>
                </a:moveTo>
                <a:lnTo>
                  <a:pt x="0" y="0"/>
                </a:lnTo>
              </a:path>
            </a:pathLst>
          </a:custGeom>
          <a:ln w="197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5851038" y="4992488"/>
            <a:ext cx="84455" cy="53340"/>
          </a:xfrm>
          <a:custGeom>
            <a:avLst/>
            <a:gdLst/>
            <a:ahLst/>
            <a:cxnLst/>
            <a:rect l="l" t="t" r="r" b="b"/>
            <a:pathLst>
              <a:path w="84454" h="53339">
                <a:moveTo>
                  <a:pt x="84046" y="0"/>
                </a:moveTo>
                <a:lnTo>
                  <a:pt x="0" y="52967"/>
                </a:lnTo>
              </a:path>
            </a:pathLst>
          </a:custGeom>
          <a:ln w="193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5935085" y="4992488"/>
            <a:ext cx="48895" cy="35560"/>
          </a:xfrm>
          <a:custGeom>
            <a:avLst/>
            <a:gdLst/>
            <a:ahLst/>
            <a:cxnLst/>
            <a:rect l="l" t="t" r="r" b="b"/>
            <a:pathLst>
              <a:path w="48895" h="35560">
                <a:moveTo>
                  <a:pt x="0" y="0"/>
                </a:moveTo>
                <a:lnTo>
                  <a:pt x="48669" y="35311"/>
                </a:lnTo>
              </a:path>
            </a:pathLst>
          </a:custGeom>
          <a:ln w="198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4878415" y="4771783"/>
            <a:ext cx="25400" cy="71120"/>
          </a:xfrm>
          <a:custGeom>
            <a:avLst/>
            <a:gdLst/>
            <a:ahLst/>
            <a:cxnLst/>
            <a:rect l="l" t="t" r="r" b="b"/>
            <a:pathLst>
              <a:path w="25400" h="71120">
                <a:moveTo>
                  <a:pt x="0" y="70634"/>
                </a:moveTo>
                <a:lnTo>
                  <a:pt x="25386" y="70634"/>
                </a:lnTo>
                <a:lnTo>
                  <a:pt x="25386" y="0"/>
                </a:lnTo>
                <a:lnTo>
                  <a:pt x="0" y="0"/>
                </a:lnTo>
                <a:lnTo>
                  <a:pt x="0" y="706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4891670" y="4771783"/>
            <a:ext cx="25400" cy="71120"/>
          </a:xfrm>
          <a:custGeom>
            <a:avLst/>
            <a:gdLst/>
            <a:ahLst/>
            <a:cxnLst/>
            <a:rect l="l" t="t" r="r" b="b"/>
            <a:pathLst>
              <a:path w="25400" h="71120">
                <a:moveTo>
                  <a:pt x="0" y="70634"/>
                </a:moveTo>
                <a:lnTo>
                  <a:pt x="25386" y="70634"/>
                </a:lnTo>
                <a:lnTo>
                  <a:pt x="25386" y="0"/>
                </a:lnTo>
                <a:lnTo>
                  <a:pt x="0" y="0"/>
                </a:lnTo>
                <a:lnTo>
                  <a:pt x="0" y="706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5954776" y="4470780"/>
            <a:ext cx="796925" cy="787400"/>
          </a:xfrm>
          <a:custGeom>
            <a:avLst/>
            <a:gdLst/>
            <a:ahLst/>
            <a:cxnLst/>
            <a:rect l="l" t="t" r="r" b="b"/>
            <a:pathLst>
              <a:path w="796925" h="787400">
                <a:moveTo>
                  <a:pt x="0" y="787400"/>
                </a:moveTo>
                <a:lnTo>
                  <a:pt x="796925" y="787400"/>
                </a:lnTo>
                <a:lnTo>
                  <a:pt x="796925" y="0"/>
                </a:lnTo>
                <a:lnTo>
                  <a:pt x="0" y="0"/>
                </a:lnTo>
                <a:lnTo>
                  <a:pt x="0" y="787400"/>
                </a:lnTo>
                <a:close/>
              </a:path>
            </a:pathLst>
          </a:custGeom>
          <a:solidFill>
            <a:srgbClr val="EBE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6186602" y="5044347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668"/>
                </a:lnTo>
              </a:path>
            </a:pathLst>
          </a:custGeom>
          <a:ln w="45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6186635" y="5096266"/>
            <a:ext cx="40640" cy="22860"/>
          </a:xfrm>
          <a:custGeom>
            <a:avLst/>
            <a:gdLst/>
            <a:ahLst/>
            <a:cxnLst/>
            <a:rect l="l" t="t" r="r" b="b"/>
            <a:pathLst>
              <a:path w="40639" h="22860">
                <a:moveTo>
                  <a:pt x="40530" y="2258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6184320" y="5096266"/>
            <a:ext cx="47625" cy="25400"/>
          </a:xfrm>
          <a:custGeom>
            <a:avLst/>
            <a:gdLst/>
            <a:ahLst/>
            <a:cxnLst/>
            <a:rect l="l" t="t" r="r" b="b"/>
            <a:pathLst>
              <a:path w="47625" h="25400">
                <a:moveTo>
                  <a:pt x="4563" y="0"/>
                </a:moveTo>
                <a:lnTo>
                  <a:pt x="0" y="0"/>
                </a:lnTo>
                <a:lnTo>
                  <a:pt x="45094" y="24834"/>
                </a:lnTo>
                <a:lnTo>
                  <a:pt x="47343" y="24834"/>
                </a:lnTo>
                <a:lnTo>
                  <a:pt x="47343" y="22581"/>
                </a:lnTo>
                <a:lnTo>
                  <a:pt x="45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6231664" y="5094016"/>
            <a:ext cx="43180" cy="25400"/>
          </a:xfrm>
          <a:custGeom>
            <a:avLst/>
            <a:gdLst/>
            <a:ahLst/>
            <a:cxnLst/>
            <a:rect l="l" t="t" r="r" b="b"/>
            <a:pathLst>
              <a:path w="43179" h="25400">
                <a:moveTo>
                  <a:pt x="42763" y="0"/>
                </a:moveTo>
                <a:lnTo>
                  <a:pt x="0" y="2483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6274428" y="5044347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6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6231664" y="5017262"/>
            <a:ext cx="40640" cy="25400"/>
          </a:xfrm>
          <a:custGeom>
            <a:avLst/>
            <a:gdLst/>
            <a:ahLst/>
            <a:cxnLst/>
            <a:rect l="l" t="t" r="r" b="b"/>
            <a:pathLst>
              <a:path w="40639" h="25400">
                <a:moveTo>
                  <a:pt x="0" y="0"/>
                </a:moveTo>
                <a:lnTo>
                  <a:pt x="40514" y="248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6231664" y="5015012"/>
            <a:ext cx="43180" cy="29845"/>
          </a:xfrm>
          <a:custGeom>
            <a:avLst/>
            <a:gdLst/>
            <a:ahLst/>
            <a:cxnLst/>
            <a:rect l="l" t="t" r="r" b="b"/>
            <a:pathLst>
              <a:path w="43179" h="29845">
                <a:moveTo>
                  <a:pt x="0" y="0"/>
                </a:moveTo>
                <a:lnTo>
                  <a:pt x="0" y="4503"/>
                </a:lnTo>
                <a:lnTo>
                  <a:pt x="42763" y="29335"/>
                </a:lnTo>
                <a:lnTo>
                  <a:pt x="42763" y="2708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6188884" y="5017262"/>
            <a:ext cx="40640" cy="25400"/>
          </a:xfrm>
          <a:custGeom>
            <a:avLst/>
            <a:gdLst/>
            <a:ahLst/>
            <a:cxnLst/>
            <a:rect l="l" t="t" r="r" b="b"/>
            <a:pathLst>
              <a:path w="40639" h="25400">
                <a:moveTo>
                  <a:pt x="0" y="24834"/>
                </a:moveTo>
                <a:lnTo>
                  <a:pt x="405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6186635" y="5015012"/>
            <a:ext cx="45085" cy="29845"/>
          </a:xfrm>
          <a:custGeom>
            <a:avLst/>
            <a:gdLst/>
            <a:ahLst/>
            <a:cxnLst/>
            <a:rect l="l" t="t" r="r" b="b"/>
            <a:pathLst>
              <a:path w="45085" h="29845">
                <a:moveTo>
                  <a:pt x="45029" y="0"/>
                </a:moveTo>
                <a:lnTo>
                  <a:pt x="0" y="27084"/>
                </a:lnTo>
                <a:lnTo>
                  <a:pt x="0" y="29335"/>
                </a:lnTo>
                <a:lnTo>
                  <a:pt x="2249" y="29335"/>
                </a:lnTo>
                <a:lnTo>
                  <a:pt x="45029" y="4503"/>
                </a:lnTo>
                <a:lnTo>
                  <a:pt x="450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6274428" y="5094016"/>
            <a:ext cx="43180" cy="25400"/>
          </a:xfrm>
          <a:custGeom>
            <a:avLst/>
            <a:gdLst/>
            <a:ahLst/>
            <a:cxnLst/>
            <a:rect l="l" t="t" r="r" b="b"/>
            <a:pathLst>
              <a:path w="43179" h="25400">
                <a:moveTo>
                  <a:pt x="42790" y="2483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6319441" y="5094016"/>
            <a:ext cx="43180" cy="25400"/>
          </a:xfrm>
          <a:custGeom>
            <a:avLst/>
            <a:gdLst/>
            <a:ahLst/>
            <a:cxnLst/>
            <a:rect l="l" t="t" r="r" b="b"/>
            <a:pathLst>
              <a:path w="43179" h="25400">
                <a:moveTo>
                  <a:pt x="42790" y="0"/>
                </a:moveTo>
                <a:lnTo>
                  <a:pt x="0" y="2483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6362232" y="5044347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6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6319441" y="5017262"/>
            <a:ext cx="43180" cy="25400"/>
          </a:xfrm>
          <a:custGeom>
            <a:avLst/>
            <a:gdLst/>
            <a:ahLst/>
            <a:cxnLst/>
            <a:rect l="l" t="t" r="r" b="b"/>
            <a:pathLst>
              <a:path w="43179" h="25400">
                <a:moveTo>
                  <a:pt x="0" y="0"/>
                </a:moveTo>
                <a:lnTo>
                  <a:pt x="42790" y="248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6274428" y="5017262"/>
            <a:ext cx="43180" cy="25400"/>
          </a:xfrm>
          <a:custGeom>
            <a:avLst/>
            <a:gdLst/>
            <a:ahLst/>
            <a:cxnLst/>
            <a:rect l="l" t="t" r="r" b="b"/>
            <a:pathLst>
              <a:path w="43179" h="25400">
                <a:moveTo>
                  <a:pt x="42790" y="0"/>
                </a:moveTo>
                <a:lnTo>
                  <a:pt x="0" y="248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6364481" y="5017262"/>
            <a:ext cx="40640" cy="25400"/>
          </a:xfrm>
          <a:custGeom>
            <a:avLst/>
            <a:gdLst/>
            <a:ahLst/>
            <a:cxnLst/>
            <a:rect l="l" t="t" r="r" b="b"/>
            <a:pathLst>
              <a:path w="40639" h="25400">
                <a:moveTo>
                  <a:pt x="40595" y="0"/>
                </a:moveTo>
                <a:lnTo>
                  <a:pt x="0" y="248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6407326" y="4967599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663"/>
                </a:lnTo>
              </a:path>
            </a:pathLst>
          </a:custGeom>
          <a:ln w="44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6364481" y="4940454"/>
            <a:ext cx="38735" cy="25400"/>
          </a:xfrm>
          <a:custGeom>
            <a:avLst/>
            <a:gdLst/>
            <a:ahLst/>
            <a:cxnLst/>
            <a:rect l="l" t="t" r="r" b="b"/>
            <a:pathLst>
              <a:path w="38735" h="25400">
                <a:moveTo>
                  <a:pt x="38346" y="2483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6364481" y="4940454"/>
            <a:ext cx="40640" cy="27305"/>
          </a:xfrm>
          <a:custGeom>
            <a:avLst/>
            <a:gdLst/>
            <a:ahLst/>
            <a:cxnLst/>
            <a:rect l="l" t="t" r="r" b="b"/>
            <a:pathLst>
              <a:path w="40639" h="27304">
                <a:moveTo>
                  <a:pt x="0" y="0"/>
                </a:moveTo>
                <a:lnTo>
                  <a:pt x="0" y="2307"/>
                </a:lnTo>
                <a:lnTo>
                  <a:pt x="40595" y="27144"/>
                </a:lnTo>
                <a:lnTo>
                  <a:pt x="40595" y="2258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6319441" y="4940454"/>
            <a:ext cx="43180" cy="27305"/>
          </a:xfrm>
          <a:custGeom>
            <a:avLst/>
            <a:gdLst/>
            <a:ahLst/>
            <a:cxnLst/>
            <a:rect l="l" t="t" r="r" b="b"/>
            <a:pathLst>
              <a:path w="43179" h="27304">
                <a:moveTo>
                  <a:pt x="0" y="27144"/>
                </a:moveTo>
                <a:lnTo>
                  <a:pt x="427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6317219" y="4940454"/>
            <a:ext cx="47625" cy="27305"/>
          </a:xfrm>
          <a:custGeom>
            <a:avLst/>
            <a:gdLst/>
            <a:ahLst/>
            <a:cxnLst/>
            <a:rect l="l" t="t" r="r" b="b"/>
            <a:pathLst>
              <a:path w="47625" h="27304">
                <a:moveTo>
                  <a:pt x="47262" y="0"/>
                </a:moveTo>
                <a:lnTo>
                  <a:pt x="0" y="27144"/>
                </a:lnTo>
                <a:lnTo>
                  <a:pt x="4471" y="27144"/>
                </a:lnTo>
                <a:lnTo>
                  <a:pt x="47262" y="2307"/>
                </a:lnTo>
                <a:lnTo>
                  <a:pt x="472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6319454" y="4965291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970"/>
                </a:lnTo>
              </a:path>
            </a:pathLst>
          </a:custGeom>
          <a:ln w="44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6328469" y="4972099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0659"/>
                </a:lnTo>
              </a:path>
            </a:pathLst>
          </a:custGeom>
          <a:ln w="45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6407326" y="5017262"/>
            <a:ext cx="45085" cy="25400"/>
          </a:xfrm>
          <a:custGeom>
            <a:avLst/>
            <a:gdLst/>
            <a:ahLst/>
            <a:cxnLst/>
            <a:rect l="l" t="t" r="r" b="b"/>
            <a:pathLst>
              <a:path w="45085" h="25400">
                <a:moveTo>
                  <a:pt x="45013" y="2483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6452339" y="5017262"/>
            <a:ext cx="40640" cy="25400"/>
          </a:xfrm>
          <a:custGeom>
            <a:avLst/>
            <a:gdLst/>
            <a:ahLst/>
            <a:cxnLst/>
            <a:rect l="l" t="t" r="r" b="b"/>
            <a:pathLst>
              <a:path w="40639" h="25400">
                <a:moveTo>
                  <a:pt x="40514" y="0"/>
                </a:moveTo>
                <a:lnTo>
                  <a:pt x="0" y="248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6452339" y="5017262"/>
            <a:ext cx="45085" cy="27305"/>
          </a:xfrm>
          <a:custGeom>
            <a:avLst/>
            <a:gdLst/>
            <a:ahLst/>
            <a:cxnLst/>
            <a:rect l="l" t="t" r="r" b="b"/>
            <a:pathLst>
              <a:path w="45085" h="27304">
                <a:moveTo>
                  <a:pt x="45013" y="0"/>
                </a:moveTo>
                <a:lnTo>
                  <a:pt x="40514" y="0"/>
                </a:lnTo>
                <a:lnTo>
                  <a:pt x="0" y="24834"/>
                </a:lnTo>
                <a:lnTo>
                  <a:pt x="0" y="27084"/>
                </a:lnTo>
                <a:lnTo>
                  <a:pt x="450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6493416" y="4967599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916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6452339" y="4940454"/>
            <a:ext cx="40640" cy="25400"/>
          </a:xfrm>
          <a:custGeom>
            <a:avLst/>
            <a:gdLst/>
            <a:ahLst/>
            <a:cxnLst/>
            <a:rect l="l" t="t" r="r" b="b"/>
            <a:pathLst>
              <a:path w="40639" h="25400">
                <a:moveTo>
                  <a:pt x="0" y="0"/>
                </a:moveTo>
                <a:lnTo>
                  <a:pt x="40514" y="2483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6409575" y="4940454"/>
            <a:ext cx="40640" cy="25400"/>
          </a:xfrm>
          <a:custGeom>
            <a:avLst/>
            <a:gdLst/>
            <a:ahLst/>
            <a:cxnLst/>
            <a:rect l="l" t="t" r="r" b="b"/>
            <a:pathLst>
              <a:path w="40639" h="25400">
                <a:moveTo>
                  <a:pt x="40514" y="0"/>
                </a:moveTo>
                <a:lnTo>
                  <a:pt x="0" y="2483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6495103" y="4940454"/>
            <a:ext cx="43180" cy="25400"/>
          </a:xfrm>
          <a:custGeom>
            <a:avLst/>
            <a:gdLst/>
            <a:ahLst/>
            <a:cxnLst/>
            <a:rect l="l" t="t" r="r" b="b"/>
            <a:pathLst>
              <a:path w="43179" h="25400">
                <a:moveTo>
                  <a:pt x="0" y="24837"/>
                </a:moveTo>
                <a:lnTo>
                  <a:pt x="427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6537893" y="4890780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67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6495103" y="4865943"/>
            <a:ext cx="40640" cy="25400"/>
          </a:xfrm>
          <a:custGeom>
            <a:avLst/>
            <a:gdLst/>
            <a:ahLst/>
            <a:cxnLst/>
            <a:rect l="l" t="t" r="r" b="b"/>
            <a:pathLst>
              <a:path w="40640" h="25400">
                <a:moveTo>
                  <a:pt x="0" y="0"/>
                </a:moveTo>
                <a:lnTo>
                  <a:pt x="40541" y="2483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6495103" y="4863690"/>
            <a:ext cx="45085" cy="29845"/>
          </a:xfrm>
          <a:custGeom>
            <a:avLst/>
            <a:gdLst/>
            <a:ahLst/>
            <a:cxnLst/>
            <a:rect l="l" t="t" r="r" b="b"/>
            <a:pathLst>
              <a:path w="45084" h="29845">
                <a:moveTo>
                  <a:pt x="0" y="0"/>
                </a:moveTo>
                <a:lnTo>
                  <a:pt x="0" y="4505"/>
                </a:lnTo>
                <a:lnTo>
                  <a:pt x="42790" y="29343"/>
                </a:lnTo>
                <a:lnTo>
                  <a:pt x="45040" y="270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6452339" y="4865943"/>
            <a:ext cx="40640" cy="25400"/>
          </a:xfrm>
          <a:custGeom>
            <a:avLst/>
            <a:gdLst/>
            <a:ahLst/>
            <a:cxnLst/>
            <a:rect l="l" t="t" r="r" b="b"/>
            <a:pathLst>
              <a:path w="40639" h="25400">
                <a:moveTo>
                  <a:pt x="0" y="24837"/>
                </a:moveTo>
                <a:lnTo>
                  <a:pt x="4051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6450090" y="4863690"/>
            <a:ext cx="45085" cy="29845"/>
          </a:xfrm>
          <a:custGeom>
            <a:avLst/>
            <a:gdLst/>
            <a:ahLst/>
            <a:cxnLst/>
            <a:rect l="l" t="t" r="r" b="b"/>
            <a:pathLst>
              <a:path w="45085" h="29845">
                <a:moveTo>
                  <a:pt x="45013" y="0"/>
                </a:moveTo>
                <a:lnTo>
                  <a:pt x="0" y="27090"/>
                </a:lnTo>
                <a:lnTo>
                  <a:pt x="2249" y="29343"/>
                </a:lnTo>
                <a:lnTo>
                  <a:pt x="45013" y="4505"/>
                </a:lnTo>
                <a:lnTo>
                  <a:pt x="450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6450090" y="4890780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4967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6542392" y="4884021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0"/>
                </a:moveTo>
                <a:lnTo>
                  <a:pt x="2303" y="22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6548070" y="488064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2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6555942" y="4872702"/>
            <a:ext cx="2540" cy="6985"/>
          </a:xfrm>
          <a:custGeom>
            <a:avLst/>
            <a:gdLst/>
            <a:ahLst/>
            <a:cxnLst/>
            <a:rect l="l" t="t" r="r" b="b"/>
            <a:pathLst>
              <a:path w="2540" h="6985">
                <a:moveTo>
                  <a:pt x="0" y="0"/>
                </a:moveTo>
                <a:lnTo>
                  <a:pt x="2249" y="68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6562690" y="4868196"/>
            <a:ext cx="5080" cy="9525"/>
          </a:xfrm>
          <a:custGeom>
            <a:avLst/>
            <a:gdLst/>
            <a:ahLst/>
            <a:cxnLst/>
            <a:rect l="l" t="t" r="r" b="b"/>
            <a:pathLst>
              <a:path w="5079" h="9525">
                <a:moveTo>
                  <a:pt x="0" y="0"/>
                </a:moveTo>
                <a:lnTo>
                  <a:pt x="4498" y="90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6582988" y="4814015"/>
            <a:ext cx="0" cy="34290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0"/>
                </a:moveTo>
                <a:lnTo>
                  <a:pt x="0" y="3384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6580739" y="4832066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720" y="0"/>
                </a:lnTo>
              </a:path>
            </a:pathLst>
          </a:custGeom>
          <a:ln w="361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6585237" y="4795937"/>
            <a:ext cx="24765" cy="15875"/>
          </a:xfrm>
          <a:custGeom>
            <a:avLst/>
            <a:gdLst/>
            <a:ahLst/>
            <a:cxnLst/>
            <a:rect l="l" t="t" r="r" b="b"/>
            <a:pathLst>
              <a:path w="24765" h="15875">
                <a:moveTo>
                  <a:pt x="0" y="15825"/>
                </a:moveTo>
                <a:lnTo>
                  <a:pt x="2471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6582988" y="4795937"/>
            <a:ext cx="31750" cy="18415"/>
          </a:xfrm>
          <a:custGeom>
            <a:avLst/>
            <a:gdLst/>
            <a:ahLst/>
            <a:cxnLst/>
            <a:rect l="l" t="t" r="r" b="b"/>
            <a:pathLst>
              <a:path w="31750" h="18414">
                <a:moveTo>
                  <a:pt x="29213" y="0"/>
                </a:moveTo>
                <a:lnTo>
                  <a:pt x="0" y="15825"/>
                </a:lnTo>
                <a:lnTo>
                  <a:pt x="0" y="18078"/>
                </a:lnTo>
                <a:lnTo>
                  <a:pt x="4471" y="18078"/>
                </a:lnTo>
                <a:lnTo>
                  <a:pt x="31463" y="2252"/>
                </a:lnTo>
                <a:lnTo>
                  <a:pt x="292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6625752" y="4737278"/>
            <a:ext cx="0" cy="34290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0"/>
                </a:moveTo>
                <a:lnTo>
                  <a:pt x="0" y="3384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6582988" y="4712441"/>
            <a:ext cx="40640" cy="22860"/>
          </a:xfrm>
          <a:custGeom>
            <a:avLst/>
            <a:gdLst/>
            <a:ahLst/>
            <a:cxnLst/>
            <a:rect l="l" t="t" r="r" b="b"/>
            <a:pathLst>
              <a:path w="40640" h="22860">
                <a:moveTo>
                  <a:pt x="0" y="0"/>
                </a:moveTo>
                <a:lnTo>
                  <a:pt x="40514" y="225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6582988" y="4710133"/>
            <a:ext cx="45085" cy="27305"/>
          </a:xfrm>
          <a:custGeom>
            <a:avLst/>
            <a:gdLst/>
            <a:ahLst/>
            <a:cxnLst/>
            <a:rect l="l" t="t" r="r" b="b"/>
            <a:pathLst>
              <a:path w="45084" h="27304">
                <a:moveTo>
                  <a:pt x="0" y="0"/>
                </a:moveTo>
                <a:lnTo>
                  <a:pt x="0" y="4560"/>
                </a:lnTo>
                <a:lnTo>
                  <a:pt x="42763" y="27144"/>
                </a:lnTo>
                <a:lnTo>
                  <a:pt x="45013" y="27144"/>
                </a:lnTo>
                <a:lnTo>
                  <a:pt x="45013" y="248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6540143" y="4712441"/>
            <a:ext cx="40640" cy="22860"/>
          </a:xfrm>
          <a:custGeom>
            <a:avLst/>
            <a:gdLst/>
            <a:ahLst/>
            <a:cxnLst/>
            <a:rect l="l" t="t" r="r" b="b"/>
            <a:pathLst>
              <a:path w="40640" h="22860">
                <a:moveTo>
                  <a:pt x="0" y="22529"/>
                </a:moveTo>
                <a:lnTo>
                  <a:pt x="405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6537893" y="4710133"/>
            <a:ext cx="45085" cy="27305"/>
          </a:xfrm>
          <a:custGeom>
            <a:avLst/>
            <a:gdLst/>
            <a:ahLst/>
            <a:cxnLst/>
            <a:rect l="l" t="t" r="r" b="b"/>
            <a:pathLst>
              <a:path w="45084" h="27304">
                <a:moveTo>
                  <a:pt x="45094" y="0"/>
                </a:moveTo>
                <a:lnTo>
                  <a:pt x="0" y="24837"/>
                </a:lnTo>
                <a:lnTo>
                  <a:pt x="0" y="27144"/>
                </a:lnTo>
                <a:lnTo>
                  <a:pt x="2249" y="27144"/>
                </a:lnTo>
                <a:lnTo>
                  <a:pt x="45094" y="4560"/>
                </a:lnTo>
                <a:lnTo>
                  <a:pt x="450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6537893" y="4737278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4967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6537893" y="4786952"/>
            <a:ext cx="43180" cy="25400"/>
          </a:xfrm>
          <a:custGeom>
            <a:avLst/>
            <a:gdLst/>
            <a:ahLst/>
            <a:cxnLst/>
            <a:rect l="l" t="t" r="r" b="b"/>
            <a:pathLst>
              <a:path w="43179" h="25400">
                <a:moveTo>
                  <a:pt x="0" y="0"/>
                </a:moveTo>
                <a:lnTo>
                  <a:pt x="42845" y="248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6580739" y="47033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6578408" y="4696616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3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6578408" y="468754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6576159" y="468079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07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6576159" y="4674031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07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6531146" y="47892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6522149" y="4791458"/>
            <a:ext cx="2540" cy="5080"/>
          </a:xfrm>
          <a:custGeom>
            <a:avLst/>
            <a:gdLst/>
            <a:ahLst/>
            <a:cxnLst/>
            <a:rect l="l" t="t" r="r" b="b"/>
            <a:pathLst>
              <a:path w="2540" h="5079">
                <a:moveTo>
                  <a:pt x="2249" y="447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6515400" y="4793684"/>
            <a:ext cx="2540" cy="6985"/>
          </a:xfrm>
          <a:custGeom>
            <a:avLst/>
            <a:gdLst/>
            <a:ahLst/>
            <a:cxnLst/>
            <a:rect l="l" t="t" r="r" b="b"/>
            <a:pathLst>
              <a:path w="2540" h="6985">
                <a:moveTo>
                  <a:pt x="2249" y="675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6506349" y="4795937"/>
            <a:ext cx="5080" cy="11430"/>
          </a:xfrm>
          <a:custGeom>
            <a:avLst/>
            <a:gdLst/>
            <a:ahLst/>
            <a:cxnLst/>
            <a:rect l="l" t="t" r="r" b="b"/>
            <a:pathLst>
              <a:path w="5079" h="11429">
                <a:moveTo>
                  <a:pt x="4552" y="1134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6445591" y="493369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2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6439969" y="492806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2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6436594" y="492017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2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6432041" y="4913364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5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6427542" y="4906605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39">
                <a:moveTo>
                  <a:pt x="0" y="2252"/>
                </a:moveTo>
                <a:lnTo>
                  <a:pt x="44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6423044" y="4899846"/>
            <a:ext cx="6985" cy="2540"/>
          </a:xfrm>
          <a:custGeom>
            <a:avLst/>
            <a:gdLst/>
            <a:ahLst/>
            <a:cxnLst/>
            <a:rect l="l" t="t" r="r" b="b"/>
            <a:pathLst>
              <a:path w="6985" h="2539">
                <a:moveTo>
                  <a:pt x="0" y="2252"/>
                </a:moveTo>
                <a:lnTo>
                  <a:pt x="67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6418545" y="4893033"/>
            <a:ext cx="9525" cy="2540"/>
          </a:xfrm>
          <a:custGeom>
            <a:avLst/>
            <a:gdLst/>
            <a:ahLst/>
            <a:cxnLst/>
            <a:rect l="l" t="t" r="r" b="b"/>
            <a:pathLst>
              <a:path w="9525" h="2539">
                <a:moveTo>
                  <a:pt x="0" y="2252"/>
                </a:moveTo>
                <a:lnTo>
                  <a:pt x="89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6409575" y="50217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6411824" y="50285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6414047" y="503302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224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6416296" y="5039847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49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6420795" y="5046600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49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6423044" y="5051103"/>
            <a:ext cx="6985" cy="2540"/>
          </a:xfrm>
          <a:custGeom>
            <a:avLst/>
            <a:gdLst/>
            <a:ahLst/>
            <a:cxnLst/>
            <a:rect l="l" t="t" r="r" b="b"/>
            <a:pathLst>
              <a:path w="6985" h="2539">
                <a:moveTo>
                  <a:pt x="6747" y="0"/>
                </a:moveTo>
                <a:lnTo>
                  <a:pt x="0" y="22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6425293" y="5057925"/>
            <a:ext cx="9525" cy="2540"/>
          </a:xfrm>
          <a:custGeom>
            <a:avLst/>
            <a:gdLst/>
            <a:ahLst/>
            <a:cxnLst/>
            <a:rect l="l" t="t" r="r" b="b"/>
            <a:pathLst>
              <a:path w="9525" h="2539">
                <a:moveTo>
                  <a:pt x="8997" y="0"/>
                </a:moveTo>
                <a:lnTo>
                  <a:pt x="0" y="22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6269929" y="5098519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2249" y="225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6267680" y="5105338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2249" y="225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6265431" y="511434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224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6260932" y="5121101"/>
            <a:ext cx="6985" cy="2540"/>
          </a:xfrm>
          <a:custGeom>
            <a:avLst/>
            <a:gdLst/>
            <a:ahLst/>
            <a:cxnLst/>
            <a:rect l="l" t="t" r="r" b="b"/>
            <a:pathLst>
              <a:path w="6985" h="2539">
                <a:moveTo>
                  <a:pt x="6747" y="225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6258710" y="5127922"/>
            <a:ext cx="9525" cy="2540"/>
          </a:xfrm>
          <a:custGeom>
            <a:avLst/>
            <a:gdLst/>
            <a:ahLst/>
            <a:cxnLst/>
            <a:rect l="l" t="t" r="r" b="b"/>
            <a:pathLst>
              <a:path w="9525" h="2539">
                <a:moveTo>
                  <a:pt x="8970" y="225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6256379" y="5134676"/>
            <a:ext cx="9525" cy="2540"/>
          </a:xfrm>
          <a:custGeom>
            <a:avLst/>
            <a:gdLst/>
            <a:ahLst/>
            <a:cxnLst/>
            <a:rect l="l" t="t" r="r" b="b"/>
            <a:pathLst>
              <a:path w="9525" h="2539">
                <a:moveTo>
                  <a:pt x="9051" y="225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6177578" y="5094016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2246" y="225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6169712" y="509964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2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6161844" y="5100770"/>
            <a:ext cx="2540" cy="6985"/>
          </a:xfrm>
          <a:custGeom>
            <a:avLst/>
            <a:gdLst/>
            <a:ahLst/>
            <a:cxnLst/>
            <a:rect l="l" t="t" r="r" b="b"/>
            <a:pathLst>
              <a:path w="2539" h="6985">
                <a:moveTo>
                  <a:pt x="2246" y="682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6152852" y="5103023"/>
            <a:ext cx="5080" cy="9525"/>
          </a:xfrm>
          <a:custGeom>
            <a:avLst/>
            <a:gdLst/>
            <a:ahLst/>
            <a:cxnLst/>
            <a:rect l="l" t="t" r="r" b="b"/>
            <a:pathLst>
              <a:path w="5079" h="9525">
                <a:moveTo>
                  <a:pt x="4495" y="907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6272179" y="50353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6269929" y="5028522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4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6269929" y="5019515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4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6267680" y="5012759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89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6267680" y="500594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89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6450090" y="4753049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6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6447840" y="4753049"/>
            <a:ext cx="5080" cy="36195"/>
          </a:xfrm>
          <a:custGeom>
            <a:avLst/>
            <a:gdLst/>
            <a:ahLst/>
            <a:cxnLst/>
            <a:rect l="l" t="t" r="r" b="b"/>
            <a:pathLst>
              <a:path w="5079" h="36195">
                <a:moveTo>
                  <a:pt x="4498" y="0"/>
                </a:moveTo>
                <a:lnTo>
                  <a:pt x="0" y="0"/>
                </a:lnTo>
                <a:lnTo>
                  <a:pt x="0" y="33903"/>
                </a:lnTo>
                <a:lnTo>
                  <a:pt x="2249" y="36156"/>
                </a:lnTo>
                <a:lnTo>
                  <a:pt x="4498" y="33903"/>
                </a:lnTo>
                <a:lnTo>
                  <a:pt x="44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6405077" y="4710133"/>
            <a:ext cx="29209" cy="18415"/>
          </a:xfrm>
          <a:custGeom>
            <a:avLst/>
            <a:gdLst/>
            <a:ahLst/>
            <a:cxnLst/>
            <a:rect l="l" t="t" r="r" b="b"/>
            <a:pathLst>
              <a:path w="29210" h="18414">
                <a:moveTo>
                  <a:pt x="0" y="0"/>
                </a:moveTo>
                <a:lnTo>
                  <a:pt x="29213" y="180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6359982" y="4710133"/>
            <a:ext cx="45085" cy="27305"/>
          </a:xfrm>
          <a:custGeom>
            <a:avLst/>
            <a:gdLst/>
            <a:ahLst/>
            <a:cxnLst/>
            <a:rect l="l" t="t" r="r" b="b"/>
            <a:pathLst>
              <a:path w="45085" h="27304">
                <a:moveTo>
                  <a:pt x="0" y="27144"/>
                </a:moveTo>
                <a:lnTo>
                  <a:pt x="450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6359982" y="4737278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4967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6362232" y="4789205"/>
            <a:ext cx="40640" cy="25400"/>
          </a:xfrm>
          <a:custGeom>
            <a:avLst/>
            <a:gdLst/>
            <a:ahLst/>
            <a:cxnLst/>
            <a:rect l="l" t="t" r="r" b="b"/>
            <a:pathLst>
              <a:path w="40639" h="25400">
                <a:moveTo>
                  <a:pt x="40595" y="2481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6362232" y="4786952"/>
            <a:ext cx="43180" cy="29845"/>
          </a:xfrm>
          <a:custGeom>
            <a:avLst/>
            <a:gdLst/>
            <a:ahLst/>
            <a:cxnLst/>
            <a:rect l="l" t="t" r="r" b="b"/>
            <a:pathLst>
              <a:path w="43179" h="29845">
                <a:moveTo>
                  <a:pt x="0" y="0"/>
                </a:moveTo>
                <a:lnTo>
                  <a:pt x="0" y="4505"/>
                </a:lnTo>
                <a:lnTo>
                  <a:pt x="42845" y="29316"/>
                </a:lnTo>
                <a:lnTo>
                  <a:pt x="42845" y="248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6405077" y="4789205"/>
            <a:ext cx="40640" cy="25400"/>
          </a:xfrm>
          <a:custGeom>
            <a:avLst/>
            <a:gdLst/>
            <a:ahLst/>
            <a:cxnLst/>
            <a:rect l="l" t="t" r="r" b="b"/>
            <a:pathLst>
              <a:path w="40639" h="25400">
                <a:moveTo>
                  <a:pt x="40514" y="0"/>
                </a:moveTo>
                <a:lnTo>
                  <a:pt x="0" y="248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6405077" y="4786952"/>
            <a:ext cx="45085" cy="29845"/>
          </a:xfrm>
          <a:custGeom>
            <a:avLst/>
            <a:gdLst/>
            <a:ahLst/>
            <a:cxnLst/>
            <a:rect l="l" t="t" r="r" b="b"/>
            <a:pathLst>
              <a:path w="45085" h="29845">
                <a:moveTo>
                  <a:pt x="42763" y="0"/>
                </a:moveTo>
                <a:lnTo>
                  <a:pt x="0" y="24810"/>
                </a:lnTo>
                <a:lnTo>
                  <a:pt x="0" y="29316"/>
                </a:lnTo>
                <a:lnTo>
                  <a:pt x="45013" y="4505"/>
                </a:lnTo>
                <a:lnTo>
                  <a:pt x="45013" y="2252"/>
                </a:lnTo>
                <a:lnTo>
                  <a:pt x="42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6452339" y="4789205"/>
            <a:ext cx="25400" cy="15875"/>
          </a:xfrm>
          <a:custGeom>
            <a:avLst/>
            <a:gdLst/>
            <a:ahLst/>
            <a:cxnLst/>
            <a:rect l="l" t="t" r="r" b="b"/>
            <a:pathLst>
              <a:path w="25400" h="15875">
                <a:moveTo>
                  <a:pt x="24796" y="1582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6450090" y="4786952"/>
            <a:ext cx="31750" cy="22860"/>
          </a:xfrm>
          <a:custGeom>
            <a:avLst/>
            <a:gdLst/>
            <a:ahLst/>
            <a:cxnLst/>
            <a:rect l="l" t="t" r="r" b="b"/>
            <a:pathLst>
              <a:path w="31750" h="22860">
                <a:moveTo>
                  <a:pt x="2249" y="0"/>
                </a:moveTo>
                <a:lnTo>
                  <a:pt x="0" y="2252"/>
                </a:lnTo>
                <a:lnTo>
                  <a:pt x="0" y="4505"/>
                </a:lnTo>
                <a:lnTo>
                  <a:pt x="27045" y="22584"/>
                </a:lnTo>
                <a:lnTo>
                  <a:pt x="31544" y="13490"/>
                </a:lnTo>
                <a:lnTo>
                  <a:pt x="22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6497352" y="4972105"/>
            <a:ext cx="13970" cy="20320"/>
          </a:xfrm>
          <a:custGeom>
            <a:avLst/>
            <a:gdLst/>
            <a:ahLst/>
            <a:cxnLst/>
            <a:rect l="l" t="t" r="r" b="b"/>
            <a:pathLst>
              <a:path w="13970" h="20320">
                <a:moveTo>
                  <a:pt x="0" y="0"/>
                </a:moveTo>
                <a:lnTo>
                  <a:pt x="13549" y="2032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6497352" y="4967599"/>
            <a:ext cx="18415" cy="31750"/>
          </a:xfrm>
          <a:custGeom>
            <a:avLst/>
            <a:gdLst/>
            <a:ahLst/>
            <a:cxnLst/>
            <a:rect l="l" t="t" r="r" b="b"/>
            <a:pathLst>
              <a:path w="18415" h="31750">
                <a:moveTo>
                  <a:pt x="0" y="0"/>
                </a:moveTo>
                <a:lnTo>
                  <a:pt x="0" y="6758"/>
                </a:lnTo>
                <a:lnTo>
                  <a:pt x="8997" y="31585"/>
                </a:lnTo>
                <a:lnTo>
                  <a:pt x="18048" y="248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6540143" y="4942762"/>
            <a:ext cx="34290" cy="31750"/>
          </a:xfrm>
          <a:custGeom>
            <a:avLst/>
            <a:gdLst/>
            <a:ahLst/>
            <a:cxnLst/>
            <a:rect l="l" t="t" r="r" b="b"/>
            <a:pathLst>
              <a:path w="34290" h="31750">
                <a:moveTo>
                  <a:pt x="33766" y="3159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6537893" y="4940454"/>
            <a:ext cx="40640" cy="41275"/>
          </a:xfrm>
          <a:custGeom>
            <a:avLst/>
            <a:gdLst/>
            <a:ahLst/>
            <a:cxnLst/>
            <a:rect l="l" t="t" r="r" b="b"/>
            <a:pathLst>
              <a:path w="40640" h="41275">
                <a:moveTo>
                  <a:pt x="4498" y="0"/>
                </a:moveTo>
                <a:lnTo>
                  <a:pt x="0" y="0"/>
                </a:lnTo>
                <a:lnTo>
                  <a:pt x="0" y="2307"/>
                </a:lnTo>
                <a:lnTo>
                  <a:pt x="33766" y="40662"/>
                </a:lnTo>
                <a:lnTo>
                  <a:pt x="40514" y="33903"/>
                </a:lnTo>
                <a:lnTo>
                  <a:pt x="44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6398247" y="4933695"/>
            <a:ext cx="9525" cy="27305"/>
          </a:xfrm>
          <a:custGeom>
            <a:avLst/>
            <a:gdLst/>
            <a:ahLst/>
            <a:cxnLst/>
            <a:rect l="l" t="t" r="r" b="b"/>
            <a:pathLst>
              <a:path w="9525" h="27304">
                <a:moveTo>
                  <a:pt x="0" y="0"/>
                </a:moveTo>
                <a:lnTo>
                  <a:pt x="9078" y="2709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6393776" y="4933695"/>
            <a:ext cx="15875" cy="34290"/>
          </a:xfrm>
          <a:custGeom>
            <a:avLst/>
            <a:gdLst/>
            <a:ahLst/>
            <a:cxnLst/>
            <a:rect l="l" t="t" r="r" b="b"/>
            <a:pathLst>
              <a:path w="15875" h="34289">
                <a:moveTo>
                  <a:pt x="9051" y="0"/>
                </a:moveTo>
                <a:lnTo>
                  <a:pt x="0" y="0"/>
                </a:lnTo>
                <a:lnTo>
                  <a:pt x="13549" y="29343"/>
                </a:lnTo>
                <a:lnTo>
                  <a:pt x="13549" y="33903"/>
                </a:lnTo>
                <a:lnTo>
                  <a:pt x="15799" y="31596"/>
                </a:lnTo>
                <a:lnTo>
                  <a:pt x="9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6366785" y="5044347"/>
            <a:ext cx="29209" cy="34290"/>
          </a:xfrm>
          <a:custGeom>
            <a:avLst/>
            <a:gdLst/>
            <a:ahLst/>
            <a:cxnLst/>
            <a:rect l="l" t="t" r="r" b="b"/>
            <a:pathLst>
              <a:path w="29210" h="34289">
                <a:moveTo>
                  <a:pt x="29213" y="3384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6364481" y="5044347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2303" y="0"/>
                </a:moveTo>
                <a:lnTo>
                  <a:pt x="0" y="0"/>
                </a:lnTo>
                <a:lnTo>
                  <a:pt x="0" y="2252"/>
                </a:lnTo>
                <a:lnTo>
                  <a:pt x="31517" y="38409"/>
                </a:lnTo>
                <a:lnTo>
                  <a:pt x="38346" y="31590"/>
                </a:lnTo>
                <a:lnTo>
                  <a:pt x="23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6319441" y="5121101"/>
            <a:ext cx="9525" cy="29845"/>
          </a:xfrm>
          <a:custGeom>
            <a:avLst/>
            <a:gdLst/>
            <a:ahLst/>
            <a:cxnLst/>
            <a:rect l="l" t="t" r="r" b="b"/>
            <a:pathLst>
              <a:path w="9525" h="29845">
                <a:moveTo>
                  <a:pt x="0" y="0"/>
                </a:moveTo>
                <a:lnTo>
                  <a:pt x="8997" y="2940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6317219" y="5121101"/>
            <a:ext cx="15875" cy="31750"/>
          </a:xfrm>
          <a:custGeom>
            <a:avLst/>
            <a:gdLst/>
            <a:ahLst/>
            <a:cxnLst/>
            <a:rect l="l" t="t" r="r" b="b"/>
            <a:pathLst>
              <a:path w="15875" h="31750">
                <a:moveTo>
                  <a:pt x="4471" y="0"/>
                </a:moveTo>
                <a:lnTo>
                  <a:pt x="0" y="0"/>
                </a:lnTo>
                <a:lnTo>
                  <a:pt x="6720" y="31653"/>
                </a:lnTo>
                <a:lnTo>
                  <a:pt x="15799" y="31653"/>
                </a:lnTo>
                <a:lnTo>
                  <a:pt x="44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6229415" y="5121101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3165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6224914" y="5121101"/>
            <a:ext cx="11430" cy="34290"/>
          </a:xfrm>
          <a:custGeom>
            <a:avLst/>
            <a:gdLst/>
            <a:ahLst/>
            <a:cxnLst/>
            <a:rect l="l" t="t" r="r" b="b"/>
            <a:pathLst>
              <a:path w="11429" h="34289">
                <a:moveTo>
                  <a:pt x="6750" y="0"/>
                </a:moveTo>
                <a:lnTo>
                  <a:pt x="4501" y="0"/>
                </a:lnTo>
                <a:lnTo>
                  <a:pt x="0" y="33906"/>
                </a:lnTo>
                <a:lnTo>
                  <a:pt x="11249" y="33906"/>
                </a:lnTo>
                <a:lnTo>
                  <a:pt x="67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6328438" y="4789205"/>
            <a:ext cx="29845" cy="18415"/>
          </a:xfrm>
          <a:custGeom>
            <a:avLst/>
            <a:gdLst/>
            <a:ahLst/>
            <a:cxnLst/>
            <a:rect l="l" t="t" r="r" b="b"/>
            <a:pathLst>
              <a:path w="29845" h="18414">
                <a:moveTo>
                  <a:pt x="29295" y="0"/>
                </a:moveTo>
                <a:lnTo>
                  <a:pt x="0" y="180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6326189" y="4786952"/>
            <a:ext cx="36195" cy="25400"/>
          </a:xfrm>
          <a:custGeom>
            <a:avLst/>
            <a:gdLst/>
            <a:ahLst/>
            <a:cxnLst/>
            <a:rect l="l" t="t" r="r" b="b"/>
            <a:pathLst>
              <a:path w="36195" h="25400">
                <a:moveTo>
                  <a:pt x="33793" y="0"/>
                </a:moveTo>
                <a:lnTo>
                  <a:pt x="0" y="15743"/>
                </a:lnTo>
                <a:lnTo>
                  <a:pt x="4579" y="24810"/>
                </a:lnTo>
                <a:lnTo>
                  <a:pt x="36042" y="4505"/>
                </a:lnTo>
                <a:lnTo>
                  <a:pt x="36042" y="2252"/>
                </a:lnTo>
                <a:lnTo>
                  <a:pt x="337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6628001" y="4710133"/>
            <a:ext cx="40640" cy="25400"/>
          </a:xfrm>
          <a:custGeom>
            <a:avLst/>
            <a:gdLst/>
            <a:ahLst/>
            <a:cxnLst/>
            <a:rect l="l" t="t" r="r" b="b"/>
            <a:pathLst>
              <a:path w="40640" h="25400">
                <a:moveTo>
                  <a:pt x="40514" y="0"/>
                </a:moveTo>
                <a:lnTo>
                  <a:pt x="0" y="2483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6628001" y="4707880"/>
            <a:ext cx="47625" cy="29845"/>
          </a:xfrm>
          <a:custGeom>
            <a:avLst/>
            <a:gdLst/>
            <a:ahLst/>
            <a:cxnLst/>
            <a:rect l="l" t="t" r="r" b="b"/>
            <a:pathLst>
              <a:path w="47625" h="29845">
                <a:moveTo>
                  <a:pt x="40514" y="0"/>
                </a:moveTo>
                <a:lnTo>
                  <a:pt x="0" y="27090"/>
                </a:lnTo>
                <a:lnTo>
                  <a:pt x="0" y="29397"/>
                </a:lnTo>
                <a:lnTo>
                  <a:pt x="47262" y="6813"/>
                </a:lnTo>
                <a:lnTo>
                  <a:pt x="405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6506349" y="4719199"/>
            <a:ext cx="29845" cy="15875"/>
          </a:xfrm>
          <a:custGeom>
            <a:avLst/>
            <a:gdLst/>
            <a:ahLst/>
            <a:cxnLst/>
            <a:rect l="l" t="t" r="r" b="b"/>
            <a:pathLst>
              <a:path w="29845" h="15875">
                <a:moveTo>
                  <a:pt x="29295" y="1577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6504100" y="4714694"/>
            <a:ext cx="34290" cy="22860"/>
          </a:xfrm>
          <a:custGeom>
            <a:avLst/>
            <a:gdLst/>
            <a:ahLst/>
            <a:cxnLst/>
            <a:rect l="l" t="t" r="r" b="b"/>
            <a:pathLst>
              <a:path w="34290" h="22860">
                <a:moveTo>
                  <a:pt x="4579" y="0"/>
                </a:moveTo>
                <a:lnTo>
                  <a:pt x="0" y="9011"/>
                </a:lnTo>
                <a:lnTo>
                  <a:pt x="33793" y="22584"/>
                </a:lnTo>
                <a:lnTo>
                  <a:pt x="33793" y="20276"/>
                </a:lnTo>
                <a:lnTo>
                  <a:pt x="45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6666266" y="4676284"/>
            <a:ext cx="0" cy="38735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0"/>
                </a:moveTo>
                <a:lnTo>
                  <a:pt x="0" y="3840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6675263" y="4676284"/>
            <a:ext cx="0" cy="38735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0"/>
                </a:moveTo>
                <a:lnTo>
                  <a:pt x="0" y="3840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6673014" y="4710133"/>
            <a:ext cx="25400" cy="18415"/>
          </a:xfrm>
          <a:custGeom>
            <a:avLst/>
            <a:gdLst/>
            <a:ahLst/>
            <a:cxnLst/>
            <a:rect l="l" t="t" r="r" b="b"/>
            <a:pathLst>
              <a:path w="25400" h="18414">
                <a:moveTo>
                  <a:pt x="0" y="0"/>
                </a:moveTo>
                <a:lnTo>
                  <a:pt x="24796" y="180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6668515" y="4707880"/>
            <a:ext cx="34290" cy="22860"/>
          </a:xfrm>
          <a:custGeom>
            <a:avLst/>
            <a:gdLst/>
            <a:ahLst/>
            <a:cxnLst/>
            <a:rect l="l" t="t" r="r" b="b"/>
            <a:pathLst>
              <a:path w="34290" h="22860">
                <a:moveTo>
                  <a:pt x="0" y="0"/>
                </a:moveTo>
                <a:lnTo>
                  <a:pt x="6747" y="6813"/>
                </a:lnTo>
                <a:lnTo>
                  <a:pt x="31544" y="22584"/>
                </a:lnTo>
                <a:lnTo>
                  <a:pt x="33793" y="203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6405077" y="4660459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67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6373533" y="4640128"/>
            <a:ext cx="31750" cy="20320"/>
          </a:xfrm>
          <a:custGeom>
            <a:avLst/>
            <a:gdLst/>
            <a:ahLst/>
            <a:cxnLst/>
            <a:rect l="l" t="t" r="r" b="b"/>
            <a:pathLst>
              <a:path w="31750" h="20320">
                <a:moveTo>
                  <a:pt x="0" y="0"/>
                </a:moveTo>
                <a:lnTo>
                  <a:pt x="31544" y="2033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6540143" y="4926936"/>
            <a:ext cx="47625" cy="13970"/>
          </a:xfrm>
          <a:custGeom>
            <a:avLst/>
            <a:gdLst/>
            <a:ahLst/>
            <a:cxnLst/>
            <a:rect l="l" t="t" r="r" b="b"/>
            <a:pathLst>
              <a:path w="47625" h="13970">
                <a:moveTo>
                  <a:pt x="0" y="13517"/>
                </a:moveTo>
                <a:lnTo>
                  <a:pt x="473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6587459" y="4926936"/>
            <a:ext cx="29845" cy="18415"/>
          </a:xfrm>
          <a:custGeom>
            <a:avLst/>
            <a:gdLst/>
            <a:ahLst/>
            <a:cxnLst/>
            <a:rect l="l" t="t" r="r" b="b"/>
            <a:pathLst>
              <a:path w="29845" h="18414">
                <a:moveTo>
                  <a:pt x="29295" y="1807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6587459" y="4926936"/>
            <a:ext cx="31750" cy="20320"/>
          </a:xfrm>
          <a:custGeom>
            <a:avLst/>
            <a:gdLst/>
            <a:ahLst/>
            <a:cxnLst/>
            <a:rect l="l" t="t" r="r" b="b"/>
            <a:pathLst>
              <a:path w="31750" h="20320">
                <a:moveTo>
                  <a:pt x="0" y="0"/>
                </a:moveTo>
                <a:lnTo>
                  <a:pt x="0" y="2252"/>
                </a:lnTo>
                <a:lnTo>
                  <a:pt x="31544" y="20331"/>
                </a:lnTo>
                <a:lnTo>
                  <a:pt x="31544" y="158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6260932" y="5143682"/>
            <a:ext cx="13970" cy="29845"/>
          </a:xfrm>
          <a:custGeom>
            <a:avLst/>
            <a:gdLst/>
            <a:ahLst/>
            <a:cxnLst/>
            <a:rect l="l" t="t" r="r" b="b"/>
            <a:pathLst>
              <a:path w="13970" h="29845">
                <a:moveTo>
                  <a:pt x="13495" y="2940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6186635" y="5177589"/>
            <a:ext cx="27305" cy="20320"/>
          </a:xfrm>
          <a:custGeom>
            <a:avLst/>
            <a:gdLst/>
            <a:ahLst/>
            <a:cxnLst/>
            <a:rect l="l" t="t" r="r" b="b"/>
            <a:pathLst>
              <a:path w="27304" h="20320">
                <a:moveTo>
                  <a:pt x="0" y="20328"/>
                </a:moveTo>
                <a:lnTo>
                  <a:pt x="2697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6184320" y="5177589"/>
            <a:ext cx="34290" cy="20320"/>
          </a:xfrm>
          <a:custGeom>
            <a:avLst/>
            <a:gdLst/>
            <a:ahLst/>
            <a:cxnLst/>
            <a:rect l="l" t="t" r="r" b="b"/>
            <a:pathLst>
              <a:path w="34289" h="20320">
                <a:moveTo>
                  <a:pt x="31536" y="0"/>
                </a:moveTo>
                <a:lnTo>
                  <a:pt x="0" y="20328"/>
                </a:lnTo>
                <a:lnTo>
                  <a:pt x="4563" y="20328"/>
                </a:lnTo>
                <a:lnTo>
                  <a:pt x="33782" y="2250"/>
                </a:lnTo>
                <a:lnTo>
                  <a:pt x="315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6186601" y="5195666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919"/>
                </a:lnTo>
              </a:path>
            </a:pathLst>
          </a:custGeom>
          <a:ln w="45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6155099" y="5182092"/>
            <a:ext cx="29209" cy="20320"/>
          </a:xfrm>
          <a:custGeom>
            <a:avLst/>
            <a:gdLst/>
            <a:ahLst/>
            <a:cxnLst/>
            <a:rect l="l" t="t" r="r" b="b"/>
            <a:pathLst>
              <a:path w="29210" h="20320">
                <a:moveTo>
                  <a:pt x="29221" y="2032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6152852" y="5182092"/>
            <a:ext cx="34290" cy="22860"/>
          </a:xfrm>
          <a:custGeom>
            <a:avLst/>
            <a:gdLst/>
            <a:ahLst/>
            <a:cxnLst/>
            <a:rect l="l" t="t" r="r" b="b"/>
            <a:pathLst>
              <a:path w="34289" h="22860">
                <a:moveTo>
                  <a:pt x="2246" y="0"/>
                </a:moveTo>
                <a:lnTo>
                  <a:pt x="0" y="2250"/>
                </a:lnTo>
                <a:lnTo>
                  <a:pt x="33782" y="22581"/>
                </a:lnTo>
                <a:lnTo>
                  <a:pt x="33782" y="18078"/>
                </a:lnTo>
                <a:lnTo>
                  <a:pt x="22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6157348" y="5175336"/>
            <a:ext cx="34290" cy="18415"/>
          </a:xfrm>
          <a:custGeom>
            <a:avLst/>
            <a:gdLst/>
            <a:ahLst/>
            <a:cxnLst/>
            <a:rect l="l" t="t" r="r" b="b"/>
            <a:pathLst>
              <a:path w="34289" h="18414">
                <a:moveTo>
                  <a:pt x="33782" y="1801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6098771" y="5094016"/>
            <a:ext cx="25400" cy="15875"/>
          </a:xfrm>
          <a:custGeom>
            <a:avLst/>
            <a:gdLst/>
            <a:ahLst/>
            <a:cxnLst/>
            <a:rect l="l" t="t" r="r" b="b"/>
            <a:pathLst>
              <a:path w="25400" h="15875">
                <a:moveTo>
                  <a:pt x="0" y="0"/>
                </a:moveTo>
                <a:lnTo>
                  <a:pt x="24793" y="1582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6098771" y="5091763"/>
            <a:ext cx="29845" cy="20320"/>
          </a:xfrm>
          <a:custGeom>
            <a:avLst/>
            <a:gdLst/>
            <a:ahLst/>
            <a:cxnLst/>
            <a:rect l="l" t="t" r="r" b="b"/>
            <a:pathLst>
              <a:path w="29845" h="20320">
                <a:moveTo>
                  <a:pt x="0" y="0"/>
                </a:moveTo>
                <a:lnTo>
                  <a:pt x="0" y="4503"/>
                </a:lnTo>
                <a:lnTo>
                  <a:pt x="27040" y="20331"/>
                </a:lnTo>
                <a:lnTo>
                  <a:pt x="29289" y="1807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6055997" y="5094016"/>
            <a:ext cx="40640" cy="25400"/>
          </a:xfrm>
          <a:custGeom>
            <a:avLst/>
            <a:gdLst/>
            <a:ahLst/>
            <a:cxnLst/>
            <a:rect l="l" t="t" r="r" b="b"/>
            <a:pathLst>
              <a:path w="40639" h="25400">
                <a:moveTo>
                  <a:pt x="0" y="24831"/>
                </a:moveTo>
                <a:lnTo>
                  <a:pt x="40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6053750" y="5091763"/>
            <a:ext cx="45085" cy="29845"/>
          </a:xfrm>
          <a:custGeom>
            <a:avLst/>
            <a:gdLst/>
            <a:ahLst/>
            <a:cxnLst/>
            <a:rect l="l" t="t" r="r" b="b"/>
            <a:pathLst>
              <a:path w="45085" h="29845">
                <a:moveTo>
                  <a:pt x="45021" y="0"/>
                </a:moveTo>
                <a:lnTo>
                  <a:pt x="0" y="27084"/>
                </a:lnTo>
                <a:lnTo>
                  <a:pt x="0" y="29337"/>
                </a:lnTo>
                <a:lnTo>
                  <a:pt x="2246" y="29337"/>
                </a:lnTo>
                <a:lnTo>
                  <a:pt x="45021" y="4503"/>
                </a:lnTo>
                <a:lnTo>
                  <a:pt x="450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6053750" y="5121101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666"/>
                </a:lnTo>
              </a:path>
            </a:pathLst>
          </a:custGeom>
          <a:ln w="44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6008729" y="5094016"/>
            <a:ext cx="40640" cy="25400"/>
          </a:xfrm>
          <a:custGeom>
            <a:avLst/>
            <a:gdLst/>
            <a:ahLst/>
            <a:cxnLst/>
            <a:rect l="l" t="t" r="r" b="b"/>
            <a:pathLst>
              <a:path w="40639" h="25400">
                <a:moveTo>
                  <a:pt x="0" y="0"/>
                </a:moveTo>
                <a:lnTo>
                  <a:pt x="40525" y="2483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6008729" y="5091763"/>
            <a:ext cx="45085" cy="29845"/>
          </a:xfrm>
          <a:custGeom>
            <a:avLst/>
            <a:gdLst/>
            <a:ahLst/>
            <a:cxnLst/>
            <a:rect l="l" t="t" r="r" b="b"/>
            <a:pathLst>
              <a:path w="45085" h="29845">
                <a:moveTo>
                  <a:pt x="0" y="0"/>
                </a:moveTo>
                <a:lnTo>
                  <a:pt x="0" y="4503"/>
                </a:lnTo>
                <a:lnTo>
                  <a:pt x="42774" y="29337"/>
                </a:lnTo>
                <a:lnTo>
                  <a:pt x="45021" y="29337"/>
                </a:lnTo>
                <a:lnTo>
                  <a:pt x="45021" y="2708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6008729" y="5105338"/>
            <a:ext cx="34290" cy="20320"/>
          </a:xfrm>
          <a:custGeom>
            <a:avLst/>
            <a:gdLst/>
            <a:ahLst/>
            <a:cxnLst/>
            <a:rect l="l" t="t" r="r" b="b"/>
            <a:pathLst>
              <a:path w="34289" h="20320">
                <a:moveTo>
                  <a:pt x="0" y="0"/>
                </a:moveTo>
                <a:lnTo>
                  <a:pt x="33715" y="202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6008729" y="5103023"/>
            <a:ext cx="36195" cy="25400"/>
          </a:xfrm>
          <a:custGeom>
            <a:avLst/>
            <a:gdLst/>
            <a:ahLst/>
            <a:cxnLst/>
            <a:rect l="l" t="t" r="r" b="b"/>
            <a:pathLst>
              <a:path w="36195" h="25400">
                <a:moveTo>
                  <a:pt x="0" y="0"/>
                </a:moveTo>
                <a:lnTo>
                  <a:pt x="0" y="4568"/>
                </a:lnTo>
                <a:lnTo>
                  <a:pt x="36029" y="24899"/>
                </a:lnTo>
                <a:lnTo>
                  <a:pt x="36029" y="2032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5965888" y="5094016"/>
            <a:ext cx="40640" cy="25400"/>
          </a:xfrm>
          <a:custGeom>
            <a:avLst/>
            <a:gdLst/>
            <a:ahLst/>
            <a:cxnLst/>
            <a:rect l="l" t="t" r="r" b="b"/>
            <a:pathLst>
              <a:path w="40639" h="25400">
                <a:moveTo>
                  <a:pt x="0" y="24831"/>
                </a:moveTo>
                <a:lnTo>
                  <a:pt x="40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5963640" y="5091763"/>
            <a:ext cx="45085" cy="29845"/>
          </a:xfrm>
          <a:custGeom>
            <a:avLst/>
            <a:gdLst/>
            <a:ahLst/>
            <a:cxnLst/>
            <a:rect l="l" t="t" r="r" b="b"/>
            <a:pathLst>
              <a:path w="45085" h="29845">
                <a:moveTo>
                  <a:pt x="45089" y="0"/>
                </a:moveTo>
                <a:lnTo>
                  <a:pt x="0" y="27084"/>
                </a:lnTo>
                <a:lnTo>
                  <a:pt x="2247" y="29337"/>
                </a:lnTo>
                <a:lnTo>
                  <a:pt x="45089" y="4503"/>
                </a:lnTo>
                <a:lnTo>
                  <a:pt x="450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6092029" y="5057925"/>
            <a:ext cx="0" cy="38735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0"/>
                </a:moveTo>
                <a:lnTo>
                  <a:pt x="0" y="3834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6101021" y="5057925"/>
            <a:ext cx="0" cy="38735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0"/>
                </a:moveTo>
                <a:lnTo>
                  <a:pt x="0" y="3834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6148291" y="50059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0"/>
                </a:moveTo>
                <a:lnTo>
                  <a:pt x="36029" y="3615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6137050" y="5042097"/>
            <a:ext cx="47625" cy="13970"/>
          </a:xfrm>
          <a:custGeom>
            <a:avLst/>
            <a:gdLst/>
            <a:ahLst/>
            <a:cxnLst/>
            <a:rect l="l" t="t" r="r" b="b"/>
            <a:pathLst>
              <a:path w="47625" h="13970">
                <a:moveTo>
                  <a:pt x="0" y="13509"/>
                </a:moveTo>
                <a:lnTo>
                  <a:pt x="472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6546945" y="4579215"/>
            <a:ext cx="24765" cy="43180"/>
          </a:xfrm>
          <a:custGeom>
            <a:avLst/>
            <a:gdLst/>
            <a:ahLst/>
            <a:cxnLst/>
            <a:rect l="l" t="t" r="r" b="b"/>
            <a:pathLst>
              <a:path w="24765" h="43179">
                <a:moveTo>
                  <a:pt x="24715" y="0"/>
                </a:moveTo>
                <a:lnTo>
                  <a:pt x="0" y="4288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6546945" y="4536300"/>
            <a:ext cx="24765" cy="43180"/>
          </a:xfrm>
          <a:custGeom>
            <a:avLst/>
            <a:gdLst/>
            <a:ahLst/>
            <a:cxnLst/>
            <a:rect l="l" t="t" r="r" b="b"/>
            <a:pathLst>
              <a:path w="24765" h="43179">
                <a:moveTo>
                  <a:pt x="0" y="0"/>
                </a:moveTo>
                <a:lnTo>
                  <a:pt x="24715" y="4291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6495103" y="4534047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18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6470333" y="4534047"/>
            <a:ext cx="24765" cy="43180"/>
          </a:xfrm>
          <a:custGeom>
            <a:avLst/>
            <a:gdLst/>
            <a:ahLst/>
            <a:cxnLst/>
            <a:rect l="l" t="t" r="r" b="b"/>
            <a:pathLst>
              <a:path w="24764" h="43179">
                <a:moveTo>
                  <a:pt x="0" y="42915"/>
                </a:moveTo>
                <a:lnTo>
                  <a:pt x="2476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6470333" y="4581441"/>
            <a:ext cx="15875" cy="25400"/>
          </a:xfrm>
          <a:custGeom>
            <a:avLst/>
            <a:gdLst/>
            <a:ahLst/>
            <a:cxnLst/>
            <a:rect l="l" t="t" r="r" b="b"/>
            <a:pathLst>
              <a:path w="15875" h="25400">
                <a:moveTo>
                  <a:pt x="15799" y="2483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6468084" y="4579215"/>
            <a:ext cx="20320" cy="31750"/>
          </a:xfrm>
          <a:custGeom>
            <a:avLst/>
            <a:gdLst/>
            <a:ahLst/>
            <a:cxnLst/>
            <a:rect l="l" t="t" r="r" b="b"/>
            <a:pathLst>
              <a:path w="20320" h="31750">
                <a:moveTo>
                  <a:pt x="4552" y="0"/>
                </a:moveTo>
                <a:lnTo>
                  <a:pt x="2249" y="0"/>
                </a:lnTo>
                <a:lnTo>
                  <a:pt x="0" y="2225"/>
                </a:lnTo>
                <a:lnTo>
                  <a:pt x="18048" y="31569"/>
                </a:lnTo>
                <a:lnTo>
                  <a:pt x="20297" y="29316"/>
                </a:lnTo>
                <a:lnTo>
                  <a:pt x="45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6510902" y="4624357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379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6510902" y="4624357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6042" y="0"/>
                </a:lnTo>
              </a:path>
            </a:pathLst>
          </a:custGeom>
          <a:ln w="45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6549194" y="4624357"/>
            <a:ext cx="20320" cy="25400"/>
          </a:xfrm>
          <a:custGeom>
            <a:avLst/>
            <a:gdLst/>
            <a:ahLst/>
            <a:cxnLst/>
            <a:rect l="l" t="t" r="r" b="b"/>
            <a:pathLst>
              <a:path w="20320" h="25400">
                <a:moveTo>
                  <a:pt x="0" y="0"/>
                </a:moveTo>
                <a:lnTo>
                  <a:pt x="20216" y="2483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6546945" y="4624357"/>
            <a:ext cx="29209" cy="29845"/>
          </a:xfrm>
          <a:custGeom>
            <a:avLst/>
            <a:gdLst/>
            <a:ahLst/>
            <a:cxnLst/>
            <a:rect l="l" t="t" r="r" b="b"/>
            <a:pathLst>
              <a:path w="29209" h="29845">
                <a:moveTo>
                  <a:pt x="2249" y="0"/>
                </a:moveTo>
                <a:lnTo>
                  <a:pt x="0" y="0"/>
                </a:lnTo>
                <a:lnTo>
                  <a:pt x="0" y="2252"/>
                </a:lnTo>
                <a:lnTo>
                  <a:pt x="22465" y="29343"/>
                </a:lnTo>
                <a:lnTo>
                  <a:pt x="29213" y="22584"/>
                </a:lnTo>
                <a:lnTo>
                  <a:pt x="22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6420795" y="4565616"/>
            <a:ext cx="45085" cy="13970"/>
          </a:xfrm>
          <a:custGeom>
            <a:avLst/>
            <a:gdLst/>
            <a:ahLst/>
            <a:cxnLst/>
            <a:rect l="l" t="t" r="r" b="b"/>
            <a:pathLst>
              <a:path w="45085" h="13970">
                <a:moveTo>
                  <a:pt x="0" y="0"/>
                </a:moveTo>
                <a:lnTo>
                  <a:pt x="45040" y="135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6420795" y="4561137"/>
            <a:ext cx="49530" cy="20320"/>
          </a:xfrm>
          <a:custGeom>
            <a:avLst/>
            <a:gdLst/>
            <a:ahLst/>
            <a:cxnLst/>
            <a:rect l="l" t="t" r="r" b="b"/>
            <a:pathLst>
              <a:path w="49529" h="20320">
                <a:moveTo>
                  <a:pt x="0" y="0"/>
                </a:moveTo>
                <a:lnTo>
                  <a:pt x="0" y="11237"/>
                </a:lnTo>
                <a:lnTo>
                  <a:pt x="47289" y="20304"/>
                </a:lnTo>
                <a:lnTo>
                  <a:pt x="49538" y="18078"/>
                </a:lnTo>
                <a:lnTo>
                  <a:pt x="49538" y="158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6546945" y="4504650"/>
            <a:ext cx="18415" cy="27305"/>
          </a:xfrm>
          <a:custGeom>
            <a:avLst/>
            <a:gdLst/>
            <a:ahLst/>
            <a:cxnLst/>
            <a:rect l="l" t="t" r="r" b="b"/>
            <a:pathLst>
              <a:path w="18415" h="27304">
                <a:moveTo>
                  <a:pt x="17994" y="0"/>
                </a:moveTo>
                <a:lnTo>
                  <a:pt x="0" y="271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6546945" y="4502396"/>
            <a:ext cx="22860" cy="34290"/>
          </a:xfrm>
          <a:custGeom>
            <a:avLst/>
            <a:gdLst/>
            <a:ahLst/>
            <a:cxnLst/>
            <a:rect l="l" t="t" r="r" b="b"/>
            <a:pathLst>
              <a:path w="22859" h="34289">
                <a:moveTo>
                  <a:pt x="13495" y="0"/>
                </a:moveTo>
                <a:lnTo>
                  <a:pt x="0" y="31650"/>
                </a:lnTo>
                <a:lnTo>
                  <a:pt x="0" y="33903"/>
                </a:lnTo>
                <a:lnTo>
                  <a:pt x="2249" y="33903"/>
                </a:lnTo>
                <a:lnTo>
                  <a:pt x="22465" y="4560"/>
                </a:lnTo>
                <a:lnTo>
                  <a:pt x="134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6578408" y="45769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6584113" y="457808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2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6591958" y="4574709"/>
            <a:ext cx="0" cy="5080"/>
          </a:xfrm>
          <a:custGeom>
            <a:avLst/>
            <a:gdLst/>
            <a:ahLst/>
            <a:cxnLst/>
            <a:rect l="l" t="t" r="r" b="b"/>
            <a:pathLst>
              <a:path h="5079">
                <a:moveTo>
                  <a:pt x="0" y="0"/>
                </a:moveTo>
                <a:lnTo>
                  <a:pt x="0" y="450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6600955" y="4572375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0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6607703" y="4572375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0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6490631" y="45272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6488382" y="4520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2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6483883" y="4511463"/>
            <a:ext cx="6985" cy="2540"/>
          </a:xfrm>
          <a:custGeom>
            <a:avLst/>
            <a:gdLst/>
            <a:ahLst/>
            <a:cxnLst/>
            <a:rect l="l" t="t" r="r" b="b"/>
            <a:pathLst>
              <a:path w="6985" h="2539">
                <a:moveTo>
                  <a:pt x="0" y="2252"/>
                </a:moveTo>
                <a:lnTo>
                  <a:pt x="67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6481634" y="4504650"/>
            <a:ext cx="6985" cy="2540"/>
          </a:xfrm>
          <a:custGeom>
            <a:avLst/>
            <a:gdLst/>
            <a:ahLst/>
            <a:cxnLst/>
            <a:rect l="l" t="t" r="r" b="b"/>
            <a:pathLst>
              <a:path w="6985" h="2539">
                <a:moveTo>
                  <a:pt x="0" y="2307"/>
                </a:moveTo>
                <a:lnTo>
                  <a:pt x="67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6479385" y="4497890"/>
            <a:ext cx="9525" cy="2540"/>
          </a:xfrm>
          <a:custGeom>
            <a:avLst/>
            <a:gdLst/>
            <a:ahLst/>
            <a:cxnLst/>
            <a:rect l="l" t="t" r="r" b="b"/>
            <a:pathLst>
              <a:path w="9525" h="2539">
                <a:moveTo>
                  <a:pt x="0" y="2252"/>
                </a:moveTo>
                <a:lnTo>
                  <a:pt x="89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6353235" y="4730465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0" y="2252"/>
                </a:moveTo>
                <a:lnTo>
                  <a:pt x="22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6345363" y="472708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2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6337489" y="4721452"/>
            <a:ext cx="2540" cy="5080"/>
          </a:xfrm>
          <a:custGeom>
            <a:avLst/>
            <a:gdLst/>
            <a:ahLst/>
            <a:cxnLst/>
            <a:rect l="l" t="t" r="r" b="b"/>
            <a:pathLst>
              <a:path w="2539" h="5079">
                <a:moveTo>
                  <a:pt x="0" y="4505"/>
                </a:moveTo>
                <a:lnTo>
                  <a:pt x="22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6330769" y="4716946"/>
            <a:ext cx="2540" cy="6985"/>
          </a:xfrm>
          <a:custGeom>
            <a:avLst/>
            <a:gdLst/>
            <a:ahLst/>
            <a:cxnLst/>
            <a:rect l="l" t="t" r="r" b="b"/>
            <a:pathLst>
              <a:path w="2539" h="6985">
                <a:moveTo>
                  <a:pt x="0" y="6758"/>
                </a:moveTo>
                <a:lnTo>
                  <a:pt x="22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6323939" y="4710133"/>
            <a:ext cx="5080" cy="9525"/>
          </a:xfrm>
          <a:custGeom>
            <a:avLst/>
            <a:gdLst/>
            <a:ahLst/>
            <a:cxnLst/>
            <a:rect l="l" t="t" r="r" b="b"/>
            <a:pathLst>
              <a:path w="5079" h="9525">
                <a:moveTo>
                  <a:pt x="0" y="9066"/>
                </a:moveTo>
                <a:lnTo>
                  <a:pt x="44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6402827" y="48185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6402827" y="482528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224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6400497" y="483209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6398247" y="4838853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07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6398247" y="4845611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07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6409575" y="4529541"/>
            <a:ext cx="11430" cy="34290"/>
          </a:xfrm>
          <a:custGeom>
            <a:avLst/>
            <a:gdLst/>
            <a:ahLst/>
            <a:cxnLst/>
            <a:rect l="l" t="t" r="r" b="b"/>
            <a:pathLst>
              <a:path w="11429" h="34289">
                <a:moveTo>
                  <a:pt x="11219" y="3382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6409575" y="4529541"/>
            <a:ext cx="11430" cy="43180"/>
          </a:xfrm>
          <a:custGeom>
            <a:avLst/>
            <a:gdLst/>
            <a:ahLst/>
            <a:cxnLst/>
            <a:rect l="l" t="t" r="r" b="b"/>
            <a:pathLst>
              <a:path w="11429" h="43179">
                <a:moveTo>
                  <a:pt x="2249" y="0"/>
                </a:moveTo>
                <a:lnTo>
                  <a:pt x="0" y="0"/>
                </a:lnTo>
                <a:lnTo>
                  <a:pt x="11219" y="42834"/>
                </a:lnTo>
                <a:lnTo>
                  <a:pt x="11219" y="31596"/>
                </a:lnTo>
                <a:lnTo>
                  <a:pt x="22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6854825" y="4707318"/>
            <a:ext cx="1431925" cy="313055"/>
          </a:xfrm>
          <a:custGeom>
            <a:avLst/>
            <a:gdLst/>
            <a:ahLst/>
            <a:cxnLst/>
            <a:rect l="l" t="t" r="r" b="b"/>
            <a:pathLst>
              <a:path w="1431925" h="313054">
                <a:moveTo>
                  <a:pt x="0" y="312737"/>
                </a:moveTo>
                <a:lnTo>
                  <a:pt x="1431925" y="312737"/>
                </a:lnTo>
                <a:lnTo>
                  <a:pt x="1431925" y="0"/>
                </a:lnTo>
                <a:lnTo>
                  <a:pt x="0" y="0"/>
                </a:lnTo>
                <a:lnTo>
                  <a:pt x="0" y="312737"/>
                </a:lnTo>
                <a:close/>
              </a:path>
            </a:pathLst>
          </a:custGeom>
          <a:solidFill>
            <a:srgbClr val="EBE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7010140" y="4772151"/>
            <a:ext cx="29209" cy="69215"/>
          </a:xfrm>
          <a:custGeom>
            <a:avLst/>
            <a:gdLst/>
            <a:ahLst/>
            <a:cxnLst/>
            <a:rect l="l" t="t" r="r" b="b"/>
            <a:pathLst>
              <a:path w="29209" h="69214">
                <a:moveTo>
                  <a:pt x="0" y="68659"/>
                </a:moveTo>
                <a:lnTo>
                  <a:pt x="28631" y="68659"/>
                </a:lnTo>
                <a:lnTo>
                  <a:pt x="28631" y="0"/>
                </a:lnTo>
                <a:lnTo>
                  <a:pt x="0" y="0"/>
                </a:lnTo>
                <a:lnTo>
                  <a:pt x="0" y="686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7025108" y="4779779"/>
            <a:ext cx="29209" cy="53975"/>
          </a:xfrm>
          <a:custGeom>
            <a:avLst/>
            <a:gdLst/>
            <a:ahLst/>
            <a:cxnLst/>
            <a:rect l="l" t="t" r="r" b="b"/>
            <a:pathLst>
              <a:path w="29209" h="53975">
                <a:moveTo>
                  <a:pt x="0" y="53401"/>
                </a:moveTo>
                <a:lnTo>
                  <a:pt x="28631" y="53401"/>
                </a:lnTo>
                <a:lnTo>
                  <a:pt x="28631" y="0"/>
                </a:lnTo>
                <a:lnTo>
                  <a:pt x="0" y="0"/>
                </a:lnTo>
                <a:lnTo>
                  <a:pt x="0" y="534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7024455" y="4840810"/>
            <a:ext cx="74930" cy="34925"/>
          </a:xfrm>
          <a:custGeom>
            <a:avLst/>
            <a:gdLst/>
            <a:ahLst/>
            <a:cxnLst/>
            <a:rect l="l" t="t" r="r" b="b"/>
            <a:pathLst>
              <a:path w="74929" h="34925">
                <a:moveTo>
                  <a:pt x="0" y="0"/>
                </a:moveTo>
                <a:lnTo>
                  <a:pt x="74840" y="34320"/>
                </a:lnTo>
              </a:path>
            </a:pathLst>
          </a:custGeom>
          <a:ln w="23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7104286" y="4840810"/>
            <a:ext cx="74930" cy="34925"/>
          </a:xfrm>
          <a:custGeom>
            <a:avLst/>
            <a:gdLst/>
            <a:ahLst/>
            <a:cxnLst/>
            <a:rect l="l" t="t" r="r" b="b"/>
            <a:pathLst>
              <a:path w="74929" h="34925">
                <a:moveTo>
                  <a:pt x="74830" y="0"/>
                </a:moveTo>
                <a:lnTo>
                  <a:pt x="0" y="34320"/>
                </a:lnTo>
              </a:path>
            </a:pathLst>
          </a:custGeom>
          <a:ln w="230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7099296" y="4833181"/>
            <a:ext cx="65405" cy="27305"/>
          </a:xfrm>
          <a:custGeom>
            <a:avLst/>
            <a:gdLst/>
            <a:ahLst/>
            <a:cxnLst/>
            <a:rect l="l" t="t" r="r" b="b"/>
            <a:pathLst>
              <a:path w="65404" h="27304">
                <a:moveTo>
                  <a:pt x="0" y="26700"/>
                </a:moveTo>
                <a:lnTo>
                  <a:pt x="64850" y="0"/>
                </a:lnTo>
              </a:path>
            </a:pathLst>
          </a:custGeom>
          <a:ln w="228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7179116" y="4772151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0" y="68659"/>
                </a:lnTo>
              </a:path>
            </a:pathLst>
          </a:custGeom>
          <a:ln w="286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7104286" y="4737837"/>
            <a:ext cx="74930" cy="34925"/>
          </a:xfrm>
          <a:custGeom>
            <a:avLst/>
            <a:gdLst/>
            <a:ahLst/>
            <a:cxnLst/>
            <a:rect l="l" t="t" r="r" b="b"/>
            <a:pathLst>
              <a:path w="74929" h="34925">
                <a:moveTo>
                  <a:pt x="0" y="0"/>
                </a:moveTo>
                <a:lnTo>
                  <a:pt x="74830" y="34313"/>
                </a:lnTo>
              </a:path>
            </a:pathLst>
          </a:custGeom>
          <a:ln w="23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7099296" y="4753094"/>
            <a:ext cx="65405" cy="27305"/>
          </a:xfrm>
          <a:custGeom>
            <a:avLst/>
            <a:gdLst/>
            <a:ahLst/>
            <a:cxnLst/>
            <a:rect l="l" t="t" r="r" b="b"/>
            <a:pathLst>
              <a:path w="65404" h="27304">
                <a:moveTo>
                  <a:pt x="64850" y="26685"/>
                </a:moveTo>
                <a:lnTo>
                  <a:pt x="0" y="0"/>
                </a:lnTo>
              </a:path>
            </a:pathLst>
          </a:custGeom>
          <a:ln w="228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7024455" y="4737837"/>
            <a:ext cx="80010" cy="34925"/>
          </a:xfrm>
          <a:custGeom>
            <a:avLst/>
            <a:gdLst/>
            <a:ahLst/>
            <a:cxnLst/>
            <a:rect l="l" t="t" r="r" b="b"/>
            <a:pathLst>
              <a:path w="80009" h="34925">
                <a:moveTo>
                  <a:pt x="79830" y="0"/>
                </a:moveTo>
                <a:lnTo>
                  <a:pt x="0" y="34313"/>
                </a:lnTo>
              </a:path>
            </a:pathLst>
          </a:custGeom>
          <a:ln w="22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7179116" y="4840810"/>
            <a:ext cx="45085" cy="19685"/>
          </a:xfrm>
          <a:custGeom>
            <a:avLst/>
            <a:gdLst/>
            <a:ahLst/>
            <a:cxnLst/>
            <a:rect l="l" t="t" r="r" b="b"/>
            <a:pathLst>
              <a:path w="45084" h="19685">
                <a:moveTo>
                  <a:pt x="44910" y="19072"/>
                </a:moveTo>
                <a:lnTo>
                  <a:pt x="0" y="0"/>
                </a:lnTo>
              </a:path>
            </a:pathLst>
          </a:custGeom>
          <a:ln w="229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7288877" y="4840810"/>
            <a:ext cx="45085" cy="19685"/>
          </a:xfrm>
          <a:custGeom>
            <a:avLst/>
            <a:gdLst/>
            <a:ahLst/>
            <a:cxnLst/>
            <a:rect l="l" t="t" r="r" b="b"/>
            <a:pathLst>
              <a:path w="45084" h="19685">
                <a:moveTo>
                  <a:pt x="44910" y="0"/>
                </a:moveTo>
                <a:lnTo>
                  <a:pt x="0" y="19072"/>
                </a:lnTo>
              </a:path>
            </a:pathLst>
          </a:custGeom>
          <a:ln w="229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7333788" y="4772151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0" y="68659"/>
                </a:lnTo>
              </a:path>
            </a:pathLst>
          </a:custGeom>
          <a:ln w="286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7258937" y="4737837"/>
            <a:ext cx="74930" cy="34925"/>
          </a:xfrm>
          <a:custGeom>
            <a:avLst/>
            <a:gdLst/>
            <a:ahLst/>
            <a:cxnLst/>
            <a:rect l="l" t="t" r="r" b="b"/>
            <a:pathLst>
              <a:path w="74929" h="34925">
                <a:moveTo>
                  <a:pt x="0" y="0"/>
                </a:moveTo>
                <a:lnTo>
                  <a:pt x="74850" y="34313"/>
                </a:lnTo>
              </a:path>
            </a:pathLst>
          </a:custGeom>
          <a:ln w="23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7179116" y="4737837"/>
            <a:ext cx="80010" cy="34925"/>
          </a:xfrm>
          <a:custGeom>
            <a:avLst/>
            <a:gdLst/>
            <a:ahLst/>
            <a:cxnLst/>
            <a:rect l="l" t="t" r="r" b="b"/>
            <a:pathLst>
              <a:path w="80009" h="34925">
                <a:moveTo>
                  <a:pt x="79820" y="0"/>
                </a:moveTo>
                <a:lnTo>
                  <a:pt x="0" y="34313"/>
                </a:lnTo>
              </a:path>
            </a:pathLst>
          </a:custGeom>
          <a:ln w="22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7333788" y="4840810"/>
            <a:ext cx="80010" cy="34925"/>
          </a:xfrm>
          <a:custGeom>
            <a:avLst/>
            <a:gdLst/>
            <a:ahLst/>
            <a:cxnLst/>
            <a:rect l="l" t="t" r="r" b="b"/>
            <a:pathLst>
              <a:path w="80009" h="34925">
                <a:moveTo>
                  <a:pt x="79820" y="34320"/>
                </a:moveTo>
                <a:lnTo>
                  <a:pt x="0" y="0"/>
                </a:lnTo>
              </a:path>
            </a:pathLst>
          </a:custGeom>
          <a:ln w="22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7413608" y="4840810"/>
            <a:ext cx="74930" cy="34925"/>
          </a:xfrm>
          <a:custGeom>
            <a:avLst/>
            <a:gdLst/>
            <a:ahLst/>
            <a:cxnLst/>
            <a:rect l="l" t="t" r="r" b="b"/>
            <a:pathLst>
              <a:path w="74929" h="34925">
                <a:moveTo>
                  <a:pt x="74830" y="0"/>
                </a:moveTo>
                <a:lnTo>
                  <a:pt x="0" y="34320"/>
                </a:lnTo>
              </a:path>
            </a:pathLst>
          </a:custGeom>
          <a:ln w="230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7488439" y="4840810"/>
            <a:ext cx="74930" cy="34925"/>
          </a:xfrm>
          <a:custGeom>
            <a:avLst/>
            <a:gdLst/>
            <a:ahLst/>
            <a:cxnLst/>
            <a:rect l="l" t="t" r="r" b="b"/>
            <a:pathLst>
              <a:path w="74929" h="34925">
                <a:moveTo>
                  <a:pt x="74850" y="34320"/>
                </a:moveTo>
                <a:lnTo>
                  <a:pt x="0" y="0"/>
                </a:lnTo>
              </a:path>
            </a:pathLst>
          </a:custGeom>
          <a:ln w="23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7563289" y="4840810"/>
            <a:ext cx="74930" cy="34925"/>
          </a:xfrm>
          <a:custGeom>
            <a:avLst/>
            <a:gdLst/>
            <a:ahLst/>
            <a:cxnLst/>
            <a:rect l="l" t="t" r="r" b="b"/>
            <a:pathLst>
              <a:path w="74929" h="34925">
                <a:moveTo>
                  <a:pt x="74830" y="0"/>
                </a:moveTo>
                <a:lnTo>
                  <a:pt x="0" y="34320"/>
                </a:lnTo>
              </a:path>
            </a:pathLst>
          </a:custGeom>
          <a:ln w="230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7563289" y="4833181"/>
            <a:ext cx="60325" cy="27305"/>
          </a:xfrm>
          <a:custGeom>
            <a:avLst/>
            <a:gdLst/>
            <a:ahLst/>
            <a:cxnLst/>
            <a:rect l="l" t="t" r="r" b="b"/>
            <a:pathLst>
              <a:path w="60325" h="27304">
                <a:moveTo>
                  <a:pt x="59860" y="0"/>
                </a:moveTo>
                <a:lnTo>
                  <a:pt x="0" y="26700"/>
                </a:lnTo>
              </a:path>
            </a:pathLst>
          </a:custGeom>
          <a:ln w="230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7638119" y="4840810"/>
            <a:ext cx="80010" cy="34925"/>
          </a:xfrm>
          <a:custGeom>
            <a:avLst/>
            <a:gdLst/>
            <a:ahLst/>
            <a:cxnLst/>
            <a:rect l="l" t="t" r="r" b="b"/>
            <a:pathLst>
              <a:path w="80009" h="34925">
                <a:moveTo>
                  <a:pt x="79820" y="34320"/>
                </a:moveTo>
                <a:lnTo>
                  <a:pt x="0" y="0"/>
                </a:lnTo>
              </a:path>
            </a:pathLst>
          </a:custGeom>
          <a:ln w="22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7717940" y="4840810"/>
            <a:ext cx="74930" cy="34925"/>
          </a:xfrm>
          <a:custGeom>
            <a:avLst/>
            <a:gdLst/>
            <a:ahLst/>
            <a:cxnLst/>
            <a:rect l="l" t="t" r="r" b="b"/>
            <a:pathLst>
              <a:path w="74929" h="34925">
                <a:moveTo>
                  <a:pt x="74850" y="0"/>
                </a:moveTo>
                <a:lnTo>
                  <a:pt x="0" y="34320"/>
                </a:lnTo>
              </a:path>
            </a:pathLst>
          </a:custGeom>
          <a:ln w="23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7792791" y="4840810"/>
            <a:ext cx="80010" cy="34925"/>
          </a:xfrm>
          <a:custGeom>
            <a:avLst/>
            <a:gdLst/>
            <a:ahLst/>
            <a:cxnLst/>
            <a:rect l="l" t="t" r="r" b="b"/>
            <a:pathLst>
              <a:path w="80009" h="34925">
                <a:moveTo>
                  <a:pt x="79820" y="34320"/>
                </a:moveTo>
                <a:lnTo>
                  <a:pt x="0" y="0"/>
                </a:lnTo>
              </a:path>
            </a:pathLst>
          </a:custGeom>
          <a:ln w="22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7872611" y="4840810"/>
            <a:ext cx="74930" cy="34925"/>
          </a:xfrm>
          <a:custGeom>
            <a:avLst/>
            <a:gdLst/>
            <a:ahLst/>
            <a:cxnLst/>
            <a:rect l="l" t="t" r="r" b="b"/>
            <a:pathLst>
              <a:path w="74929" h="34925">
                <a:moveTo>
                  <a:pt x="74830" y="0"/>
                </a:moveTo>
                <a:lnTo>
                  <a:pt x="0" y="34320"/>
                </a:lnTo>
              </a:path>
            </a:pathLst>
          </a:custGeom>
          <a:ln w="230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7872611" y="4833181"/>
            <a:ext cx="60325" cy="27305"/>
          </a:xfrm>
          <a:custGeom>
            <a:avLst/>
            <a:gdLst/>
            <a:ahLst/>
            <a:cxnLst/>
            <a:rect l="l" t="t" r="r" b="b"/>
            <a:pathLst>
              <a:path w="60325" h="27304">
                <a:moveTo>
                  <a:pt x="59860" y="0"/>
                </a:moveTo>
                <a:lnTo>
                  <a:pt x="0" y="26700"/>
                </a:lnTo>
              </a:path>
            </a:pathLst>
          </a:custGeom>
          <a:ln w="230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7947442" y="4840810"/>
            <a:ext cx="80010" cy="34925"/>
          </a:xfrm>
          <a:custGeom>
            <a:avLst/>
            <a:gdLst/>
            <a:ahLst/>
            <a:cxnLst/>
            <a:rect l="l" t="t" r="r" b="b"/>
            <a:pathLst>
              <a:path w="80009" h="34925">
                <a:moveTo>
                  <a:pt x="79840" y="34320"/>
                </a:moveTo>
                <a:lnTo>
                  <a:pt x="0" y="0"/>
                </a:lnTo>
              </a:path>
            </a:pathLst>
          </a:custGeom>
          <a:ln w="22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8027282" y="4840810"/>
            <a:ext cx="74930" cy="34925"/>
          </a:xfrm>
          <a:custGeom>
            <a:avLst/>
            <a:gdLst/>
            <a:ahLst/>
            <a:cxnLst/>
            <a:rect l="l" t="t" r="r" b="b"/>
            <a:pathLst>
              <a:path w="74929" h="34925">
                <a:moveTo>
                  <a:pt x="74830" y="0"/>
                </a:moveTo>
                <a:lnTo>
                  <a:pt x="0" y="34320"/>
                </a:lnTo>
              </a:path>
            </a:pathLst>
          </a:custGeom>
          <a:ln w="230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8102113" y="4840810"/>
            <a:ext cx="80010" cy="34925"/>
          </a:xfrm>
          <a:custGeom>
            <a:avLst/>
            <a:gdLst/>
            <a:ahLst/>
            <a:cxnLst/>
            <a:rect l="l" t="t" r="r" b="b"/>
            <a:pathLst>
              <a:path w="80009" h="34925">
                <a:moveTo>
                  <a:pt x="79820" y="34320"/>
                </a:moveTo>
                <a:lnTo>
                  <a:pt x="0" y="0"/>
                </a:lnTo>
              </a:path>
            </a:pathLst>
          </a:custGeom>
          <a:ln w="22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8181933" y="4840810"/>
            <a:ext cx="74930" cy="34925"/>
          </a:xfrm>
          <a:custGeom>
            <a:avLst/>
            <a:gdLst/>
            <a:ahLst/>
            <a:cxnLst/>
            <a:rect l="l" t="t" r="r" b="b"/>
            <a:pathLst>
              <a:path w="74929" h="34925">
                <a:moveTo>
                  <a:pt x="74850" y="0"/>
                </a:moveTo>
                <a:lnTo>
                  <a:pt x="0" y="34320"/>
                </a:lnTo>
              </a:path>
            </a:pathLst>
          </a:custGeom>
          <a:ln w="23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8181933" y="4829367"/>
            <a:ext cx="69850" cy="31115"/>
          </a:xfrm>
          <a:custGeom>
            <a:avLst/>
            <a:gdLst/>
            <a:ahLst/>
            <a:cxnLst/>
            <a:rect l="l" t="t" r="r" b="b"/>
            <a:pathLst>
              <a:path w="69850" h="31114">
                <a:moveTo>
                  <a:pt x="69860" y="0"/>
                </a:moveTo>
                <a:lnTo>
                  <a:pt x="0" y="30515"/>
                </a:lnTo>
              </a:path>
            </a:pathLst>
          </a:custGeom>
          <a:ln w="229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8256784" y="4840810"/>
            <a:ext cx="30480" cy="13335"/>
          </a:xfrm>
          <a:custGeom>
            <a:avLst/>
            <a:gdLst/>
            <a:ahLst/>
            <a:cxnLst/>
            <a:rect l="l" t="t" r="r" b="b"/>
            <a:pathLst>
              <a:path w="30479" h="13335">
                <a:moveTo>
                  <a:pt x="29919" y="12864"/>
                </a:moveTo>
                <a:lnTo>
                  <a:pt x="0" y="0"/>
                </a:lnTo>
              </a:path>
            </a:pathLst>
          </a:custGeom>
          <a:ln w="22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6974563" y="4749280"/>
            <a:ext cx="50165" cy="22860"/>
          </a:xfrm>
          <a:custGeom>
            <a:avLst/>
            <a:gdLst/>
            <a:ahLst/>
            <a:cxnLst/>
            <a:rect l="l" t="t" r="r" b="b"/>
            <a:pathLst>
              <a:path w="50165" h="22860">
                <a:moveTo>
                  <a:pt x="0" y="0"/>
                </a:moveTo>
                <a:lnTo>
                  <a:pt x="49892" y="22870"/>
                </a:lnTo>
              </a:path>
            </a:pathLst>
          </a:custGeom>
          <a:ln w="23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6944629" y="4840810"/>
            <a:ext cx="80010" cy="34925"/>
          </a:xfrm>
          <a:custGeom>
            <a:avLst/>
            <a:gdLst/>
            <a:ahLst/>
            <a:cxnLst/>
            <a:rect l="l" t="t" r="r" b="b"/>
            <a:pathLst>
              <a:path w="80009" h="34925">
                <a:moveTo>
                  <a:pt x="0" y="34320"/>
                </a:moveTo>
                <a:lnTo>
                  <a:pt x="79826" y="0"/>
                </a:lnTo>
              </a:path>
            </a:pathLst>
          </a:custGeom>
          <a:ln w="22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7099296" y="4875130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68649"/>
                </a:moveTo>
                <a:lnTo>
                  <a:pt x="0" y="0"/>
                </a:lnTo>
              </a:path>
            </a:pathLst>
          </a:custGeom>
          <a:ln w="286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7333788" y="4806481"/>
            <a:ext cx="80010" cy="34925"/>
          </a:xfrm>
          <a:custGeom>
            <a:avLst/>
            <a:gdLst/>
            <a:ahLst/>
            <a:cxnLst/>
            <a:rect l="l" t="t" r="r" b="b"/>
            <a:pathLst>
              <a:path w="80009" h="34925">
                <a:moveTo>
                  <a:pt x="0" y="34329"/>
                </a:moveTo>
                <a:lnTo>
                  <a:pt x="79820" y="0"/>
                </a:lnTo>
              </a:path>
            </a:pathLst>
          </a:custGeom>
          <a:ln w="22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7638119" y="4772151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0" y="68659"/>
                </a:lnTo>
              </a:path>
            </a:pathLst>
          </a:custGeom>
          <a:ln w="286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7947442" y="4772151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68659"/>
                </a:moveTo>
                <a:lnTo>
                  <a:pt x="0" y="0"/>
                </a:lnTo>
              </a:path>
            </a:pathLst>
          </a:custGeom>
          <a:ln w="286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8356600" y="4553267"/>
            <a:ext cx="688975" cy="621030"/>
          </a:xfrm>
          <a:custGeom>
            <a:avLst/>
            <a:gdLst/>
            <a:ahLst/>
            <a:cxnLst/>
            <a:rect l="l" t="t" r="r" b="b"/>
            <a:pathLst>
              <a:path w="688975" h="621029">
                <a:moveTo>
                  <a:pt x="0" y="620712"/>
                </a:moveTo>
                <a:lnTo>
                  <a:pt x="688975" y="620712"/>
                </a:lnTo>
                <a:lnTo>
                  <a:pt x="6889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EBE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8520891" y="4884888"/>
            <a:ext cx="80010" cy="45085"/>
          </a:xfrm>
          <a:custGeom>
            <a:avLst/>
            <a:gdLst/>
            <a:ahLst/>
            <a:cxnLst/>
            <a:rect l="l" t="t" r="r" b="b"/>
            <a:pathLst>
              <a:path w="80009" h="45085">
                <a:moveTo>
                  <a:pt x="79551" y="44517"/>
                </a:moveTo>
                <a:lnTo>
                  <a:pt x="0" y="0"/>
                </a:lnTo>
              </a:path>
            </a:pathLst>
          </a:custGeom>
          <a:ln w="50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8600443" y="4904539"/>
            <a:ext cx="85090" cy="25400"/>
          </a:xfrm>
          <a:custGeom>
            <a:avLst/>
            <a:gdLst/>
            <a:ahLst/>
            <a:cxnLst/>
            <a:rect l="l" t="t" r="r" b="b"/>
            <a:pathLst>
              <a:path w="85090" h="25400">
                <a:moveTo>
                  <a:pt x="0" y="24866"/>
                </a:moveTo>
                <a:lnTo>
                  <a:pt x="84556" y="0"/>
                </a:lnTo>
              </a:path>
            </a:pathLst>
          </a:custGeom>
          <a:ln w="50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8684999" y="4830463"/>
            <a:ext cx="45085" cy="74295"/>
          </a:xfrm>
          <a:custGeom>
            <a:avLst/>
            <a:gdLst/>
            <a:ahLst/>
            <a:cxnLst/>
            <a:rect l="l" t="t" r="r" b="b"/>
            <a:pathLst>
              <a:path w="45084" h="74295">
                <a:moveTo>
                  <a:pt x="44868" y="0"/>
                </a:moveTo>
                <a:lnTo>
                  <a:pt x="0" y="74075"/>
                </a:lnTo>
              </a:path>
            </a:pathLst>
          </a:custGeom>
          <a:ln w="50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8704843" y="4741250"/>
            <a:ext cx="25400" cy="89535"/>
          </a:xfrm>
          <a:custGeom>
            <a:avLst/>
            <a:gdLst/>
            <a:ahLst/>
            <a:cxnLst/>
            <a:rect l="l" t="t" r="r" b="b"/>
            <a:pathLst>
              <a:path w="25400" h="89535">
                <a:moveTo>
                  <a:pt x="0" y="0"/>
                </a:moveTo>
                <a:lnTo>
                  <a:pt x="25024" y="89212"/>
                </a:lnTo>
              </a:path>
            </a:pathLst>
          </a:custGeom>
          <a:ln w="50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8630297" y="4696733"/>
            <a:ext cx="74930" cy="45085"/>
          </a:xfrm>
          <a:custGeom>
            <a:avLst/>
            <a:gdLst/>
            <a:ahLst/>
            <a:cxnLst/>
            <a:rect l="l" t="t" r="r" b="b"/>
            <a:pathLst>
              <a:path w="74929" h="45085">
                <a:moveTo>
                  <a:pt x="0" y="0"/>
                </a:moveTo>
                <a:lnTo>
                  <a:pt x="74546" y="44517"/>
                </a:lnTo>
              </a:path>
            </a:pathLst>
          </a:custGeom>
          <a:ln w="50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8540728" y="4696733"/>
            <a:ext cx="90170" cy="25400"/>
          </a:xfrm>
          <a:custGeom>
            <a:avLst/>
            <a:gdLst/>
            <a:ahLst/>
            <a:cxnLst/>
            <a:rect l="l" t="t" r="r" b="b"/>
            <a:pathLst>
              <a:path w="90170" h="25400">
                <a:moveTo>
                  <a:pt x="0" y="24866"/>
                </a:moveTo>
                <a:lnTo>
                  <a:pt x="89568" y="0"/>
                </a:lnTo>
              </a:path>
            </a:pathLst>
          </a:custGeom>
          <a:ln w="50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8495858" y="4726468"/>
            <a:ext cx="45085" cy="69215"/>
          </a:xfrm>
          <a:custGeom>
            <a:avLst/>
            <a:gdLst/>
            <a:ahLst/>
            <a:cxnLst/>
            <a:rect l="l" t="t" r="r" b="b"/>
            <a:pathLst>
              <a:path w="45084" h="69214">
                <a:moveTo>
                  <a:pt x="44868" y="0"/>
                </a:moveTo>
                <a:lnTo>
                  <a:pt x="0" y="69207"/>
                </a:lnTo>
              </a:path>
            </a:pathLst>
          </a:custGeom>
          <a:ln w="50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8486025" y="4731336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34866" y="0"/>
                </a:moveTo>
                <a:lnTo>
                  <a:pt x="0" y="49563"/>
                </a:lnTo>
              </a:path>
            </a:pathLst>
          </a:custGeom>
          <a:ln w="50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8630297" y="5028355"/>
            <a:ext cx="55244" cy="15240"/>
          </a:xfrm>
          <a:custGeom>
            <a:avLst/>
            <a:gdLst/>
            <a:ahLst/>
            <a:cxnLst/>
            <a:rect l="l" t="t" r="r" b="b"/>
            <a:pathLst>
              <a:path w="55245" h="15239">
                <a:moveTo>
                  <a:pt x="54702" y="14775"/>
                </a:moveTo>
                <a:lnTo>
                  <a:pt x="0" y="0"/>
                </a:lnTo>
              </a:path>
            </a:pathLst>
          </a:custGeom>
          <a:ln w="50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8684999" y="4973923"/>
            <a:ext cx="50165" cy="69215"/>
          </a:xfrm>
          <a:custGeom>
            <a:avLst/>
            <a:gdLst/>
            <a:ahLst/>
            <a:cxnLst/>
            <a:rect l="l" t="t" r="r" b="b"/>
            <a:pathLst>
              <a:path w="50165" h="69214">
                <a:moveTo>
                  <a:pt x="49697" y="0"/>
                </a:moveTo>
                <a:lnTo>
                  <a:pt x="0" y="69207"/>
                </a:lnTo>
              </a:path>
            </a:pathLst>
          </a:custGeom>
          <a:ln w="50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8684999" y="4904539"/>
            <a:ext cx="50165" cy="69850"/>
          </a:xfrm>
          <a:custGeom>
            <a:avLst/>
            <a:gdLst/>
            <a:ahLst/>
            <a:cxnLst/>
            <a:rect l="l" t="t" r="r" b="b"/>
            <a:pathLst>
              <a:path w="50165" h="69850">
                <a:moveTo>
                  <a:pt x="0" y="0"/>
                </a:moveTo>
                <a:lnTo>
                  <a:pt x="49697" y="69384"/>
                </a:lnTo>
              </a:path>
            </a:pathLst>
          </a:custGeom>
          <a:ln w="50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8406297" y="4795675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561" y="0"/>
                </a:lnTo>
              </a:path>
            </a:pathLst>
          </a:custGeom>
          <a:ln w="50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8381448" y="4795675"/>
            <a:ext cx="25400" cy="89535"/>
          </a:xfrm>
          <a:custGeom>
            <a:avLst/>
            <a:gdLst/>
            <a:ahLst/>
            <a:cxnLst/>
            <a:rect l="l" t="t" r="r" b="b"/>
            <a:pathLst>
              <a:path w="25400" h="89535">
                <a:moveTo>
                  <a:pt x="0" y="89212"/>
                </a:moveTo>
                <a:lnTo>
                  <a:pt x="24848" y="0"/>
                </a:lnTo>
              </a:path>
            </a:pathLst>
          </a:custGeom>
          <a:ln w="50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8381448" y="4884888"/>
            <a:ext cx="69850" cy="49530"/>
          </a:xfrm>
          <a:custGeom>
            <a:avLst/>
            <a:gdLst/>
            <a:ahLst/>
            <a:cxnLst/>
            <a:rect l="l" t="t" r="r" b="b"/>
            <a:pathLst>
              <a:path w="69850" h="49529">
                <a:moveTo>
                  <a:pt x="69717" y="49386"/>
                </a:moveTo>
                <a:lnTo>
                  <a:pt x="0" y="0"/>
                </a:lnTo>
              </a:path>
            </a:pathLst>
          </a:custGeom>
          <a:ln w="5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8451166" y="4884888"/>
            <a:ext cx="69850" cy="49530"/>
          </a:xfrm>
          <a:custGeom>
            <a:avLst/>
            <a:gdLst/>
            <a:ahLst/>
            <a:cxnLst/>
            <a:rect l="l" t="t" r="r" b="b"/>
            <a:pathLst>
              <a:path w="69850" h="49529">
                <a:moveTo>
                  <a:pt x="0" y="49386"/>
                </a:moveTo>
                <a:lnTo>
                  <a:pt x="69724" y="0"/>
                </a:lnTo>
              </a:path>
            </a:pathLst>
          </a:custGeom>
          <a:ln w="5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8466005" y="4899670"/>
            <a:ext cx="55244" cy="45085"/>
          </a:xfrm>
          <a:custGeom>
            <a:avLst/>
            <a:gdLst/>
            <a:ahLst/>
            <a:cxnLst/>
            <a:rect l="l" t="t" r="r" b="b"/>
            <a:pathLst>
              <a:path w="55245" h="45085">
                <a:moveTo>
                  <a:pt x="54885" y="0"/>
                </a:moveTo>
                <a:lnTo>
                  <a:pt x="0" y="44517"/>
                </a:lnTo>
              </a:path>
            </a:pathLst>
          </a:custGeom>
          <a:ln w="50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8690004" y="5038269"/>
            <a:ext cx="15240" cy="54610"/>
          </a:xfrm>
          <a:custGeom>
            <a:avLst/>
            <a:gdLst/>
            <a:ahLst/>
            <a:cxnLst/>
            <a:rect l="l" t="t" r="r" b="b"/>
            <a:pathLst>
              <a:path w="15240" h="54610">
                <a:moveTo>
                  <a:pt x="14838" y="54424"/>
                </a:moveTo>
                <a:lnTo>
                  <a:pt x="0" y="0"/>
                </a:lnTo>
              </a:path>
            </a:pathLst>
          </a:custGeom>
          <a:ln w="50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8674989" y="5043130"/>
            <a:ext cx="15240" cy="54610"/>
          </a:xfrm>
          <a:custGeom>
            <a:avLst/>
            <a:gdLst/>
            <a:ahLst/>
            <a:cxnLst/>
            <a:rect l="l" t="t" r="r" b="b"/>
            <a:pathLst>
              <a:path w="15240" h="54610">
                <a:moveTo>
                  <a:pt x="15014" y="54431"/>
                </a:moveTo>
                <a:lnTo>
                  <a:pt x="0" y="0"/>
                </a:lnTo>
              </a:path>
            </a:pathLst>
          </a:custGeom>
          <a:ln w="50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8729868" y="4964009"/>
            <a:ext cx="94615" cy="24765"/>
          </a:xfrm>
          <a:custGeom>
            <a:avLst/>
            <a:gdLst/>
            <a:ahLst/>
            <a:cxnLst/>
            <a:rect l="l" t="t" r="r" b="b"/>
            <a:pathLst>
              <a:path w="94615" h="24764">
                <a:moveTo>
                  <a:pt x="94390" y="24696"/>
                </a:moveTo>
                <a:lnTo>
                  <a:pt x="0" y="0"/>
                </a:lnTo>
              </a:path>
            </a:pathLst>
          </a:custGeom>
          <a:ln w="50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8729868" y="4978792"/>
            <a:ext cx="90170" cy="25400"/>
          </a:xfrm>
          <a:custGeom>
            <a:avLst/>
            <a:gdLst/>
            <a:ahLst/>
            <a:cxnLst/>
            <a:rect l="l" t="t" r="r" b="b"/>
            <a:pathLst>
              <a:path w="90170" h="25400">
                <a:moveTo>
                  <a:pt x="0" y="0"/>
                </a:moveTo>
                <a:lnTo>
                  <a:pt x="89561" y="24874"/>
                </a:lnTo>
              </a:path>
            </a:pathLst>
          </a:custGeom>
          <a:ln w="50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8431322" y="4934274"/>
            <a:ext cx="20320" cy="89535"/>
          </a:xfrm>
          <a:custGeom>
            <a:avLst/>
            <a:gdLst/>
            <a:ahLst/>
            <a:cxnLst/>
            <a:rect l="l" t="t" r="r" b="b"/>
            <a:pathLst>
              <a:path w="20320" h="89535">
                <a:moveTo>
                  <a:pt x="19843" y="0"/>
                </a:moveTo>
                <a:lnTo>
                  <a:pt x="0" y="89035"/>
                </a:lnTo>
              </a:path>
            </a:pathLst>
          </a:custGeom>
          <a:ln w="50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8466005" y="4676904"/>
            <a:ext cx="74930" cy="45085"/>
          </a:xfrm>
          <a:custGeom>
            <a:avLst/>
            <a:gdLst/>
            <a:ahLst/>
            <a:cxnLst/>
            <a:rect l="l" t="t" r="r" b="b"/>
            <a:pathLst>
              <a:path w="74929" h="45085">
                <a:moveTo>
                  <a:pt x="0" y="0"/>
                </a:moveTo>
                <a:lnTo>
                  <a:pt x="74722" y="44695"/>
                </a:lnTo>
              </a:path>
            </a:pathLst>
          </a:custGeom>
          <a:ln w="50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8421313" y="4676904"/>
            <a:ext cx="45085" cy="25400"/>
          </a:xfrm>
          <a:custGeom>
            <a:avLst/>
            <a:gdLst/>
            <a:ahLst/>
            <a:cxnLst/>
            <a:rect l="l" t="t" r="r" b="b"/>
            <a:pathLst>
              <a:path w="45084" h="25400">
                <a:moveTo>
                  <a:pt x="0" y="24874"/>
                </a:moveTo>
                <a:lnTo>
                  <a:pt x="44691" y="0"/>
                </a:lnTo>
              </a:path>
            </a:pathLst>
          </a:custGeom>
          <a:ln w="50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8456171" y="4627526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292"/>
                </a:lnTo>
              </a:path>
            </a:pathLst>
          </a:custGeom>
          <a:ln w="50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8471010" y="4627526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292"/>
                </a:lnTo>
              </a:path>
            </a:pathLst>
          </a:custGeom>
          <a:ln w="50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8834269" y="4751157"/>
            <a:ext cx="29845" cy="50165"/>
          </a:xfrm>
          <a:custGeom>
            <a:avLst/>
            <a:gdLst/>
            <a:ahLst/>
            <a:cxnLst/>
            <a:rect l="l" t="t" r="r" b="b"/>
            <a:pathLst>
              <a:path w="29845" h="50164">
                <a:moveTo>
                  <a:pt x="29853" y="0"/>
                </a:moveTo>
                <a:lnTo>
                  <a:pt x="0" y="49563"/>
                </a:lnTo>
              </a:path>
            </a:pathLst>
          </a:custGeom>
          <a:ln w="50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8864122" y="4751157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89561" y="0"/>
                </a:moveTo>
                <a:lnTo>
                  <a:pt x="0" y="0"/>
                </a:lnTo>
              </a:path>
            </a:pathLst>
          </a:custGeom>
          <a:ln w="50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8953684" y="4676904"/>
            <a:ext cx="45085" cy="74295"/>
          </a:xfrm>
          <a:custGeom>
            <a:avLst/>
            <a:gdLst/>
            <a:ahLst/>
            <a:cxnLst/>
            <a:rect l="l" t="t" r="r" b="b"/>
            <a:pathLst>
              <a:path w="45084" h="74295">
                <a:moveTo>
                  <a:pt x="44692" y="0"/>
                </a:moveTo>
                <a:lnTo>
                  <a:pt x="0" y="74252"/>
                </a:lnTo>
              </a:path>
            </a:pathLst>
          </a:custGeom>
          <a:ln w="50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8958689" y="4746296"/>
            <a:ext cx="64769" cy="64769"/>
          </a:xfrm>
          <a:custGeom>
            <a:avLst/>
            <a:gdLst/>
            <a:ahLst/>
            <a:cxnLst/>
            <a:rect l="l" t="t" r="r" b="b"/>
            <a:pathLst>
              <a:path w="64770" h="64770">
                <a:moveTo>
                  <a:pt x="64719" y="64338"/>
                </a:moveTo>
                <a:lnTo>
                  <a:pt x="0" y="0"/>
                </a:lnTo>
              </a:path>
            </a:pathLst>
          </a:custGeom>
          <a:ln w="50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8938669" y="4751157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69717" y="69391"/>
                </a:moveTo>
                <a:lnTo>
                  <a:pt x="0" y="0"/>
                </a:lnTo>
              </a:path>
            </a:pathLst>
          </a:custGeom>
          <a:ln w="50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8824259" y="4706647"/>
            <a:ext cx="34925" cy="54610"/>
          </a:xfrm>
          <a:custGeom>
            <a:avLst/>
            <a:gdLst/>
            <a:ahLst/>
            <a:cxnLst/>
            <a:rect l="l" t="t" r="r" b="b"/>
            <a:pathLst>
              <a:path w="34925" h="54610">
                <a:moveTo>
                  <a:pt x="34858" y="54424"/>
                </a:moveTo>
                <a:lnTo>
                  <a:pt x="0" y="0"/>
                </a:lnTo>
              </a:path>
            </a:pathLst>
          </a:custGeom>
          <a:ln w="50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8839273" y="4696733"/>
            <a:ext cx="34925" cy="54610"/>
          </a:xfrm>
          <a:custGeom>
            <a:avLst/>
            <a:gdLst/>
            <a:ahLst/>
            <a:cxnLst/>
            <a:rect l="l" t="t" r="r" b="b"/>
            <a:pathLst>
              <a:path w="34925" h="54610">
                <a:moveTo>
                  <a:pt x="34858" y="54424"/>
                </a:moveTo>
                <a:lnTo>
                  <a:pt x="0" y="0"/>
                </a:lnTo>
              </a:path>
            </a:pathLst>
          </a:custGeom>
          <a:ln w="50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8737200" y="4827940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5005" y="0"/>
                </a:lnTo>
              </a:path>
            </a:pathLst>
          </a:custGeom>
          <a:ln w="50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8754717" y="48254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8762048" y="4825506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5005" y="0"/>
                </a:lnTo>
              </a:path>
            </a:pathLst>
          </a:custGeom>
          <a:ln w="99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8777063" y="4825506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5005" y="0"/>
                </a:lnTo>
              </a:path>
            </a:pathLst>
          </a:custGeom>
          <a:ln w="99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8401470" y="47857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8396465" y="4770986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5005" y="0"/>
                </a:lnTo>
              </a:path>
            </a:pathLst>
          </a:custGeom>
          <a:ln w="50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8386454" y="4756203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40" h="5079">
                <a:moveTo>
                  <a:pt x="0" y="4868"/>
                </a:moveTo>
                <a:lnTo>
                  <a:pt x="15016" y="0"/>
                </a:lnTo>
              </a:path>
            </a:pathLst>
          </a:custGeom>
          <a:ln w="50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8595438" y="4939320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5004" y="0"/>
                </a:moveTo>
                <a:lnTo>
                  <a:pt x="0" y="0"/>
                </a:lnTo>
              </a:path>
            </a:pathLst>
          </a:custGeom>
          <a:ln w="50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8595438" y="49541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8590426" y="496400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017" y="0"/>
                </a:moveTo>
                <a:lnTo>
                  <a:pt x="0" y="0"/>
                </a:lnTo>
              </a:path>
            </a:pathLst>
          </a:custGeom>
          <a:ln w="50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8590426" y="4978792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017" y="0"/>
                </a:moveTo>
                <a:lnTo>
                  <a:pt x="0" y="0"/>
                </a:lnTo>
              </a:path>
            </a:pathLst>
          </a:custGeom>
          <a:ln w="50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4633976" y="5786805"/>
            <a:ext cx="833755" cy="663575"/>
          </a:xfrm>
          <a:custGeom>
            <a:avLst/>
            <a:gdLst/>
            <a:ahLst/>
            <a:cxnLst/>
            <a:rect l="l" t="t" r="r" b="b"/>
            <a:pathLst>
              <a:path w="833754" h="663575">
                <a:moveTo>
                  <a:pt x="0" y="663575"/>
                </a:moveTo>
                <a:lnTo>
                  <a:pt x="833374" y="663575"/>
                </a:lnTo>
                <a:lnTo>
                  <a:pt x="833374" y="0"/>
                </a:lnTo>
                <a:lnTo>
                  <a:pt x="0" y="0"/>
                </a:lnTo>
                <a:lnTo>
                  <a:pt x="0" y="663575"/>
                </a:lnTo>
                <a:close/>
              </a:path>
            </a:pathLst>
          </a:custGeom>
          <a:solidFill>
            <a:srgbClr val="EBE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4814672" y="6142002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84975"/>
                </a:moveTo>
                <a:lnTo>
                  <a:pt x="0" y="0"/>
                </a:lnTo>
              </a:path>
            </a:pathLst>
          </a:custGeom>
          <a:ln w="46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4828856" y="6151254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66471"/>
                </a:moveTo>
                <a:lnTo>
                  <a:pt x="0" y="0"/>
                </a:lnTo>
              </a:path>
            </a:pathLst>
          </a:custGeom>
          <a:ln w="46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4814672" y="6226978"/>
            <a:ext cx="71755" cy="43180"/>
          </a:xfrm>
          <a:custGeom>
            <a:avLst/>
            <a:gdLst/>
            <a:ahLst/>
            <a:cxnLst/>
            <a:rect l="l" t="t" r="r" b="b"/>
            <a:pathLst>
              <a:path w="71754" h="43179">
                <a:moveTo>
                  <a:pt x="0" y="0"/>
                </a:moveTo>
                <a:lnTo>
                  <a:pt x="71465" y="42766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4890762" y="6226978"/>
            <a:ext cx="71755" cy="43180"/>
          </a:xfrm>
          <a:custGeom>
            <a:avLst/>
            <a:gdLst/>
            <a:ahLst/>
            <a:cxnLst/>
            <a:rect l="l" t="t" r="r" b="b"/>
            <a:pathLst>
              <a:path w="71754" h="43179">
                <a:moveTo>
                  <a:pt x="71465" y="0"/>
                </a:moveTo>
                <a:lnTo>
                  <a:pt x="0" y="42766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4886137" y="6217725"/>
            <a:ext cx="62230" cy="33020"/>
          </a:xfrm>
          <a:custGeom>
            <a:avLst/>
            <a:gdLst/>
            <a:ahLst/>
            <a:cxnLst/>
            <a:rect l="l" t="t" r="r" b="b"/>
            <a:pathLst>
              <a:path w="62229" h="33020">
                <a:moveTo>
                  <a:pt x="0" y="32945"/>
                </a:moveTo>
                <a:lnTo>
                  <a:pt x="61918" y="0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4962228" y="6142002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975"/>
                </a:lnTo>
              </a:path>
            </a:pathLst>
          </a:custGeom>
          <a:ln w="46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4890762" y="6099236"/>
            <a:ext cx="71755" cy="43180"/>
          </a:xfrm>
          <a:custGeom>
            <a:avLst/>
            <a:gdLst/>
            <a:ahLst/>
            <a:cxnLst/>
            <a:rect l="l" t="t" r="r" b="b"/>
            <a:pathLst>
              <a:path w="71754" h="43179">
                <a:moveTo>
                  <a:pt x="0" y="0"/>
                </a:moveTo>
                <a:lnTo>
                  <a:pt x="71465" y="42766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4886137" y="6118309"/>
            <a:ext cx="62230" cy="33020"/>
          </a:xfrm>
          <a:custGeom>
            <a:avLst/>
            <a:gdLst/>
            <a:ahLst/>
            <a:cxnLst/>
            <a:rect l="l" t="t" r="r" b="b"/>
            <a:pathLst>
              <a:path w="62229" h="33020">
                <a:moveTo>
                  <a:pt x="61918" y="32945"/>
                </a:moveTo>
                <a:lnTo>
                  <a:pt x="0" y="0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4814672" y="6099236"/>
            <a:ext cx="71755" cy="43180"/>
          </a:xfrm>
          <a:custGeom>
            <a:avLst/>
            <a:gdLst/>
            <a:ahLst/>
            <a:cxnLst/>
            <a:rect l="l" t="t" r="r" b="b"/>
            <a:pathLst>
              <a:path w="71754" h="43179">
                <a:moveTo>
                  <a:pt x="71465" y="0"/>
                </a:moveTo>
                <a:lnTo>
                  <a:pt x="0" y="42766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4962228" y="6226978"/>
            <a:ext cx="76200" cy="43180"/>
          </a:xfrm>
          <a:custGeom>
            <a:avLst/>
            <a:gdLst/>
            <a:ahLst/>
            <a:cxnLst/>
            <a:rect l="l" t="t" r="r" b="b"/>
            <a:pathLst>
              <a:path w="76200" h="43179">
                <a:moveTo>
                  <a:pt x="76091" y="42766"/>
                </a:moveTo>
                <a:lnTo>
                  <a:pt x="0" y="0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5038319" y="6226978"/>
            <a:ext cx="71755" cy="43180"/>
          </a:xfrm>
          <a:custGeom>
            <a:avLst/>
            <a:gdLst/>
            <a:ahLst/>
            <a:cxnLst/>
            <a:rect l="l" t="t" r="r" b="b"/>
            <a:pathLst>
              <a:path w="71754" h="43179">
                <a:moveTo>
                  <a:pt x="71465" y="0"/>
                </a:moveTo>
                <a:lnTo>
                  <a:pt x="0" y="42766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5109785" y="6142002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975"/>
                </a:lnTo>
              </a:path>
            </a:pathLst>
          </a:custGeom>
          <a:ln w="46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5095316" y="6142002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5723"/>
                </a:lnTo>
              </a:path>
            </a:pathLst>
          </a:custGeom>
          <a:ln w="46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4962228" y="6113392"/>
            <a:ext cx="47625" cy="29209"/>
          </a:xfrm>
          <a:custGeom>
            <a:avLst/>
            <a:gdLst/>
            <a:ahLst/>
            <a:cxnLst/>
            <a:rect l="l" t="t" r="r" b="b"/>
            <a:pathLst>
              <a:path w="47625" h="29210">
                <a:moveTo>
                  <a:pt x="0" y="28609"/>
                </a:moveTo>
                <a:lnTo>
                  <a:pt x="47450" y="0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5109785" y="6099236"/>
            <a:ext cx="71755" cy="43180"/>
          </a:xfrm>
          <a:custGeom>
            <a:avLst/>
            <a:gdLst/>
            <a:ahLst/>
            <a:cxnLst/>
            <a:rect l="l" t="t" r="r" b="b"/>
            <a:pathLst>
              <a:path w="71754" h="43179">
                <a:moveTo>
                  <a:pt x="71453" y="0"/>
                </a:moveTo>
                <a:lnTo>
                  <a:pt x="0" y="42766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5185876" y="6099236"/>
            <a:ext cx="71755" cy="43180"/>
          </a:xfrm>
          <a:custGeom>
            <a:avLst/>
            <a:gdLst/>
            <a:ahLst/>
            <a:cxnLst/>
            <a:rect l="l" t="t" r="r" b="b"/>
            <a:pathLst>
              <a:path w="71754" h="43179">
                <a:moveTo>
                  <a:pt x="71453" y="42766"/>
                </a:moveTo>
                <a:lnTo>
                  <a:pt x="0" y="0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5200048" y="6089687"/>
            <a:ext cx="57785" cy="33655"/>
          </a:xfrm>
          <a:custGeom>
            <a:avLst/>
            <a:gdLst/>
            <a:ahLst/>
            <a:cxnLst/>
            <a:rect l="l" t="t" r="r" b="b"/>
            <a:pathLst>
              <a:path w="57785" h="33654">
                <a:moveTo>
                  <a:pt x="57281" y="33241"/>
                </a:moveTo>
                <a:lnTo>
                  <a:pt x="0" y="0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5257330" y="6099236"/>
            <a:ext cx="76200" cy="43180"/>
          </a:xfrm>
          <a:custGeom>
            <a:avLst/>
            <a:gdLst/>
            <a:ahLst/>
            <a:cxnLst/>
            <a:rect l="l" t="t" r="r" b="b"/>
            <a:pathLst>
              <a:path w="76200" h="43179">
                <a:moveTo>
                  <a:pt x="76102" y="0"/>
                </a:moveTo>
                <a:lnTo>
                  <a:pt x="0" y="42766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5333433" y="6013976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259"/>
                </a:lnTo>
              </a:path>
            </a:pathLst>
          </a:custGeom>
          <a:ln w="46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5314327" y="6023512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175"/>
                </a:lnTo>
              </a:path>
            </a:pathLst>
          </a:custGeom>
          <a:ln w="46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5257330" y="5971482"/>
            <a:ext cx="76200" cy="42545"/>
          </a:xfrm>
          <a:custGeom>
            <a:avLst/>
            <a:gdLst/>
            <a:ahLst/>
            <a:cxnLst/>
            <a:rect l="l" t="t" r="r" b="b"/>
            <a:pathLst>
              <a:path w="76200" h="42545">
                <a:moveTo>
                  <a:pt x="0" y="0"/>
                </a:moveTo>
                <a:lnTo>
                  <a:pt x="76102" y="42493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5181239" y="5971482"/>
            <a:ext cx="76200" cy="42545"/>
          </a:xfrm>
          <a:custGeom>
            <a:avLst/>
            <a:gdLst/>
            <a:ahLst/>
            <a:cxnLst/>
            <a:rect l="l" t="t" r="r" b="b"/>
            <a:pathLst>
              <a:path w="76200" h="42545">
                <a:moveTo>
                  <a:pt x="0" y="42493"/>
                </a:moveTo>
                <a:lnTo>
                  <a:pt x="76091" y="0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5200048" y="5990271"/>
            <a:ext cx="57785" cy="33655"/>
          </a:xfrm>
          <a:custGeom>
            <a:avLst/>
            <a:gdLst/>
            <a:ahLst/>
            <a:cxnLst/>
            <a:rect l="l" t="t" r="r" b="b"/>
            <a:pathLst>
              <a:path w="57785" h="33654">
                <a:moveTo>
                  <a:pt x="0" y="33241"/>
                </a:moveTo>
                <a:lnTo>
                  <a:pt x="57281" y="0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5181239" y="6013976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259"/>
                </a:lnTo>
              </a:path>
            </a:pathLst>
          </a:custGeom>
          <a:ln w="46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4886137" y="6013976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259"/>
                </a:lnTo>
              </a:path>
            </a:pathLst>
          </a:custGeom>
          <a:ln w="46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4828856" y="5952409"/>
            <a:ext cx="57785" cy="61594"/>
          </a:xfrm>
          <a:custGeom>
            <a:avLst/>
            <a:gdLst/>
            <a:ahLst/>
            <a:cxnLst/>
            <a:rect l="l" t="t" r="r" b="b"/>
            <a:pathLst>
              <a:path w="57785" h="61595">
                <a:moveTo>
                  <a:pt x="0" y="0"/>
                </a:moveTo>
                <a:lnTo>
                  <a:pt x="57281" y="61566"/>
                </a:lnTo>
              </a:path>
            </a:pathLst>
          </a:custGeom>
          <a:ln w="46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4828856" y="5872065"/>
            <a:ext cx="0" cy="80645"/>
          </a:xfrm>
          <a:custGeom>
            <a:avLst/>
            <a:gdLst/>
            <a:ahLst/>
            <a:cxnLst/>
            <a:rect l="l" t="t" r="r" b="b"/>
            <a:pathLst>
              <a:path h="80645">
                <a:moveTo>
                  <a:pt x="0" y="0"/>
                </a:moveTo>
                <a:lnTo>
                  <a:pt x="0" y="80343"/>
                </a:lnTo>
              </a:path>
            </a:pathLst>
          </a:custGeom>
          <a:ln w="46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4843312" y="5876686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1103"/>
                </a:lnTo>
              </a:path>
            </a:pathLst>
          </a:custGeom>
          <a:ln w="46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4828856" y="5843740"/>
            <a:ext cx="43180" cy="23495"/>
          </a:xfrm>
          <a:custGeom>
            <a:avLst/>
            <a:gdLst/>
            <a:ahLst/>
            <a:cxnLst/>
            <a:rect l="l" t="t" r="r" b="b"/>
            <a:pathLst>
              <a:path w="43179" h="23495">
                <a:moveTo>
                  <a:pt x="42813" y="0"/>
                </a:moveTo>
                <a:lnTo>
                  <a:pt x="0" y="23408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4781405" y="5843740"/>
            <a:ext cx="47625" cy="23495"/>
          </a:xfrm>
          <a:custGeom>
            <a:avLst/>
            <a:gdLst/>
            <a:ahLst/>
            <a:cxnLst/>
            <a:rect l="l" t="t" r="r" b="b"/>
            <a:pathLst>
              <a:path w="47625" h="23495">
                <a:moveTo>
                  <a:pt x="47450" y="23408"/>
                </a:moveTo>
                <a:lnTo>
                  <a:pt x="0" y="0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4767221" y="6113392"/>
            <a:ext cx="47625" cy="29209"/>
          </a:xfrm>
          <a:custGeom>
            <a:avLst/>
            <a:gdLst/>
            <a:ahLst/>
            <a:cxnLst/>
            <a:rect l="l" t="t" r="r" b="b"/>
            <a:pathLst>
              <a:path w="47625" h="29210">
                <a:moveTo>
                  <a:pt x="0" y="0"/>
                </a:moveTo>
                <a:lnTo>
                  <a:pt x="47450" y="28609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4886137" y="6269744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47398"/>
                </a:moveTo>
                <a:lnTo>
                  <a:pt x="0" y="0"/>
                </a:lnTo>
              </a:path>
            </a:pathLst>
          </a:custGeom>
          <a:ln w="46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4847949" y="6373792"/>
            <a:ext cx="10160" cy="5080"/>
          </a:xfrm>
          <a:custGeom>
            <a:avLst/>
            <a:gdLst/>
            <a:ahLst/>
            <a:cxnLst/>
            <a:rect l="l" t="t" r="r" b="b"/>
            <a:pathLst>
              <a:path w="10160" h="5079">
                <a:moveTo>
                  <a:pt x="9546" y="0"/>
                </a:moveTo>
                <a:lnTo>
                  <a:pt x="0" y="4912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5043241" y="6265123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52018"/>
                </a:moveTo>
                <a:lnTo>
                  <a:pt x="0" y="0"/>
                </a:lnTo>
              </a:path>
            </a:pathLst>
          </a:custGeom>
          <a:ln w="46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5028772" y="6265123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52018"/>
                </a:moveTo>
                <a:lnTo>
                  <a:pt x="0" y="0"/>
                </a:lnTo>
              </a:path>
            </a:pathLst>
          </a:custGeom>
          <a:ln w="46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5333433" y="5985651"/>
            <a:ext cx="43180" cy="28575"/>
          </a:xfrm>
          <a:custGeom>
            <a:avLst/>
            <a:gdLst/>
            <a:ahLst/>
            <a:cxnLst/>
            <a:rect l="l" t="t" r="r" b="b"/>
            <a:pathLst>
              <a:path w="43179" h="28575">
                <a:moveTo>
                  <a:pt x="0" y="28325"/>
                </a:moveTo>
                <a:lnTo>
                  <a:pt x="42813" y="0"/>
                </a:lnTo>
              </a:path>
            </a:pathLst>
          </a:custGeom>
          <a:ln w="4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5927725" y="5788393"/>
            <a:ext cx="1021080" cy="660400"/>
          </a:xfrm>
          <a:custGeom>
            <a:avLst/>
            <a:gdLst/>
            <a:ahLst/>
            <a:cxnLst/>
            <a:rect l="l" t="t" r="r" b="b"/>
            <a:pathLst>
              <a:path w="1021079" h="660400">
                <a:moveTo>
                  <a:pt x="0" y="660400"/>
                </a:moveTo>
                <a:lnTo>
                  <a:pt x="1020826" y="660400"/>
                </a:lnTo>
                <a:lnTo>
                  <a:pt x="1020826" y="0"/>
                </a:lnTo>
                <a:lnTo>
                  <a:pt x="0" y="0"/>
                </a:lnTo>
                <a:lnTo>
                  <a:pt x="0" y="660400"/>
                </a:lnTo>
                <a:close/>
              </a:path>
            </a:pathLst>
          </a:custGeom>
          <a:solidFill>
            <a:srgbClr val="EBE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6119938" y="6164228"/>
            <a:ext cx="0" cy="89535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89262"/>
                </a:moveTo>
                <a:lnTo>
                  <a:pt x="0" y="0"/>
                </a:lnTo>
              </a:path>
            </a:pathLst>
          </a:custGeom>
          <a:ln w="5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6134877" y="6174294"/>
            <a:ext cx="0" cy="74295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73826"/>
                </a:moveTo>
                <a:lnTo>
                  <a:pt x="0" y="0"/>
                </a:lnTo>
              </a:path>
            </a:pathLst>
          </a:custGeom>
          <a:ln w="5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6124692" y="6253490"/>
            <a:ext cx="74930" cy="44450"/>
          </a:xfrm>
          <a:custGeom>
            <a:avLst/>
            <a:gdLst/>
            <a:ahLst/>
            <a:cxnLst/>
            <a:rect l="l" t="t" r="r" b="b"/>
            <a:pathLst>
              <a:path w="74929" h="44450">
                <a:moveTo>
                  <a:pt x="74690" y="44294"/>
                </a:moveTo>
                <a:lnTo>
                  <a:pt x="0" y="0"/>
                </a:lnTo>
              </a:path>
            </a:pathLst>
          </a:custGeom>
          <a:ln w="53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6199383" y="6253490"/>
            <a:ext cx="74295" cy="44450"/>
          </a:xfrm>
          <a:custGeom>
            <a:avLst/>
            <a:gdLst/>
            <a:ahLst/>
            <a:cxnLst/>
            <a:rect l="l" t="t" r="r" b="b"/>
            <a:pathLst>
              <a:path w="74295" h="44450">
                <a:moveTo>
                  <a:pt x="74014" y="0"/>
                </a:moveTo>
                <a:lnTo>
                  <a:pt x="0" y="44294"/>
                </a:lnTo>
              </a:path>
            </a:pathLst>
          </a:custGeom>
          <a:ln w="53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6199383" y="6243421"/>
            <a:ext cx="59690" cy="40005"/>
          </a:xfrm>
          <a:custGeom>
            <a:avLst/>
            <a:gdLst/>
            <a:ahLst/>
            <a:cxnLst/>
            <a:rect l="l" t="t" r="r" b="b"/>
            <a:pathLst>
              <a:path w="59689" h="40004">
                <a:moveTo>
                  <a:pt x="59094" y="0"/>
                </a:moveTo>
                <a:lnTo>
                  <a:pt x="0" y="39598"/>
                </a:lnTo>
              </a:path>
            </a:pathLst>
          </a:custGeom>
          <a:ln w="53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6273397" y="6168932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557"/>
                </a:lnTo>
              </a:path>
            </a:pathLst>
          </a:custGeom>
          <a:ln w="5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6199383" y="6119936"/>
            <a:ext cx="74295" cy="44450"/>
          </a:xfrm>
          <a:custGeom>
            <a:avLst/>
            <a:gdLst/>
            <a:ahLst/>
            <a:cxnLst/>
            <a:rect l="l" t="t" r="r" b="b"/>
            <a:pathLst>
              <a:path w="74295" h="44450">
                <a:moveTo>
                  <a:pt x="0" y="0"/>
                </a:moveTo>
                <a:lnTo>
                  <a:pt x="74014" y="44291"/>
                </a:lnTo>
              </a:path>
            </a:pathLst>
          </a:custGeom>
          <a:ln w="53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6214330" y="6114572"/>
            <a:ext cx="59055" cy="34925"/>
          </a:xfrm>
          <a:custGeom>
            <a:avLst/>
            <a:gdLst/>
            <a:ahLst/>
            <a:cxnLst/>
            <a:rect l="l" t="t" r="r" b="b"/>
            <a:pathLst>
              <a:path w="59054" h="34925">
                <a:moveTo>
                  <a:pt x="0" y="0"/>
                </a:moveTo>
                <a:lnTo>
                  <a:pt x="59066" y="34882"/>
                </a:lnTo>
              </a:path>
            </a:pathLst>
          </a:custGeom>
          <a:ln w="53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6119938" y="6119936"/>
            <a:ext cx="80010" cy="44450"/>
          </a:xfrm>
          <a:custGeom>
            <a:avLst/>
            <a:gdLst/>
            <a:ahLst/>
            <a:cxnLst/>
            <a:rect l="l" t="t" r="r" b="b"/>
            <a:pathLst>
              <a:path w="80010" h="44450">
                <a:moveTo>
                  <a:pt x="0" y="44291"/>
                </a:moveTo>
                <a:lnTo>
                  <a:pt x="79445" y="0"/>
                </a:lnTo>
              </a:path>
            </a:pathLst>
          </a:custGeom>
          <a:ln w="53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6278157" y="6119936"/>
            <a:ext cx="74930" cy="44450"/>
          </a:xfrm>
          <a:custGeom>
            <a:avLst/>
            <a:gdLst/>
            <a:ahLst/>
            <a:cxnLst/>
            <a:rect l="l" t="t" r="r" b="b"/>
            <a:pathLst>
              <a:path w="74929" h="44450">
                <a:moveTo>
                  <a:pt x="74710" y="0"/>
                </a:moveTo>
                <a:lnTo>
                  <a:pt x="0" y="44291"/>
                </a:lnTo>
              </a:path>
            </a:pathLst>
          </a:custGeom>
          <a:ln w="53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6352868" y="6035370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566"/>
                </a:lnTo>
              </a:path>
            </a:pathLst>
          </a:custGeom>
          <a:ln w="5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6308052" y="6005824"/>
            <a:ext cx="45085" cy="25400"/>
          </a:xfrm>
          <a:custGeom>
            <a:avLst/>
            <a:gdLst/>
            <a:ahLst/>
            <a:cxnLst/>
            <a:rect l="l" t="t" r="r" b="b"/>
            <a:pathLst>
              <a:path w="45085" h="25400">
                <a:moveTo>
                  <a:pt x="0" y="0"/>
                </a:moveTo>
                <a:lnTo>
                  <a:pt x="44815" y="24841"/>
                </a:lnTo>
              </a:path>
            </a:pathLst>
          </a:custGeom>
          <a:ln w="53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6199383" y="6005824"/>
            <a:ext cx="44450" cy="29845"/>
          </a:xfrm>
          <a:custGeom>
            <a:avLst/>
            <a:gdLst/>
            <a:ahLst/>
            <a:cxnLst/>
            <a:rect l="l" t="t" r="r" b="b"/>
            <a:pathLst>
              <a:path w="44450" h="29845">
                <a:moveTo>
                  <a:pt x="0" y="29545"/>
                </a:moveTo>
                <a:lnTo>
                  <a:pt x="44147" y="0"/>
                </a:lnTo>
              </a:path>
            </a:pathLst>
          </a:custGeom>
          <a:ln w="53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6199383" y="6035370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566"/>
                </a:lnTo>
              </a:path>
            </a:pathLst>
          </a:custGeom>
          <a:ln w="5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6426882" y="6119936"/>
            <a:ext cx="80010" cy="44450"/>
          </a:xfrm>
          <a:custGeom>
            <a:avLst/>
            <a:gdLst/>
            <a:ahLst/>
            <a:cxnLst/>
            <a:rect l="l" t="t" r="r" b="b"/>
            <a:pathLst>
              <a:path w="80009" h="44450">
                <a:moveTo>
                  <a:pt x="79442" y="0"/>
                </a:moveTo>
                <a:lnTo>
                  <a:pt x="0" y="44291"/>
                </a:lnTo>
              </a:path>
            </a:pathLst>
          </a:custGeom>
          <a:ln w="53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6506324" y="6035370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566"/>
                </a:lnTo>
              </a:path>
            </a:pathLst>
          </a:custGeom>
          <a:ln w="5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6521272" y="6045439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0" y="69133"/>
                </a:lnTo>
              </a:path>
            </a:pathLst>
          </a:custGeom>
          <a:ln w="5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6456749" y="6005824"/>
            <a:ext cx="50165" cy="25400"/>
          </a:xfrm>
          <a:custGeom>
            <a:avLst/>
            <a:gdLst/>
            <a:ahLst/>
            <a:cxnLst/>
            <a:rect l="l" t="t" r="r" b="b"/>
            <a:pathLst>
              <a:path w="50165" h="25400">
                <a:moveTo>
                  <a:pt x="49574" y="24841"/>
                </a:moveTo>
                <a:lnTo>
                  <a:pt x="0" y="0"/>
                </a:lnTo>
              </a:path>
            </a:pathLst>
          </a:custGeom>
          <a:ln w="53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6506324" y="6119936"/>
            <a:ext cx="74295" cy="44450"/>
          </a:xfrm>
          <a:custGeom>
            <a:avLst/>
            <a:gdLst/>
            <a:ahLst/>
            <a:cxnLst/>
            <a:rect l="l" t="t" r="r" b="b"/>
            <a:pathLst>
              <a:path w="74295" h="44450">
                <a:moveTo>
                  <a:pt x="74014" y="44291"/>
                </a:moveTo>
                <a:lnTo>
                  <a:pt x="0" y="0"/>
                </a:lnTo>
              </a:path>
            </a:pathLst>
          </a:custGeom>
          <a:ln w="53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6580339" y="6119936"/>
            <a:ext cx="74295" cy="44450"/>
          </a:xfrm>
          <a:custGeom>
            <a:avLst/>
            <a:gdLst/>
            <a:ahLst/>
            <a:cxnLst/>
            <a:rect l="l" t="t" r="r" b="b"/>
            <a:pathLst>
              <a:path w="74295" h="44450">
                <a:moveTo>
                  <a:pt x="74014" y="0"/>
                </a:moveTo>
                <a:lnTo>
                  <a:pt x="0" y="44291"/>
                </a:lnTo>
              </a:path>
            </a:pathLst>
          </a:custGeom>
          <a:ln w="53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6580339" y="6114572"/>
            <a:ext cx="59690" cy="34925"/>
          </a:xfrm>
          <a:custGeom>
            <a:avLst/>
            <a:gdLst/>
            <a:ahLst/>
            <a:cxnLst/>
            <a:rect l="l" t="t" r="r" b="b"/>
            <a:pathLst>
              <a:path w="59690" h="34925">
                <a:moveTo>
                  <a:pt x="59094" y="0"/>
                </a:moveTo>
                <a:lnTo>
                  <a:pt x="0" y="34882"/>
                </a:lnTo>
              </a:path>
            </a:pathLst>
          </a:custGeom>
          <a:ln w="53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6654353" y="6035370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566"/>
                </a:lnTo>
              </a:path>
            </a:pathLst>
          </a:custGeom>
          <a:ln w="5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6580339" y="5991079"/>
            <a:ext cx="74295" cy="40005"/>
          </a:xfrm>
          <a:custGeom>
            <a:avLst/>
            <a:gdLst/>
            <a:ahLst/>
            <a:cxnLst/>
            <a:rect l="l" t="t" r="r" b="b"/>
            <a:pathLst>
              <a:path w="74295" h="40004">
                <a:moveTo>
                  <a:pt x="74014" y="39587"/>
                </a:moveTo>
                <a:lnTo>
                  <a:pt x="0" y="0"/>
                </a:lnTo>
              </a:path>
            </a:pathLst>
          </a:custGeom>
          <a:ln w="53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6580339" y="6005824"/>
            <a:ext cx="59690" cy="34925"/>
          </a:xfrm>
          <a:custGeom>
            <a:avLst/>
            <a:gdLst/>
            <a:ahLst/>
            <a:cxnLst/>
            <a:rect l="l" t="t" r="r" b="b"/>
            <a:pathLst>
              <a:path w="59690" h="34925">
                <a:moveTo>
                  <a:pt x="0" y="0"/>
                </a:moveTo>
                <a:lnTo>
                  <a:pt x="59094" y="34910"/>
                </a:lnTo>
              </a:path>
            </a:pathLst>
          </a:custGeom>
          <a:ln w="53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6506324" y="5991079"/>
            <a:ext cx="74295" cy="40005"/>
          </a:xfrm>
          <a:custGeom>
            <a:avLst/>
            <a:gdLst/>
            <a:ahLst/>
            <a:cxnLst/>
            <a:rect l="l" t="t" r="r" b="b"/>
            <a:pathLst>
              <a:path w="74295" h="40004">
                <a:moveTo>
                  <a:pt x="74014" y="0"/>
                </a:moveTo>
                <a:lnTo>
                  <a:pt x="0" y="39587"/>
                </a:lnTo>
              </a:path>
            </a:pathLst>
          </a:custGeom>
          <a:ln w="53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6659781" y="6011216"/>
            <a:ext cx="40005" cy="19685"/>
          </a:xfrm>
          <a:custGeom>
            <a:avLst/>
            <a:gdLst/>
            <a:ahLst/>
            <a:cxnLst/>
            <a:rect l="l" t="t" r="r" b="b"/>
            <a:pathLst>
              <a:path w="40004" h="19685">
                <a:moveTo>
                  <a:pt x="39387" y="0"/>
                </a:moveTo>
                <a:lnTo>
                  <a:pt x="0" y="19449"/>
                </a:lnTo>
              </a:path>
            </a:pathLst>
          </a:custGeom>
          <a:ln w="53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6733823" y="5901808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49655"/>
                </a:moveTo>
                <a:lnTo>
                  <a:pt x="0" y="0"/>
                </a:lnTo>
              </a:path>
            </a:pathLst>
          </a:custGeom>
          <a:ln w="5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6659781" y="5857517"/>
            <a:ext cx="74295" cy="44450"/>
          </a:xfrm>
          <a:custGeom>
            <a:avLst/>
            <a:gdLst/>
            <a:ahLst/>
            <a:cxnLst/>
            <a:rect l="l" t="t" r="r" b="b"/>
            <a:pathLst>
              <a:path w="74295" h="44450">
                <a:moveTo>
                  <a:pt x="0" y="0"/>
                </a:moveTo>
                <a:lnTo>
                  <a:pt x="74042" y="44291"/>
                </a:lnTo>
              </a:path>
            </a:pathLst>
          </a:custGeom>
          <a:ln w="53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6580339" y="5857517"/>
            <a:ext cx="80010" cy="44450"/>
          </a:xfrm>
          <a:custGeom>
            <a:avLst/>
            <a:gdLst/>
            <a:ahLst/>
            <a:cxnLst/>
            <a:rect l="l" t="t" r="r" b="b"/>
            <a:pathLst>
              <a:path w="80009" h="44450">
                <a:moveTo>
                  <a:pt x="0" y="44291"/>
                </a:moveTo>
                <a:lnTo>
                  <a:pt x="79442" y="0"/>
                </a:lnTo>
              </a:path>
            </a:pathLst>
          </a:custGeom>
          <a:ln w="53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6595286" y="5877654"/>
            <a:ext cx="64769" cy="34290"/>
          </a:xfrm>
          <a:custGeom>
            <a:avLst/>
            <a:gdLst/>
            <a:ahLst/>
            <a:cxnLst/>
            <a:rect l="l" t="t" r="r" b="b"/>
            <a:pathLst>
              <a:path w="64770" h="34289">
                <a:moveTo>
                  <a:pt x="0" y="34222"/>
                </a:moveTo>
                <a:lnTo>
                  <a:pt x="64494" y="0"/>
                </a:lnTo>
              </a:path>
            </a:pathLst>
          </a:custGeom>
          <a:ln w="5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6580339" y="5901808"/>
            <a:ext cx="0" cy="89535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0"/>
                </a:moveTo>
                <a:lnTo>
                  <a:pt x="0" y="89270"/>
                </a:lnTo>
              </a:path>
            </a:pathLst>
          </a:custGeom>
          <a:ln w="5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6437070" y="6164228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49664"/>
                </a:moveTo>
                <a:lnTo>
                  <a:pt x="0" y="0"/>
                </a:lnTo>
              </a:path>
            </a:pathLst>
          </a:custGeom>
          <a:ln w="5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6422122" y="6164228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49664"/>
                </a:moveTo>
                <a:lnTo>
                  <a:pt x="0" y="0"/>
                </a:lnTo>
              </a:path>
            </a:pathLst>
          </a:custGeom>
          <a:ln w="5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6075119" y="6253490"/>
            <a:ext cx="45085" cy="29845"/>
          </a:xfrm>
          <a:custGeom>
            <a:avLst/>
            <a:gdLst/>
            <a:ahLst/>
            <a:cxnLst/>
            <a:rect l="l" t="t" r="r" b="b"/>
            <a:pathLst>
              <a:path w="45085" h="29845">
                <a:moveTo>
                  <a:pt x="44817" y="0"/>
                </a:moveTo>
                <a:lnTo>
                  <a:pt x="0" y="29529"/>
                </a:lnTo>
              </a:path>
            </a:pathLst>
          </a:custGeom>
          <a:ln w="53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6199383" y="6302483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49664"/>
                </a:moveTo>
                <a:lnTo>
                  <a:pt x="0" y="0"/>
                </a:lnTo>
              </a:path>
            </a:pathLst>
          </a:custGeom>
          <a:ln w="5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6733823" y="5857517"/>
            <a:ext cx="24765" cy="44450"/>
          </a:xfrm>
          <a:custGeom>
            <a:avLst/>
            <a:gdLst/>
            <a:ahLst/>
            <a:cxnLst/>
            <a:rect l="l" t="t" r="r" b="b"/>
            <a:pathLst>
              <a:path w="24765" h="44450">
                <a:moveTo>
                  <a:pt x="24439" y="0"/>
                </a:moveTo>
                <a:lnTo>
                  <a:pt x="0" y="44291"/>
                </a:lnTo>
              </a:path>
            </a:pathLst>
          </a:custGeom>
          <a:ln w="5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6733823" y="5901808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5" h="15875">
                <a:moveTo>
                  <a:pt x="49547" y="15433"/>
                </a:moveTo>
                <a:lnTo>
                  <a:pt x="0" y="0"/>
                </a:lnTo>
              </a:path>
            </a:pathLst>
          </a:custGeom>
          <a:ln w="53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6352868" y="6011216"/>
            <a:ext cx="29209" cy="19685"/>
          </a:xfrm>
          <a:custGeom>
            <a:avLst/>
            <a:gdLst/>
            <a:ahLst/>
            <a:cxnLst/>
            <a:rect l="l" t="t" r="r" b="b"/>
            <a:pathLst>
              <a:path w="29210" h="19685">
                <a:moveTo>
                  <a:pt x="0" y="19449"/>
                </a:moveTo>
                <a:lnTo>
                  <a:pt x="29199" y="0"/>
                </a:lnTo>
              </a:path>
            </a:pathLst>
          </a:custGeom>
          <a:ln w="53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6352868" y="6005824"/>
            <a:ext cx="34925" cy="29845"/>
          </a:xfrm>
          <a:custGeom>
            <a:avLst/>
            <a:gdLst/>
            <a:ahLst/>
            <a:cxnLst/>
            <a:rect l="l" t="t" r="r" b="b"/>
            <a:pathLst>
              <a:path w="34925" h="29845">
                <a:moveTo>
                  <a:pt x="34627" y="0"/>
                </a:moveTo>
                <a:lnTo>
                  <a:pt x="0" y="24841"/>
                </a:lnTo>
                <a:lnTo>
                  <a:pt x="0" y="29545"/>
                </a:lnTo>
                <a:lnTo>
                  <a:pt x="34627" y="14772"/>
                </a:lnTo>
                <a:lnTo>
                  <a:pt x="346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6352868" y="6119936"/>
            <a:ext cx="74295" cy="44450"/>
          </a:xfrm>
          <a:custGeom>
            <a:avLst/>
            <a:gdLst/>
            <a:ahLst/>
            <a:cxnLst/>
            <a:rect l="l" t="t" r="r" b="b"/>
            <a:pathLst>
              <a:path w="74295" h="44450">
                <a:moveTo>
                  <a:pt x="0" y="0"/>
                </a:moveTo>
                <a:lnTo>
                  <a:pt x="74014" y="44291"/>
                </a:lnTo>
              </a:path>
            </a:pathLst>
          </a:custGeom>
          <a:ln w="53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object 1180"/>
          <p:cNvSpPr txBox="1"/>
          <p:nvPr/>
        </p:nvSpPr>
        <p:spPr>
          <a:xfrm>
            <a:off x="5376246" y="5777280"/>
            <a:ext cx="551815" cy="682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9"/>
              </a:spcBef>
            </a:pPr>
            <a:r>
              <a:rPr sz="600" spc="10" dirty="0">
                <a:latin typeface="Arial"/>
                <a:cs typeface="Arial"/>
              </a:rPr>
              <a:t>OH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  <a:spcBef>
                <a:spcPts val="515"/>
              </a:spcBef>
            </a:pPr>
            <a:r>
              <a:rPr sz="600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181" name="object 1181"/>
          <p:cNvSpPr/>
          <p:nvPr/>
        </p:nvSpPr>
        <p:spPr>
          <a:xfrm>
            <a:off x="5467350" y="5777280"/>
            <a:ext cx="460375" cy="682625"/>
          </a:xfrm>
          <a:custGeom>
            <a:avLst/>
            <a:gdLst/>
            <a:ahLst/>
            <a:cxnLst/>
            <a:rect l="l" t="t" r="r" b="b"/>
            <a:pathLst>
              <a:path w="460375" h="682625">
                <a:moveTo>
                  <a:pt x="0" y="682625"/>
                </a:moveTo>
                <a:lnTo>
                  <a:pt x="460375" y="682625"/>
                </a:lnTo>
                <a:lnTo>
                  <a:pt x="460375" y="0"/>
                </a:lnTo>
                <a:lnTo>
                  <a:pt x="0" y="0"/>
                </a:lnTo>
                <a:lnTo>
                  <a:pt x="0" y="682625"/>
                </a:lnTo>
                <a:close/>
              </a:path>
            </a:pathLst>
          </a:custGeom>
          <a:solidFill>
            <a:srgbClr val="EBE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5482211" y="6217460"/>
            <a:ext cx="0" cy="89535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89031"/>
                </a:moveTo>
                <a:lnTo>
                  <a:pt x="0" y="0"/>
                </a:lnTo>
              </a:path>
            </a:pathLst>
          </a:custGeom>
          <a:ln w="49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5482211" y="6306491"/>
            <a:ext cx="79375" cy="45085"/>
          </a:xfrm>
          <a:custGeom>
            <a:avLst/>
            <a:gdLst/>
            <a:ahLst/>
            <a:cxnLst/>
            <a:rect l="l" t="t" r="r" b="b"/>
            <a:pathLst>
              <a:path w="79375" h="45085">
                <a:moveTo>
                  <a:pt x="79205" y="44506"/>
                </a:moveTo>
                <a:lnTo>
                  <a:pt x="0" y="0"/>
                </a:lnTo>
              </a:path>
            </a:pathLst>
          </a:custGeom>
          <a:ln w="4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5561417" y="6306491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5">
                <a:moveTo>
                  <a:pt x="74247" y="0"/>
                </a:moveTo>
                <a:lnTo>
                  <a:pt x="0" y="44506"/>
                </a:lnTo>
              </a:path>
            </a:pathLst>
          </a:custGeom>
          <a:ln w="4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5635665" y="6217460"/>
            <a:ext cx="0" cy="89535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0"/>
                </a:moveTo>
                <a:lnTo>
                  <a:pt x="0" y="89031"/>
                </a:lnTo>
              </a:path>
            </a:pathLst>
          </a:custGeom>
          <a:ln w="49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5561417" y="6172953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5">
                <a:moveTo>
                  <a:pt x="0" y="0"/>
                </a:moveTo>
                <a:lnTo>
                  <a:pt x="74247" y="44506"/>
                </a:lnTo>
              </a:path>
            </a:pathLst>
          </a:custGeom>
          <a:ln w="4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5482211" y="6172953"/>
            <a:ext cx="79375" cy="45085"/>
          </a:xfrm>
          <a:custGeom>
            <a:avLst/>
            <a:gdLst/>
            <a:ahLst/>
            <a:cxnLst/>
            <a:rect l="l" t="t" r="r" b="b"/>
            <a:pathLst>
              <a:path w="79375" h="45085">
                <a:moveTo>
                  <a:pt x="0" y="44506"/>
                </a:moveTo>
                <a:lnTo>
                  <a:pt x="79205" y="0"/>
                </a:lnTo>
              </a:path>
            </a:pathLst>
          </a:custGeom>
          <a:ln w="4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5640624" y="6306491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5">
                <a:moveTo>
                  <a:pt x="74247" y="44506"/>
                </a:moveTo>
                <a:lnTo>
                  <a:pt x="0" y="0"/>
                </a:lnTo>
              </a:path>
            </a:pathLst>
          </a:custGeom>
          <a:ln w="4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5714872" y="6306491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5">
                <a:moveTo>
                  <a:pt x="74265" y="0"/>
                </a:moveTo>
                <a:lnTo>
                  <a:pt x="0" y="44506"/>
                </a:lnTo>
              </a:path>
            </a:pathLst>
          </a:custGeom>
          <a:ln w="4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5789138" y="6217460"/>
            <a:ext cx="0" cy="89535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0"/>
                </a:moveTo>
                <a:lnTo>
                  <a:pt x="0" y="89031"/>
                </a:lnTo>
              </a:path>
            </a:pathLst>
          </a:custGeom>
          <a:ln w="49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5714872" y="6172953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5">
                <a:moveTo>
                  <a:pt x="0" y="0"/>
                </a:moveTo>
                <a:lnTo>
                  <a:pt x="74265" y="44506"/>
                </a:lnTo>
              </a:path>
            </a:pathLst>
          </a:custGeom>
          <a:ln w="4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5640624" y="6172953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5">
                <a:moveTo>
                  <a:pt x="74247" y="0"/>
                </a:moveTo>
                <a:lnTo>
                  <a:pt x="0" y="44506"/>
                </a:lnTo>
              </a:path>
            </a:pathLst>
          </a:custGeom>
          <a:ln w="4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5784196" y="6163050"/>
            <a:ext cx="79375" cy="49530"/>
          </a:xfrm>
          <a:custGeom>
            <a:avLst/>
            <a:gdLst/>
            <a:ahLst/>
            <a:cxnLst/>
            <a:rect l="l" t="t" r="r" b="b"/>
            <a:pathLst>
              <a:path w="79375" h="49529">
                <a:moveTo>
                  <a:pt x="79207" y="0"/>
                </a:moveTo>
                <a:lnTo>
                  <a:pt x="0" y="49466"/>
                </a:lnTo>
              </a:path>
            </a:pathLst>
          </a:custGeom>
          <a:ln w="4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5789138" y="6177886"/>
            <a:ext cx="84455" cy="49530"/>
          </a:xfrm>
          <a:custGeom>
            <a:avLst/>
            <a:gdLst/>
            <a:ahLst/>
            <a:cxnLst/>
            <a:rect l="l" t="t" r="r" b="b"/>
            <a:pathLst>
              <a:path w="84454" h="49529">
                <a:moveTo>
                  <a:pt x="0" y="49475"/>
                </a:moveTo>
                <a:lnTo>
                  <a:pt x="84166" y="0"/>
                </a:lnTo>
              </a:path>
            </a:pathLst>
          </a:custGeom>
          <a:ln w="4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5714872" y="6083913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84098"/>
                </a:moveTo>
                <a:lnTo>
                  <a:pt x="0" y="0"/>
                </a:lnTo>
              </a:path>
            </a:pathLst>
          </a:custGeom>
          <a:ln w="49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5709930" y="6083913"/>
            <a:ext cx="10160" cy="89535"/>
          </a:xfrm>
          <a:custGeom>
            <a:avLst/>
            <a:gdLst/>
            <a:ahLst/>
            <a:cxnLst/>
            <a:rect l="l" t="t" r="r" b="b"/>
            <a:pathLst>
              <a:path w="10160" h="89535">
                <a:moveTo>
                  <a:pt x="9900" y="0"/>
                </a:moveTo>
                <a:lnTo>
                  <a:pt x="0" y="0"/>
                </a:lnTo>
                <a:lnTo>
                  <a:pt x="4941" y="89040"/>
                </a:lnTo>
                <a:lnTo>
                  <a:pt x="9900" y="89040"/>
                </a:lnTo>
                <a:lnTo>
                  <a:pt x="99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5635665" y="6128446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84071"/>
                </a:moveTo>
                <a:lnTo>
                  <a:pt x="0" y="0"/>
                </a:lnTo>
              </a:path>
            </a:pathLst>
          </a:custGeom>
          <a:ln w="49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5630723" y="6128446"/>
            <a:ext cx="15240" cy="89535"/>
          </a:xfrm>
          <a:custGeom>
            <a:avLst/>
            <a:gdLst/>
            <a:ahLst/>
            <a:cxnLst/>
            <a:rect l="l" t="t" r="r" b="b"/>
            <a:pathLst>
              <a:path w="15239" h="89535">
                <a:moveTo>
                  <a:pt x="14842" y="0"/>
                </a:moveTo>
                <a:lnTo>
                  <a:pt x="0" y="0"/>
                </a:lnTo>
                <a:lnTo>
                  <a:pt x="4941" y="89013"/>
                </a:lnTo>
                <a:lnTo>
                  <a:pt x="14842" y="89013"/>
                </a:lnTo>
                <a:lnTo>
                  <a:pt x="148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5635665" y="6316376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959" y="0"/>
                </a:moveTo>
                <a:lnTo>
                  <a:pt x="0" y="0"/>
                </a:lnTo>
              </a:path>
            </a:pathLst>
          </a:custGeom>
          <a:ln w="4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5635665" y="63312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5630723" y="6341096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941" y="0"/>
                </a:moveTo>
                <a:lnTo>
                  <a:pt x="0" y="0"/>
                </a:lnTo>
              </a:path>
            </a:pathLst>
          </a:custGeom>
          <a:ln w="4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5630723" y="635594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9900" y="0"/>
                </a:moveTo>
                <a:lnTo>
                  <a:pt x="0" y="0"/>
                </a:lnTo>
              </a:path>
            </a:pathLst>
          </a:custGeom>
          <a:ln w="4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5561417" y="6360882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941" y="0"/>
                </a:moveTo>
                <a:lnTo>
                  <a:pt x="0" y="0"/>
                </a:lnTo>
              </a:path>
            </a:pathLst>
          </a:custGeom>
          <a:ln w="4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5566359" y="63757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5566359" y="638560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5568848" y="6397976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939" y="0"/>
                </a:lnTo>
              </a:path>
            </a:pathLst>
          </a:custGeom>
          <a:ln w="4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5571318" y="641034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941" y="0"/>
                </a:moveTo>
                <a:lnTo>
                  <a:pt x="0" y="0"/>
                </a:lnTo>
              </a:path>
            </a:pathLst>
          </a:custGeom>
          <a:ln w="4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5576260" y="642023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4959" y="0"/>
                </a:moveTo>
                <a:lnTo>
                  <a:pt x="0" y="4940"/>
                </a:lnTo>
              </a:path>
            </a:pathLst>
          </a:custGeom>
          <a:ln w="49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5576260" y="6435073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9900" y="0"/>
                </a:moveTo>
                <a:lnTo>
                  <a:pt x="0" y="0"/>
                </a:lnTo>
              </a:path>
            </a:pathLst>
          </a:custGeom>
          <a:ln w="4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5516854" y="6350998"/>
            <a:ext cx="45085" cy="74295"/>
          </a:xfrm>
          <a:custGeom>
            <a:avLst/>
            <a:gdLst/>
            <a:ahLst/>
            <a:cxnLst/>
            <a:rect l="l" t="t" r="r" b="b"/>
            <a:pathLst>
              <a:path w="45085" h="74295">
                <a:moveTo>
                  <a:pt x="0" y="74172"/>
                </a:moveTo>
                <a:lnTo>
                  <a:pt x="44562" y="0"/>
                </a:lnTo>
              </a:path>
            </a:pathLst>
          </a:custGeom>
          <a:ln w="49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5511914" y="6350998"/>
            <a:ext cx="49530" cy="79375"/>
          </a:xfrm>
          <a:custGeom>
            <a:avLst/>
            <a:gdLst/>
            <a:ahLst/>
            <a:cxnLst/>
            <a:rect l="l" t="t" r="r" b="b"/>
            <a:pathLst>
              <a:path w="49529" h="79375">
                <a:moveTo>
                  <a:pt x="49502" y="0"/>
                </a:moveTo>
                <a:lnTo>
                  <a:pt x="0" y="79134"/>
                </a:lnTo>
                <a:lnTo>
                  <a:pt x="9900" y="79134"/>
                </a:lnTo>
                <a:lnTo>
                  <a:pt x="495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5714872" y="6039406"/>
            <a:ext cx="69850" cy="45085"/>
          </a:xfrm>
          <a:custGeom>
            <a:avLst/>
            <a:gdLst/>
            <a:ahLst/>
            <a:cxnLst/>
            <a:rect l="l" t="t" r="r" b="b"/>
            <a:pathLst>
              <a:path w="69850" h="45085">
                <a:moveTo>
                  <a:pt x="0" y="44506"/>
                </a:moveTo>
                <a:lnTo>
                  <a:pt x="69324" y="0"/>
                </a:lnTo>
              </a:path>
            </a:pathLst>
          </a:custGeom>
          <a:ln w="4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5709930" y="6039406"/>
            <a:ext cx="84455" cy="45085"/>
          </a:xfrm>
          <a:custGeom>
            <a:avLst/>
            <a:gdLst/>
            <a:ahLst/>
            <a:cxnLst/>
            <a:rect l="l" t="t" r="r" b="b"/>
            <a:pathLst>
              <a:path w="84454" h="45085">
                <a:moveTo>
                  <a:pt x="84166" y="0"/>
                </a:moveTo>
                <a:lnTo>
                  <a:pt x="79207" y="0"/>
                </a:lnTo>
                <a:lnTo>
                  <a:pt x="0" y="44506"/>
                </a:lnTo>
                <a:lnTo>
                  <a:pt x="9900" y="44506"/>
                </a:lnTo>
                <a:lnTo>
                  <a:pt x="841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5789138" y="5950392"/>
            <a:ext cx="0" cy="89535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0"/>
                </a:moveTo>
                <a:lnTo>
                  <a:pt x="0" y="89013"/>
                </a:lnTo>
              </a:path>
            </a:pathLst>
          </a:custGeom>
          <a:ln w="49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5789138" y="5866294"/>
            <a:ext cx="24765" cy="84455"/>
          </a:xfrm>
          <a:custGeom>
            <a:avLst/>
            <a:gdLst/>
            <a:ahLst/>
            <a:cxnLst/>
            <a:rect l="l" t="t" r="r" b="b"/>
            <a:pathLst>
              <a:path w="24764" h="84454">
                <a:moveTo>
                  <a:pt x="24761" y="0"/>
                </a:moveTo>
                <a:lnTo>
                  <a:pt x="0" y="84098"/>
                </a:lnTo>
              </a:path>
            </a:pathLst>
          </a:custGeom>
          <a:ln w="49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5769336" y="5831689"/>
            <a:ext cx="45085" cy="34925"/>
          </a:xfrm>
          <a:custGeom>
            <a:avLst/>
            <a:gdLst/>
            <a:ahLst/>
            <a:cxnLst/>
            <a:rect l="l" t="t" r="r" b="b"/>
            <a:pathLst>
              <a:path w="45085" h="34925">
                <a:moveTo>
                  <a:pt x="0" y="0"/>
                </a:moveTo>
                <a:lnTo>
                  <a:pt x="44562" y="34604"/>
                </a:lnTo>
              </a:path>
            </a:pathLst>
          </a:custGeom>
          <a:ln w="4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5670327" y="5841574"/>
            <a:ext cx="34925" cy="29845"/>
          </a:xfrm>
          <a:custGeom>
            <a:avLst/>
            <a:gdLst/>
            <a:ahLst/>
            <a:cxnLst/>
            <a:rect l="l" t="t" r="r" b="b"/>
            <a:pathLst>
              <a:path w="34925" h="29845">
                <a:moveTo>
                  <a:pt x="0" y="29680"/>
                </a:moveTo>
                <a:lnTo>
                  <a:pt x="34644" y="0"/>
                </a:lnTo>
              </a:path>
            </a:pathLst>
          </a:custGeom>
          <a:ln w="49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5670327" y="5871254"/>
            <a:ext cx="29845" cy="84455"/>
          </a:xfrm>
          <a:custGeom>
            <a:avLst/>
            <a:gdLst/>
            <a:ahLst/>
            <a:cxnLst/>
            <a:rect l="l" t="t" r="r" b="b"/>
            <a:pathLst>
              <a:path w="29845" h="84454">
                <a:moveTo>
                  <a:pt x="29702" y="84080"/>
                </a:moveTo>
                <a:lnTo>
                  <a:pt x="0" y="0"/>
                </a:lnTo>
              </a:path>
            </a:pathLst>
          </a:custGeom>
          <a:ln w="49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5700029" y="5950392"/>
            <a:ext cx="89535" cy="5080"/>
          </a:xfrm>
          <a:custGeom>
            <a:avLst/>
            <a:gdLst/>
            <a:ahLst/>
            <a:cxnLst/>
            <a:rect l="l" t="t" r="r" b="b"/>
            <a:pathLst>
              <a:path w="89535" h="5079">
                <a:moveTo>
                  <a:pt x="89108" y="0"/>
                </a:moveTo>
                <a:lnTo>
                  <a:pt x="0" y="4942"/>
                </a:lnTo>
              </a:path>
            </a:pathLst>
          </a:custGeom>
          <a:ln w="4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5808940" y="5831689"/>
            <a:ext cx="45085" cy="29845"/>
          </a:xfrm>
          <a:custGeom>
            <a:avLst/>
            <a:gdLst/>
            <a:ahLst/>
            <a:cxnLst/>
            <a:rect l="l" t="t" r="r" b="b"/>
            <a:pathLst>
              <a:path w="45085" h="29845">
                <a:moveTo>
                  <a:pt x="0" y="29662"/>
                </a:moveTo>
                <a:lnTo>
                  <a:pt x="44562" y="0"/>
                </a:lnTo>
              </a:path>
            </a:pathLst>
          </a:custGeom>
          <a:ln w="4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5813899" y="5846516"/>
            <a:ext cx="45085" cy="29845"/>
          </a:xfrm>
          <a:custGeom>
            <a:avLst/>
            <a:gdLst/>
            <a:ahLst/>
            <a:cxnLst/>
            <a:rect l="l" t="t" r="r" b="b"/>
            <a:pathLst>
              <a:path w="45085" h="29845">
                <a:moveTo>
                  <a:pt x="44545" y="0"/>
                </a:moveTo>
                <a:lnTo>
                  <a:pt x="0" y="29680"/>
                </a:lnTo>
              </a:path>
            </a:pathLst>
          </a:custGeom>
          <a:ln w="4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5667857" y="5868774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939" y="0"/>
                </a:lnTo>
              </a:path>
            </a:pathLst>
          </a:custGeom>
          <a:ln w="49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5660426" y="5866294"/>
            <a:ext cx="10160" cy="5080"/>
          </a:xfrm>
          <a:custGeom>
            <a:avLst/>
            <a:gdLst/>
            <a:ahLst/>
            <a:cxnLst/>
            <a:rect l="l" t="t" r="r" b="b"/>
            <a:pathLst>
              <a:path w="10160" h="5079">
                <a:moveTo>
                  <a:pt x="9900" y="0"/>
                </a:moveTo>
                <a:lnTo>
                  <a:pt x="0" y="4960"/>
                </a:lnTo>
              </a:path>
            </a:pathLst>
          </a:custGeom>
          <a:ln w="4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5655466" y="5861352"/>
            <a:ext cx="5080" cy="10160"/>
          </a:xfrm>
          <a:custGeom>
            <a:avLst/>
            <a:gdLst/>
            <a:ahLst/>
            <a:cxnLst/>
            <a:rect l="l" t="t" r="r" b="b"/>
            <a:pathLst>
              <a:path w="5079" h="10160">
                <a:moveTo>
                  <a:pt x="4959" y="9902"/>
                </a:moveTo>
                <a:lnTo>
                  <a:pt x="0" y="0"/>
                </a:lnTo>
              </a:path>
            </a:pathLst>
          </a:custGeom>
          <a:ln w="49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5645566" y="586135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9900" y="0"/>
                </a:moveTo>
                <a:lnTo>
                  <a:pt x="0" y="0"/>
                </a:lnTo>
              </a:path>
            </a:pathLst>
          </a:custGeom>
          <a:ln w="4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5640624" y="5851476"/>
            <a:ext cx="5080" cy="10160"/>
          </a:xfrm>
          <a:custGeom>
            <a:avLst/>
            <a:gdLst/>
            <a:ahLst/>
            <a:cxnLst/>
            <a:rect l="l" t="t" r="r" b="b"/>
            <a:pathLst>
              <a:path w="5079" h="10160">
                <a:moveTo>
                  <a:pt x="4941" y="9875"/>
                </a:moveTo>
                <a:lnTo>
                  <a:pt x="0" y="0"/>
                </a:lnTo>
              </a:path>
            </a:pathLst>
          </a:custGeom>
          <a:ln w="49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5630723" y="5851476"/>
            <a:ext cx="10160" cy="5080"/>
          </a:xfrm>
          <a:custGeom>
            <a:avLst/>
            <a:gdLst/>
            <a:ahLst/>
            <a:cxnLst/>
            <a:rect l="l" t="t" r="r" b="b"/>
            <a:pathLst>
              <a:path w="10160" h="5079">
                <a:moveTo>
                  <a:pt x="9900" y="0"/>
                </a:moveTo>
                <a:lnTo>
                  <a:pt x="0" y="4942"/>
                </a:lnTo>
              </a:path>
            </a:pathLst>
          </a:custGeom>
          <a:ln w="4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5625764" y="5841574"/>
            <a:ext cx="5080" cy="15240"/>
          </a:xfrm>
          <a:custGeom>
            <a:avLst/>
            <a:gdLst/>
            <a:ahLst/>
            <a:cxnLst/>
            <a:rect l="l" t="t" r="r" b="b"/>
            <a:pathLst>
              <a:path w="5079" h="15239">
                <a:moveTo>
                  <a:pt x="4959" y="14844"/>
                </a:moveTo>
                <a:lnTo>
                  <a:pt x="0" y="0"/>
                </a:lnTo>
              </a:path>
            </a:pathLst>
          </a:custGeom>
          <a:ln w="49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5620822" y="5841574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941" y="0"/>
                </a:moveTo>
                <a:lnTo>
                  <a:pt x="0" y="0"/>
                </a:lnTo>
              </a:path>
            </a:pathLst>
          </a:custGeom>
          <a:ln w="4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7015226" y="5813793"/>
            <a:ext cx="773430" cy="611505"/>
          </a:xfrm>
          <a:custGeom>
            <a:avLst/>
            <a:gdLst/>
            <a:ahLst/>
            <a:cxnLst/>
            <a:rect l="l" t="t" r="r" b="b"/>
            <a:pathLst>
              <a:path w="773429" h="611504">
                <a:moveTo>
                  <a:pt x="0" y="611187"/>
                </a:moveTo>
                <a:lnTo>
                  <a:pt x="773049" y="611187"/>
                </a:lnTo>
                <a:lnTo>
                  <a:pt x="773049" y="0"/>
                </a:lnTo>
                <a:lnTo>
                  <a:pt x="0" y="0"/>
                </a:lnTo>
                <a:lnTo>
                  <a:pt x="0" y="611187"/>
                </a:lnTo>
                <a:close/>
              </a:path>
            </a:pathLst>
          </a:custGeom>
          <a:solidFill>
            <a:srgbClr val="EBE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7416694" y="6151392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82425"/>
                </a:moveTo>
                <a:lnTo>
                  <a:pt x="0" y="0"/>
                </a:lnTo>
              </a:path>
            </a:pathLst>
          </a:custGeom>
          <a:ln w="51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7432203" y="6156650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72782"/>
                </a:moveTo>
                <a:lnTo>
                  <a:pt x="0" y="0"/>
                </a:lnTo>
              </a:path>
            </a:pathLst>
          </a:custGeom>
          <a:ln w="51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7416694" y="6233818"/>
            <a:ext cx="80645" cy="44450"/>
          </a:xfrm>
          <a:custGeom>
            <a:avLst/>
            <a:gdLst/>
            <a:ahLst/>
            <a:cxnLst/>
            <a:rect l="l" t="t" r="r" b="b"/>
            <a:pathLst>
              <a:path w="80645" h="44450">
                <a:moveTo>
                  <a:pt x="80156" y="43844"/>
                </a:moveTo>
                <a:lnTo>
                  <a:pt x="0" y="0"/>
                </a:lnTo>
              </a:path>
            </a:pathLst>
          </a:custGeom>
          <a:ln w="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7496851" y="6233818"/>
            <a:ext cx="76200" cy="44450"/>
          </a:xfrm>
          <a:custGeom>
            <a:avLst/>
            <a:gdLst/>
            <a:ahLst/>
            <a:cxnLst/>
            <a:rect l="l" t="t" r="r" b="b"/>
            <a:pathLst>
              <a:path w="76200" h="44450">
                <a:moveTo>
                  <a:pt x="75846" y="0"/>
                </a:moveTo>
                <a:lnTo>
                  <a:pt x="0" y="43844"/>
                </a:lnTo>
              </a:path>
            </a:pathLst>
          </a:custGeom>
          <a:ln w="52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7496851" y="6224174"/>
            <a:ext cx="60960" cy="38735"/>
          </a:xfrm>
          <a:custGeom>
            <a:avLst/>
            <a:gdLst/>
            <a:ahLst/>
            <a:cxnLst/>
            <a:rect l="l" t="t" r="r" b="b"/>
            <a:pathLst>
              <a:path w="60959" h="38735">
                <a:moveTo>
                  <a:pt x="60338" y="0"/>
                </a:moveTo>
                <a:lnTo>
                  <a:pt x="0" y="38581"/>
                </a:lnTo>
              </a:path>
            </a:pathLst>
          </a:custGeom>
          <a:ln w="52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7572698" y="6151392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425"/>
                </a:lnTo>
              </a:path>
            </a:pathLst>
          </a:custGeom>
          <a:ln w="51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7496851" y="6103163"/>
            <a:ext cx="76200" cy="44450"/>
          </a:xfrm>
          <a:custGeom>
            <a:avLst/>
            <a:gdLst/>
            <a:ahLst/>
            <a:cxnLst/>
            <a:rect l="l" t="t" r="r" b="b"/>
            <a:pathLst>
              <a:path w="76200" h="44450">
                <a:moveTo>
                  <a:pt x="0" y="0"/>
                </a:moveTo>
                <a:lnTo>
                  <a:pt x="75846" y="43844"/>
                </a:lnTo>
              </a:path>
            </a:pathLst>
          </a:custGeom>
          <a:ln w="52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7496851" y="6122454"/>
            <a:ext cx="60960" cy="34290"/>
          </a:xfrm>
          <a:custGeom>
            <a:avLst/>
            <a:gdLst/>
            <a:ahLst/>
            <a:cxnLst/>
            <a:rect l="l" t="t" r="r" b="b"/>
            <a:pathLst>
              <a:path w="60959" h="34289">
                <a:moveTo>
                  <a:pt x="0" y="0"/>
                </a:moveTo>
                <a:lnTo>
                  <a:pt x="60338" y="34196"/>
                </a:lnTo>
              </a:path>
            </a:pathLst>
          </a:custGeom>
          <a:ln w="5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7421888" y="6103163"/>
            <a:ext cx="75565" cy="44450"/>
          </a:xfrm>
          <a:custGeom>
            <a:avLst/>
            <a:gdLst/>
            <a:ahLst/>
            <a:cxnLst/>
            <a:rect l="l" t="t" r="r" b="b"/>
            <a:pathLst>
              <a:path w="75565" h="44450">
                <a:moveTo>
                  <a:pt x="74963" y="0"/>
                </a:moveTo>
                <a:lnTo>
                  <a:pt x="0" y="43844"/>
                </a:lnTo>
              </a:path>
            </a:pathLst>
          </a:custGeom>
          <a:ln w="52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7577856" y="6233818"/>
            <a:ext cx="75565" cy="44450"/>
          </a:xfrm>
          <a:custGeom>
            <a:avLst/>
            <a:gdLst/>
            <a:ahLst/>
            <a:cxnLst/>
            <a:rect l="l" t="t" r="r" b="b"/>
            <a:pathLst>
              <a:path w="75565" h="44450">
                <a:moveTo>
                  <a:pt x="74998" y="43844"/>
                </a:moveTo>
                <a:lnTo>
                  <a:pt x="0" y="0"/>
                </a:lnTo>
              </a:path>
            </a:pathLst>
          </a:custGeom>
          <a:ln w="52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7652855" y="6233818"/>
            <a:ext cx="75565" cy="44450"/>
          </a:xfrm>
          <a:custGeom>
            <a:avLst/>
            <a:gdLst/>
            <a:ahLst/>
            <a:cxnLst/>
            <a:rect l="l" t="t" r="r" b="b"/>
            <a:pathLst>
              <a:path w="75565" h="44450">
                <a:moveTo>
                  <a:pt x="74963" y="0"/>
                </a:moveTo>
                <a:lnTo>
                  <a:pt x="0" y="43844"/>
                </a:lnTo>
              </a:path>
            </a:pathLst>
          </a:custGeom>
          <a:ln w="52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7727818" y="6151392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425"/>
                </a:lnTo>
              </a:path>
            </a:pathLst>
          </a:custGeom>
          <a:ln w="51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7713157" y="6156650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782"/>
                </a:lnTo>
              </a:path>
            </a:pathLst>
          </a:custGeom>
          <a:ln w="51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7683024" y="6122454"/>
            <a:ext cx="45085" cy="24765"/>
          </a:xfrm>
          <a:custGeom>
            <a:avLst/>
            <a:gdLst/>
            <a:ahLst/>
            <a:cxnLst/>
            <a:rect l="l" t="t" r="r" b="b"/>
            <a:pathLst>
              <a:path w="45084" h="24764">
                <a:moveTo>
                  <a:pt x="0" y="0"/>
                </a:moveTo>
                <a:lnTo>
                  <a:pt x="44794" y="24553"/>
                </a:lnTo>
              </a:path>
            </a:pathLst>
          </a:custGeom>
          <a:ln w="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7577856" y="6122454"/>
            <a:ext cx="40005" cy="24765"/>
          </a:xfrm>
          <a:custGeom>
            <a:avLst/>
            <a:gdLst/>
            <a:ahLst/>
            <a:cxnLst/>
            <a:rect l="l" t="t" r="r" b="b"/>
            <a:pathLst>
              <a:path w="40004" h="24764">
                <a:moveTo>
                  <a:pt x="39672" y="0"/>
                </a:moveTo>
                <a:lnTo>
                  <a:pt x="0" y="24553"/>
                </a:lnTo>
              </a:path>
            </a:pathLst>
          </a:custGeom>
          <a:ln w="52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7733011" y="6103163"/>
            <a:ext cx="76200" cy="44450"/>
          </a:xfrm>
          <a:custGeom>
            <a:avLst/>
            <a:gdLst/>
            <a:ahLst/>
            <a:cxnLst/>
            <a:rect l="l" t="t" r="r" b="b"/>
            <a:pathLst>
              <a:path w="76200" h="44450">
                <a:moveTo>
                  <a:pt x="75811" y="0"/>
                </a:moveTo>
                <a:lnTo>
                  <a:pt x="0" y="43844"/>
                </a:lnTo>
              </a:path>
            </a:pathLst>
          </a:custGeom>
          <a:ln w="52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7808823" y="6103163"/>
            <a:ext cx="80645" cy="44450"/>
          </a:xfrm>
          <a:custGeom>
            <a:avLst/>
            <a:gdLst/>
            <a:ahLst/>
            <a:cxnLst/>
            <a:rect l="l" t="t" r="r" b="b"/>
            <a:pathLst>
              <a:path w="80645" h="44450">
                <a:moveTo>
                  <a:pt x="80156" y="43844"/>
                </a:moveTo>
                <a:lnTo>
                  <a:pt x="0" y="0"/>
                </a:lnTo>
              </a:path>
            </a:pathLst>
          </a:custGeom>
          <a:ln w="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7823483" y="6093516"/>
            <a:ext cx="66040" cy="38735"/>
          </a:xfrm>
          <a:custGeom>
            <a:avLst/>
            <a:gdLst/>
            <a:ahLst/>
            <a:cxnLst/>
            <a:rect l="l" t="t" r="r" b="b"/>
            <a:pathLst>
              <a:path w="66040" h="38735">
                <a:moveTo>
                  <a:pt x="65496" y="38585"/>
                </a:moveTo>
                <a:lnTo>
                  <a:pt x="0" y="0"/>
                </a:lnTo>
              </a:path>
            </a:pathLst>
          </a:custGeom>
          <a:ln w="52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7888979" y="6103163"/>
            <a:ext cx="75565" cy="44450"/>
          </a:xfrm>
          <a:custGeom>
            <a:avLst/>
            <a:gdLst/>
            <a:ahLst/>
            <a:cxnLst/>
            <a:rect l="l" t="t" r="r" b="b"/>
            <a:pathLst>
              <a:path w="75565" h="44450">
                <a:moveTo>
                  <a:pt x="74998" y="0"/>
                </a:moveTo>
                <a:lnTo>
                  <a:pt x="0" y="43844"/>
                </a:lnTo>
              </a:path>
            </a:pathLst>
          </a:custGeom>
          <a:ln w="52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7888979" y="5973385"/>
            <a:ext cx="75565" cy="43180"/>
          </a:xfrm>
          <a:custGeom>
            <a:avLst/>
            <a:gdLst/>
            <a:ahLst/>
            <a:cxnLst/>
            <a:rect l="l" t="t" r="r" b="b"/>
            <a:pathLst>
              <a:path w="75565" h="43179">
                <a:moveTo>
                  <a:pt x="0" y="0"/>
                </a:moveTo>
                <a:lnTo>
                  <a:pt x="74998" y="42952"/>
                </a:lnTo>
              </a:path>
            </a:pathLst>
          </a:custGeom>
          <a:ln w="52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7808823" y="5973385"/>
            <a:ext cx="80645" cy="43180"/>
          </a:xfrm>
          <a:custGeom>
            <a:avLst/>
            <a:gdLst/>
            <a:ahLst/>
            <a:cxnLst/>
            <a:rect l="l" t="t" r="r" b="b"/>
            <a:pathLst>
              <a:path w="80645" h="43179">
                <a:moveTo>
                  <a:pt x="0" y="42952"/>
                </a:moveTo>
                <a:lnTo>
                  <a:pt x="80156" y="0"/>
                </a:lnTo>
              </a:path>
            </a:pathLst>
          </a:custGeom>
          <a:ln w="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7823483" y="5992686"/>
            <a:ext cx="66040" cy="33655"/>
          </a:xfrm>
          <a:custGeom>
            <a:avLst/>
            <a:gdLst/>
            <a:ahLst/>
            <a:cxnLst/>
            <a:rect l="l" t="t" r="r" b="b"/>
            <a:pathLst>
              <a:path w="66040" h="33654">
                <a:moveTo>
                  <a:pt x="0" y="33319"/>
                </a:moveTo>
                <a:lnTo>
                  <a:pt x="65496" y="0"/>
                </a:lnTo>
              </a:path>
            </a:pathLst>
          </a:custGeom>
          <a:ln w="52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7963979" y="5992686"/>
            <a:ext cx="50165" cy="24130"/>
          </a:xfrm>
          <a:custGeom>
            <a:avLst/>
            <a:gdLst/>
            <a:ahLst/>
            <a:cxnLst/>
            <a:rect l="l" t="t" r="r" b="b"/>
            <a:pathLst>
              <a:path w="50165" h="24129">
                <a:moveTo>
                  <a:pt x="0" y="23650"/>
                </a:moveTo>
                <a:lnTo>
                  <a:pt x="49952" y="0"/>
                </a:lnTo>
              </a:path>
            </a:pathLst>
          </a:custGeom>
          <a:ln w="52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7963979" y="6103163"/>
            <a:ext cx="50165" cy="29209"/>
          </a:xfrm>
          <a:custGeom>
            <a:avLst/>
            <a:gdLst/>
            <a:ahLst/>
            <a:cxnLst/>
            <a:rect l="l" t="t" r="r" b="b"/>
            <a:pathLst>
              <a:path w="50165" h="29210">
                <a:moveTo>
                  <a:pt x="49952" y="28938"/>
                </a:moveTo>
                <a:lnTo>
                  <a:pt x="0" y="0"/>
                </a:lnTo>
              </a:path>
            </a:pathLst>
          </a:custGeom>
          <a:ln w="52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7496851" y="6282047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53491"/>
                </a:moveTo>
                <a:lnTo>
                  <a:pt x="0" y="0"/>
                </a:lnTo>
              </a:path>
            </a:pathLst>
          </a:custGeom>
          <a:ln w="51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7733011" y="6233818"/>
            <a:ext cx="45720" cy="29209"/>
          </a:xfrm>
          <a:custGeom>
            <a:avLst/>
            <a:gdLst/>
            <a:ahLst/>
            <a:cxnLst/>
            <a:rect l="l" t="t" r="r" b="b"/>
            <a:pathLst>
              <a:path w="45720" h="29210">
                <a:moveTo>
                  <a:pt x="0" y="0"/>
                </a:moveTo>
                <a:lnTo>
                  <a:pt x="45642" y="28938"/>
                </a:lnTo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7658012" y="6277662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57876"/>
                </a:moveTo>
                <a:lnTo>
                  <a:pt x="0" y="0"/>
                </a:lnTo>
              </a:path>
            </a:pathLst>
          </a:custGeom>
          <a:ln w="51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7642504" y="6277662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57876"/>
                </a:moveTo>
                <a:lnTo>
                  <a:pt x="0" y="0"/>
                </a:lnTo>
              </a:path>
            </a:pathLst>
          </a:custGeom>
          <a:ln w="51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7366721" y="6118069"/>
            <a:ext cx="50165" cy="29209"/>
          </a:xfrm>
          <a:custGeom>
            <a:avLst/>
            <a:gdLst/>
            <a:ahLst/>
            <a:cxnLst/>
            <a:rect l="l" t="t" r="r" b="b"/>
            <a:pathLst>
              <a:path w="50165" h="29210">
                <a:moveTo>
                  <a:pt x="0" y="0"/>
                </a:moveTo>
                <a:lnTo>
                  <a:pt x="49973" y="28938"/>
                </a:lnTo>
              </a:path>
            </a:pathLst>
          </a:custGeom>
          <a:ln w="52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7377058" y="5925148"/>
            <a:ext cx="29845" cy="48260"/>
          </a:xfrm>
          <a:custGeom>
            <a:avLst/>
            <a:gdLst/>
            <a:ahLst/>
            <a:cxnLst/>
            <a:rect l="l" t="t" r="r" b="b"/>
            <a:pathLst>
              <a:path w="29845" h="48260">
                <a:moveTo>
                  <a:pt x="0" y="0"/>
                </a:moveTo>
                <a:lnTo>
                  <a:pt x="29321" y="48236"/>
                </a:lnTo>
              </a:path>
            </a:pathLst>
          </a:custGeom>
          <a:ln w="51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7276231" y="5910232"/>
            <a:ext cx="55244" cy="15240"/>
          </a:xfrm>
          <a:custGeom>
            <a:avLst/>
            <a:gdLst/>
            <a:ahLst/>
            <a:cxnLst/>
            <a:rect l="l" t="t" r="r" b="b"/>
            <a:pathLst>
              <a:path w="55245" h="15239">
                <a:moveTo>
                  <a:pt x="0" y="14916"/>
                </a:moveTo>
                <a:lnTo>
                  <a:pt x="55155" y="0"/>
                </a:lnTo>
              </a:path>
            </a:pathLst>
          </a:custGeom>
          <a:ln w="52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7196081" y="5900599"/>
            <a:ext cx="75565" cy="19685"/>
          </a:xfrm>
          <a:custGeom>
            <a:avLst/>
            <a:gdLst/>
            <a:ahLst/>
            <a:cxnLst/>
            <a:rect l="l" t="t" r="r" b="b"/>
            <a:pathLst>
              <a:path w="75565" h="19685">
                <a:moveTo>
                  <a:pt x="0" y="0"/>
                </a:moveTo>
                <a:lnTo>
                  <a:pt x="74977" y="19301"/>
                </a:lnTo>
              </a:path>
            </a:pathLst>
          </a:custGeom>
          <a:ln w="52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7190909" y="5900599"/>
            <a:ext cx="85725" cy="24765"/>
          </a:xfrm>
          <a:custGeom>
            <a:avLst/>
            <a:gdLst/>
            <a:ahLst/>
            <a:cxnLst/>
            <a:rect l="l" t="t" r="r" b="b"/>
            <a:pathLst>
              <a:path w="85725" h="24764">
                <a:moveTo>
                  <a:pt x="0" y="0"/>
                </a:moveTo>
                <a:lnTo>
                  <a:pt x="0" y="5247"/>
                </a:lnTo>
                <a:lnTo>
                  <a:pt x="10340" y="5247"/>
                </a:lnTo>
                <a:lnTo>
                  <a:pt x="85321" y="24549"/>
                </a:lnTo>
                <a:lnTo>
                  <a:pt x="85321" y="1930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7246066" y="5871664"/>
            <a:ext cx="30480" cy="48260"/>
          </a:xfrm>
          <a:custGeom>
            <a:avLst/>
            <a:gdLst/>
            <a:ahLst/>
            <a:cxnLst/>
            <a:rect l="l" t="t" r="r" b="b"/>
            <a:pathLst>
              <a:path w="30479" h="48260">
                <a:moveTo>
                  <a:pt x="0" y="0"/>
                </a:moveTo>
                <a:lnTo>
                  <a:pt x="30165" y="48236"/>
                </a:lnTo>
              </a:path>
            </a:pathLst>
          </a:custGeom>
          <a:ln w="51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7130582" y="5900599"/>
            <a:ext cx="55244" cy="15240"/>
          </a:xfrm>
          <a:custGeom>
            <a:avLst/>
            <a:gdLst/>
            <a:ahLst/>
            <a:cxnLst/>
            <a:rect l="l" t="t" r="r" b="b"/>
            <a:pathLst>
              <a:path w="55245" h="15239">
                <a:moveTo>
                  <a:pt x="0" y="14916"/>
                </a:moveTo>
                <a:lnTo>
                  <a:pt x="55155" y="0"/>
                </a:lnTo>
              </a:path>
            </a:pathLst>
          </a:custGeom>
          <a:ln w="52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7171088" y="5977770"/>
            <a:ext cx="60325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60327" y="0"/>
                </a:moveTo>
                <a:lnTo>
                  <a:pt x="0" y="0"/>
                </a:lnTo>
              </a:path>
            </a:pathLst>
          </a:custGeom>
          <a:ln w="52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7326215" y="5963752"/>
            <a:ext cx="25400" cy="29209"/>
          </a:xfrm>
          <a:custGeom>
            <a:avLst/>
            <a:gdLst/>
            <a:ahLst/>
            <a:cxnLst/>
            <a:rect l="l" t="t" r="r" b="b"/>
            <a:pathLst>
              <a:path w="25400" h="29210">
                <a:moveTo>
                  <a:pt x="24993" y="28934"/>
                </a:moveTo>
                <a:lnTo>
                  <a:pt x="0" y="0"/>
                </a:lnTo>
              </a:path>
            </a:pathLst>
          </a:custGeom>
          <a:ln w="5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7321043" y="5954083"/>
            <a:ext cx="35560" cy="43180"/>
          </a:xfrm>
          <a:custGeom>
            <a:avLst/>
            <a:gdLst/>
            <a:ahLst/>
            <a:cxnLst/>
            <a:rect l="l" t="t" r="r" b="b"/>
            <a:pathLst>
              <a:path w="35559" h="43179">
                <a:moveTo>
                  <a:pt x="0" y="0"/>
                </a:moveTo>
                <a:lnTo>
                  <a:pt x="0" y="4385"/>
                </a:lnTo>
                <a:lnTo>
                  <a:pt x="30165" y="42988"/>
                </a:lnTo>
                <a:lnTo>
                  <a:pt x="35337" y="42988"/>
                </a:lnTo>
                <a:lnTo>
                  <a:pt x="10343" y="966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7235725" y="5954083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79" h="24129">
                <a:moveTo>
                  <a:pt x="81011" y="0"/>
                </a:moveTo>
                <a:lnTo>
                  <a:pt x="0" y="23686"/>
                </a:lnTo>
              </a:path>
            </a:pathLst>
          </a:custGeom>
          <a:ln w="52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7235725" y="5954083"/>
            <a:ext cx="85725" cy="29209"/>
          </a:xfrm>
          <a:custGeom>
            <a:avLst/>
            <a:gdLst/>
            <a:ahLst/>
            <a:cxnLst/>
            <a:rect l="l" t="t" r="r" b="b"/>
            <a:pathLst>
              <a:path w="85725" h="29210">
                <a:moveTo>
                  <a:pt x="85317" y="0"/>
                </a:moveTo>
                <a:lnTo>
                  <a:pt x="0" y="19301"/>
                </a:lnTo>
                <a:lnTo>
                  <a:pt x="0" y="28934"/>
                </a:lnTo>
                <a:lnTo>
                  <a:pt x="85317" y="4385"/>
                </a:lnTo>
                <a:lnTo>
                  <a:pt x="853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7331387" y="5954083"/>
            <a:ext cx="71120" cy="19685"/>
          </a:xfrm>
          <a:custGeom>
            <a:avLst/>
            <a:gdLst/>
            <a:ahLst/>
            <a:cxnLst/>
            <a:rect l="l" t="t" r="r" b="b"/>
            <a:pathLst>
              <a:path w="71120" h="19685">
                <a:moveTo>
                  <a:pt x="0" y="0"/>
                </a:moveTo>
                <a:lnTo>
                  <a:pt x="70682" y="19301"/>
                </a:lnTo>
              </a:path>
            </a:pathLst>
          </a:custGeom>
          <a:ln w="52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7321043" y="5948835"/>
            <a:ext cx="90805" cy="29209"/>
          </a:xfrm>
          <a:custGeom>
            <a:avLst/>
            <a:gdLst/>
            <a:ahLst/>
            <a:cxnLst/>
            <a:rect l="l" t="t" r="r" b="b"/>
            <a:pathLst>
              <a:path w="90804" h="29210">
                <a:moveTo>
                  <a:pt x="5171" y="0"/>
                </a:moveTo>
                <a:lnTo>
                  <a:pt x="0" y="5247"/>
                </a:lnTo>
                <a:lnTo>
                  <a:pt x="10343" y="14916"/>
                </a:lnTo>
                <a:lnTo>
                  <a:pt x="90493" y="28934"/>
                </a:lnTo>
                <a:lnTo>
                  <a:pt x="85335" y="24549"/>
                </a:lnTo>
                <a:lnTo>
                  <a:pt x="51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7190909" y="5905847"/>
            <a:ext cx="40640" cy="62865"/>
          </a:xfrm>
          <a:custGeom>
            <a:avLst/>
            <a:gdLst/>
            <a:ahLst/>
            <a:cxnLst/>
            <a:rect l="l" t="t" r="r" b="b"/>
            <a:pathLst>
              <a:path w="40640" h="62864">
                <a:moveTo>
                  <a:pt x="40505" y="62290"/>
                </a:moveTo>
                <a:lnTo>
                  <a:pt x="0" y="0"/>
                </a:lnTo>
              </a:path>
            </a:pathLst>
          </a:custGeom>
          <a:ln w="51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7185738" y="5900599"/>
            <a:ext cx="50165" cy="77470"/>
          </a:xfrm>
          <a:custGeom>
            <a:avLst/>
            <a:gdLst/>
            <a:ahLst/>
            <a:cxnLst/>
            <a:rect l="l" t="t" r="r" b="b"/>
            <a:pathLst>
              <a:path w="50165" h="77470">
                <a:moveTo>
                  <a:pt x="15512" y="0"/>
                </a:moveTo>
                <a:lnTo>
                  <a:pt x="5171" y="0"/>
                </a:lnTo>
                <a:lnTo>
                  <a:pt x="0" y="5247"/>
                </a:lnTo>
                <a:lnTo>
                  <a:pt x="45677" y="77170"/>
                </a:lnTo>
                <a:lnTo>
                  <a:pt x="49987" y="77170"/>
                </a:lnTo>
                <a:lnTo>
                  <a:pt x="49987" y="72785"/>
                </a:lnTo>
                <a:lnTo>
                  <a:pt x="155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7496851" y="6045272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7890"/>
                </a:lnTo>
              </a:path>
            </a:pathLst>
          </a:custGeom>
          <a:ln w="51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7411536" y="5977770"/>
            <a:ext cx="51435" cy="19685"/>
          </a:xfrm>
          <a:custGeom>
            <a:avLst/>
            <a:gdLst/>
            <a:ahLst/>
            <a:cxnLst/>
            <a:rect l="l" t="t" r="r" b="b"/>
            <a:pathLst>
              <a:path w="51434" h="19685">
                <a:moveTo>
                  <a:pt x="0" y="0"/>
                </a:moveTo>
                <a:lnTo>
                  <a:pt x="50835" y="19301"/>
                </a:lnTo>
              </a:path>
            </a:pathLst>
          </a:custGeom>
          <a:ln w="52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7" name="object 1277"/>
          <p:cNvSpPr txBox="1"/>
          <p:nvPr/>
        </p:nvSpPr>
        <p:spPr>
          <a:xfrm>
            <a:off x="7782963" y="5683618"/>
            <a:ext cx="1275715" cy="871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550">
              <a:latin typeface="Times New Roman"/>
              <a:cs typeface="Times New Roman"/>
            </a:endParaRPr>
          </a:p>
          <a:p>
            <a:pPr marL="230504" marR="961390">
              <a:lnSpc>
                <a:spcPct val="227900"/>
              </a:lnSpc>
            </a:pPr>
            <a:r>
              <a:rPr sz="500" spc="15" dirty="0">
                <a:latin typeface="Arial"/>
                <a:cs typeface="Arial"/>
              </a:rPr>
              <a:t>O</a:t>
            </a:r>
            <a:r>
              <a:rPr sz="500" spc="40" dirty="0">
                <a:latin typeface="Arial"/>
                <a:cs typeface="Arial"/>
              </a:rPr>
              <a:t> </a:t>
            </a:r>
            <a:r>
              <a:rPr sz="500" spc="15" dirty="0">
                <a:latin typeface="Arial"/>
                <a:cs typeface="Arial"/>
              </a:rPr>
              <a:t>O</a:t>
            </a:r>
            <a:r>
              <a:rPr sz="500" spc="40" dirty="0">
                <a:latin typeface="Arial"/>
                <a:cs typeface="Arial"/>
              </a:rPr>
              <a:t> </a:t>
            </a:r>
            <a:endParaRPr sz="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r>
              <a:rPr sz="500" spc="50" dirty="0">
                <a:latin typeface="Arial"/>
                <a:cs typeface="Arial"/>
              </a:rPr>
              <a:t>O</a:t>
            </a:r>
            <a:r>
              <a:rPr sz="500" dirty="0">
                <a:latin typeface="Arial"/>
                <a:cs typeface="Arial"/>
              </a:rPr>
              <a:t> </a:t>
            </a:r>
            <a:r>
              <a:rPr sz="500" spc="15" dirty="0">
                <a:latin typeface="Arial"/>
                <a:cs typeface="Arial"/>
              </a:rPr>
              <a:t>H</a:t>
            </a:r>
            <a:r>
              <a:rPr sz="500" spc="40" dirty="0">
                <a:latin typeface="Arial"/>
                <a:cs typeface="Arial"/>
              </a:rPr>
              <a:t> </a:t>
            </a:r>
            <a:endParaRPr sz="500">
              <a:latin typeface="Arial"/>
              <a:cs typeface="Arial"/>
            </a:endParaRPr>
          </a:p>
        </p:txBody>
      </p:sp>
      <p:sp>
        <p:nvSpPr>
          <p:cNvPr id="1278" name="object 1278"/>
          <p:cNvSpPr/>
          <p:nvPr/>
        </p:nvSpPr>
        <p:spPr>
          <a:xfrm>
            <a:off x="7788275" y="5683618"/>
            <a:ext cx="1270000" cy="871855"/>
          </a:xfrm>
          <a:custGeom>
            <a:avLst/>
            <a:gdLst/>
            <a:ahLst/>
            <a:cxnLst/>
            <a:rect l="l" t="t" r="r" b="b"/>
            <a:pathLst>
              <a:path w="1270000" h="871854">
                <a:moveTo>
                  <a:pt x="0" y="871537"/>
                </a:moveTo>
                <a:lnTo>
                  <a:pt x="1270000" y="871537"/>
                </a:lnTo>
                <a:lnTo>
                  <a:pt x="1270000" y="0"/>
                </a:lnTo>
                <a:lnTo>
                  <a:pt x="0" y="0"/>
                </a:lnTo>
                <a:lnTo>
                  <a:pt x="0" y="871537"/>
                </a:lnTo>
                <a:close/>
              </a:path>
            </a:pathLst>
          </a:custGeom>
          <a:solidFill>
            <a:srgbClr val="EBE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8280650" y="6156815"/>
            <a:ext cx="0" cy="88265"/>
          </a:xfrm>
          <a:custGeom>
            <a:avLst/>
            <a:gdLst/>
            <a:ahLst/>
            <a:cxnLst/>
            <a:rect l="l" t="t" r="r" b="b"/>
            <a:pathLst>
              <a:path h="88264">
                <a:moveTo>
                  <a:pt x="0" y="88267"/>
                </a:moveTo>
                <a:lnTo>
                  <a:pt x="0" y="0"/>
                </a:lnTo>
              </a:path>
            </a:pathLst>
          </a:custGeom>
          <a:ln w="50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8280650" y="6245083"/>
            <a:ext cx="80010" cy="44450"/>
          </a:xfrm>
          <a:custGeom>
            <a:avLst/>
            <a:gdLst/>
            <a:ahLst/>
            <a:cxnLst/>
            <a:rect l="l" t="t" r="r" b="b"/>
            <a:pathLst>
              <a:path w="80009" h="44450">
                <a:moveTo>
                  <a:pt x="79993" y="44361"/>
                </a:moveTo>
                <a:lnTo>
                  <a:pt x="0" y="0"/>
                </a:lnTo>
              </a:path>
            </a:pathLst>
          </a:custGeom>
          <a:ln w="5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8360644" y="6245083"/>
            <a:ext cx="74930" cy="44450"/>
          </a:xfrm>
          <a:custGeom>
            <a:avLst/>
            <a:gdLst/>
            <a:ahLst/>
            <a:cxnLst/>
            <a:rect l="l" t="t" r="r" b="b"/>
            <a:pathLst>
              <a:path w="74929" h="44450">
                <a:moveTo>
                  <a:pt x="74422" y="0"/>
                </a:moveTo>
                <a:lnTo>
                  <a:pt x="0" y="44361"/>
                </a:lnTo>
              </a:path>
            </a:pathLst>
          </a:custGeom>
          <a:ln w="5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8435066" y="6156815"/>
            <a:ext cx="0" cy="88265"/>
          </a:xfrm>
          <a:custGeom>
            <a:avLst/>
            <a:gdLst/>
            <a:ahLst/>
            <a:cxnLst/>
            <a:rect l="l" t="t" r="r" b="b"/>
            <a:pathLst>
              <a:path h="88264">
                <a:moveTo>
                  <a:pt x="0" y="0"/>
                </a:moveTo>
                <a:lnTo>
                  <a:pt x="0" y="88267"/>
                </a:lnTo>
              </a:path>
            </a:pathLst>
          </a:custGeom>
          <a:ln w="50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8360644" y="6112454"/>
            <a:ext cx="74930" cy="44450"/>
          </a:xfrm>
          <a:custGeom>
            <a:avLst/>
            <a:gdLst/>
            <a:ahLst/>
            <a:cxnLst/>
            <a:rect l="l" t="t" r="r" b="b"/>
            <a:pathLst>
              <a:path w="74929" h="44450">
                <a:moveTo>
                  <a:pt x="0" y="0"/>
                </a:moveTo>
                <a:lnTo>
                  <a:pt x="74422" y="44361"/>
                </a:lnTo>
              </a:path>
            </a:pathLst>
          </a:custGeom>
          <a:ln w="5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8280650" y="6112454"/>
            <a:ext cx="80010" cy="44450"/>
          </a:xfrm>
          <a:custGeom>
            <a:avLst/>
            <a:gdLst/>
            <a:ahLst/>
            <a:cxnLst/>
            <a:rect l="l" t="t" r="r" b="b"/>
            <a:pathLst>
              <a:path w="80009" h="44450">
                <a:moveTo>
                  <a:pt x="79993" y="0"/>
                </a:moveTo>
                <a:lnTo>
                  <a:pt x="0" y="44361"/>
                </a:lnTo>
              </a:path>
            </a:pathLst>
          </a:custGeom>
          <a:ln w="5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8435066" y="6245083"/>
            <a:ext cx="80010" cy="44450"/>
          </a:xfrm>
          <a:custGeom>
            <a:avLst/>
            <a:gdLst/>
            <a:ahLst/>
            <a:cxnLst/>
            <a:rect l="l" t="t" r="r" b="b"/>
            <a:pathLst>
              <a:path w="80009" h="44450">
                <a:moveTo>
                  <a:pt x="79519" y="44361"/>
                </a:moveTo>
                <a:lnTo>
                  <a:pt x="0" y="0"/>
                </a:lnTo>
              </a:path>
            </a:pathLst>
          </a:custGeom>
          <a:ln w="5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8514586" y="6245083"/>
            <a:ext cx="74930" cy="44450"/>
          </a:xfrm>
          <a:custGeom>
            <a:avLst/>
            <a:gdLst/>
            <a:ahLst/>
            <a:cxnLst/>
            <a:rect l="l" t="t" r="r" b="b"/>
            <a:pathLst>
              <a:path w="74929" h="44450">
                <a:moveTo>
                  <a:pt x="74914" y="0"/>
                </a:moveTo>
                <a:lnTo>
                  <a:pt x="0" y="44361"/>
                </a:lnTo>
              </a:path>
            </a:pathLst>
          </a:custGeom>
          <a:ln w="5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8589501" y="6156815"/>
            <a:ext cx="0" cy="88265"/>
          </a:xfrm>
          <a:custGeom>
            <a:avLst/>
            <a:gdLst/>
            <a:ahLst/>
            <a:cxnLst/>
            <a:rect l="l" t="t" r="r" b="b"/>
            <a:pathLst>
              <a:path h="88264">
                <a:moveTo>
                  <a:pt x="0" y="0"/>
                </a:moveTo>
                <a:lnTo>
                  <a:pt x="0" y="88267"/>
                </a:lnTo>
              </a:path>
            </a:pathLst>
          </a:custGeom>
          <a:ln w="50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8514586" y="6112454"/>
            <a:ext cx="74930" cy="44450"/>
          </a:xfrm>
          <a:custGeom>
            <a:avLst/>
            <a:gdLst/>
            <a:ahLst/>
            <a:cxnLst/>
            <a:rect l="l" t="t" r="r" b="b"/>
            <a:pathLst>
              <a:path w="74929" h="44450">
                <a:moveTo>
                  <a:pt x="0" y="0"/>
                </a:moveTo>
                <a:lnTo>
                  <a:pt x="74914" y="44361"/>
                </a:lnTo>
              </a:path>
            </a:pathLst>
          </a:custGeom>
          <a:ln w="5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8435066" y="6112454"/>
            <a:ext cx="74930" cy="44450"/>
          </a:xfrm>
          <a:custGeom>
            <a:avLst/>
            <a:gdLst/>
            <a:ahLst/>
            <a:cxnLst/>
            <a:rect l="l" t="t" r="r" b="b"/>
            <a:pathLst>
              <a:path w="74929" h="44450">
                <a:moveTo>
                  <a:pt x="74914" y="0"/>
                </a:moveTo>
                <a:lnTo>
                  <a:pt x="0" y="44361"/>
                </a:lnTo>
              </a:path>
            </a:pathLst>
          </a:custGeom>
          <a:ln w="5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8589501" y="6112454"/>
            <a:ext cx="74930" cy="44450"/>
          </a:xfrm>
          <a:custGeom>
            <a:avLst/>
            <a:gdLst/>
            <a:ahLst/>
            <a:cxnLst/>
            <a:rect l="l" t="t" r="r" b="b"/>
            <a:pathLst>
              <a:path w="74929" h="44450">
                <a:moveTo>
                  <a:pt x="0" y="44361"/>
                </a:moveTo>
                <a:lnTo>
                  <a:pt x="74422" y="0"/>
                </a:lnTo>
              </a:path>
            </a:pathLst>
          </a:custGeom>
          <a:ln w="5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8663923" y="6023732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722"/>
                </a:moveTo>
                <a:lnTo>
                  <a:pt x="0" y="0"/>
                </a:lnTo>
              </a:path>
            </a:pathLst>
          </a:custGeom>
          <a:ln w="50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8589501" y="5979371"/>
            <a:ext cx="74930" cy="44450"/>
          </a:xfrm>
          <a:custGeom>
            <a:avLst/>
            <a:gdLst/>
            <a:ahLst/>
            <a:cxnLst/>
            <a:rect l="l" t="t" r="r" b="b"/>
            <a:pathLst>
              <a:path w="74929" h="44450">
                <a:moveTo>
                  <a:pt x="0" y="0"/>
                </a:moveTo>
                <a:lnTo>
                  <a:pt x="74422" y="44361"/>
                </a:lnTo>
              </a:path>
            </a:pathLst>
          </a:custGeom>
          <a:ln w="5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8509981" y="5979371"/>
            <a:ext cx="80010" cy="44450"/>
          </a:xfrm>
          <a:custGeom>
            <a:avLst/>
            <a:gdLst/>
            <a:ahLst/>
            <a:cxnLst/>
            <a:rect l="l" t="t" r="r" b="b"/>
            <a:pathLst>
              <a:path w="80009" h="44450">
                <a:moveTo>
                  <a:pt x="0" y="44361"/>
                </a:moveTo>
                <a:lnTo>
                  <a:pt x="79519" y="0"/>
                </a:lnTo>
              </a:path>
            </a:pathLst>
          </a:custGeom>
          <a:ln w="5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8509981" y="6023732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722"/>
                </a:lnTo>
              </a:path>
            </a:pathLst>
          </a:custGeom>
          <a:ln w="50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8669021" y="6112454"/>
            <a:ext cx="80010" cy="24765"/>
          </a:xfrm>
          <a:custGeom>
            <a:avLst/>
            <a:gdLst/>
            <a:ahLst/>
            <a:cxnLst/>
            <a:rect l="l" t="t" r="r" b="b"/>
            <a:pathLst>
              <a:path w="80009" h="24764">
                <a:moveTo>
                  <a:pt x="79519" y="24491"/>
                </a:moveTo>
                <a:lnTo>
                  <a:pt x="0" y="0"/>
                </a:lnTo>
              </a:path>
            </a:pathLst>
          </a:custGeom>
          <a:ln w="5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8748541" y="6068093"/>
            <a:ext cx="54610" cy="69215"/>
          </a:xfrm>
          <a:custGeom>
            <a:avLst/>
            <a:gdLst/>
            <a:ahLst/>
            <a:cxnLst/>
            <a:rect l="l" t="t" r="r" b="b"/>
            <a:pathLst>
              <a:path w="54609" h="69214">
                <a:moveTo>
                  <a:pt x="54542" y="0"/>
                </a:moveTo>
                <a:lnTo>
                  <a:pt x="0" y="68852"/>
                </a:lnTo>
              </a:path>
            </a:pathLst>
          </a:custGeom>
          <a:ln w="5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8748541" y="5998786"/>
            <a:ext cx="54610" cy="69850"/>
          </a:xfrm>
          <a:custGeom>
            <a:avLst/>
            <a:gdLst/>
            <a:ahLst/>
            <a:cxnLst/>
            <a:rect l="l" t="t" r="r" b="b"/>
            <a:pathLst>
              <a:path w="54609" h="69850">
                <a:moveTo>
                  <a:pt x="54542" y="69307"/>
                </a:moveTo>
                <a:lnTo>
                  <a:pt x="0" y="0"/>
                </a:lnTo>
              </a:path>
            </a:pathLst>
          </a:custGeom>
          <a:ln w="5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8669021" y="5998786"/>
            <a:ext cx="80010" cy="25400"/>
          </a:xfrm>
          <a:custGeom>
            <a:avLst/>
            <a:gdLst/>
            <a:ahLst/>
            <a:cxnLst/>
            <a:rect l="l" t="t" r="r" b="b"/>
            <a:pathLst>
              <a:path w="80009" h="25400">
                <a:moveTo>
                  <a:pt x="79519" y="0"/>
                </a:moveTo>
                <a:lnTo>
                  <a:pt x="0" y="24945"/>
                </a:lnTo>
              </a:path>
            </a:pathLst>
          </a:custGeom>
          <a:ln w="5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8748541" y="5915140"/>
            <a:ext cx="25400" cy="83820"/>
          </a:xfrm>
          <a:custGeom>
            <a:avLst/>
            <a:gdLst/>
            <a:ahLst/>
            <a:cxnLst/>
            <a:rect l="l" t="t" r="r" b="b"/>
            <a:pathLst>
              <a:path w="25400" h="83820">
                <a:moveTo>
                  <a:pt x="0" y="83645"/>
                </a:moveTo>
                <a:lnTo>
                  <a:pt x="24958" y="0"/>
                </a:lnTo>
              </a:path>
            </a:pathLst>
          </a:custGeom>
          <a:ln w="50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8773500" y="5851383"/>
            <a:ext cx="64769" cy="59055"/>
          </a:xfrm>
          <a:custGeom>
            <a:avLst/>
            <a:gdLst/>
            <a:ahLst/>
            <a:cxnLst/>
            <a:rect l="l" t="t" r="r" b="b"/>
            <a:pathLst>
              <a:path w="64770" h="59054">
                <a:moveTo>
                  <a:pt x="64718" y="0"/>
                </a:moveTo>
                <a:lnTo>
                  <a:pt x="0" y="58680"/>
                </a:lnTo>
              </a:path>
            </a:pathLst>
          </a:custGeom>
          <a:ln w="5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8798459" y="5767264"/>
            <a:ext cx="40005" cy="84455"/>
          </a:xfrm>
          <a:custGeom>
            <a:avLst/>
            <a:gdLst/>
            <a:ahLst/>
            <a:cxnLst/>
            <a:rect l="l" t="t" r="r" b="b"/>
            <a:pathLst>
              <a:path w="40004" h="84454">
                <a:moveTo>
                  <a:pt x="0" y="0"/>
                </a:moveTo>
                <a:lnTo>
                  <a:pt x="39759" y="84119"/>
                </a:lnTo>
              </a:path>
            </a:pathLst>
          </a:custGeom>
          <a:ln w="50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8708780" y="5767264"/>
            <a:ext cx="90170" cy="15240"/>
          </a:xfrm>
          <a:custGeom>
            <a:avLst/>
            <a:gdLst/>
            <a:ahLst/>
            <a:cxnLst/>
            <a:rect l="l" t="t" r="r" b="b"/>
            <a:pathLst>
              <a:path w="90170" h="15239">
                <a:moveTo>
                  <a:pt x="0" y="14793"/>
                </a:moveTo>
                <a:lnTo>
                  <a:pt x="89677" y="0"/>
                </a:lnTo>
              </a:path>
            </a:pathLst>
          </a:custGeom>
          <a:ln w="5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8693980" y="5782057"/>
            <a:ext cx="15240" cy="88900"/>
          </a:xfrm>
          <a:custGeom>
            <a:avLst/>
            <a:gdLst/>
            <a:ahLst/>
            <a:cxnLst/>
            <a:rect l="l" t="t" r="r" b="b"/>
            <a:pathLst>
              <a:path w="15240" h="88900">
                <a:moveTo>
                  <a:pt x="0" y="88722"/>
                </a:moveTo>
                <a:lnTo>
                  <a:pt x="14801" y="0"/>
                </a:lnTo>
              </a:path>
            </a:pathLst>
          </a:custGeom>
          <a:ln w="50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8693980" y="5870780"/>
            <a:ext cx="80010" cy="39370"/>
          </a:xfrm>
          <a:custGeom>
            <a:avLst/>
            <a:gdLst/>
            <a:ahLst/>
            <a:cxnLst/>
            <a:rect l="l" t="t" r="r" b="b"/>
            <a:pathLst>
              <a:path w="80009" h="39370">
                <a:moveTo>
                  <a:pt x="79519" y="39284"/>
                </a:moveTo>
                <a:lnTo>
                  <a:pt x="0" y="0"/>
                </a:lnTo>
              </a:path>
            </a:pathLst>
          </a:custGeom>
          <a:ln w="5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8708780" y="5861081"/>
            <a:ext cx="59690" cy="29845"/>
          </a:xfrm>
          <a:custGeom>
            <a:avLst/>
            <a:gdLst/>
            <a:ahLst/>
            <a:cxnLst/>
            <a:rect l="l" t="t" r="r" b="b"/>
            <a:pathLst>
              <a:path w="59690" h="29845">
                <a:moveTo>
                  <a:pt x="0" y="0"/>
                </a:moveTo>
                <a:lnTo>
                  <a:pt x="59639" y="29567"/>
                </a:lnTo>
              </a:path>
            </a:pathLst>
          </a:custGeom>
          <a:ln w="5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8803082" y="6053319"/>
            <a:ext cx="50165" cy="15240"/>
          </a:xfrm>
          <a:custGeom>
            <a:avLst/>
            <a:gdLst/>
            <a:ahLst/>
            <a:cxnLst/>
            <a:rect l="l" t="t" r="r" b="b"/>
            <a:pathLst>
              <a:path w="50165" h="15239">
                <a:moveTo>
                  <a:pt x="0" y="14774"/>
                </a:moveTo>
                <a:lnTo>
                  <a:pt x="49936" y="0"/>
                </a:lnTo>
              </a:path>
            </a:pathLst>
          </a:custGeom>
          <a:ln w="5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8907581" y="6068093"/>
            <a:ext cx="45085" cy="39370"/>
          </a:xfrm>
          <a:custGeom>
            <a:avLst/>
            <a:gdLst/>
            <a:ahLst/>
            <a:cxnLst/>
            <a:rect l="l" t="t" r="r" b="b"/>
            <a:pathLst>
              <a:path w="45084" h="39370">
                <a:moveTo>
                  <a:pt x="44838" y="39284"/>
                </a:moveTo>
                <a:lnTo>
                  <a:pt x="0" y="0"/>
                </a:lnTo>
              </a:path>
            </a:pathLst>
          </a:custGeom>
          <a:ln w="5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8952420" y="6107378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89696" y="0"/>
                </a:moveTo>
                <a:lnTo>
                  <a:pt x="0" y="0"/>
                </a:lnTo>
              </a:path>
            </a:pathLst>
          </a:custGeom>
          <a:ln w="50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8932540" y="6107378"/>
            <a:ext cx="30480" cy="49530"/>
          </a:xfrm>
          <a:custGeom>
            <a:avLst/>
            <a:gdLst/>
            <a:ahLst/>
            <a:cxnLst/>
            <a:rect l="l" t="t" r="r" b="b"/>
            <a:pathLst>
              <a:path w="30479" h="49529">
                <a:moveTo>
                  <a:pt x="30056" y="0"/>
                </a:moveTo>
                <a:lnTo>
                  <a:pt x="0" y="49437"/>
                </a:lnTo>
              </a:path>
            </a:pathLst>
          </a:custGeom>
          <a:ln w="5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8917738" y="6102301"/>
            <a:ext cx="30480" cy="49530"/>
          </a:xfrm>
          <a:custGeom>
            <a:avLst/>
            <a:gdLst/>
            <a:ahLst/>
            <a:cxnLst/>
            <a:rect l="l" t="t" r="r" b="b"/>
            <a:pathLst>
              <a:path w="30479" h="49529">
                <a:moveTo>
                  <a:pt x="0" y="49437"/>
                </a:moveTo>
                <a:lnTo>
                  <a:pt x="30056" y="0"/>
                </a:lnTo>
              </a:path>
            </a:pathLst>
          </a:custGeom>
          <a:ln w="5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8663923" y="593501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722"/>
                </a:lnTo>
              </a:path>
            </a:pathLst>
          </a:custGeom>
          <a:ln w="50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8663923" y="6117076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361"/>
                </a:moveTo>
                <a:lnTo>
                  <a:pt x="0" y="0"/>
                </a:lnTo>
              </a:path>
            </a:pathLst>
          </a:custGeom>
          <a:ln w="50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8435066" y="6068093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722"/>
                </a:lnTo>
              </a:path>
            </a:pathLst>
          </a:custGeom>
          <a:ln w="50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8231187" y="6245083"/>
            <a:ext cx="49530" cy="29845"/>
          </a:xfrm>
          <a:custGeom>
            <a:avLst/>
            <a:gdLst/>
            <a:ahLst/>
            <a:cxnLst/>
            <a:rect l="l" t="t" r="r" b="b"/>
            <a:pathLst>
              <a:path w="49529" h="29845">
                <a:moveTo>
                  <a:pt x="0" y="29567"/>
                </a:moveTo>
                <a:lnTo>
                  <a:pt x="49463" y="0"/>
                </a:lnTo>
              </a:path>
            </a:pathLst>
          </a:custGeom>
          <a:ln w="5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8201130" y="6324107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54062"/>
                </a:moveTo>
                <a:lnTo>
                  <a:pt x="0" y="0"/>
                </a:lnTo>
              </a:path>
            </a:pathLst>
          </a:custGeom>
          <a:ln w="50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8146588" y="6378169"/>
            <a:ext cx="54610" cy="15240"/>
          </a:xfrm>
          <a:custGeom>
            <a:avLst/>
            <a:gdLst/>
            <a:ahLst/>
            <a:cxnLst/>
            <a:rect l="l" t="t" r="r" b="b"/>
            <a:pathLst>
              <a:path w="54609" h="15239">
                <a:moveTo>
                  <a:pt x="0" y="14787"/>
                </a:moveTo>
                <a:lnTo>
                  <a:pt x="54542" y="0"/>
                </a:lnTo>
              </a:path>
            </a:pathLst>
          </a:custGeom>
          <a:ln w="5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8031913" y="6378169"/>
            <a:ext cx="50165" cy="10160"/>
          </a:xfrm>
          <a:custGeom>
            <a:avLst/>
            <a:gdLst/>
            <a:ahLst/>
            <a:cxnLst/>
            <a:rect l="l" t="t" r="r" b="b"/>
            <a:pathLst>
              <a:path w="50165" h="10160">
                <a:moveTo>
                  <a:pt x="49936" y="10167"/>
                </a:moveTo>
                <a:lnTo>
                  <a:pt x="0" y="0"/>
                </a:lnTo>
              </a:path>
            </a:pathLst>
          </a:custGeom>
          <a:ln w="5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8156292" y="6378169"/>
            <a:ext cx="45085" cy="74295"/>
          </a:xfrm>
          <a:custGeom>
            <a:avLst/>
            <a:gdLst/>
            <a:ahLst/>
            <a:cxnLst/>
            <a:rect l="l" t="t" r="r" b="b"/>
            <a:pathLst>
              <a:path w="45084" h="74295">
                <a:moveTo>
                  <a:pt x="44838" y="0"/>
                </a:moveTo>
                <a:lnTo>
                  <a:pt x="0" y="73936"/>
                </a:lnTo>
              </a:path>
            </a:pathLst>
          </a:custGeom>
          <a:ln w="5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7967196" y="6378169"/>
            <a:ext cx="60325" cy="59690"/>
          </a:xfrm>
          <a:custGeom>
            <a:avLst/>
            <a:gdLst/>
            <a:ahLst/>
            <a:cxnLst/>
            <a:rect l="l" t="t" r="r" b="b"/>
            <a:pathLst>
              <a:path w="60325" h="59689">
                <a:moveTo>
                  <a:pt x="60111" y="0"/>
                </a:moveTo>
                <a:lnTo>
                  <a:pt x="0" y="59150"/>
                </a:lnTo>
              </a:path>
            </a:pathLst>
          </a:custGeom>
          <a:ln w="5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8071673" y="6432698"/>
            <a:ext cx="85090" cy="19685"/>
          </a:xfrm>
          <a:custGeom>
            <a:avLst/>
            <a:gdLst/>
            <a:ahLst/>
            <a:cxnLst/>
            <a:rect l="l" t="t" r="r" b="b"/>
            <a:pathLst>
              <a:path w="85090" h="19685">
                <a:moveTo>
                  <a:pt x="84617" y="19407"/>
                </a:moveTo>
                <a:lnTo>
                  <a:pt x="0" y="0"/>
                </a:lnTo>
              </a:path>
            </a:pathLst>
          </a:custGeom>
          <a:ln w="5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7967196" y="6432698"/>
            <a:ext cx="100330" cy="5080"/>
          </a:xfrm>
          <a:custGeom>
            <a:avLst/>
            <a:gdLst/>
            <a:ahLst/>
            <a:cxnLst/>
            <a:rect l="l" t="t" r="r" b="b"/>
            <a:pathLst>
              <a:path w="100329" h="5079">
                <a:moveTo>
                  <a:pt x="99871" y="0"/>
                </a:moveTo>
                <a:lnTo>
                  <a:pt x="0" y="4621"/>
                </a:lnTo>
              </a:path>
            </a:pathLst>
          </a:custGeom>
          <a:ln w="50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7942692" y="6378169"/>
            <a:ext cx="85090" cy="20320"/>
          </a:xfrm>
          <a:custGeom>
            <a:avLst/>
            <a:gdLst/>
            <a:ahLst/>
            <a:cxnLst/>
            <a:rect l="l" t="t" r="r" b="b"/>
            <a:pathLst>
              <a:path w="85090" h="20320">
                <a:moveTo>
                  <a:pt x="0" y="19871"/>
                </a:moveTo>
                <a:lnTo>
                  <a:pt x="84615" y="0"/>
                </a:lnTo>
              </a:path>
            </a:pathLst>
          </a:custGeom>
          <a:ln w="5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7912641" y="6437320"/>
            <a:ext cx="54610" cy="15240"/>
          </a:xfrm>
          <a:custGeom>
            <a:avLst/>
            <a:gdLst/>
            <a:ahLst/>
            <a:cxnLst/>
            <a:rect l="l" t="t" r="r" b="b"/>
            <a:pathLst>
              <a:path w="54609" h="15239">
                <a:moveTo>
                  <a:pt x="0" y="14785"/>
                </a:moveTo>
                <a:lnTo>
                  <a:pt x="54555" y="0"/>
                </a:lnTo>
              </a:path>
            </a:pathLst>
          </a:custGeom>
          <a:ln w="5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8027308" y="6432698"/>
            <a:ext cx="40005" cy="73660"/>
          </a:xfrm>
          <a:custGeom>
            <a:avLst/>
            <a:gdLst/>
            <a:ahLst/>
            <a:cxnLst/>
            <a:rect l="l" t="t" r="r" b="b"/>
            <a:pathLst>
              <a:path w="40004" h="73659">
                <a:moveTo>
                  <a:pt x="39759" y="0"/>
                </a:moveTo>
                <a:lnTo>
                  <a:pt x="0" y="73474"/>
                </a:lnTo>
              </a:path>
            </a:pathLst>
          </a:custGeom>
          <a:ln w="50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7967196" y="6506173"/>
            <a:ext cx="60325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0" y="0"/>
                </a:moveTo>
                <a:lnTo>
                  <a:pt x="60111" y="0"/>
                </a:lnTo>
              </a:path>
            </a:pathLst>
          </a:custGeom>
          <a:ln w="50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8658844" y="5747868"/>
            <a:ext cx="45085" cy="44450"/>
          </a:xfrm>
          <a:custGeom>
            <a:avLst/>
            <a:gdLst/>
            <a:ahLst/>
            <a:cxnLst/>
            <a:rect l="l" t="t" r="r" b="b"/>
            <a:pathLst>
              <a:path w="45084" h="44450">
                <a:moveTo>
                  <a:pt x="0" y="0"/>
                </a:moveTo>
                <a:lnTo>
                  <a:pt x="44838" y="44361"/>
                </a:lnTo>
              </a:path>
            </a:pathLst>
          </a:custGeom>
          <a:ln w="5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8669021" y="5737696"/>
            <a:ext cx="50165" cy="44450"/>
          </a:xfrm>
          <a:custGeom>
            <a:avLst/>
            <a:gdLst/>
            <a:ahLst/>
            <a:cxnLst/>
            <a:rect l="l" t="t" r="r" b="b"/>
            <a:pathLst>
              <a:path w="50165" h="44450">
                <a:moveTo>
                  <a:pt x="49917" y="44361"/>
                </a:moveTo>
                <a:lnTo>
                  <a:pt x="0" y="0"/>
                </a:lnTo>
              </a:path>
            </a:pathLst>
          </a:custGeom>
          <a:ln w="5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6431026" y="4111434"/>
            <a:ext cx="846455" cy="338455"/>
          </a:xfrm>
          <a:custGeom>
            <a:avLst/>
            <a:gdLst/>
            <a:ahLst/>
            <a:cxnLst/>
            <a:rect l="l" t="t" r="r" b="b"/>
            <a:pathLst>
              <a:path w="846454" h="338454">
                <a:moveTo>
                  <a:pt x="0" y="338137"/>
                </a:moveTo>
                <a:lnTo>
                  <a:pt x="846137" y="338137"/>
                </a:lnTo>
                <a:lnTo>
                  <a:pt x="846137" y="0"/>
                </a:lnTo>
                <a:lnTo>
                  <a:pt x="0" y="0"/>
                </a:lnTo>
                <a:lnTo>
                  <a:pt x="0" y="338137"/>
                </a:lnTo>
                <a:close/>
              </a:path>
            </a:pathLst>
          </a:custGeom>
          <a:solidFill>
            <a:srgbClr val="EBE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4581525" y="1754885"/>
            <a:ext cx="4524375" cy="2286000"/>
          </a:xfrm>
          <a:custGeom>
            <a:avLst/>
            <a:gdLst/>
            <a:ahLst/>
            <a:cxnLst/>
            <a:rect l="l" t="t" r="r" b="b"/>
            <a:pathLst>
              <a:path w="4524375" h="2286000">
                <a:moveTo>
                  <a:pt x="0" y="2286000"/>
                </a:moveTo>
                <a:lnTo>
                  <a:pt x="4524375" y="2286000"/>
                </a:lnTo>
                <a:lnTo>
                  <a:pt x="4524375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EFFF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4711700" y="2232786"/>
            <a:ext cx="871855" cy="571500"/>
          </a:xfrm>
          <a:custGeom>
            <a:avLst/>
            <a:gdLst/>
            <a:ahLst/>
            <a:cxnLst/>
            <a:rect l="l" t="t" r="r" b="b"/>
            <a:pathLst>
              <a:path w="871854" h="571500">
                <a:moveTo>
                  <a:pt x="0" y="571500"/>
                </a:moveTo>
                <a:lnTo>
                  <a:pt x="871537" y="571500"/>
                </a:lnTo>
                <a:lnTo>
                  <a:pt x="871537" y="0"/>
                </a:lnTo>
                <a:lnTo>
                  <a:pt x="0" y="0"/>
                </a:lnTo>
                <a:lnTo>
                  <a:pt x="0" y="571500"/>
                </a:lnTo>
                <a:close/>
              </a:path>
            </a:pathLst>
          </a:custGeom>
          <a:solidFill>
            <a:srgbClr val="EFFF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4881108" y="254452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84887"/>
                </a:moveTo>
                <a:lnTo>
                  <a:pt x="0" y="0"/>
                </a:lnTo>
              </a:path>
            </a:pathLst>
          </a:custGeom>
          <a:ln w="5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4895924" y="2549584"/>
            <a:ext cx="0" cy="75565"/>
          </a:xfrm>
          <a:custGeom>
            <a:avLst/>
            <a:gdLst/>
            <a:ahLst/>
            <a:cxnLst/>
            <a:rect l="l" t="t" r="r" b="b"/>
            <a:pathLst>
              <a:path h="75564">
                <a:moveTo>
                  <a:pt x="0" y="75398"/>
                </a:moveTo>
                <a:lnTo>
                  <a:pt x="0" y="0"/>
                </a:lnTo>
              </a:path>
            </a:pathLst>
          </a:custGeom>
          <a:ln w="5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4881108" y="2629415"/>
            <a:ext cx="74930" cy="45720"/>
          </a:xfrm>
          <a:custGeom>
            <a:avLst/>
            <a:gdLst/>
            <a:ahLst/>
            <a:cxnLst/>
            <a:rect l="l" t="t" r="r" b="b"/>
            <a:pathLst>
              <a:path w="74929" h="45719">
                <a:moveTo>
                  <a:pt x="0" y="0"/>
                </a:moveTo>
                <a:lnTo>
                  <a:pt x="74720" y="45620"/>
                </a:lnTo>
              </a:path>
            </a:pathLst>
          </a:custGeom>
          <a:ln w="50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4960983" y="2629415"/>
            <a:ext cx="74295" cy="45720"/>
          </a:xfrm>
          <a:custGeom>
            <a:avLst/>
            <a:gdLst/>
            <a:ahLst/>
            <a:cxnLst/>
            <a:rect l="l" t="t" r="r" b="b"/>
            <a:pathLst>
              <a:path w="74295" h="45719">
                <a:moveTo>
                  <a:pt x="74087" y="0"/>
                </a:moveTo>
                <a:lnTo>
                  <a:pt x="0" y="45620"/>
                </a:lnTo>
              </a:path>
            </a:pathLst>
          </a:custGeom>
          <a:ln w="50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4955829" y="2619913"/>
            <a:ext cx="64769" cy="40005"/>
          </a:xfrm>
          <a:custGeom>
            <a:avLst/>
            <a:gdLst/>
            <a:ahLst/>
            <a:cxnLst/>
            <a:rect l="l" t="t" r="r" b="b"/>
            <a:pathLst>
              <a:path w="64770" h="40005">
                <a:moveTo>
                  <a:pt x="0" y="39916"/>
                </a:moveTo>
                <a:lnTo>
                  <a:pt x="64402" y="0"/>
                </a:lnTo>
              </a:path>
            </a:pathLst>
          </a:custGeom>
          <a:ln w="50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5035070" y="2539437"/>
            <a:ext cx="0" cy="90170"/>
          </a:xfrm>
          <a:custGeom>
            <a:avLst/>
            <a:gdLst/>
            <a:ahLst/>
            <a:cxnLst/>
            <a:rect l="l" t="t" r="r" b="b"/>
            <a:pathLst>
              <a:path h="90169">
                <a:moveTo>
                  <a:pt x="0" y="0"/>
                </a:moveTo>
                <a:lnTo>
                  <a:pt x="0" y="89978"/>
                </a:lnTo>
              </a:path>
            </a:pathLst>
          </a:custGeom>
          <a:ln w="5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4960983" y="2493833"/>
            <a:ext cx="74295" cy="45720"/>
          </a:xfrm>
          <a:custGeom>
            <a:avLst/>
            <a:gdLst/>
            <a:ahLst/>
            <a:cxnLst/>
            <a:rect l="l" t="t" r="r" b="b"/>
            <a:pathLst>
              <a:path w="74295" h="45719">
                <a:moveTo>
                  <a:pt x="0" y="0"/>
                </a:moveTo>
                <a:lnTo>
                  <a:pt x="74087" y="45604"/>
                </a:lnTo>
              </a:path>
            </a:pathLst>
          </a:custGeom>
          <a:ln w="50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4955829" y="2514116"/>
            <a:ext cx="64769" cy="35560"/>
          </a:xfrm>
          <a:custGeom>
            <a:avLst/>
            <a:gdLst/>
            <a:ahLst/>
            <a:cxnLst/>
            <a:rect l="l" t="t" r="r" b="b"/>
            <a:pathLst>
              <a:path w="64770" h="35560">
                <a:moveTo>
                  <a:pt x="64402" y="35468"/>
                </a:moveTo>
                <a:lnTo>
                  <a:pt x="0" y="0"/>
                </a:lnTo>
              </a:path>
            </a:pathLst>
          </a:custGeom>
          <a:ln w="50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4881108" y="2493833"/>
            <a:ext cx="80010" cy="45720"/>
          </a:xfrm>
          <a:custGeom>
            <a:avLst/>
            <a:gdLst/>
            <a:ahLst/>
            <a:cxnLst/>
            <a:rect l="l" t="t" r="r" b="b"/>
            <a:pathLst>
              <a:path w="80010" h="45719">
                <a:moveTo>
                  <a:pt x="79875" y="0"/>
                </a:moveTo>
                <a:lnTo>
                  <a:pt x="0" y="45604"/>
                </a:lnTo>
              </a:path>
            </a:pathLst>
          </a:custGeom>
          <a:ln w="50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5035070" y="2629415"/>
            <a:ext cx="80010" cy="45720"/>
          </a:xfrm>
          <a:custGeom>
            <a:avLst/>
            <a:gdLst/>
            <a:ahLst/>
            <a:cxnLst/>
            <a:rect l="l" t="t" r="r" b="b"/>
            <a:pathLst>
              <a:path w="80010" h="45719">
                <a:moveTo>
                  <a:pt x="79872" y="45620"/>
                </a:moveTo>
                <a:lnTo>
                  <a:pt x="0" y="0"/>
                </a:lnTo>
              </a:path>
            </a:pathLst>
          </a:custGeom>
          <a:ln w="50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5114943" y="2629415"/>
            <a:ext cx="74930" cy="45720"/>
          </a:xfrm>
          <a:custGeom>
            <a:avLst/>
            <a:gdLst/>
            <a:ahLst/>
            <a:cxnLst/>
            <a:rect l="l" t="t" r="r" b="b"/>
            <a:pathLst>
              <a:path w="74929" h="45719">
                <a:moveTo>
                  <a:pt x="74723" y="0"/>
                </a:moveTo>
                <a:lnTo>
                  <a:pt x="0" y="45620"/>
                </a:lnTo>
              </a:path>
            </a:pathLst>
          </a:custGeom>
          <a:ln w="50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5269539" y="2493833"/>
            <a:ext cx="74930" cy="45720"/>
          </a:xfrm>
          <a:custGeom>
            <a:avLst/>
            <a:gdLst/>
            <a:ahLst/>
            <a:cxnLst/>
            <a:rect l="l" t="t" r="r" b="b"/>
            <a:pathLst>
              <a:path w="74929" h="45719">
                <a:moveTo>
                  <a:pt x="74697" y="45604"/>
                </a:moveTo>
                <a:lnTo>
                  <a:pt x="0" y="0"/>
                </a:lnTo>
              </a:path>
            </a:pathLst>
          </a:custGeom>
          <a:ln w="50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5284351" y="2484328"/>
            <a:ext cx="60325" cy="40005"/>
          </a:xfrm>
          <a:custGeom>
            <a:avLst/>
            <a:gdLst/>
            <a:ahLst/>
            <a:cxnLst/>
            <a:rect l="l" t="t" r="r" b="b"/>
            <a:pathLst>
              <a:path w="60325" h="40005">
                <a:moveTo>
                  <a:pt x="0" y="0"/>
                </a:moveTo>
                <a:lnTo>
                  <a:pt x="59884" y="39916"/>
                </a:lnTo>
              </a:path>
            </a:pathLst>
          </a:custGeom>
          <a:ln w="50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5344236" y="2493833"/>
            <a:ext cx="79375" cy="45720"/>
          </a:xfrm>
          <a:custGeom>
            <a:avLst/>
            <a:gdLst/>
            <a:ahLst/>
            <a:cxnLst/>
            <a:rect l="l" t="t" r="r" b="b"/>
            <a:pathLst>
              <a:path w="79375" h="45719">
                <a:moveTo>
                  <a:pt x="79238" y="0"/>
                </a:moveTo>
                <a:lnTo>
                  <a:pt x="0" y="45604"/>
                </a:lnTo>
              </a:path>
            </a:pathLst>
          </a:custGeom>
          <a:ln w="50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5423475" y="2408934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898"/>
                </a:lnTo>
              </a:path>
            </a:pathLst>
          </a:custGeom>
          <a:ln w="5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5403513" y="2413999"/>
            <a:ext cx="0" cy="74930"/>
          </a:xfrm>
          <a:custGeom>
            <a:avLst/>
            <a:gdLst/>
            <a:ahLst/>
            <a:cxnLst/>
            <a:rect l="l" t="t" r="r" b="b"/>
            <a:pathLst>
              <a:path h="74930">
                <a:moveTo>
                  <a:pt x="0" y="0"/>
                </a:moveTo>
                <a:lnTo>
                  <a:pt x="0" y="74769"/>
                </a:lnTo>
              </a:path>
            </a:pathLst>
          </a:custGeom>
          <a:ln w="5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5344236" y="2358240"/>
            <a:ext cx="79375" cy="45720"/>
          </a:xfrm>
          <a:custGeom>
            <a:avLst/>
            <a:gdLst/>
            <a:ahLst/>
            <a:cxnLst/>
            <a:rect l="l" t="t" r="r" b="b"/>
            <a:pathLst>
              <a:path w="79375" h="45719">
                <a:moveTo>
                  <a:pt x="79238" y="45630"/>
                </a:moveTo>
                <a:lnTo>
                  <a:pt x="0" y="0"/>
                </a:lnTo>
              </a:path>
            </a:pathLst>
          </a:custGeom>
          <a:ln w="50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5264363" y="2358240"/>
            <a:ext cx="80010" cy="45720"/>
          </a:xfrm>
          <a:custGeom>
            <a:avLst/>
            <a:gdLst/>
            <a:ahLst/>
            <a:cxnLst/>
            <a:rect l="l" t="t" r="r" b="b"/>
            <a:pathLst>
              <a:path w="80010" h="45719">
                <a:moveTo>
                  <a:pt x="0" y="45630"/>
                </a:moveTo>
                <a:lnTo>
                  <a:pt x="79872" y="0"/>
                </a:lnTo>
              </a:path>
            </a:pathLst>
          </a:custGeom>
          <a:ln w="50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5284351" y="2378523"/>
            <a:ext cx="60325" cy="35560"/>
          </a:xfrm>
          <a:custGeom>
            <a:avLst/>
            <a:gdLst/>
            <a:ahLst/>
            <a:cxnLst/>
            <a:rect l="l" t="t" r="r" b="b"/>
            <a:pathLst>
              <a:path w="60325" h="35560">
                <a:moveTo>
                  <a:pt x="0" y="35475"/>
                </a:moveTo>
                <a:lnTo>
                  <a:pt x="59884" y="0"/>
                </a:lnTo>
              </a:path>
            </a:pathLst>
          </a:custGeom>
          <a:ln w="50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5264363" y="2403870"/>
            <a:ext cx="0" cy="90170"/>
          </a:xfrm>
          <a:custGeom>
            <a:avLst/>
            <a:gdLst/>
            <a:ahLst/>
            <a:cxnLst/>
            <a:rect l="l" t="t" r="r" b="b"/>
            <a:pathLst>
              <a:path h="90169">
                <a:moveTo>
                  <a:pt x="0" y="89962"/>
                </a:moveTo>
                <a:lnTo>
                  <a:pt x="0" y="0"/>
                </a:lnTo>
              </a:path>
            </a:pathLst>
          </a:custGeom>
          <a:ln w="5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5423475" y="2378523"/>
            <a:ext cx="45720" cy="25400"/>
          </a:xfrm>
          <a:custGeom>
            <a:avLst/>
            <a:gdLst/>
            <a:ahLst/>
            <a:cxnLst/>
            <a:rect l="l" t="t" r="r" b="b"/>
            <a:pathLst>
              <a:path w="45720" h="25400">
                <a:moveTo>
                  <a:pt x="45098" y="0"/>
                </a:moveTo>
                <a:lnTo>
                  <a:pt x="0" y="25347"/>
                </a:lnTo>
              </a:path>
            </a:pathLst>
          </a:custGeom>
          <a:ln w="50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4831511" y="2514116"/>
            <a:ext cx="50165" cy="25400"/>
          </a:xfrm>
          <a:custGeom>
            <a:avLst/>
            <a:gdLst/>
            <a:ahLst/>
            <a:cxnLst/>
            <a:rect l="l" t="t" r="r" b="b"/>
            <a:pathLst>
              <a:path w="50164" h="25400">
                <a:moveTo>
                  <a:pt x="49597" y="25321"/>
                </a:moveTo>
                <a:lnTo>
                  <a:pt x="0" y="0"/>
                </a:lnTo>
              </a:path>
            </a:pathLst>
          </a:custGeom>
          <a:ln w="50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4955829" y="2680102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50053"/>
                </a:moveTo>
                <a:lnTo>
                  <a:pt x="0" y="0"/>
                </a:lnTo>
              </a:path>
            </a:pathLst>
          </a:custGeom>
          <a:ln w="5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5344236" y="2308194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50045"/>
                </a:lnTo>
              </a:path>
            </a:pathLst>
          </a:custGeom>
          <a:ln w="5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5189666" y="2539437"/>
            <a:ext cx="0" cy="90170"/>
          </a:xfrm>
          <a:custGeom>
            <a:avLst/>
            <a:gdLst/>
            <a:ahLst/>
            <a:cxnLst/>
            <a:rect l="l" t="t" r="r" b="b"/>
            <a:pathLst>
              <a:path h="90169">
                <a:moveTo>
                  <a:pt x="0" y="0"/>
                </a:moveTo>
                <a:lnTo>
                  <a:pt x="0" y="89978"/>
                </a:lnTo>
              </a:path>
            </a:pathLst>
          </a:custGeom>
          <a:ln w="5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5174827" y="2544528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454"/>
                </a:lnTo>
              </a:path>
            </a:pathLst>
          </a:custGeom>
          <a:ln w="5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5189666" y="2493833"/>
            <a:ext cx="74930" cy="45720"/>
          </a:xfrm>
          <a:custGeom>
            <a:avLst/>
            <a:gdLst/>
            <a:ahLst/>
            <a:cxnLst/>
            <a:rect l="l" t="t" r="r" b="b"/>
            <a:pathLst>
              <a:path w="74929" h="45719">
                <a:moveTo>
                  <a:pt x="74697" y="0"/>
                </a:moveTo>
                <a:lnTo>
                  <a:pt x="0" y="45604"/>
                </a:lnTo>
              </a:path>
            </a:pathLst>
          </a:custGeom>
          <a:ln w="50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5120092" y="2675035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50053"/>
                </a:moveTo>
                <a:lnTo>
                  <a:pt x="0" y="0"/>
                </a:lnTo>
              </a:path>
            </a:pathLst>
          </a:custGeom>
          <a:ln w="5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5105279" y="2675035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50053"/>
                </a:moveTo>
                <a:lnTo>
                  <a:pt x="0" y="0"/>
                </a:lnTo>
              </a:path>
            </a:pathLst>
          </a:custGeom>
          <a:ln w="5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6767576" y="2201036"/>
            <a:ext cx="809625" cy="635000"/>
          </a:xfrm>
          <a:custGeom>
            <a:avLst/>
            <a:gdLst/>
            <a:ahLst/>
            <a:cxnLst/>
            <a:rect l="l" t="t" r="r" b="b"/>
            <a:pathLst>
              <a:path w="809625" h="635000">
                <a:moveTo>
                  <a:pt x="0" y="635000"/>
                </a:moveTo>
                <a:lnTo>
                  <a:pt x="809625" y="635000"/>
                </a:lnTo>
                <a:lnTo>
                  <a:pt x="809625" y="0"/>
                </a:lnTo>
                <a:lnTo>
                  <a:pt x="0" y="0"/>
                </a:lnTo>
                <a:lnTo>
                  <a:pt x="0" y="635000"/>
                </a:lnTo>
                <a:close/>
              </a:path>
            </a:pathLst>
          </a:custGeom>
          <a:solidFill>
            <a:srgbClr val="EFFF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6930454" y="2594506"/>
            <a:ext cx="0" cy="90170"/>
          </a:xfrm>
          <a:custGeom>
            <a:avLst/>
            <a:gdLst/>
            <a:ahLst/>
            <a:cxnLst/>
            <a:rect l="l" t="t" r="r" b="b"/>
            <a:pathLst>
              <a:path h="90169">
                <a:moveTo>
                  <a:pt x="0" y="89618"/>
                </a:moveTo>
                <a:lnTo>
                  <a:pt x="0" y="0"/>
                </a:lnTo>
              </a:path>
            </a:pathLst>
          </a:custGeom>
          <a:ln w="46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6935475" y="2684124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5">
                <a:moveTo>
                  <a:pt x="73963" y="44818"/>
                </a:moveTo>
                <a:lnTo>
                  <a:pt x="0" y="0"/>
                </a:lnTo>
              </a:path>
            </a:pathLst>
          </a:custGeom>
          <a:ln w="46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6950196" y="2674237"/>
            <a:ext cx="59690" cy="34925"/>
          </a:xfrm>
          <a:custGeom>
            <a:avLst/>
            <a:gdLst/>
            <a:ahLst/>
            <a:cxnLst/>
            <a:rect l="l" t="t" r="r" b="b"/>
            <a:pathLst>
              <a:path w="59690" h="34925">
                <a:moveTo>
                  <a:pt x="59242" y="34604"/>
                </a:moveTo>
                <a:lnTo>
                  <a:pt x="0" y="0"/>
                </a:lnTo>
              </a:path>
            </a:pathLst>
          </a:custGeom>
          <a:ln w="46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7009438" y="2684124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5">
                <a:moveTo>
                  <a:pt x="73963" y="0"/>
                </a:moveTo>
                <a:lnTo>
                  <a:pt x="0" y="44818"/>
                </a:lnTo>
              </a:path>
            </a:pathLst>
          </a:custGeom>
          <a:ln w="46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7083402" y="2594506"/>
            <a:ext cx="0" cy="90170"/>
          </a:xfrm>
          <a:custGeom>
            <a:avLst/>
            <a:gdLst/>
            <a:ahLst/>
            <a:cxnLst/>
            <a:rect l="l" t="t" r="r" b="b"/>
            <a:pathLst>
              <a:path h="90169">
                <a:moveTo>
                  <a:pt x="0" y="0"/>
                </a:moveTo>
                <a:lnTo>
                  <a:pt x="0" y="89618"/>
                </a:lnTo>
              </a:path>
            </a:pathLst>
          </a:custGeom>
          <a:ln w="46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7009438" y="2549690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5">
                <a:moveTo>
                  <a:pt x="0" y="0"/>
                </a:moveTo>
                <a:lnTo>
                  <a:pt x="73963" y="44815"/>
                </a:lnTo>
              </a:path>
            </a:pathLst>
          </a:custGeom>
          <a:ln w="46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7009438" y="2569451"/>
            <a:ext cx="59690" cy="34925"/>
          </a:xfrm>
          <a:custGeom>
            <a:avLst/>
            <a:gdLst/>
            <a:ahLst/>
            <a:cxnLst/>
            <a:rect l="l" t="t" r="r" b="b"/>
            <a:pathLst>
              <a:path w="59690" h="34925">
                <a:moveTo>
                  <a:pt x="0" y="0"/>
                </a:moveTo>
                <a:lnTo>
                  <a:pt x="59242" y="34928"/>
                </a:lnTo>
              </a:path>
            </a:pathLst>
          </a:custGeom>
          <a:ln w="46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6930454" y="2549690"/>
            <a:ext cx="79375" cy="45085"/>
          </a:xfrm>
          <a:custGeom>
            <a:avLst/>
            <a:gdLst/>
            <a:ahLst/>
            <a:cxnLst/>
            <a:rect l="l" t="t" r="r" b="b"/>
            <a:pathLst>
              <a:path w="79375" h="45085">
                <a:moveTo>
                  <a:pt x="0" y="44815"/>
                </a:moveTo>
                <a:lnTo>
                  <a:pt x="78985" y="0"/>
                </a:lnTo>
              </a:path>
            </a:pathLst>
          </a:custGeom>
          <a:ln w="46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7088423" y="2684124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5">
                <a:moveTo>
                  <a:pt x="73977" y="44818"/>
                </a:moveTo>
                <a:lnTo>
                  <a:pt x="0" y="0"/>
                </a:lnTo>
              </a:path>
            </a:pathLst>
          </a:custGeom>
          <a:ln w="46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7103159" y="2674237"/>
            <a:ext cx="59690" cy="34925"/>
          </a:xfrm>
          <a:custGeom>
            <a:avLst/>
            <a:gdLst/>
            <a:ahLst/>
            <a:cxnLst/>
            <a:rect l="l" t="t" r="r" b="b"/>
            <a:pathLst>
              <a:path w="59690" h="34925">
                <a:moveTo>
                  <a:pt x="59242" y="34604"/>
                </a:moveTo>
                <a:lnTo>
                  <a:pt x="0" y="0"/>
                </a:lnTo>
              </a:path>
            </a:pathLst>
          </a:custGeom>
          <a:ln w="46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7162401" y="2684124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5">
                <a:moveTo>
                  <a:pt x="73963" y="0"/>
                </a:moveTo>
                <a:lnTo>
                  <a:pt x="0" y="44818"/>
                </a:lnTo>
              </a:path>
            </a:pathLst>
          </a:custGeom>
          <a:ln w="46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7236365" y="2594506"/>
            <a:ext cx="0" cy="90170"/>
          </a:xfrm>
          <a:custGeom>
            <a:avLst/>
            <a:gdLst/>
            <a:ahLst/>
            <a:cxnLst/>
            <a:rect l="l" t="t" r="r" b="b"/>
            <a:pathLst>
              <a:path h="90169">
                <a:moveTo>
                  <a:pt x="0" y="0"/>
                </a:moveTo>
                <a:lnTo>
                  <a:pt x="0" y="89618"/>
                </a:lnTo>
              </a:path>
            </a:pathLst>
          </a:custGeom>
          <a:ln w="46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7221643" y="2604380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57"/>
                </a:lnTo>
              </a:path>
            </a:pathLst>
          </a:custGeom>
          <a:ln w="46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7162401" y="2549690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5">
                <a:moveTo>
                  <a:pt x="0" y="0"/>
                </a:moveTo>
                <a:lnTo>
                  <a:pt x="73963" y="44815"/>
                </a:lnTo>
              </a:path>
            </a:pathLst>
          </a:custGeom>
          <a:ln w="46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7088423" y="2549690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5">
                <a:moveTo>
                  <a:pt x="0" y="44815"/>
                </a:moveTo>
                <a:lnTo>
                  <a:pt x="73977" y="0"/>
                </a:lnTo>
              </a:path>
            </a:pathLst>
          </a:custGeom>
          <a:ln w="46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7241386" y="2549690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5">
                <a:moveTo>
                  <a:pt x="0" y="44815"/>
                </a:moveTo>
                <a:lnTo>
                  <a:pt x="73977" y="0"/>
                </a:lnTo>
              </a:path>
            </a:pathLst>
          </a:custGeom>
          <a:ln w="46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7315363" y="2460059"/>
            <a:ext cx="0" cy="90170"/>
          </a:xfrm>
          <a:custGeom>
            <a:avLst/>
            <a:gdLst/>
            <a:ahLst/>
            <a:cxnLst/>
            <a:rect l="l" t="t" r="r" b="b"/>
            <a:pathLst>
              <a:path h="90169">
                <a:moveTo>
                  <a:pt x="0" y="0"/>
                </a:moveTo>
                <a:lnTo>
                  <a:pt x="0" y="89631"/>
                </a:lnTo>
              </a:path>
            </a:pathLst>
          </a:custGeom>
          <a:ln w="46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7241386" y="2415243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5">
                <a:moveTo>
                  <a:pt x="0" y="0"/>
                </a:moveTo>
                <a:lnTo>
                  <a:pt x="73977" y="44815"/>
                </a:lnTo>
              </a:path>
            </a:pathLst>
          </a:custGeom>
          <a:ln w="46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7162401" y="2415243"/>
            <a:ext cx="79375" cy="45085"/>
          </a:xfrm>
          <a:custGeom>
            <a:avLst/>
            <a:gdLst/>
            <a:ahLst/>
            <a:cxnLst/>
            <a:rect l="l" t="t" r="r" b="b"/>
            <a:pathLst>
              <a:path w="79375" h="45085">
                <a:moveTo>
                  <a:pt x="0" y="44815"/>
                </a:moveTo>
                <a:lnTo>
                  <a:pt x="78985" y="0"/>
                </a:lnTo>
              </a:path>
            </a:pathLst>
          </a:custGeom>
          <a:ln w="46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7162401" y="2460059"/>
            <a:ext cx="0" cy="90170"/>
          </a:xfrm>
          <a:custGeom>
            <a:avLst/>
            <a:gdLst/>
            <a:ahLst/>
            <a:cxnLst/>
            <a:rect l="l" t="t" r="r" b="b"/>
            <a:pathLst>
              <a:path h="90169">
                <a:moveTo>
                  <a:pt x="0" y="0"/>
                </a:moveTo>
                <a:lnTo>
                  <a:pt x="0" y="89631"/>
                </a:lnTo>
              </a:path>
            </a:pathLst>
          </a:custGeom>
          <a:ln w="46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7315363" y="2549690"/>
            <a:ext cx="79375" cy="45085"/>
          </a:xfrm>
          <a:custGeom>
            <a:avLst/>
            <a:gdLst/>
            <a:ahLst/>
            <a:cxnLst/>
            <a:rect l="l" t="t" r="r" b="b"/>
            <a:pathLst>
              <a:path w="79375" h="45085">
                <a:moveTo>
                  <a:pt x="0" y="0"/>
                </a:moveTo>
                <a:lnTo>
                  <a:pt x="78985" y="44815"/>
                </a:lnTo>
              </a:path>
            </a:pathLst>
          </a:custGeom>
          <a:ln w="46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7394348" y="2549690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5">
                <a:moveTo>
                  <a:pt x="74306" y="0"/>
                </a:moveTo>
                <a:lnTo>
                  <a:pt x="0" y="44815"/>
                </a:lnTo>
              </a:path>
            </a:pathLst>
          </a:custGeom>
          <a:ln w="46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7468654" y="2460059"/>
            <a:ext cx="0" cy="90170"/>
          </a:xfrm>
          <a:custGeom>
            <a:avLst/>
            <a:gdLst/>
            <a:ahLst/>
            <a:cxnLst/>
            <a:rect l="l" t="t" r="r" b="b"/>
            <a:pathLst>
              <a:path h="90169">
                <a:moveTo>
                  <a:pt x="0" y="0"/>
                </a:moveTo>
                <a:lnTo>
                  <a:pt x="0" y="89631"/>
                </a:lnTo>
              </a:path>
            </a:pathLst>
          </a:custGeom>
          <a:ln w="46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7394348" y="2415243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5">
                <a:moveTo>
                  <a:pt x="0" y="0"/>
                </a:moveTo>
                <a:lnTo>
                  <a:pt x="74306" y="44815"/>
                </a:lnTo>
              </a:path>
            </a:pathLst>
          </a:custGeom>
          <a:ln w="46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7315363" y="2415243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5">
                <a:moveTo>
                  <a:pt x="74292" y="0"/>
                </a:moveTo>
                <a:lnTo>
                  <a:pt x="0" y="44815"/>
                </a:lnTo>
              </a:path>
            </a:pathLst>
          </a:custGeom>
          <a:ln w="46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7468654" y="2415243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5">
                <a:moveTo>
                  <a:pt x="73963" y="0"/>
                </a:moveTo>
                <a:lnTo>
                  <a:pt x="0" y="44815"/>
                </a:lnTo>
              </a:path>
            </a:pathLst>
          </a:custGeom>
          <a:ln w="46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7542618" y="2330555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688"/>
                </a:lnTo>
              </a:path>
            </a:pathLst>
          </a:custGeom>
          <a:ln w="46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7468654" y="2285739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5">
                <a:moveTo>
                  <a:pt x="0" y="0"/>
                </a:moveTo>
                <a:lnTo>
                  <a:pt x="73963" y="44815"/>
                </a:lnTo>
              </a:path>
            </a:pathLst>
          </a:custGeom>
          <a:ln w="46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7389656" y="2285739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5">
                <a:moveTo>
                  <a:pt x="0" y="44815"/>
                </a:moveTo>
                <a:lnTo>
                  <a:pt x="73977" y="0"/>
                </a:lnTo>
              </a:path>
            </a:pathLst>
          </a:custGeom>
          <a:ln w="46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7389656" y="2330555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688"/>
                </a:lnTo>
              </a:path>
            </a:pathLst>
          </a:custGeom>
          <a:ln w="46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7162401" y="2554634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84674"/>
                </a:moveTo>
                <a:lnTo>
                  <a:pt x="0" y="0"/>
                </a:lnTo>
              </a:path>
            </a:pathLst>
          </a:custGeom>
          <a:ln w="46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7315363" y="2370427"/>
            <a:ext cx="0" cy="90170"/>
          </a:xfrm>
          <a:custGeom>
            <a:avLst/>
            <a:gdLst/>
            <a:ahLst/>
            <a:cxnLst/>
            <a:rect l="l" t="t" r="r" b="b"/>
            <a:pathLst>
              <a:path h="90169">
                <a:moveTo>
                  <a:pt x="0" y="0"/>
                </a:moveTo>
                <a:lnTo>
                  <a:pt x="0" y="89631"/>
                </a:lnTo>
              </a:path>
            </a:pathLst>
          </a:custGeom>
          <a:ln w="46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7315363" y="2554634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84674"/>
                </a:moveTo>
                <a:lnTo>
                  <a:pt x="0" y="0"/>
                </a:lnTo>
              </a:path>
            </a:pathLst>
          </a:custGeom>
          <a:ln w="46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7468654" y="2370427"/>
            <a:ext cx="0" cy="90170"/>
          </a:xfrm>
          <a:custGeom>
            <a:avLst/>
            <a:gdLst/>
            <a:ahLst/>
            <a:cxnLst/>
            <a:rect l="l" t="t" r="r" b="b"/>
            <a:pathLst>
              <a:path h="90169">
                <a:moveTo>
                  <a:pt x="0" y="0"/>
                </a:moveTo>
                <a:lnTo>
                  <a:pt x="0" y="89631"/>
                </a:lnTo>
              </a:path>
            </a:pathLst>
          </a:custGeom>
          <a:ln w="46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7419113" y="2255753"/>
            <a:ext cx="45085" cy="30480"/>
          </a:xfrm>
          <a:custGeom>
            <a:avLst/>
            <a:gdLst/>
            <a:ahLst/>
            <a:cxnLst/>
            <a:rect l="l" t="t" r="r" b="b"/>
            <a:pathLst>
              <a:path w="45084" h="30480">
                <a:moveTo>
                  <a:pt x="0" y="0"/>
                </a:moveTo>
                <a:lnTo>
                  <a:pt x="44520" y="29985"/>
                </a:lnTo>
              </a:path>
            </a:pathLst>
          </a:custGeom>
          <a:ln w="46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7468654" y="2240923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5">
                <a:moveTo>
                  <a:pt x="73963" y="0"/>
                </a:moveTo>
                <a:lnTo>
                  <a:pt x="0" y="44815"/>
                </a:lnTo>
              </a:path>
            </a:pathLst>
          </a:custGeom>
          <a:ln w="46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6880913" y="2574394"/>
            <a:ext cx="49530" cy="30480"/>
          </a:xfrm>
          <a:custGeom>
            <a:avLst/>
            <a:gdLst/>
            <a:ahLst/>
            <a:cxnLst/>
            <a:rect l="l" t="t" r="r" b="b"/>
            <a:pathLst>
              <a:path w="49529" h="30480">
                <a:moveTo>
                  <a:pt x="0" y="0"/>
                </a:moveTo>
                <a:lnTo>
                  <a:pt x="49540" y="29985"/>
                </a:lnTo>
              </a:path>
            </a:pathLst>
          </a:custGeom>
          <a:ln w="46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6890954" y="2559577"/>
            <a:ext cx="49530" cy="30480"/>
          </a:xfrm>
          <a:custGeom>
            <a:avLst/>
            <a:gdLst/>
            <a:ahLst/>
            <a:cxnLst/>
            <a:rect l="l" t="t" r="r" b="b"/>
            <a:pathLst>
              <a:path w="49529" h="30480">
                <a:moveTo>
                  <a:pt x="0" y="0"/>
                </a:moveTo>
                <a:lnTo>
                  <a:pt x="49199" y="29985"/>
                </a:lnTo>
              </a:path>
            </a:pathLst>
          </a:custGeom>
          <a:ln w="46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7009438" y="2728943"/>
            <a:ext cx="0" cy="90170"/>
          </a:xfrm>
          <a:custGeom>
            <a:avLst/>
            <a:gdLst/>
            <a:ahLst/>
            <a:cxnLst/>
            <a:rect l="l" t="t" r="r" b="b"/>
            <a:pathLst>
              <a:path h="90169">
                <a:moveTo>
                  <a:pt x="0" y="89629"/>
                </a:moveTo>
                <a:lnTo>
                  <a:pt x="0" y="0"/>
                </a:lnTo>
              </a:path>
            </a:pathLst>
          </a:custGeom>
          <a:ln w="46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6885933" y="2684124"/>
            <a:ext cx="45085" cy="24765"/>
          </a:xfrm>
          <a:custGeom>
            <a:avLst/>
            <a:gdLst/>
            <a:ahLst/>
            <a:cxnLst/>
            <a:rect l="l" t="t" r="r" b="b"/>
            <a:pathLst>
              <a:path w="45084" h="24764">
                <a:moveTo>
                  <a:pt x="44520" y="0"/>
                </a:moveTo>
                <a:lnTo>
                  <a:pt x="0" y="24717"/>
                </a:lnTo>
              </a:path>
            </a:pathLst>
          </a:custGeom>
          <a:ln w="46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5570601" y="2227960"/>
            <a:ext cx="897255" cy="581025"/>
          </a:xfrm>
          <a:custGeom>
            <a:avLst/>
            <a:gdLst/>
            <a:ahLst/>
            <a:cxnLst/>
            <a:rect l="l" t="t" r="r" b="b"/>
            <a:pathLst>
              <a:path w="897254" h="581025">
                <a:moveTo>
                  <a:pt x="0" y="581025"/>
                </a:moveTo>
                <a:lnTo>
                  <a:pt x="896937" y="581025"/>
                </a:lnTo>
                <a:lnTo>
                  <a:pt x="896937" y="0"/>
                </a:lnTo>
                <a:lnTo>
                  <a:pt x="0" y="0"/>
                </a:lnTo>
                <a:lnTo>
                  <a:pt x="0" y="581025"/>
                </a:lnTo>
                <a:close/>
              </a:path>
            </a:pathLst>
          </a:custGeom>
          <a:solidFill>
            <a:srgbClr val="EFFF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5821369" y="2528254"/>
            <a:ext cx="0" cy="83820"/>
          </a:xfrm>
          <a:custGeom>
            <a:avLst/>
            <a:gdLst/>
            <a:ahLst/>
            <a:cxnLst/>
            <a:rect l="l" t="t" r="r" b="b"/>
            <a:pathLst>
              <a:path h="83819">
                <a:moveTo>
                  <a:pt x="0" y="83682"/>
                </a:moveTo>
                <a:lnTo>
                  <a:pt x="0" y="0"/>
                </a:lnTo>
              </a:path>
            </a:pathLst>
          </a:custGeom>
          <a:ln w="47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5836409" y="2532982"/>
            <a:ext cx="0" cy="74295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74230"/>
                </a:moveTo>
                <a:lnTo>
                  <a:pt x="0" y="0"/>
                </a:lnTo>
              </a:path>
            </a:pathLst>
          </a:custGeom>
          <a:ln w="47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5821369" y="2611937"/>
            <a:ext cx="78740" cy="45085"/>
          </a:xfrm>
          <a:custGeom>
            <a:avLst/>
            <a:gdLst/>
            <a:ahLst/>
            <a:cxnLst/>
            <a:rect l="l" t="t" r="r" b="b"/>
            <a:pathLst>
              <a:path w="78739" h="45085">
                <a:moveTo>
                  <a:pt x="78626" y="44536"/>
                </a:moveTo>
                <a:lnTo>
                  <a:pt x="0" y="0"/>
                </a:lnTo>
              </a:path>
            </a:pathLst>
          </a:custGeom>
          <a:ln w="47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5899996" y="2611937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5">
                <a:moveTo>
                  <a:pt x="73812" y="0"/>
                </a:moveTo>
                <a:lnTo>
                  <a:pt x="0" y="44536"/>
                </a:lnTo>
              </a:path>
            </a:pathLst>
          </a:custGeom>
          <a:ln w="47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5899996" y="2601816"/>
            <a:ext cx="59055" cy="40005"/>
          </a:xfrm>
          <a:custGeom>
            <a:avLst/>
            <a:gdLst/>
            <a:ahLst/>
            <a:cxnLst/>
            <a:rect l="l" t="t" r="r" b="b"/>
            <a:pathLst>
              <a:path w="59054" h="40005">
                <a:moveTo>
                  <a:pt x="58792" y="0"/>
                </a:moveTo>
                <a:lnTo>
                  <a:pt x="0" y="39812"/>
                </a:lnTo>
              </a:path>
            </a:pathLst>
          </a:custGeom>
          <a:ln w="4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5973809" y="2528254"/>
            <a:ext cx="0" cy="83820"/>
          </a:xfrm>
          <a:custGeom>
            <a:avLst/>
            <a:gdLst/>
            <a:ahLst/>
            <a:cxnLst/>
            <a:rect l="l" t="t" r="r" b="b"/>
            <a:pathLst>
              <a:path h="83819">
                <a:moveTo>
                  <a:pt x="0" y="0"/>
                </a:moveTo>
                <a:lnTo>
                  <a:pt x="0" y="83682"/>
                </a:lnTo>
              </a:path>
            </a:pathLst>
          </a:custGeom>
          <a:ln w="47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5899996" y="2478990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5">
                <a:moveTo>
                  <a:pt x="0" y="0"/>
                </a:moveTo>
                <a:lnTo>
                  <a:pt x="73812" y="44534"/>
                </a:lnTo>
              </a:path>
            </a:pathLst>
          </a:custGeom>
          <a:ln w="47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5899996" y="2498574"/>
            <a:ext cx="59055" cy="34925"/>
          </a:xfrm>
          <a:custGeom>
            <a:avLst/>
            <a:gdLst/>
            <a:ahLst/>
            <a:cxnLst/>
            <a:rect l="l" t="t" r="r" b="b"/>
            <a:pathLst>
              <a:path w="59054" h="34925">
                <a:moveTo>
                  <a:pt x="0" y="0"/>
                </a:moveTo>
                <a:lnTo>
                  <a:pt x="58792" y="34407"/>
                </a:lnTo>
              </a:path>
            </a:pathLst>
          </a:custGeom>
          <a:ln w="47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5826155" y="2478990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5">
                <a:moveTo>
                  <a:pt x="73840" y="0"/>
                </a:moveTo>
                <a:lnTo>
                  <a:pt x="0" y="44534"/>
                </a:lnTo>
              </a:path>
            </a:pathLst>
          </a:custGeom>
          <a:ln w="47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5978600" y="2611937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5">
                <a:moveTo>
                  <a:pt x="73840" y="44536"/>
                </a:moveTo>
                <a:lnTo>
                  <a:pt x="0" y="0"/>
                </a:lnTo>
              </a:path>
            </a:pathLst>
          </a:custGeom>
          <a:ln w="47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6052441" y="2631507"/>
            <a:ext cx="44450" cy="25400"/>
          </a:xfrm>
          <a:custGeom>
            <a:avLst/>
            <a:gdLst/>
            <a:ahLst/>
            <a:cxnLst/>
            <a:rect l="l" t="t" r="r" b="b"/>
            <a:pathLst>
              <a:path w="44450" h="25400">
                <a:moveTo>
                  <a:pt x="44444" y="0"/>
                </a:moveTo>
                <a:lnTo>
                  <a:pt x="0" y="24966"/>
                </a:lnTo>
              </a:path>
            </a:pathLst>
          </a:custGeom>
          <a:ln w="47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6052441" y="2616661"/>
            <a:ext cx="40005" cy="25400"/>
          </a:xfrm>
          <a:custGeom>
            <a:avLst/>
            <a:gdLst/>
            <a:ahLst/>
            <a:cxnLst/>
            <a:rect l="l" t="t" r="r" b="b"/>
            <a:pathLst>
              <a:path w="40004" h="25400">
                <a:moveTo>
                  <a:pt x="0" y="24966"/>
                </a:moveTo>
                <a:lnTo>
                  <a:pt x="39652" y="0"/>
                </a:lnTo>
              </a:path>
            </a:pathLst>
          </a:custGeom>
          <a:ln w="47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6126281" y="252825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66"/>
                </a:lnTo>
              </a:path>
            </a:pathLst>
          </a:custGeom>
          <a:ln w="47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6052441" y="2478990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5">
                <a:moveTo>
                  <a:pt x="0" y="0"/>
                </a:moveTo>
                <a:lnTo>
                  <a:pt x="73840" y="44534"/>
                </a:lnTo>
              </a:path>
            </a:pathLst>
          </a:custGeom>
          <a:ln w="47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6052441" y="2498574"/>
            <a:ext cx="59055" cy="34925"/>
          </a:xfrm>
          <a:custGeom>
            <a:avLst/>
            <a:gdLst/>
            <a:ahLst/>
            <a:cxnLst/>
            <a:rect l="l" t="t" r="r" b="b"/>
            <a:pathLst>
              <a:path w="59054" h="34925">
                <a:moveTo>
                  <a:pt x="0" y="0"/>
                </a:moveTo>
                <a:lnTo>
                  <a:pt x="58792" y="34407"/>
                </a:lnTo>
              </a:path>
            </a:pathLst>
          </a:custGeom>
          <a:ln w="47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5978600" y="2478990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5">
                <a:moveTo>
                  <a:pt x="73840" y="0"/>
                </a:moveTo>
                <a:lnTo>
                  <a:pt x="0" y="44534"/>
                </a:lnTo>
              </a:path>
            </a:pathLst>
          </a:custGeom>
          <a:ln w="47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6160442" y="2631507"/>
            <a:ext cx="44450" cy="25400"/>
          </a:xfrm>
          <a:custGeom>
            <a:avLst/>
            <a:gdLst/>
            <a:ahLst/>
            <a:cxnLst/>
            <a:rect l="l" t="t" r="r" b="b"/>
            <a:pathLst>
              <a:path w="44450" h="25400">
                <a:moveTo>
                  <a:pt x="44444" y="24966"/>
                </a:moveTo>
                <a:lnTo>
                  <a:pt x="0" y="0"/>
                </a:lnTo>
              </a:path>
            </a:pathLst>
          </a:custGeom>
          <a:ln w="47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6204886" y="2611937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5">
                <a:moveTo>
                  <a:pt x="73840" y="0"/>
                </a:moveTo>
                <a:lnTo>
                  <a:pt x="0" y="44536"/>
                </a:lnTo>
              </a:path>
            </a:pathLst>
          </a:custGeom>
          <a:ln w="47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6278727" y="2528254"/>
            <a:ext cx="0" cy="83820"/>
          </a:xfrm>
          <a:custGeom>
            <a:avLst/>
            <a:gdLst/>
            <a:ahLst/>
            <a:cxnLst/>
            <a:rect l="l" t="t" r="r" b="b"/>
            <a:pathLst>
              <a:path h="83819">
                <a:moveTo>
                  <a:pt x="0" y="0"/>
                </a:moveTo>
                <a:lnTo>
                  <a:pt x="0" y="83682"/>
                </a:lnTo>
              </a:path>
            </a:pathLst>
          </a:custGeom>
          <a:ln w="47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6204886" y="2478990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5">
                <a:moveTo>
                  <a:pt x="0" y="0"/>
                </a:moveTo>
                <a:lnTo>
                  <a:pt x="73840" y="44534"/>
                </a:lnTo>
              </a:path>
            </a:pathLst>
          </a:custGeom>
          <a:ln w="47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6204886" y="2498574"/>
            <a:ext cx="59690" cy="34925"/>
          </a:xfrm>
          <a:custGeom>
            <a:avLst/>
            <a:gdLst/>
            <a:ahLst/>
            <a:cxnLst/>
            <a:rect l="l" t="t" r="r" b="b"/>
            <a:pathLst>
              <a:path w="59689" h="34925">
                <a:moveTo>
                  <a:pt x="0" y="0"/>
                </a:moveTo>
                <a:lnTo>
                  <a:pt x="59492" y="34407"/>
                </a:lnTo>
              </a:path>
            </a:pathLst>
          </a:custGeom>
          <a:ln w="47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6131045" y="2478990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5">
                <a:moveTo>
                  <a:pt x="73840" y="0"/>
                </a:moveTo>
                <a:lnTo>
                  <a:pt x="0" y="44534"/>
                </a:lnTo>
              </a:path>
            </a:pathLst>
          </a:custGeom>
          <a:ln w="47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6283518" y="2478990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5">
                <a:moveTo>
                  <a:pt x="73812" y="0"/>
                </a:moveTo>
                <a:lnTo>
                  <a:pt x="0" y="44534"/>
                </a:lnTo>
              </a:path>
            </a:pathLst>
          </a:custGeom>
          <a:ln w="47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6357331" y="2395316"/>
            <a:ext cx="0" cy="83820"/>
          </a:xfrm>
          <a:custGeom>
            <a:avLst/>
            <a:gdLst/>
            <a:ahLst/>
            <a:cxnLst/>
            <a:rect l="l" t="t" r="r" b="b"/>
            <a:pathLst>
              <a:path h="83819">
                <a:moveTo>
                  <a:pt x="0" y="0"/>
                </a:moveTo>
                <a:lnTo>
                  <a:pt x="0" y="83674"/>
                </a:lnTo>
              </a:path>
            </a:pathLst>
          </a:custGeom>
          <a:ln w="47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6342983" y="2405440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0" y="68820"/>
                </a:lnTo>
              </a:path>
            </a:pathLst>
          </a:custGeom>
          <a:ln w="47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6283518" y="2350782"/>
            <a:ext cx="74295" cy="40005"/>
          </a:xfrm>
          <a:custGeom>
            <a:avLst/>
            <a:gdLst/>
            <a:ahLst/>
            <a:cxnLst/>
            <a:rect l="l" t="t" r="r" b="b"/>
            <a:pathLst>
              <a:path w="74295" h="40005">
                <a:moveTo>
                  <a:pt x="73812" y="39804"/>
                </a:moveTo>
                <a:lnTo>
                  <a:pt x="0" y="0"/>
                </a:lnTo>
              </a:path>
            </a:pathLst>
          </a:custGeom>
          <a:ln w="4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6204886" y="2350782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5">
                <a:moveTo>
                  <a:pt x="73840" y="0"/>
                </a:moveTo>
                <a:lnTo>
                  <a:pt x="0" y="44534"/>
                </a:lnTo>
              </a:path>
            </a:pathLst>
          </a:custGeom>
          <a:ln w="47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6219934" y="2365636"/>
            <a:ext cx="64135" cy="34925"/>
          </a:xfrm>
          <a:custGeom>
            <a:avLst/>
            <a:gdLst/>
            <a:ahLst/>
            <a:cxnLst/>
            <a:rect l="l" t="t" r="r" b="b"/>
            <a:pathLst>
              <a:path w="64135" h="34925">
                <a:moveTo>
                  <a:pt x="0" y="34410"/>
                </a:moveTo>
                <a:lnTo>
                  <a:pt x="63584" y="0"/>
                </a:lnTo>
              </a:path>
            </a:pathLst>
          </a:custGeom>
          <a:ln w="4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6204886" y="2395316"/>
            <a:ext cx="0" cy="83820"/>
          </a:xfrm>
          <a:custGeom>
            <a:avLst/>
            <a:gdLst/>
            <a:ahLst/>
            <a:cxnLst/>
            <a:rect l="l" t="t" r="r" b="b"/>
            <a:pathLst>
              <a:path h="83819">
                <a:moveTo>
                  <a:pt x="0" y="0"/>
                </a:moveTo>
                <a:lnTo>
                  <a:pt x="0" y="83674"/>
                </a:lnTo>
              </a:path>
            </a:pathLst>
          </a:custGeom>
          <a:ln w="47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6357331" y="2360906"/>
            <a:ext cx="34925" cy="29845"/>
          </a:xfrm>
          <a:custGeom>
            <a:avLst/>
            <a:gdLst/>
            <a:ahLst/>
            <a:cxnLst/>
            <a:rect l="l" t="t" r="r" b="b"/>
            <a:pathLst>
              <a:path w="34925" h="29844">
                <a:moveTo>
                  <a:pt x="34860" y="0"/>
                </a:moveTo>
                <a:lnTo>
                  <a:pt x="0" y="29680"/>
                </a:lnTo>
              </a:path>
            </a:pathLst>
          </a:custGeom>
          <a:ln w="47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6386727" y="2252253"/>
            <a:ext cx="20320" cy="49530"/>
          </a:xfrm>
          <a:custGeom>
            <a:avLst/>
            <a:gdLst/>
            <a:ahLst/>
            <a:cxnLst/>
            <a:rect l="l" t="t" r="r" b="b"/>
            <a:pathLst>
              <a:path w="20320" h="49530">
                <a:moveTo>
                  <a:pt x="0" y="0"/>
                </a:moveTo>
                <a:lnTo>
                  <a:pt x="19840" y="49264"/>
                </a:lnTo>
              </a:path>
            </a:pathLst>
          </a:custGeom>
          <a:ln w="4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6332727" y="2252253"/>
            <a:ext cx="54610" cy="10160"/>
          </a:xfrm>
          <a:custGeom>
            <a:avLst/>
            <a:gdLst/>
            <a:ahLst/>
            <a:cxnLst/>
            <a:rect l="l" t="t" r="r" b="b"/>
            <a:pathLst>
              <a:path w="54610" h="10160">
                <a:moveTo>
                  <a:pt x="0" y="10123"/>
                </a:moveTo>
                <a:lnTo>
                  <a:pt x="54000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6278727" y="2301517"/>
            <a:ext cx="10160" cy="49530"/>
          </a:xfrm>
          <a:custGeom>
            <a:avLst/>
            <a:gdLst/>
            <a:ahLst/>
            <a:cxnLst/>
            <a:rect l="l" t="t" r="r" b="b"/>
            <a:pathLst>
              <a:path w="10160" h="49530">
                <a:moveTo>
                  <a:pt x="9555" y="0"/>
                </a:moveTo>
                <a:lnTo>
                  <a:pt x="0" y="49264"/>
                </a:lnTo>
              </a:path>
            </a:pathLst>
          </a:custGeom>
          <a:ln w="4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5776933" y="2498574"/>
            <a:ext cx="44450" cy="25400"/>
          </a:xfrm>
          <a:custGeom>
            <a:avLst/>
            <a:gdLst/>
            <a:ahLst/>
            <a:cxnLst/>
            <a:rect l="l" t="t" r="r" b="b"/>
            <a:pathLst>
              <a:path w="44450" h="25400">
                <a:moveTo>
                  <a:pt x="0" y="0"/>
                </a:moveTo>
                <a:lnTo>
                  <a:pt x="44436" y="24950"/>
                </a:lnTo>
              </a:path>
            </a:pathLst>
          </a:custGeom>
          <a:ln w="47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5899996" y="2661198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49261"/>
                </a:moveTo>
                <a:lnTo>
                  <a:pt x="0" y="0"/>
                </a:lnTo>
              </a:path>
            </a:pathLst>
          </a:custGeom>
          <a:ln w="47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7926451" y="2232786"/>
            <a:ext cx="873125" cy="571500"/>
          </a:xfrm>
          <a:custGeom>
            <a:avLst/>
            <a:gdLst/>
            <a:ahLst/>
            <a:cxnLst/>
            <a:rect l="l" t="t" r="r" b="b"/>
            <a:pathLst>
              <a:path w="873125" h="571500">
                <a:moveTo>
                  <a:pt x="0" y="571500"/>
                </a:moveTo>
                <a:lnTo>
                  <a:pt x="873125" y="571500"/>
                </a:lnTo>
                <a:lnTo>
                  <a:pt x="873125" y="0"/>
                </a:lnTo>
                <a:lnTo>
                  <a:pt x="0" y="0"/>
                </a:lnTo>
                <a:lnTo>
                  <a:pt x="0" y="571500"/>
                </a:lnTo>
                <a:close/>
              </a:path>
            </a:pathLst>
          </a:custGeom>
          <a:solidFill>
            <a:srgbClr val="EFFF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8096039" y="254452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84887"/>
                </a:moveTo>
                <a:lnTo>
                  <a:pt x="0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8110882" y="2549584"/>
            <a:ext cx="0" cy="74930"/>
          </a:xfrm>
          <a:custGeom>
            <a:avLst/>
            <a:gdLst/>
            <a:ahLst/>
            <a:cxnLst/>
            <a:rect l="l" t="t" r="r" b="b"/>
            <a:pathLst>
              <a:path h="74930">
                <a:moveTo>
                  <a:pt x="0" y="74764"/>
                </a:moveTo>
                <a:lnTo>
                  <a:pt x="0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8096039" y="2629415"/>
            <a:ext cx="80010" cy="45720"/>
          </a:xfrm>
          <a:custGeom>
            <a:avLst/>
            <a:gdLst/>
            <a:ahLst/>
            <a:cxnLst/>
            <a:rect l="l" t="t" r="r" b="b"/>
            <a:pathLst>
              <a:path w="80009" h="45719">
                <a:moveTo>
                  <a:pt x="80020" y="45620"/>
                </a:moveTo>
                <a:lnTo>
                  <a:pt x="0" y="0"/>
                </a:lnTo>
              </a:path>
            </a:pathLst>
          </a:custGeom>
          <a:ln w="50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8176059" y="2629415"/>
            <a:ext cx="74295" cy="45720"/>
          </a:xfrm>
          <a:custGeom>
            <a:avLst/>
            <a:gdLst/>
            <a:ahLst/>
            <a:cxnLst/>
            <a:rect l="l" t="t" r="r" b="b"/>
            <a:pathLst>
              <a:path w="74295" h="45719">
                <a:moveTo>
                  <a:pt x="74221" y="0"/>
                </a:moveTo>
                <a:lnTo>
                  <a:pt x="0" y="45620"/>
                </a:lnTo>
              </a:path>
            </a:pathLst>
          </a:custGeom>
          <a:ln w="50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8170896" y="2619913"/>
            <a:ext cx="64769" cy="40005"/>
          </a:xfrm>
          <a:custGeom>
            <a:avLst/>
            <a:gdLst/>
            <a:ahLst/>
            <a:cxnLst/>
            <a:rect l="l" t="t" r="r" b="b"/>
            <a:pathLst>
              <a:path w="64770" h="40005">
                <a:moveTo>
                  <a:pt x="0" y="39916"/>
                </a:moveTo>
                <a:lnTo>
                  <a:pt x="64519" y="0"/>
                </a:lnTo>
              </a:path>
            </a:pathLst>
          </a:custGeom>
          <a:ln w="50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8250281" y="254452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887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8176059" y="2493833"/>
            <a:ext cx="74295" cy="45720"/>
          </a:xfrm>
          <a:custGeom>
            <a:avLst/>
            <a:gdLst/>
            <a:ahLst/>
            <a:cxnLst/>
            <a:rect l="l" t="t" r="r" b="b"/>
            <a:pathLst>
              <a:path w="74295" h="45719">
                <a:moveTo>
                  <a:pt x="0" y="0"/>
                </a:moveTo>
                <a:lnTo>
                  <a:pt x="74221" y="45604"/>
                </a:lnTo>
              </a:path>
            </a:pathLst>
          </a:custGeom>
          <a:ln w="50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8170896" y="2514116"/>
            <a:ext cx="64769" cy="35560"/>
          </a:xfrm>
          <a:custGeom>
            <a:avLst/>
            <a:gdLst/>
            <a:ahLst/>
            <a:cxnLst/>
            <a:rect l="l" t="t" r="r" b="b"/>
            <a:pathLst>
              <a:path w="64770" h="35560">
                <a:moveTo>
                  <a:pt x="64519" y="35468"/>
                </a:moveTo>
                <a:lnTo>
                  <a:pt x="0" y="0"/>
                </a:lnTo>
              </a:path>
            </a:pathLst>
          </a:custGeom>
          <a:ln w="50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8096039" y="2493833"/>
            <a:ext cx="80010" cy="45720"/>
          </a:xfrm>
          <a:custGeom>
            <a:avLst/>
            <a:gdLst/>
            <a:ahLst/>
            <a:cxnLst/>
            <a:rect l="l" t="t" r="r" b="b"/>
            <a:pathLst>
              <a:path w="80009" h="45719">
                <a:moveTo>
                  <a:pt x="80020" y="0"/>
                </a:moveTo>
                <a:lnTo>
                  <a:pt x="0" y="45604"/>
                </a:lnTo>
              </a:path>
            </a:pathLst>
          </a:custGeom>
          <a:ln w="50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8250281" y="2629415"/>
            <a:ext cx="80010" cy="45720"/>
          </a:xfrm>
          <a:custGeom>
            <a:avLst/>
            <a:gdLst/>
            <a:ahLst/>
            <a:cxnLst/>
            <a:rect l="l" t="t" r="r" b="b"/>
            <a:pathLst>
              <a:path w="80009" h="45719">
                <a:moveTo>
                  <a:pt x="80017" y="45620"/>
                </a:moveTo>
                <a:lnTo>
                  <a:pt x="0" y="0"/>
                </a:lnTo>
              </a:path>
            </a:pathLst>
          </a:custGeom>
          <a:ln w="50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8330299" y="2629415"/>
            <a:ext cx="74930" cy="45720"/>
          </a:xfrm>
          <a:custGeom>
            <a:avLst/>
            <a:gdLst/>
            <a:ahLst/>
            <a:cxnLst/>
            <a:rect l="l" t="t" r="r" b="b"/>
            <a:pathLst>
              <a:path w="74929" h="45719">
                <a:moveTo>
                  <a:pt x="74859" y="0"/>
                </a:moveTo>
                <a:lnTo>
                  <a:pt x="0" y="45620"/>
                </a:lnTo>
              </a:path>
            </a:pathLst>
          </a:custGeom>
          <a:ln w="5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8405158" y="254452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887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8390292" y="2549584"/>
            <a:ext cx="0" cy="74930"/>
          </a:xfrm>
          <a:custGeom>
            <a:avLst/>
            <a:gdLst/>
            <a:ahLst/>
            <a:cxnLst/>
            <a:rect l="l" t="t" r="r" b="b"/>
            <a:pathLst>
              <a:path h="74930">
                <a:moveTo>
                  <a:pt x="0" y="0"/>
                </a:moveTo>
                <a:lnTo>
                  <a:pt x="0" y="74764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8360612" y="2514116"/>
            <a:ext cx="45085" cy="25400"/>
          </a:xfrm>
          <a:custGeom>
            <a:avLst/>
            <a:gdLst/>
            <a:ahLst/>
            <a:cxnLst/>
            <a:rect l="l" t="t" r="r" b="b"/>
            <a:pathLst>
              <a:path w="45084" h="25400">
                <a:moveTo>
                  <a:pt x="0" y="0"/>
                </a:moveTo>
                <a:lnTo>
                  <a:pt x="44545" y="25321"/>
                </a:lnTo>
              </a:path>
            </a:pathLst>
          </a:custGeom>
          <a:ln w="50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8250281" y="2514116"/>
            <a:ext cx="45720" cy="25400"/>
          </a:xfrm>
          <a:custGeom>
            <a:avLst/>
            <a:gdLst/>
            <a:ahLst/>
            <a:cxnLst/>
            <a:rect l="l" t="t" r="r" b="b"/>
            <a:pathLst>
              <a:path w="45720" h="25400">
                <a:moveTo>
                  <a:pt x="45153" y="0"/>
                </a:moveTo>
                <a:lnTo>
                  <a:pt x="0" y="25321"/>
                </a:lnTo>
              </a:path>
            </a:pathLst>
          </a:custGeom>
          <a:ln w="50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8405158" y="2493833"/>
            <a:ext cx="74930" cy="45720"/>
          </a:xfrm>
          <a:custGeom>
            <a:avLst/>
            <a:gdLst/>
            <a:ahLst/>
            <a:cxnLst/>
            <a:rect l="l" t="t" r="r" b="b"/>
            <a:pathLst>
              <a:path w="74929" h="45719">
                <a:moveTo>
                  <a:pt x="74832" y="0"/>
                </a:moveTo>
                <a:lnTo>
                  <a:pt x="0" y="45604"/>
                </a:lnTo>
              </a:path>
            </a:pathLst>
          </a:custGeom>
          <a:ln w="5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8485175" y="2493833"/>
            <a:ext cx="74930" cy="45720"/>
          </a:xfrm>
          <a:custGeom>
            <a:avLst/>
            <a:gdLst/>
            <a:ahLst/>
            <a:cxnLst/>
            <a:rect l="l" t="t" r="r" b="b"/>
            <a:pathLst>
              <a:path w="74929" h="45719">
                <a:moveTo>
                  <a:pt x="74832" y="45604"/>
                </a:moveTo>
                <a:lnTo>
                  <a:pt x="0" y="0"/>
                </a:lnTo>
              </a:path>
            </a:pathLst>
          </a:custGeom>
          <a:ln w="5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8500015" y="2483678"/>
            <a:ext cx="60325" cy="40640"/>
          </a:xfrm>
          <a:custGeom>
            <a:avLst/>
            <a:gdLst/>
            <a:ahLst/>
            <a:cxnLst/>
            <a:rect l="l" t="t" r="r" b="b"/>
            <a:pathLst>
              <a:path w="60325" h="40639">
                <a:moveTo>
                  <a:pt x="0" y="0"/>
                </a:moveTo>
                <a:lnTo>
                  <a:pt x="59993" y="40566"/>
                </a:lnTo>
              </a:path>
            </a:pathLst>
          </a:custGeom>
          <a:ln w="5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8560008" y="2493833"/>
            <a:ext cx="79375" cy="45720"/>
          </a:xfrm>
          <a:custGeom>
            <a:avLst/>
            <a:gdLst/>
            <a:ahLst/>
            <a:cxnLst/>
            <a:rect l="l" t="t" r="r" b="b"/>
            <a:pathLst>
              <a:path w="79375" h="45719">
                <a:moveTo>
                  <a:pt x="79382" y="0"/>
                </a:moveTo>
                <a:lnTo>
                  <a:pt x="0" y="45604"/>
                </a:lnTo>
              </a:path>
            </a:pathLst>
          </a:custGeom>
          <a:ln w="50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8639391" y="2408934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898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8619393" y="2413375"/>
            <a:ext cx="0" cy="75565"/>
          </a:xfrm>
          <a:custGeom>
            <a:avLst/>
            <a:gdLst/>
            <a:ahLst/>
            <a:cxnLst/>
            <a:rect l="l" t="t" r="r" b="b"/>
            <a:pathLst>
              <a:path h="75564">
                <a:moveTo>
                  <a:pt x="0" y="0"/>
                </a:moveTo>
                <a:lnTo>
                  <a:pt x="0" y="75392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8560008" y="2358240"/>
            <a:ext cx="79375" cy="45720"/>
          </a:xfrm>
          <a:custGeom>
            <a:avLst/>
            <a:gdLst/>
            <a:ahLst/>
            <a:cxnLst/>
            <a:rect l="l" t="t" r="r" b="b"/>
            <a:pathLst>
              <a:path w="79375" h="45719">
                <a:moveTo>
                  <a:pt x="79382" y="45630"/>
                </a:moveTo>
                <a:lnTo>
                  <a:pt x="0" y="0"/>
                </a:lnTo>
              </a:path>
            </a:pathLst>
          </a:custGeom>
          <a:ln w="50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8479990" y="2358240"/>
            <a:ext cx="80010" cy="45720"/>
          </a:xfrm>
          <a:custGeom>
            <a:avLst/>
            <a:gdLst/>
            <a:ahLst/>
            <a:cxnLst/>
            <a:rect l="l" t="t" r="r" b="b"/>
            <a:pathLst>
              <a:path w="80009" h="45719">
                <a:moveTo>
                  <a:pt x="0" y="45630"/>
                </a:moveTo>
                <a:lnTo>
                  <a:pt x="80017" y="0"/>
                </a:lnTo>
              </a:path>
            </a:pathLst>
          </a:custGeom>
          <a:ln w="50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8500015" y="2378523"/>
            <a:ext cx="60325" cy="34925"/>
          </a:xfrm>
          <a:custGeom>
            <a:avLst/>
            <a:gdLst/>
            <a:ahLst/>
            <a:cxnLst/>
            <a:rect l="l" t="t" r="r" b="b"/>
            <a:pathLst>
              <a:path w="60325" h="34925">
                <a:moveTo>
                  <a:pt x="0" y="34852"/>
                </a:moveTo>
                <a:lnTo>
                  <a:pt x="59993" y="0"/>
                </a:lnTo>
              </a:path>
            </a:pathLst>
          </a:custGeom>
          <a:ln w="50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8479990" y="2403870"/>
            <a:ext cx="0" cy="90170"/>
          </a:xfrm>
          <a:custGeom>
            <a:avLst/>
            <a:gdLst/>
            <a:ahLst/>
            <a:cxnLst/>
            <a:rect l="l" t="t" r="r" b="b"/>
            <a:pathLst>
              <a:path h="90169">
                <a:moveTo>
                  <a:pt x="0" y="89962"/>
                </a:moveTo>
                <a:lnTo>
                  <a:pt x="0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8560008" y="2308194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50045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8639391" y="2378523"/>
            <a:ext cx="45720" cy="25400"/>
          </a:xfrm>
          <a:custGeom>
            <a:avLst/>
            <a:gdLst/>
            <a:ahLst/>
            <a:cxnLst/>
            <a:rect l="l" t="t" r="r" b="b"/>
            <a:pathLst>
              <a:path w="45720" h="25400">
                <a:moveTo>
                  <a:pt x="45180" y="0"/>
                </a:moveTo>
                <a:lnTo>
                  <a:pt x="0" y="25347"/>
                </a:lnTo>
              </a:path>
            </a:pathLst>
          </a:custGeom>
          <a:ln w="50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8405158" y="2629415"/>
            <a:ext cx="50165" cy="30480"/>
          </a:xfrm>
          <a:custGeom>
            <a:avLst/>
            <a:gdLst/>
            <a:ahLst/>
            <a:cxnLst/>
            <a:rect l="l" t="t" r="r" b="b"/>
            <a:pathLst>
              <a:path w="50165" h="30480">
                <a:moveTo>
                  <a:pt x="0" y="0"/>
                </a:moveTo>
                <a:lnTo>
                  <a:pt x="49676" y="30414"/>
                </a:lnTo>
              </a:path>
            </a:pathLst>
          </a:custGeom>
          <a:ln w="50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8335457" y="2675035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50053"/>
                </a:moveTo>
                <a:lnTo>
                  <a:pt x="0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8320617" y="2675035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50053"/>
                </a:moveTo>
                <a:lnTo>
                  <a:pt x="0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8046353" y="2514116"/>
            <a:ext cx="50165" cy="25400"/>
          </a:xfrm>
          <a:custGeom>
            <a:avLst/>
            <a:gdLst/>
            <a:ahLst/>
            <a:cxnLst/>
            <a:rect l="l" t="t" r="r" b="b"/>
            <a:pathLst>
              <a:path w="50165" h="25400">
                <a:moveTo>
                  <a:pt x="49687" y="25321"/>
                </a:moveTo>
                <a:lnTo>
                  <a:pt x="0" y="0"/>
                </a:lnTo>
              </a:path>
            </a:pathLst>
          </a:custGeom>
          <a:ln w="50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4760976" y="3183635"/>
            <a:ext cx="630555" cy="546100"/>
          </a:xfrm>
          <a:custGeom>
            <a:avLst/>
            <a:gdLst/>
            <a:ahLst/>
            <a:cxnLst/>
            <a:rect l="l" t="t" r="r" b="b"/>
            <a:pathLst>
              <a:path w="630554" h="546100">
                <a:moveTo>
                  <a:pt x="0" y="546100"/>
                </a:moveTo>
                <a:lnTo>
                  <a:pt x="630237" y="546100"/>
                </a:lnTo>
                <a:lnTo>
                  <a:pt x="630237" y="0"/>
                </a:lnTo>
                <a:lnTo>
                  <a:pt x="0" y="0"/>
                </a:lnTo>
                <a:lnTo>
                  <a:pt x="0" y="546100"/>
                </a:lnTo>
                <a:close/>
              </a:path>
            </a:pathLst>
          </a:custGeom>
          <a:solidFill>
            <a:srgbClr val="EFFF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5042870" y="3307507"/>
            <a:ext cx="0" cy="89535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89246"/>
                </a:moveTo>
                <a:lnTo>
                  <a:pt x="0" y="0"/>
                </a:lnTo>
              </a:path>
            </a:pathLst>
          </a:custGeom>
          <a:ln w="4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5057572" y="3317498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69482"/>
                </a:moveTo>
                <a:lnTo>
                  <a:pt x="0" y="0"/>
                </a:lnTo>
              </a:path>
            </a:pathLst>
          </a:custGeom>
          <a:ln w="4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5047774" y="3396754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5">
                <a:moveTo>
                  <a:pt x="74174" y="44614"/>
                </a:moveTo>
                <a:lnTo>
                  <a:pt x="0" y="0"/>
                </a:lnTo>
              </a:path>
            </a:pathLst>
          </a:custGeom>
          <a:ln w="48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5121948" y="3416727"/>
            <a:ext cx="45085" cy="24765"/>
          </a:xfrm>
          <a:custGeom>
            <a:avLst/>
            <a:gdLst/>
            <a:ahLst/>
            <a:cxnLst/>
            <a:rect l="l" t="t" r="r" b="b"/>
            <a:pathLst>
              <a:path w="45085" h="24764">
                <a:moveTo>
                  <a:pt x="44551" y="0"/>
                </a:moveTo>
                <a:lnTo>
                  <a:pt x="0" y="24641"/>
                </a:lnTo>
              </a:path>
            </a:pathLst>
          </a:custGeom>
          <a:ln w="48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5196131" y="3307507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727"/>
                </a:lnTo>
              </a:path>
            </a:pathLst>
          </a:custGeom>
          <a:ln w="4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5121948" y="3262893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5">
                <a:moveTo>
                  <a:pt x="0" y="0"/>
                </a:moveTo>
                <a:lnTo>
                  <a:pt x="74183" y="44614"/>
                </a:lnTo>
              </a:path>
            </a:pathLst>
          </a:custGeom>
          <a:ln w="48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5047774" y="3262893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5">
                <a:moveTo>
                  <a:pt x="74174" y="0"/>
                </a:moveTo>
                <a:lnTo>
                  <a:pt x="0" y="44614"/>
                </a:lnTo>
              </a:path>
            </a:pathLst>
          </a:custGeom>
          <a:ln w="48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4958661" y="3282866"/>
            <a:ext cx="84455" cy="24765"/>
          </a:xfrm>
          <a:custGeom>
            <a:avLst/>
            <a:gdLst/>
            <a:ahLst/>
            <a:cxnLst/>
            <a:rect l="l" t="t" r="r" b="b"/>
            <a:pathLst>
              <a:path w="84454" h="24764">
                <a:moveTo>
                  <a:pt x="0" y="0"/>
                </a:moveTo>
                <a:lnTo>
                  <a:pt x="84209" y="24641"/>
                </a:lnTo>
              </a:path>
            </a:pathLst>
          </a:custGeom>
          <a:ln w="4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4909206" y="3282866"/>
            <a:ext cx="49530" cy="74930"/>
          </a:xfrm>
          <a:custGeom>
            <a:avLst/>
            <a:gdLst/>
            <a:ahLst/>
            <a:cxnLst/>
            <a:rect l="l" t="t" r="r" b="b"/>
            <a:pathLst>
              <a:path w="49529" h="74929">
                <a:moveTo>
                  <a:pt x="0" y="74369"/>
                </a:moveTo>
                <a:lnTo>
                  <a:pt x="49455" y="0"/>
                </a:lnTo>
              </a:path>
            </a:pathLst>
          </a:custGeom>
          <a:ln w="48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4909206" y="3357235"/>
            <a:ext cx="29845" cy="40005"/>
          </a:xfrm>
          <a:custGeom>
            <a:avLst/>
            <a:gdLst/>
            <a:ahLst/>
            <a:cxnLst/>
            <a:rect l="l" t="t" r="r" b="b"/>
            <a:pathLst>
              <a:path w="29845" h="40004">
                <a:moveTo>
                  <a:pt x="0" y="0"/>
                </a:moveTo>
                <a:lnTo>
                  <a:pt x="29631" y="39518"/>
                </a:lnTo>
              </a:path>
            </a:pathLst>
          </a:custGeom>
          <a:ln w="48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4993415" y="3396754"/>
            <a:ext cx="49530" cy="20320"/>
          </a:xfrm>
          <a:custGeom>
            <a:avLst/>
            <a:gdLst/>
            <a:ahLst/>
            <a:cxnLst/>
            <a:rect l="l" t="t" r="r" b="b"/>
            <a:pathLst>
              <a:path w="49529" h="20320">
                <a:moveTo>
                  <a:pt x="49455" y="0"/>
                </a:moveTo>
                <a:lnTo>
                  <a:pt x="0" y="19973"/>
                </a:lnTo>
              </a:path>
            </a:pathLst>
          </a:custGeom>
          <a:ln w="4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4914109" y="3203392"/>
            <a:ext cx="45085" cy="80010"/>
          </a:xfrm>
          <a:custGeom>
            <a:avLst/>
            <a:gdLst/>
            <a:ahLst/>
            <a:cxnLst/>
            <a:rect l="l" t="t" r="r" b="b"/>
            <a:pathLst>
              <a:path w="45085" h="80010">
                <a:moveTo>
                  <a:pt x="0" y="0"/>
                </a:moveTo>
                <a:lnTo>
                  <a:pt x="44551" y="79473"/>
                </a:lnTo>
              </a:path>
            </a:pathLst>
          </a:custGeom>
          <a:ln w="48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4904311" y="3223374"/>
            <a:ext cx="34925" cy="59690"/>
          </a:xfrm>
          <a:custGeom>
            <a:avLst/>
            <a:gdLst/>
            <a:ahLst/>
            <a:cxnLst/>
            <a:rect l="l" t="t" r="r" b="b"/>
            <a:pathLst>
              <a:path w="34925" h="59689">
                <a:moveTo>
                  <a:pt x="0" y="0"/>
                </a:moveTo>
                <a:lnTo>
                  <a:pt x="34525" y="59491"/>
                </a:lnTo>
              </a:path>
            </a:pathLst>
          </a:custGeom>
          <a:ln w="48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4825227" y="3203392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881" y="0"/>
                </a:lnTo>
              </a:path>
            </a:pathLst>
          </a:custGeom>
          <a:ln w="4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4780674" y="3203392"/>
            <a:ext cx="45085" cy="80010"/>
          </a:xfrm>
          <a:custGeom>
            <a:avLst/>
            <a:gdLst/>
            <a:ahLst/>
            <a:cxnLst/>
            <a:rect l="l" t="t" r="r" b="b"/>
            <a:pathLst>
              <a:path w="45085" h="80010">
                <a:moveTo>
                  <a:pt x="0" y="79473"/>
                </a:moveTo>
                <a:lnTo>
                  <a:pt x="44552" y="0"/>
                </a:lnTo>
              </a:path>
            </a:pathLst>
          </a:custGeom>
          <a:ln w="48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4800501" y="3223374"/>
            <a:ext cx="34925" cy="59690"/>
          </a:xfrm>
          <a:custGeom>
            <a:avLst/>
            <a:gdLst/>
            <a:ahLst/>
            <a:cxnLst/>
            <a:rect l="l" t="t" r="r" b="b"/>
            <a:pathLst>
              <a:path w="34925" h="59689">
                <a:moveTo>
                  <a:pt x="34528" y="0"/>
                </a:moveTo>
                <a:lnTo>
                  <a:pt x="0" y="59491"/>
                </a:lnTo>
              </a:path>
            </a:pathLst>
          </a:custGeom>
          <a:ln w="48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4780674" y="3282866"/>
            <a:ext cx="45085" cy="79375"/>
          </a:xfrm>
          <a:custGeom>
            <a:avLst/>
            <a:gdLst/>
            <a:ahLst/>
            <a:cxnLst/>
            <a:rect l="l" t="t" r="r" b="b"/>
            <a:pathLst>
              <a:path w="45085" h="79375">
                <a:moveTo>
                  <a:pt x="44552" y="79255"/>
                </a:moveTo>
                <a:lnTo>
                  <a:pt x="0" y="0"/>
                </a:lnTo>
              </a:path>
            </a:pathLst>
          </a:custGeom>
          <a:ln w="48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4825227" y="3362121"/>
            <a:ext cx="84455" cy="0"/>
          </a:xfrm>
          <a:custGeom>
            <a:avLst/>
            <a:gdLst/>
            <a:ahLst/>
            <a:cxnLst/>
            <a:rect l="l" t="t" r="r" b="b"/>
            <a:pathLst>
              <a:path w="84454">
                <a:moveTo>
                  <a:pt x="0" y="0"/>
                </a:moveTo>
                <a:lnTo>
                  <a:pt x="83978" y="0"/>
                </a:lnTo>
              </a:path>
            </a:pathLst>
          </a:custGeom>
          <a:ln w="4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4835029" y="3347244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0" y="0"/>
                </a:moveTo>
                <a:lnTo>
                  <a:pt x="69282" y="0"/>
                </a:lnTo>
              </a:path>
            </a:pathLst>
          </a:custGeom>
          <a:ln w="4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5121948" y="3441368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49727"/>
                </a:moveTo>
                <a:lnTo>
                  <a:pt x="0" y="0"/>
                </a:lnTo>
              </a:path>
            </a:pathLst>
          </a:custGeom>
          <a:ln w="4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5151579" y="3545483"/>
            <a:ext cx="45085" cy="29845"/>
          </a:xfrm>
          <a:custGeom>
            <a:avLst/>
            <a:gdLst/>
            <a:ahLst/>
            <a:cxnLst/>
            <a:rect l="l" t="t" r="r" b="b"/>
            <a:pathLst>
              <a:path w="45085" h="29845">
                <a:moveTo>
                  <a:pt x="0" y="0"/>
                </a:moveTo>
                <a:lnTo>
                  <a:pt x="44551" y="29745"/>
                </a:lnTo>
              </a:path>
            </a:pathLst>
          </a:custGeom>
          <a:ln w="48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5201035" y="3530614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5">
                <a:moveTo>
                  <a:pt x="74174" y="0"/>
                </a:moveTo>
                <a:lnTo>
                  <a:pt x="0" y="44614"/>
                </a:lnTo>
              </a:path>
            </a:pathLst>
          </a:custGeom>
          <a:ln w="48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5196131" y="3520842"/>
            <a:ext cx="64769" cy="34925"/>
          </a:xfrm>
          <a:custGeom>
            <a:avLst/>
            <a:gdLst/>
            <a:ahLst/>
            <a:cxnLst/>
            <a:rect l="l" t="t" r="r" b="b"/>
            <a:pathLst>
              <a:path w="64770" h="34925">
                <a:moveTo>
                  <a:pt x="0" y="34632"/>
                </a:moveTo>
                <a:lnTo>
                  <a:pt x="64376" y="0"/>
                </a:lnTo>
              </a:path>
            </a:pathLst>
          </a:custGeom>
          <a:ln w="48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5275209" y="3441368"/>
            <a:ext cx="0" cy="89535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0"/>
                </a:moveTo>
                <a:lnTo>
                  <a:pt x="0" y="89246"/>
                </a:lnTo>
              </a:path>
            </a:pathLst>
          </a:custGeom>
          <a:ln w="4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5225763" y="3411622"/>
            <a:ext cx="49530" cy="29845"/>
          </a:xfrm>
          <a:custGeom>
            <a:avLst/>
            <a:gdLst/>
            <a:ahLst/>
            <a:cxnLst/>
            <a:rect l="l" t="t" r="r" b="b"/>
            <a:pathLst>
              <a:path w="49529" h="29845">
                <a:moveTo>
                  <a:pt x="49446" y="29745"/>
                </a:moveTo>
                <a:lnTo>
                  <a:pt x="0" y="0"/>
                </a:lnTo>
              </a:path>
            </a:pathLst>
          </a:custGeom>
          <a:ln w="48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5196131" y="3575229"/>
            <a:ext cx="0" cy="89535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89241"/>
                </a:moveTo>
                <a:lnTo>
                  <a:pt x="0" y="0"/>
                </a:lnTo>
              </a:path>
            </a:pathLst>
          </a:custGeom>
          <a:ln w="4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5196131" y="3664470"/>
            <a:ext cx="79375" cy="45085"/>
          </a:xfrm>
          <a:custGeom>
            <a:avLst/>
            <a:gdLst/>
            <a:ahLst/>
            <a:cxnLst/>
            <a:rect l="l" t="t" r="r" b="b"/>
            <a:pathLst>
              <a:path w="79375" h="45085">
                <a:moveTo>
                  <a:pt x="79077" y="44619"/>
                </a:moveTo>
                <a:lnTo>
                  <a:pt x="0" y="0"/>
                </a:lnTo>
              </a:path>
            </a:pathLst>
          </a:custGeom>
          <a:ln w="48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5215956" y="3654481"/>
            <a:ext cx="59690" cy="34925"/>
          </a:xfrm>
          <a:custGeom>
            <a:avLst/>
            <a:gdLst/>
            <a:ahLst/>
            <a:cxnLst/>
            <a:rect l="l" t="t" r="r" b="b"/>
            <a:pathLst>
              <a:path w="59689" h="34925">
                <a:moveTo>
                  <a:pt x="59253" y="34852"/>
                </a:moveTo>
                <a:lnTo>
                  <a:pt x="0" y="0"/>
                </a:lnTo>
              </a:path>
            </a:pathLst>
          </a:custGeom>
          <a:ln w="48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5275209" y="3664470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5">
                <a:moveTo>
                  <a:pt x="74183" y="0"/>
                </a:moveTo>
                <a:lnTo>
                  <a:pt x="0" y="44619"/>
                </a:lnTo>
              </a:path>
            </a:pathLst>
          </a:custGeom>
          <a:ln w="48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5349392" y="3575229"/>
            <a:ext cx="0" cy="89535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0"/>
                </a:moveTo>
                <a:lnTo>
                  <a:pt x="0" y="89241"/>
                </a:lnTo>
              </a:path>
            </a:pathLst>
          </a:custGeom>
          <a:ln w="4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5334691" y="3585219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261"/>
                </a:lnTo>
              </a:path>
            </a:pathLst>
          </a:custGeom>
          <a:ln w="4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5275209" y="3530614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5">
                <a:moveTo>
                  <a:pt x="0" y="0"/>
                </a:moveTo>
                <a:lnTo>
                  <a:pt x="74183" y="44614"/>
                </a:lnTo>
              </a:path>
            </a:pathLst>
          </a:custGeom>
          <a:ln w="48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5265411" y="3406736"/>
            <a:ext cx="49530" cy="29845"/>
          </a:xfrm>
          <a:custGeom>
            <a:avLst/>
            <a:gdLst/>
            <a:ahLst/>
            <a:cxnLst/>
            <a:rect l="l" t="t" r="r" b="b"/>
            <a:pathLst>
              <a:path w="49529" h="29845">
                <a:moveTo>
                  <a:pt x="0" y="29754"/>
                </a:moveTo>
                <a:lnTo>
                  <a:pt x="49455" y="0"/>
                </a:lnTo>
              </a:path>
            </a:pathLst>
          </a:custGeom>
          <a:ln w="48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5275209" y="3421613"/>
            <a:ext cx="45085" cy="29845"/>
          </a:xfrm>
          <a:custGeom>
            <a:avLst/>
            <a:gdLst/>
            <a:ahLst/>
            <a:cxnLst/>
            <a:rect l="l" t="t" r="r" b="b"/>
            <a:pathLst>
              <a:path w="45085" h="29845">
                <a:moveTo>
                  <a:pt x="44561" y="0"/>
                </a:moveTo>
                <a:lnTo>
                  <a:pt x="0" y="29745"/>
                </a:lnTo>
              </a:path>
            </a:pathLst>
          </a:custGeom>
          <a:ln w="48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5042870" y="3545483"/>
            <a:ext cx="49530" cy="29845"/>
          </a:xfrm>
          <a:custGeom>
            <a:avLst/>
            <a:gdLst/>
            <a:ahLst/>
            <a:cxnLst/>
            <a:rect l="l" t="t" r="r" b="b"/>
            <a:pathLst>
              <a:path w="49529" h="29845">
                <a:moveTo>
                  <a:pt x="0" y="29745"/>
                </a:moveTo>
                <a:lnTo>
                  <a:pt x="49455" y="0"/>
                </a:lnTo>
              </a:path>
            </a:pathLst>
          </a:custGeom>
          <a:ln w="48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6705600" y="3228085"/>
            <a:ext cx="784225" cy="457200"/>
          </a:xfrm>
          <a:custGeom>
            <a:avLst/>
            <a:gdLst/>
            <a:ahLst/>
            <a:cxnLst/>
            <a:rect l="l" t="t" r="r" b="b"/>
            <a:pathLst>
              <a:path w="784225" h="457200">
                <a:moveTo>
                  <a:pt x="0" y="457200"/>
                </a:moveTo>
                <a:lnTo>
                  <a:pt x="784225" y="457200"/>
                </a:lnTo>
                <a:lnTo>
                  <a:pt x="78422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EFFF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6886355" y="3345176"/>
            <a:ext cx="44450" cy="73025"/>
          </a:xfrm>
          <a:custGeom>
            <a:avLst/>
            <a:gdLst/>
            <a:ahLst/>
            <a:cxnLst/>
            <a:rect l="l" t="t" r="r" b="b"/>
            <a:pathLst>
              <a:path w="44450" h="73025">
                <a:moveTo>
                  <a:pt x="43993" y="0"/>
                </a:moveTo>
                <a:lnTo>
                  <a:pt x="0" y="72482"/>
                </a:lnTo>
              </a:path>
            </a:pathLst>
          </a:custGeom>
          <a:ln w="54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6886355" y="3423234"/>
            <a:ext cx="44450" cy="73025"/>
          </a:xfrm>
          <a:custGeom>
            <a:avLst/>
            <a:gdLst/>
            <a:ahLst/>
            <a:cxnLst/>
            <a:rect l="l" t="t" r="r" b="b"/>
            <a:pathLst>
              <a:path w="44450" h="73025">
                <a:moveTo>
                  <a:pt x="43993" y="72482"/>
                </a:moveTo>
                <a:lnTo>
                  <a:pt x="0" y="0"/>
                </a:lnTo>
              </a:path>
            </a:pathLst>
          </a:custGeom>
          <a:ln w="54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6906438" y="3417658"/>
            <a:ext cx="33655" cy="64135"/>
          </a:xfrm>
          <a:custGeom>
            <a:avLst/>
            <a:gdLst/>
            <a:ahLst/>
            <a:cxnLst/>
            <a:rect l="l" t="t" r="r" b="b"/>
            <a:pathLst>
              <a:path w="33654" h="64135">
                <a:moveTo>
                  <a:pt x="0" y="0"/>
                </a:moveTo>
                <a:lnTo>
                  <a:pt x="33471" y="64117"/>
                </a:lnTo>
              </a:path>
            </a:pathLst>
          </a:custGeom>
          <a:ln w="54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6930348" y="3495717"/>
            <a:ext cx="88265" cy="0"/>
          </a:xfrm>
          <a:custGeom>
            <a:avLst/>
            <a:gdLst/>
            <a:ahLst/>
            <a:cxnLst/>
            <a:rect l="l" t="t" r="r" b="b"/>
            <a:pathLst>
              <a:path w="88265">
                <a:moveTo>
                  <a:pt x="87986" y="0"/>
                </a:moveTo>
                <a:lnTo>
                  <a:pt x="0" y="0"/>
                </a:lnTo>
              </a:path>
            </a:pathLst>
          </a:custGeom>
          <a:ln w="53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7018334" y="3423234"/>
            <a:ext cx="44450" cy="73025"/>
          </a:xfrm>
          <a:custGeom>
            <a:avLst/>
            <a:gdLst/>
            <a:ahLst/>
            <a:cxnLst/>
            <a:rect l="l" t="t" r="r" b="b"/>
            <a:pathLst>
              <a:path w="44450" h="73025">
                <a:moveTo>
                  <a:pt x="43993" y="0"/>
                </a:moveTo>
                <a:lnTo>
                  <a:pt x="0" y="72482"/>
                </a:lnTo>
              </a:path>
            </a:pathLst>
          </a:custGeom>
          <a:ln w="54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7008769" y="3417658"/>
            <a:ext cx="34925" cy="64135"/>
          </a:xfrm>
          <a:custGeom>
            <a:avLst/>
            <a:gdLst/>
            <a:ahLst/>
            <a:cxnLst/>
            <a:rect l="l" t="t" r="r" b="b"/>
            <a:pathLst>
              <a:path w="34925" h="64135">
                <a:moveTo>
                  <a:pt x="0" y="64117"/>
                </a:moveTo>
                <a:lnTo>
                  <a:pt x="34427" y="0"/>
                </a:lnTo>
              </a:path>
            </a:pathLst>
          </a:custGeom>
          <a:ln w="54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7018334" y="3345176"/>
            <a:ext cx="44450" cy="73025"/>
          </a:xfrm>
          <a:custGeom>
            <a:avLst/>
            <a:gdLst/>
            <a:ahLst/>
            <a:cxnLst/>
            <a:rect l="l" t="t" r="r" b="b"/>
            <a:pathLst>
              <a:path w="44450" h="73025">
                <a:moveTo>
                  <a:pt x="43993" y="72482"/>
                </a:moveTo>
                <a:lnTo>
                  <a:pt x="0" y="0"/>
                </a:lnTo>
              </a:path>
            </a:pathLst>
          </a:custGeom>
          <a:ln w="54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6930348" y="3345176"/>
            <a:ext cx="88265" cy="0"/>
          </a:xfrm>
          <a:custGeom>
            <a:avLst/>
            <a:gdLst/>
            <a:ahLst/>
            <a:cxnLst/>
            <a:rect l="l" t="t" r="r" b="b"/>
            <a:pathLst>
              <a:path w="88265">
                <a:moveTo>
                  <a:pt x="87986" y="0"/>
                </a:moveTo>
                <a:lnTo>
                  <a:pt x="0" y="0"/>
                </a:lnTo>
              </a:path>
            </a:pathLst>
          </a:custGeom>
          <a:ln w="53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6939909" y="3360042"/>
            <a:ext cx="69215" cy="0"/>
          </a:xfrm>
          <a:custGeom>
            <a:avLst/>
            <a:gdLst/>
            <a:ahLst/>
            <a:cxnLst/>
            <a:rect l="l" t="t" r="r" b="b"/>
            <a:pathLst>
              <a:path w="69215">
                <a:moveTo>
                  <a:pt x="68859" y="0"/>
                </a:moveTo>
                <a:lnTo>
                  <a:pt x="0" y="0"/>
                </a:lnTo>
              </a:path>
            </a:pathLst>
          </a:custGeom>
          <a:ln w="53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7062327" y="3417658"/>
            <a:ext cx="88265" cy="0"/>
          </a:xfrm>
          <a:custGeom>
            <a:avLst/>
            <a:gdLst/>
            <a:ahLst/>
            <a:cxnLst/>
            <a:rect l="l" t="t" r="r" b="b"/>
            <a:pathLst>
              <a:path w="88265">
                <a:moveTo>
                  <a:pt x="87986" y="0"/>
                </a:moveTo>
                <a:lnTo>
                  <a:pt x="0" y="0"/>
                </a:lnTo>
              </a:path>
            </a:pathLst>
          </a:custGeom>
          <a:ln w="53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6828014" y="3417658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8341" y="0"/>
                </a:lnTo>
              </a:path>
            </a:pathLst>
          </a:custGeom>
          <a:ln w="53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7150313" y="3423234"/>
            <a:ext cx="44450" cy="73025"/>
          </a:xfrm>
          <a:custGeom>
            <a:avLst/>
            <a:gdLst/>
            <a:ahLst/>
            <a:cxnLst/>
            <a:rect l="l" t="t" r="r" b="b"/>
            <a:pathLst>
              <a:path w="44450" h="73025">
                <a:moveTo>
                  <a:pt x="43985" y="72482"/>
                </a:moveTo>
                <a:lnTo>
                  <a:pt x="0" y="0"/>
                </a:lnTo>
              </a:path>
            </a:pathLst>
          </a:custGeom>
          <a:ln w="54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7194299" y="3495717"/>
            <a:ext cx="88265" cy="0"/>
          </a:xfrm>
          <a:custGeom>
            <a:avLst/>
            <a:gdLst/>
            <a:ahLst/>
            <a:cxnLst/>
            <a:rect l="l" t="t" r="r" b="b"/>
            <a:pathLst>
              <a:path w="88265">
                <a:moveTo>
                  <a:pt x="88009" y="0"/>
                </a:moveTo>
                <a:lnTo>
                  <a:pt x="0" y="0"/>
                </a:lnTo>
              </a:path>
            </a:pathLst>
          </a:custGeom>
          <a:ln w="53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7203864" y="3481776"/>
            <a:ext cx="69215" cy="0"/>
          </a:xfrm>
          <a:custGeom>
            <a:avLst/>
            <a:gdLst/>
            <a:ahLst/>
            <a:cxnLst/>
            <a:rect l="l" t="t" r="r" b="b"/>
            <a:pathLst>
              <a:path w="69215">
                <a:moveTo>
                  <a:pt x="68878" y="0"/>
                </a:moveTo>
                <a:lnTo>
                  <a:pt x="0" y="0"/>
                </a:lnTo>
              </a:path>
            </a:pathLst>
          </a:custGeom>
          <a:ln w="53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7282308" y="3423234"/>
            <a:ext cx="44450" cy="73025"/>
          </a:xfrm>
          <a:custGeom>
            <a:avLst/>
            <a:gdLst/>
            <a:ahLst/>
            <a:cxnLst/>
            <a:rect l="l" t="t" r="r" b="b"/>
            <a:pathLst>
              <a:path w="44450" h="73025">
                <a:moveTo>
                  <a:pt x="43985" y="0"/>
                </a:moveTo>
                <a:lnTo>
                  <a:pt x="0" y="72482"/>
                </a:lnTo>
              </a:path>
            </a:pathLst>
          </a:custGeom>
          <a:ln w="54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7282308" y="3345176"/>
            <a:ext cx="44450" cy="78105"/>
          </a:xfrm>
          <a:custGeom>
            <a:avLst/>
            <a:gdLst/>
            <a:ahLst/>
            <a:cxnLst/>
            <a:rect l="l" t="t" r="r" b="b"/>
            <a:pathLst>
              <a:path w="44450" h="78104">
                <a:moveTo>
                  <a:pt x="0" y="0"/>
                </a:moveTo>
                <a:lnTo>
                  <a:pt x="43985" y="78058"/>
                </a:lnTo>
              </a:path>
            </a:pathLst>
          </a:custGeom>
          <a:ln w="54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7272743" y="3360042"/>
            <a:ext cx="33655" cy="57785"/>
          </a:xfrm>
          <a:custGeom>
            <a:avLst/>
            <a:gdLst/>
            <a:ahLst/>
            <a:cxnLst/>
            <a:rect l="l" t="t" r="r" b="b"/>
            <a:pathLst>
              <a:path w="33654" h="57785">
                <a:moveTo>
                  <a:pt x="33439" y="57615"/>
                </a:moveTo>
                <a:lnTo>
                  <a:pt x="0" y="0"/>
                </a:lnTo>
              </a:path>
            </a:pathLst>
          </a:custGeom>
          <a:ln w="54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7194299" y="3345176"/>
            <a:ext cx="88265" cy="0"/>
          </a:xfrm>
          <a:custGeom>
            <a:avLst/>
            <a:gdLst/>
            <a:ahLst/>
            <a:cxnLst/>
            <a:rect l="l" t="t" r="r" b="b"/>
            <a:pathLst>
              <a:path w="88265">
                <a:moveTo>
                  <a:pt x="0" y="0"/>
                </a:moveTo>
                <a:lnTo>
                  <a:pt x="88009" y="0"/>
                </a:lnTo>
              </a:path>
            </a:pathLst>
          </a:custGeom>
          <a:ln w="53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7150313" y="3345176"/>
            <a:ext cx="44450" cy="73025"/>
          </a:xfrm>
          <a:custGeom>
            <a:avLst/>
            <a:gdLst/>
            <a:ahLst/>
            <a:cxnLst/>
            <a:rect l="l" t="t" r="r" b="b"/>
            <a:pathLst>
              <a:path w="44450" h="73025">
                <a:moveTo>
                  <a:pt x="43985" y="0"/>
                </a:moveTo>
                <a:lnTo>
                  <a:pt x="0" y="72482"/>
                </a:lnTo>
              </a:path>
            </a:pathLst>
          </a:custGeom>
          <a:ln w="54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7140748" y="3345176"/>
            <a:ext cx="34925" cy="59055"/>
          </a:xfrm>
          <a:custGeom>
            <a:avLst/>
            <a:gdLst/>
            <a:ahLst/>
            <a:cxnLst/>
            <a:rect l="l" t="t" r="r" b="b"/>
            <a:pathLst>
              <a:path w="34925" h="59054">
                <a:moveTo>
                  <a:pt x="34419" y="0"/>
                </a:moveTo>
                <a:lnTo>
                  <a:pt x="0" y="58541"/>
                </a:lnTo>
              </a:path>
            </a:pathLst>
          </a:custGeom>
          <a:ln w="54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7164661" y="3295925"/>
            <a:ext cx="29845" cy="49530"/>
          </a:xfrm>
          <a:custGeom>
            <a:avLst/>
            <a:gdLst/>
            <a:ahLst/>
            <a:cxnLst/>
            <a:rect l="l" t="t" r="r" b="b"/>
            <a:pathLst>
              <a:path w="29845" h="49529">
                <a:moveTo>
                  <a:pt x="0" y="0"/>
                </a:moveTo>
                <a:lnTo>
                  <a:pt x="29637" y="49250"/>
                </a:lnTo>
              </a:path>
            </a:pathLst>
          </a:custGeom>
          <a:ln w="54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6886355" y="3495717"/>
            <a:ext cx="44450" cy="78105"/>
          </a:xfrm>
          <a:custGeom>
            <a:avLst/>
            <a:gdLst/>
            <a:ahLst/>
            <a:cxnLst/>
            <a:rect l="l" t="t" r="r" b="b"/>
            <a:pathLst>
              <a:path w="44450" h="78104">
                <a:moveTo>
                  <a:pt x="0" y="78054"/>
                </a:moveTo>
                <a:lnTo>
                  <a:pt x="43993" y="0"/>
                </a:lnTo>
              </a:path>
            </a:pathLst>
          </a:custGeom>
          <a:ln w="54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6798368" y="3573772"/>
            <a:ext cx="88265" cy="0"/>
          </a:xfrm>
          <a:custGeom>
            <a:avLst/>
            <a:gdLst/>
            <a:ahLst/>
            <a:cxnLst/>
            <a:rect l="l" t="t" r="r" b="b"/>
            <a:pathLst>
              <a:path w="88265">
                <a:moveTo>
                  <a:pt x="0" y="0"/>
                </a:moveTo>
                <a:lnTo>
                  <a:pt x="87986" y="0"/>
                </a:lnTo>
              </a:path>
            </a:pathLst>
          </a:custGeom>
          <a:ln w="53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6735247" y="3573772"/>
            <a:ext cx="63500" cy="59055"/>
          </a:xfrm>
          <a:custGeom>
            <a:avLst/>
            <a:gdLst/>
            <a:ahLst/>
            <a:cxnLst/>
            <a:rect l="l" t="t" r="r" b="b"/>
            <a:pathLst>
              <a:path w="63500" h="59054">
                <a:moveTo>
                  <a:pt x="63121" y="0"/>
                </a:moveTo>
                <a:lnTo>
                  <a:pt x="0" y="58545"/>
                </a:lnTo>
              </a:path>
            </a:pathLst>
          </a:custGeom>
          <a:ln w="54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6744810" y="3588642"/>
            <a:ext cx="58419" cy="59055"/>
          </a:xfrm>
          <a:custGeom>
            <a:avLst/>
            <a:gdLst/>
            <a:ahLst/>
            <a:cxnLst/>
            <a:rect l="l" t="t" r="r" b="b"/>
            <a:pathLst>
              <a:path w="58420" h="59054">
                <a:moveTo>
                  <a:pt x="0" y="58545"/>
                </a:moveTo>
                <a:lnTo>
                  <a:pt x="58341" y="0"/>
                </a:lnTo>
              </a:path>
            </a:pathLst>
          </a:custGeom>
          <a:ln w="54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7282308" y="3495717"/>
            <a:ext cx="44450" cy="78105"/>
          </a:xfrm>
          <a:custGeom>
            <a:avLst/>
            <a:gdLst/>
            <a:ahLst/>
            <a:cxnLst/>
            <a:rect l="l" t="t" r="r" b="b"/>
            <a:pathLst>
              <a:path w="44450" h="78104">
                <a:moveTo>
                  <a:pt x="0" y="0"/>
                </a:moveTo>
                <a:lnTo>
                  <a:pt x="43985" y="78054"/>
                </a:lnTo>
              </a:path>
            </a:pathLst>
          </a:custGeom>
          <a:ln w="54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7326294" y="3573772"/>
            <a:ext cx="88265" cy="0"/>
          </a:xfrm>
          <a:custGeom>
            <a:avLst/>
            <a:gdLst/>
            <a:ahLst/>
            <a:cxnLst/>
            <a:rect l="l" t="t" r="r" b="b"/>
            <a:pathLst>
              <a:path w="88265">
                <a:moveTo>
                  <a:pt x="87970" y="0"/>
                </a:moveTo>
                <a:lnTo>
                  <a:pt x="0" y="0"/>
                </a:lnTo>
              </a:path>
            </a:pathLst>
          </a:custGeom>
          <a:ln w="53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7414265" y="357377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60">
                <a:moveTo>
                  <a:pt x="43985" y="73415"/>
                </a:moveTo>
                <a:lnTo>
                  <a:pt x="0" y="0"/>
                </a:lnTo>
              </a:path>
            </a:pathLst>
          </a:custGeom>
          <a:ln w="54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7404699" y="3588642"/>
            <a:ext cx="39370" cy="67945"/>
          </a:xfrm>
          <a:custGeom>
            <a:avLst/>
            <a:gdLst/>
            <a:ahLst/>
            <a:cxnLst/>
            <a:rect l="l" t="t" r="r" b="b"/>
            <a:pathLst>
              <a:path w="39370" h="67945">
                <a:moveTo>
                  <a:pt x="39202" y="67836"/>
                </a:moveTo>
                <a:lnTo>
                  <a:pt x="0" y="0"/>
                </a:lnTo>
              </a:path>
            </a:pathLst>
          </a:custGeom>
          <a:ln w="54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5622925" y="3231260"/>
            <a:ext cx="841375" cy="450850"/>
          </a:xfrm>
          <a:custGeom>
            <a:avLst/>
            <a:gdLst/>
            <a:ahLst/>
            <a:cxnLst/>
            <a:rect l="l" t="t" r="r" b="b"/>
            <a:pathLst>
              <a:path w="841375" h="450850">
                <a:moveTo>
                  <a:pt x="0" y="450850"/>
                </a:moveTo>
                <a:lnTo>
                  <a:pt x="841375" y="450850"/>
                </a:lnTo>
                <a:lnTo>
                  <a:pt x="841375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EFFF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5797329" y="3409720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0"/>
                </a:lnTo>
                <a:lnTo>
                  <a:pt x="0" y="9495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5797210" y="3408064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0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5808760" y="3416193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0"/>
                </a:lnTo>
                <a:lnTo>
                  <a:pt x="0" y="817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5808682" y="3415481"/>
            <a:ext cx="0" cy="83185"/>
          </a:xfrm>
          <a:custGeom>
            <a:avLst/>
            <a:gdLst/>
            <a:ahLst/>
            <a:cxnLst/>
            <a:rect l="l" t="t" r="r" b="b"/>
            <a:pathLst>
              <a:path h="83185">
                <a:moveTo>
                  <a:pt x="0" y="0"/>
                </a:moveTo>
                <a:lnTo>
                  <a:pt x="0" y="827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5798037" y="3505619"/>
            <a:ext cx="81915" cy="47625"/>
          </a:xfrm>
          <a:custGeom>
            <a:avLst/>
            <a:gdLst/>
            <a:ahLst/>
            <a:cxnLst/>
            <a:rect l="l" t="t" r="r" b="b"/>
            <a:pathLst>
              <a:path w="81914" h="47625">
                <a:moveTo>
                  <a:pt x="238" y="0"/>
                </a:moveTo>
                <a:lnTo>
                  <a:pt x="0" y="0"/>
                </a:lnTo>
                <a:lnTo>
                  <a:pt x="0" y="235"/>
                </a:lnTo>
                <a:lnTo>
                  <a:pt x="81447" y="47278"/>
                </a:lnTo>
                <a:lnTo>
                  <a:pt x="81682" y="47278"/>
                </a:lnTo>
                <a:lnTo>
                  <a:pt x="81682" y="46804"/>
                </a:lnTo>
                <a:lnTo>
                  <a:pt x="2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5797329" y="3503959"/>
            <a:ext cx="83185" cy="50165"/>
          </a:xfrm>
          <a:custGeom>
            <a:avLst/>
            <a:gdLst/>
            <a:ahLst/>
            <a:cxnLst/>
            <a:rect l="l" t="t" r="r" b="b"/>
            <a:pathLst>
              <a:path w="83185" h="50164">
                <a:moveTo>
                  <a:pt x="1419" y="0"/>
                </a:moveTo>
                <a:lnTo>
                  <a:pt x="0" y="712"/>
                </a:lnTo>
                <a:lnTo>
                  <a:pt x="0" y="2607"/>
                </a:lnTo>
                <a:lnTo>
                  <a:pt x="80974" y="49647"/>
                </a:lnTo>
                <a:lnTo>
                  <a:pt x="82863" y="48938"/>
                </a:lnTo>
                <a:lnTo>
                  <a:pt x="82863" y="47043"/>
                </a:lnTo>
                <a:lnTo>
                  <a:pt x="14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5880667" y="3505619"/>
            <a:ext cx="82550" cy="47625"/>
          </a:xfrm>
          <a:custGeom>
            <a:avLst/>
            <a:gdLst/>
            <a:ahLst/>
            <a:cxnLst/>
            <a:rect l="l" t="t" r="r" b="b"/>
            <a:pathLst>
              <a:path w="82550" h="47625">
                <a:moveTo>
                  <a:pt x="82225" y="0"/>
                </a:moveTo>
                <a:lnTo>
                  <a:pt x="81749" y="0"/>
                </a:lnTo>
                <a:lnTo>
                  <a:pt x="0" y="46804"/>
                </a:lnTo>
                <a:lnTo>
                  <a:pt x="0" y="47278"/>
                </a:lnTo>
                <a:lnTo>
                  <a:pt x="238" y="47278"/>
                </a:lnTo>
                <a:lnTo>
                  <a:pt x="82225" y="235"/>
                </a:lnTo>
                <a:lnTo>
                  <a:pt x="822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5880193" y="3503959"/>
            <a:ext cx="84455" cy="50165"/>
          </a:xfrm>
          <a:custGeom>
            <a:avLst/>
            <a:gdLst/>
            <a:ahLst/>
            <a:cxnLst/>
            <a:rect l="l" t="t" r="r" b="b"/>
            <a:pathLst>
              <a:path w="84454" h="50164">
                <a:moveTo>
                  <a:pt x="80983" y="0"/>
                </a:moveTo>
                <a:lnTo>
                  <a:pt x="0" y="47043"/>
                </a:lnTo>
                <a:lnTo>
                  <a:pt x="0" y="48938"/>
                </a:lnTo>
                <a:lnTo>
                  <a:pt x="1419" y="49647"/>
                </a:lnTo>
                <a:lnTo>
                  <a:pt x="84127" y="1659"/>
                </a:lnTo>
                <a:lnTo>
                  <a:pt x="809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5880667" y="3498672"/>
            <a:ext cx="71120" cy="41275"/>
          </a:xfrm>
          <a:custGeom>
            <a:avLst/>
            <a:gdLst/>
            <a:ahLst/>
            <a:cxnLst/>
            <a:rect l="l" t="t" r="r" b="b"/>
            <a:pathLst>
              <a:path w="71120" h="41275">
                <a:moveTo>
                  <a:pt x="70728" y="0"/>
                </a:moveTo>
                <a:lnTo>
                  <a:pt x="70251" y="0"/>
                </a:lnTo>
                <a:lnTo>
                  <a:pt x="0" y="40331"/>
                </a:lnTo>
                <a:lnTo>
                  <a:pt x="0" y="40805"/>
                </a:lnTo>
                <a:lnTo>
                  <a:pt x="238" y="40805"/>
                </a:lnTo>
                <a:lnTo>
                  <a:pt x="70728" y="238"/>
                </a:lnTo>
                <a:lnTo>
                  <a:pt x="707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5879012" y="3496777"/>
            <a:ext cx="73660" cy="44450"/>
          </a:xfrm>
          <a:custGeom>
            <a:avLst/>
            <a:gdLst/>
            <a:ahLst/>
            <a:cxnLst/>
            <a:rect l="l" t="t" r="r" b="b"/>
            <a:pathLst>
              <a:path w="73660" h="44450">
                <a:moveTo>
                  <a:pt x="71684" y="0"/>
                </a:moveTo>
                <a:lnTo>
                  <a:pt x="0" y="41517"/>
                </a:lnTo>
                <a:lnTo>
                  <a:pt x="1892" y="44121"/>
                </a:lnTo>
                <a:lnTo>
                  <a:pt x="73081" y="2607"/>
                </a:lnTo>
                <a:lnTo>
                  <a:pt x="716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5963146" y="3409720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0"/>
                </a:lnTo>
                <a:lnTo>
                  <a:pt x="0" y="9495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5962749" y="3408772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84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5880667" y="3361716"/>
            <a:ext cx="82550" cy="47625"/>
          </a:xfrm>
          <a:custGeom>
            <a:avLst/>
            <a:gdLst/>
            <a:ahLst/>
            <a:cxnLst/>
            <a:rect l="l" t="t" r="r" b="b"/>
            <a:pathLst>
              <a:path w="82550" h="47625">
                <a:moveTo>
                  <a:pt x="238" y="0"/>
                </a:moveTo>
                <a:lnTo>
                  <a:pt x="0" y="0"/>
                </a:lnTo>
                <a:lnTo>
                  <a:pt x="0" y="254"/>
                </a:lnTo>
                <a:lnTo>
                  <a:pt x="81749" y="47055"/>
                </a:lnTo>
                <a:lnTo>
                  <a:pt x="82225" y="47055"/>
                </a:lnTo>
                <a:lnTo>
                  <a:pt x="82225" y="46820"/>
                </a:lnTo>
                <a:lnTo>
                  <a:pt x="2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5880193" y="3358887"/>
            <a:ext cx="83185" cy="51435"/>
          </a:xfrm>
          <a:custGeom>
            <a:avLst/>
            <a:gdLst/>
            <a:ahLst/>
            <a:cxnLst/>
            <a:rect l="l" t="t" r="r" b="b"/>
            <a:pathLst>
              <a:path w="83185" h="51435">
                <a:moveTo>
                  <a:pt x="0" y="0"/>
                </a:moveTo>
                <a:lnTo>
                  <a:pt x="0" y="3783"/>
                </a:lnTo>
                <a:lnTo>
                  <a:pt x="80983" y="50833"/>
                </a:lnTo>
                <a:lnTo>
                  <a:pt x="82698" y="49885"/>
                </a:lnTo>
                <a:lnTo>
                  <a:pt x="82698" y="4791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5880667" y="3374676"/>
            <a:ext cx="71120" cy="41275"/>
          </a:xfrm>
          <a:custGeom>
            <a:avLst/>
            <a:gdLst/>
            <a:ahLst/>
            <a:cxnLst/>
            <a:rect l="l" t="t" r="r" b="b"/>
            <a:pathLst>
              <a:path w="71120" h="41275">
                <a:moveTo>
                  <a:pt x="238" y="0"/>
                </a:moveTo>
                <a:lnTo>
                  <a:pt x="0" y="0"/>
                </a:lnTo>
                <a:lnTo>
                  <a:pt x="0" y="473"/>
                </a:lnTo>
                <a:lnTo>
                  <a:pt x="70251" y="40805"/>
                </a:lnTo>
                <a:lnTo>
                  <a:pt x="70728" y="40805"/>
                </a:lnTo>
                <a:lnTo>
                  <a:pt x="70728" y="40331"/>
                </a:lnTo>
                <a:lnTo>
                  <a:pt x="2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5879012" y="3372781"/>
            <a:ext cx="73660" cy="44450"/>
          </a:xfrm>
          <a:custGeom>
            <a:avLst/>
            <a:gdLst/>
            <a:ahLst/>
            <a:cxnLst/>
            <a:rect l="l" t="t" r="r" b="b"/>
            <a:pathLst>
              <a:path w="73660" h="44450">
                <a:moveTo>
                  <a:pt x="1892" y="0"/>
                </a:moveTo>
                <a:lnTo>
                  <a:pt x="0" y="2603"/>
                </a:lnTo>
                <a:lnTo>
                  <a:pt x="71684" y="44121"/>
                </a:lnTo>
                <a:lnTo>
                  <a:pt x="73081" y="41517"/>
                </a:lnTo>
                <a:lnTo>
                  <a:pt x="18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5798037" y="3361716"/>
            <a:ext cx="81915" cy="47625"/>
          </a:xfrm>
          <a:custGeom>
            <a:avLst/>
            <a:gdLst/>
            <a:ahLst/>
            <a:cxnLst/>
            <a:rect l="l" t="t" r="r" b="b"/>
            <a:pathLst>
              <a:path w="81914" h="47625">
                <a:moveTo>
                  <a:pt x="81682" y="0"/>
                </a:moveTo>
                <a:lnTo>
                  <a:pt x="81447" y="0"/>
                </a:lnTo>
                <a:lnTo>
                  <a:pt x="0" y="46820"/>
                </a:lnTo>
                <a:lnTo>
                  <a:pt x="0" y="47055"/>
                </a:lnTo>
                <a:lnTo>
                  <a:pt x="238" y="47055"/>
                </a:lnTo>
                <a:lnTo>
                  <a:pt x="81682" y="254"/>
                </a:lnTo>
                <a:lnTo>
                  <a:pt x="816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5795671" y="3358887"/>
            <a:ext cx="85090" cy="51435"/>
          </a:xfrm>
          <a:custGeom>
            <a:avLst/>
            <a:gdLst/>
            <a:ahLst/>
            <a:cxnLst/>
            <a:rect l="l" t="t" r="r" b="b"/>
            <a:pathLst>
              <a:path w="85089" h="51435">
                <a:moveTo>
                  <a:pt x="84521" y="0"/>
                </a:moveTo>
                <a:lnTo>
                  <a:pt x="0" y="49176"/>
                </a:lnTo>
                <a:lnTo>
                  <a:pt x="3077" y="50833"/>
                </a:lnTo>
                <a:lnTo>
                  <a:pt x="84521" y="3783"/>
                </a:lnTo>
                <a:lnTo>
                  <a:pt x="845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5963622" y="3361716"/>
            <a:ext cx="81915" cy="47625"/>
          </a:xfrm>
          <a:custGeom>
            <a:avLst/>
            <a:gdLst/>
            <a:ahLst/>
            <a:cxnLst/>
            <a:rect l="l" t="t" r="r" b="b"/>
            <a:pathLst>
              <a:path w="81914" h="47625">
                <a:moveTo>
                  <a:pt x="81911" y="0"/>
                </a:moveTo>
                <a:lnTo>
                  <a:pt x="81434" y="0"/>
                </a:lnTo>
                <a:lnTo>
                  <a:pt x="0" y="46820"/>
                </a:lnTo>
                <a:lnTo>
                  <a:pt x="0" y="47055"/>
                </a:lnTo>
                <a:lnTo>
                  <a:pt x="476" y="47055"/>
                </a:lnTo>
                <a:lnTo>
                  <a:pt x="81911" y="254"/>
                </a:lnTo>
                <a:lnTo>
                  <a:pt x="819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5962892" y="3358887"/>
            <a:ext cx="83185" cy="51435"/>
          </a:xfrm>
          <a:custGeom>
            <a:avLst/>
            <a:gdLst/>
            <a:ahLst/>
            <a:cxnLst/>
            <a:rect l="l" t="t" r="r" b="b"/>
            <a:pathLst>
              <a:path w="83185" h="51435">
                <a:moveTo>
                  <a:pt x="82863" y="0"/>
                </a:moveTo>
                <a:lnTo>
                  <a:pt x="0" y="47911"/>
                </a:lnTo>
                <a:lnTo>
                  <a:pt x="0" y="49885"/>
                </a:lnTo>
                <a:lnTo>
                  <a:pt x="1429" y="50833"/>
                </a:lnTo>
                <a:lnTo>
                  <a:pt x="82863" y="3783"/>
                </a:lnTo>
                <a:lnTo>
                  <a:pt x="828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6046232" y="3361716"/>
            <a:ext cx="82550" cy="47625"/>
          </a:xfrm>
          <a:custGeom>
            <a:avLst/>
            <a:gdLst/>
            <a:ahLst/>
            <a:cxnLst/>
            <a:rect l="l" t="t" r="r" b="b"/>
            <a:pathLst>
              <a:path w="82550" h="47625">
                <a:moveTo>
                  <a:pt x="254" y="0"/>
                </a:moveTo>
                <a:lnTo>
                  <a:pt x="0" y="0"/>
                </a:lnTo>
                <a:lnTo>
                  <a:pt x="0" y="254"/>
                </a:lnTo>
                <a:lnTo>
                  <a:pt x="81688" y="47055"/>
                </a:lnTo>
                <a:lnTo>
                  <a:pt x="82165" y="47055"/>
                </a:lnTo>
                <a:lnTo>
                  <a:pt x="82165" y="46820"/>
                </a:lnTo>
                <a:lnTo>
                  <a:pt x="2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6045756" y="3358887"/>
            <a:ext cx="83185" cy="52069"/>
          </a:xfrm>
          <a:custGeom>
            <a:avLst/>
            <a:gdLst/>
            <a:ahLst/>
            <a:cxnLst/>
            <a:rect l="l" t="t" r="r" b="b"/>
            <a:pathLst>
              <a:path w="83185" h="52070">
                <a:moveTo>
                  <a:pt x="0" y="0"/>
                </a:moveTo>
                <a:lnTo>
                  <a:pt x="0" y="3783"/>
                </a:lnTo>
                <a:lnTo>
                  <a:pt x="82641" y="51780"/>
                </a:lnTo>
                <a:lnTo>
                  <a:pt x="82641" y="4791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6051981" y="3351638"/>
            <a:ext cx="76835" cy="43815"/>
          </a:xfrm>
          <a:custGeom>
            <a:avLst/>
            <a:gdLst/>
            <a:ahLst/>
            <a:cxnLst/>
            <a:rect l="l" t="t" r="r" b="b"/>
            <a:pathLst>
              <a:path w="76835" h="43814">
                <a:moveTo>
                  <a:pt x="254" y="0"/>
                </a:moveTo>
                <a:lnTo>
                  <a:pt x="0" y="0"/>
                </a:lnTo>
                <a:lnTo>
                  <a:pt x="0" y="540"/>
                </a:lnTo>
                <a:lnTo>
                  <a:pt x="75940" y="43638"/>
                </a:lnTo>
                <a:lnTo>
                  <a:pt x="76416" y="43638"/>
                </a:lnTo>
                <a:lnTo>
                  <a:pt x="76416" y="43402"/>
                </a:lnTo>
                <a:lnTo>
                  <a:pt x="2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6050329" y="3349253"/>
            <a:ext cx="79375" cy="48260"/>
          </a:xfrm>
          <a:custGeom>
            <a:avLst/>
            <a:gdLst/>
            <a:ahLst/>
            <a:cxnLst/>
            <a:rect l="l" t="t" r="r" b="b"/>
            <a:pathLst>
              <a:path w="79375" h="48260">
                <a:moveTo>
                  <a:pt x="1905" y="0"/>
                </a:moveTo>
                <a:lnTo>
                  <a:pt x="0" y="3179"/>
                </a:lnTo>
                <a:lnTo>
                  <a:pt x="77369" y="47758"/>
                </a:lnTo>
                <a:lnTo>
                  <a:pt x="78862" y="45075"/>
                </a:lnTo>
                <a:lnTo>
                  <a:pt x="19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6129191" y="3361716"/>
            <a:ext cx="81915" cy="47625"/>
          </a:xfrm>
          <a:custGeom>
            <a:avLst/>
            <a:gdLst/>
            <a:ahLst/>
            <a:cxnLst/>
            <a:rect l="l" t="t" r="r" b="b"/>
            <a:pathLst>
              <a:path w="81914" h="47625">
                <a:moveTo>
                  <a:pt x="81911" y="0"/>
                </a:moveTo>
                <a:lnTo>
                  <a:pt x="81434" y="0"/>
                </a:lnTo>
                <a:lnTo>
                  <a:pt x="0" y="46820"/>
                </a:lnTo>
                <a:lnTo>
                  <a:pt x="0" y="47055"/>
                </a:lnTo>
                <a:lnTo>
                  <a:pt x="476" y="47055"/>
                </a:lnTo>
                <a:lnTo>
                  <a:pt x="81911" y="254"/>
                </a:lnTo>
                <a:lnTo>
                  <a:pt x="819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6128397" y="3360063"/>
            <a:ext cx="83185" cy="50800"/>
          </a:xfrm>
          <a:custGeom>
            <a:avLst/>
            <a:gdLst/>
            <a:ahLst/>
            <a:cxnLst/>
            <a:rect l="l" t="t" r="r" b="b"/>
            <a:pathLst>
              <a:path w="83185" h="50800">
                <a:moveTo>
                  <a:pt x="81053" y="0"/>
                </a:moveTo>
                <a:lnTo>
                  <a:pt x="0" y="46734"/>
                </a:lnTo>
                <a:lnTo>
                  <a:pt x="0" y="50604"/>
                </a:lnTo>
                <a:lnTo>
                  <a:pt x="82959" y="2607"/>
                </a:lnTo>
                <a:lnTo>
                  <a:pt x="82959" y="731"/>
                </a:lnTo>
                <a:lnTo>
                  <a:pt x="81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6211801" y="3361716"/>
            <a:ext cx="82550" cy="47625"/>
          </a:xfrm>
          <a:custGeom>
            <a:avLst/>
            <a:gdLst/>
            <a:ahLst/>
            <a:cxnLst/>
            <a:rect l="l" t="t" r="r" b="b"/>
            <a:pathLst>
              <a:path w="82550" h="47625">
                <a:moveTo>
                  <a:pt x="476" y="0"/>
                </a:moveTo>
                <a:lnTo>
                  <a:pt x="0" y="0"/>
                </a:lnTo>
                <a:lnTo>
                  <a:pt x="0" y="254"/>
                </a:lnTo>
                <a:lnTo>
                  <a:pt x="81942" y="47055"/>
                </a:lnTo>
                <a:lnTo>
                  <a:pt x="82165" y="47055"/>
                </a:lnTo>
                <a:lnTo>
                  <a:pt x="82165" y="46820"/>
                </a:lnTo>
                <a:lnTo>
                  <a:pt x="4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6211356" y="3360063"/>
            <a:ext cx="83185" cy="50800"/>
          </a:xfrm>
          <a:custGeom>
            <a:avLst/>
            <a:gdLst/>
            <a:ahLst/>
            <a:cxnLst/>
            <a:rect l="l" t="t" r="r" b="b"/>
            <a:pathLst>
              <a:path w="83185" h="50800">
                <a:moveTo>
                  <a:pt x="1651" y="0"/>
                </a:moveTo>
                <a:lnTo>
                  <a:pt x="0" y="731"/>
                </a:lnTo>
                <a:lnTo>
                  <a:pt x="0" y="2607"/>
                </a:lnTo>
                <a:lnTo>
                  <a:pt x="82609" y="50604"/>
                </a:lnTo>
                <a:lnTo>
                  <a:pt x="82609" y="46734"/>
                </a:lnTo>
                <a:lnTo>
                  <a:pt x="16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6223235" y="3354785"/>
            <a:ext cx="71120" cy="40640"/>
          </a:xfrm>
          <a:custGeom>
            <a:avLst/>
            <a:gdLst/>
            <a:ahLst/>
            <a:cxnLst/>
            <a:rect l="l" t="t" r="r" b="b"/>
            <a:pathLst>
              <a:path w="71120" h="40639">
                <a:moveTo>
                  <a:pt x="476" y="0"/>
                </a:moveTo>
                <a:lnTo>
                  <a:pt x="0" y="0"/>
                </a:lnTo>
                <a:lnTo>
                  <a:pt x="0" y="222"/>
                </a:lnTo>
                <a:lnTo>
                  <a:pt x="70508" y="40490"/>
                </a:lnTo>
                <a:lnTo>
                  <a:pt x="70731" y="40490"/>
                </a:lnTo>
                <a:lnTo>
                  <a:pt x="70731" y="40255"/>
                </a:lnTo>
                <a:lnTo>
                  <a:pt x="4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6221838" y="3352877"/>
            <a:ext cx="73025" cy="44450"/>
          </a:xfrm>
          <a:custGeom>
            <a:avLst/>
            <a:gdLst/>
            <a:ahLst/>
            <a:cxnLst/>
            <a:rect l="l" t="t" r="r" b="b"/>
            <a:pathLst>
              <a:path w="73025" h="44450">
                <a:moveTo>
                  <a:pt x="1873" y="0"/>
                </a:moveTo>
                <a:lnTo>
                  <a:pt x="0" y="2607"/>
                </a:lnTo>
                <a:lnTo>
                  <a:pt x="71429" y="44134"/>
                </a:lnTo>
                <a:lnTo>
                  <a:pt x="72827" y="41450"/>
                </a:lnTo>
                <a:lnTo>
                  <a:pt x="18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6294665" y="3361716"/>
            <a:ext cx="82550" cy="47625"/>
          </a:xfrm>
          <a:custGeom>
            <a:avLst/>
            <a:gdLst/>
            <a:ahLst/>
            <a:cxnLst/>
            <a:rect l="l" t="t" r="r" b="b"/>
            <a:pathLst>
              <a:path w="82550" h="47625">
                <a:moveTo>
                  <a:pt x="82006" y="0"/>
                </a:moveTo>
                <a:lnTo>
                  <a:pt x="81466" y="0"/>
                </a:lnTo>
                <a:lnTo>
                  <a:pt x="0" y="46820"/>
                </a:lnTo>
                <a:lnTo>
                  <a:pt x="0" y="47055"/>
                </a:lnTo>
                <a:lnTo>
                  <a:pt x="476" y="47055"/>
                </a:lnTo>
                <a:lnTo>
                  <a:pt x="82006" y="254"/>
                </a:lnTo>
                <a:lnTo>
                  <a:pt x="820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6293966" y="3358887"/>
            <a:ext cx="83185" cy="52069"/>
          </a:xfrm>
          <a:custGeom>
            <a:avLst/>
            <a:gdLst/>
            <a:ahLst/>
            <a:cxnLst/>
            <a:rect l="l" t="t" r="r" b="b"/>
            <a:pathLst>
              <a:path w="83185" h="52070">
                <a:moveTo>
                  <a:pt x="83181" y="0"/>
                </a:moveTo>
                <a:lnTo>
                  <a:pt x="0" y="47911"/>
                </a:lnTo>
                <a:lnTo>
                  <a:pt x="0" y="51780"/>
                </a:lnTo>
                <a:lnTo>
                  <a:pt x="83181" y="3783"/>
                </a:lnTo>
                <a:lnTo>
                  <a:pt x="831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6377402" y="3361716"/>
            <a:ext cx="82550" cy="47625"/>
          </a:xfrm>
          <a:custGeom>
            <a:avLst/>
            <a:gdLst/>
            <a:ahLst/>
            <a:cxnLst/>
            <a:rect l="l" t="t" r="r" b="b"/>
            <a:pathLst>
              <a:path w="82550" h="47625">
                <a:moveTo>
                  <a:pt x="444" y="0"/>
                </a:moveTo>
                <a:lnTo>
                  <a:pt x="0" y="0"/>
                </a:lnTo>
                <a:lnTo>
                  <a:pt x="0" y="254"/>
                </a:lnTo>
                <a:lnTo>
                  <a:pt x="81911" y="47055"/>
                </a:lnTo>
                <a:lnTo>
                  <a:pt x="82133" y="47055"/>
                </a:lnTo>
                <a:lnTo>
                  <a:pt x="82133" y="46820"/>
                </a:lnTo>
                <a:lnTo>
                  <a:pt x="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6377147" y="3358887"/>
            <a:ext cx="83820" cy="52069"/>
          </a:xfrm>
          <a:custGeom>
            <a:avLst/>
            <a:gdLst/>
            <a:ahLst/>
            <a:cxnLst/>
            <a:rect l="l" t="t" r="r" b="b"/>
            <a:pathLst>
              <a:path w="83820" h="52070">
                <a:moveTo>
                  <a:pt x="0" y="0"/>
                </a:moveTo>
                <a:lnTo>
                  <a:pt x="0" y="3783"/>
                </a:lnTo>
                <a:lnTo>
                  <a:pt x="81688" y="51542"/>
                </a:lnTo>
                <a:lnTo>
                  <a:pt x="83340" y="483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6371399" y="3300098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0"/>
                </a:moveTo>
                <a:lnTo>
                  <a:pt x="0" y="0"/>
                </a:lnTo>
                <a:lnTo>
                  <a:pt x="0" y="6374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6371161" y="3299844"/>
            <a:ext cx="0" cy="6476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0"/>
                </a:moveTo>
                <a:lnTo>
                  <a:pt x="0" y="64492"/>
                </a:lnTo>
              </a:path>
            </a:pathLst>
          </a:custGeom>
          <a:ln w="3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6382833" y="3300098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0"/>
                </a:moveTo>
                <a:lnTo>
                  <a:pt x="0" y="0"/>
                </a:lnTo>
                <a:lnTo>
                  <a:pt x="0" y="6374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6382626" y="3299844"/>
            <a:ext cx="0" cy="6476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0"/>
                </a:moveTo>
                <a:lnTo>
                  <a:pt x="0" y="64492"/>
                </a:lnTo>
              </a:path>
            </a:pathLst>
          </a:custGeom>
          <a:ln w="33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6211578" y="3300098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0"/>
                </a:lnTo>
                <a:lnTo>
                  <a:pt x="0" y="6069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6211229" y="3299844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0"/>
                </a:lnTo>
              </a:path>
            </a:pathLst>
          </a:custGeom>
          <a:ln w="3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5880431" y="3553606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0"/>
                </a:lnTo>
                <a:lnTo>
                  <a:pt x="0" y="6093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5879958" y="3552897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0"/>
                </a:moveTo>
                <a:lnTo>
                  <a:pt x="0" y="61640"/>
                </a:lnTo>
              </a:path>
            </a:pathLst>
          </a:custGeom>
          <a:ln w="33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5743555" y="3505619"/>
            <a:ext cx="53975" cy="30480"/>
          </a:xfrm>
          <a:custGeom>
            <a:avLst/>
            <a:gdLst/>
            <a:ahLst/>
            <a:cxnLst/>
            <a:rect l="l" t="t" r="r" b="b"/>
            <a:pathLst>
              <a:path w="53975" h="30479">
                <a:moveTo>
                  <a:pt x="53774" y="0"/>
                </a:moveTo>
                <a:lnTo>
                  <a:pt x="53300" y="0"/>
                </a:lnTo>
                <a:lnTo>
                  <a:pt x="0" y="29991"/>
                </a:lnTo>
                <a:lnTo>
                  <a:pt x="0" y="30227"/>
                </a:lnTo>
                <a:lnTo>
                  <a:pt x="473" y="30227"/>
                </a:lnTo>
                <a:lnTo>
                  <a:pt x="53774" y="235"/>
                </a:lnTo>
                <a:lnTo>
                  <a:pt x="537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5742612" y="3503959"/>
            <a:ext cx="55244" cy="33655"/>
          </a:xfrm>
          <a:custGeom>
            <a:avLst/>
            <a:gdLst/>
            <a:ahLst/>
            <a:cxnLst/>
            <a:rect l="l" t="t" r="r" b="b"/>
            <a:pathLst>
              <a:path w="55245" h="33654">
                <a:moveTo>
                  <a:pt x="53059" y="0"/>
                </a:moveTo>
                <a:lnTo>
                  <a:pt x="0" y="30704"/>
                </a:lnTo>
                <a:lnTo>
                  <a:pt x="1416" y="33546"/>
                </a:lnTo>
                <a:lnTo>
                  <a:pt x="54717" y="2607"/>
                </a:lnTo>
                <a:lnTo>
                  <a:pt x="54717" y="712"/>
                </a:lnTo>
                <a:lnTo>
                  <a:pt x="530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5337175" y="1772411"/>
            <a:ext cx="3013075" cy="339725"/>
          </a:xfrm>
          <a:custGeom>
            <a:avLst/>
            <a:gdLst/>
            <a:ahLst/>
            <a:cxnLst/>
            <a:rect l="l" t="t" r="r" b="b"/>
            <a:pathLst>
              <a:path w="3013075" h="339725">
                <a:moveTo>
                  <a:pt x="0" y="339725"/>
                </a:moveTo>
                <a:lnTo>
                  <a:pt x="3013075" y="339725"/>
                </a:lnTo>
                <a:lnTo>
                  <a:pt x="3013075" y="0"/>
                </a:lnTo>
                <a:lnTo>
                  <a:pt x="0" y="0"/>
                </a:lnTo>
                <a:lnTo>
                  <a:pt x="0" y="339725"/>
                </a:lnTo>
                <a:close/>
              </a:path>
            </a:pathLst>
          </a:custGeom>
          <a:solidFill>
            <a:srgbClr val="EFFF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42862" y="3378200"/>
            <a:ext cx="4495800" cy="3423920"/>
          </a:xfrm>
          <a:custGeom>
            <a:avLst/>
            <a:gdLst/>
            <a:ahLst/>
            <a:cxnLst/>
            <a:rect l="l" t="t" r="r" b="b"/>
            <a:pathLst>
              <a:path w="4495800" h="3423920">
                <a:moveTo>
                  <a:pt x="0" y="3423920"/>
                </a:moveTo>
                <a:lnTo>
                  <a:pt x="4495800" y="3423920"/>
                </a:lnTo>
                <a:lnTo>
                  <a:pt x="4495800" y="0"/>
                </a:lnTo>
                <a:lnTo>
                  <a:pt x="0" y="0"/>
                </a:lnTo>
                <a:lnTo>
                  <a:pt x="0" y="3423920"/>
                </a:lnTo>
                <a:close/>
              </a:path>
            </a:pathLst>
          </a:custGeom>
          <a:solidFill>
            <a:srgbClr val="E7FF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273366" y="4111707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92974"/>
                </a:moveTo>
                <a:lnTo>
                  <a:pt x="0" y="0"/>
                </a:lnTo>
              </a:path>
            </a:pathLst>
          </a:custGeom>
          <a:ln w="6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288257" y="4122395"/>
            <a:ext cx="0" cy="71755"/>
          </a:xfrm>
          <a:custGeom>
            <a:avLst/>
            <a:gdLst/>
            <a:ahLst/>
            <a:cxnLst/>
            <a:rect l="l" t="t" r="r" b="b"/>
            <a:pathLst>
              <a:path h="71754">
                <a:moveTo>
                  <a:pt x="0" y="71598"/>
                </a:moveTo>
                <a:lnTo>
                  <a:pt x="0" y="0"/>
                </a:lnTo>
              </a:path>
            </a:pathLst>
          </a:custGeom>
          <a:ln w="6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277949" y="4204682"/>
            <a:ext cx="74930" cy="46355"/>
          </a:xfrm>
          <a:custGeom>
            <a:avLst/>
            <a:gdLst/>
            <a:ahLst/>
            <a:cxnLst/>
            <a:rect l="l" t="t" r="r" b="b"/>
            <a:pathLst>
              <a:path w="74929" h="46354">
                <a:moveTo>
                  <a:pt x="74466" y="45950"/>
                </a:moveTo>
                <a:lnTo>
                  <a:pt x="0" y="0"/>
                </a:lnTo>
              </a:path>
            </a:pathLst>
          </a:custGeom>
          <a:ln w="62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352416" y="4204682"/>
            <a:ext cx="74930" cy="46355"/>
          </a:xfrm>
          <a:custGeom>
            <a:avLst/>
            <a:gdLst/>
            <a:ahLst/>
            <a:cxnLst/>
            <a:rect l="l" t="t" r="r" b="b"/>
            <a:pathLst>
              <a:path w="74929" h="46354">
                <a:moveTo>
                  <a:pt x="74466" y="0"/>
                </a:moveTo>
                <a:lnTo>
                  <a:pt x="0" y="45950"/>
                </a:lnTo>
              </a:path>
            </a:pathLst>
          </a:custGeom>
          <a:ln w="62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352416" y="4193994"/>
            <a:ext cx="59690" cy="36830"/>
          </a:xfrm>
          <a:custGeom>
            <a:avLst/>
            <a:gdLst/>
            <a:ahLst/>
            <a:cxnLst/>
            <a:rect l="l" t="t" r="r" b="b"/>
            <a:pathLst>
              <a:path w="59690" h="36829">
                <a:moveTo>
                  <a:pt x="59570" y="0"/>
                </a:moveTo>
                <a:lnTo>
                  <a:pt x="0" y="36335"/>
                </a:lnTo>
              </a:path>
            </a:pathLst>
          </a:custGeom>
          <a:ln w="62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426882" y="4111707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0"/>
                </a:moveTo>
                <a:lnTo>
                  <a:pt x="0" y="92974"/>
                </a:lnTo>
              </a:path>
            </a:pathLst>
          </a:custGeom>
          <a:ln w="6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352416" y="4065756"/>
            <a:ext cx="74930" cy="46355"/>
          </a:xfrm>
          <a:custGeom>
            <a:avLst/>
            <a:gdLst/>
            <a:ahLst/>
            <a:cxnLst/>
            <a:rect l="l" t="t" r="r" b="b"/>
            <a:pathLst>
              <a:path w="74929" h="46354">
                <a:moveTo>
                  <a:pt x="0" y="0"/>
                </a:moveTo>
                <a:lnTo>
                  <a:pt x="74466" y="45950"/>
                </a:lnTo>
              </a:path>
            </a:pathLst>
          </a:custGeom>
          <a:ln w="62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352416" y="4086059"/>
            <a:ext cx="59690" cy="36830"/>
          </a:xfrm>
          <a:custGeom>
            <a:avLst/>
            <a:gdLst/>
            <a:ahLst/>
            <a:cxnLst/>
            <a:rect l="l" t="t" r="r" b="b"/>
            <a:pathLst>
              <a:path w="59690" h="36829">
                <a:moveTo>
                  <a:pt x="0" y="0"/>
                </a:moveTo>
                <a:lnTo>
                  <a:pt x="59570" y="36335"/>
                </a:lnTo>
              </a:path>
            </a:pathLst>
          </a:custGeom>
          <a:ln w="62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273366" y="4065756"/>
            <a:ext cx="79375" cy="46355"/>
          </a:xfrm>
          <a:custGeom>
            <a:avLst/>
            <a:gdLst/>
            <a:ahLst/>
            <a:cxnLst/>
            <a:rect l="l" t="t" r="r" b="b"/>
            <a:pathLst>
              <a:path w="79375" h="46354">
                <a:moveTo>
                  <a:pt x="0" y="45950"/>
                </a:moveTo>
                <a:lnTo>
                  <a:pt x="79049" y="0"/>
                </a:lnTo>
              </a:path>
            </a:pathLst>
          </a:custGeom>
          <a:ln w="62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432611" y="4204682"/>
            <a:ext cx="74930" cy="46355"/>
          </a:xfrm>
          <a:custGeom>
            <a:avLst/>
            <a:gdLst/>
            <a:ahLst/>
            <a:cxnLst/>
            <a:rect l="l" t="t" r="r" b="b"/>
            <a:pathLst>
              <a:path w="74929" h="46354">
                <a:moveTo>
                  <a:pt x="74466" y="45950"/>
                </a:moveTo>
                <a:lnTo>
                  <a:pt x="0" y="0"/>
                </a:lnTo>
              </a:path>
            </a:pathLst>
          </a:custGeom>
          <a:ln w="62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507078" y="4204682"/>
            <a:ext cx="74930" cy="46355"/>
          </a:xfrm>
          <a:custGeom>
            <a:avLst/>
            <a:gdLst/>
            <a:ahLst/>
            <a:cxnLst/>
            <a:rect l="l" t="t" r="r" b="b"/>
            <a:pathLst>
              <a:path w="74929" h="46354">
                <a:moveTo>
                  <a:pt x="74466" y="0"/>
                </a:moveTo>
                <a:lnTo>
                  <a:pt x="0" y="45950"/>
                </a:lnTo>
              </a:path>
            </a:pathLst>
          </a:custGeom>
          <a:ln w="62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581544" y="4111707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0"/>
                </a:moveTo>
                <a:lnTo>
                  <a:pt x="0" y="92974"/>
                </a:lnTo>
              </a:path>
            </a:pathLst>
          </a:custGeom>
          <a:ln w="6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507078" y="4065756"/>
            <a:ext cx="74930" cy="46355"/>
          </a:xfrm>
          <a:custGeom>
            <a:avLst/>
            <a:gdLst/>
            <a:ahLst/>
            <a:cxnLst/>
            <a:rect l="l" t="t" r="r" b="b"/>
            <a:pathLst>
              <a:path w="74929" h="46354">
                <a:moveTo>
                  <a:pt x="0" y="0"/>
                </a:moveTo>
                <a:lnTo>
                  <a:pt x="74466" y="45950"/>
                </a:lnTo>
              </a:path>
            </a:pathLst>
          </a:custGeom>
          <a:ln w="62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432611" y="4065756"/>
            <a:ext cx="74930" cy="46355"/>
          </a:xfrm>
          <a:custGeom>
            <a:avLst/>
            <a:gdLst/>
            <a:ahLst/>
            <a:cxnLst/>
            <a:rect l="l" t="t" r="r" b="b"/>
            <a:pathLst>
              <a:path w="74929" h="46354">
                <a:moveTo>
                  <a:pt x="74466" y="0"/>
                </a:moveTo>
                <a:lnTo>
                  <a:pt x="0" y="45950"/>
                </a:lnTo>
              </a:path>
            </a:pathLst>
          </a:custGeom>
          <a:ln w="62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586146" y="4204682"/>
            <a:ext cx="74930" cy="46355"/>
          </a:xfrm>
          <a:custGeom>
            <a:avLst/>
            <a:gdLst/>
            <a:ahLst/>
            <a:cxnLst/>
            <a:rect l="l" t="t" r="r" b="b"/>
            <a:pathLst>
              <a:path w="74929" h="46354">
                <a:moveTo>
                  <a:pt x="74433" y="45950"/>
                </a:moveTo>
                <a:lnTo>
                  <a:pt x="0" y="0"/>
                </a:lnTo>
              </a:path>
            </a:pathLst>
          </a:custGeom>
          <a:ln w="62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660580" y="4204682"/>
            <a:ext cx="74930" cy="46355"/>
          </a:xfrm>
          <a:custGeom>
            <a:avLst/>
            <a:gdLst/>
            <a:ahLst/>
            <a:cxnLst/>
            <a:rect l="l" t="t" r="r" b="b"/>
            <a:pathLst>
              <a:path w="74929" h="46354">
                <a:moveTo>
                  <a:pt x="74480" y="0"/>
                </a:moveTo>
                <a:lnTo>
                  <a:pt x="0" y="45950"/>
                </a:lnTo>
              </a:path>
            </a:pathLst>
          </a:custGeom>
          <a:ln w="62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660580" y="4193994"/>
            <a:ext cx="59690" cy="36830"/>
          </a:xfrm>
          <a:custGeom>
            <a:avLst/>
            <a:gdLst/>
            <a:ahLst/>
            <a:cxnLst/>
            <a:rect l="l" t="t" r="r" b="b"/>
            <a:pathLst>
              <a:path w="59690" h="36829">
                <a:moveTo>
                  <a:pt x="59593" y="0"/>
                </a:moveTo>
                <a:lnTo>
                  <a:pt x="0" y="36335"/>
                </a:lnTo>
              </a:path>
            </a:pathLst>
          </a:custGeom>
          <a:ln w="62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735060" y="4111707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0"/>
                </a:moveTo>
                <a:lnTo>
                  <a:pt x="0" y="92974"/>
                </a:lnTo>
              </a:path>
            </a:pathLst>
          </a:custGeom>
          <a:ln w="6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660580" y="4065756"/>
            <a:ext cx="74930" cy="46355"/>
          </a:xfrm>
          <a:custGeom>
            <a:avLst/>
            <a:gdLst/>
            <a:ahLst/>
            <a:cxnLst/>
            <a:rect l="l" t="t" r="r" b="b"/>
            <a:pathLst>
              <a:path w="74929" h="46354">
                <a:moveTo>
                  <a:pt x="0" y="0"/>
                </a:moveTo>
                <a:lnTo>
                  <a:pt x="74480" y="45950"/>
                </a:lnTo>
              </a:path>
            </a:pathLst>
          </a:custGeom>
          <a:ln w="62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660580" y="4086059"/>
            <a:ext cx="59690" cy="36830"/>
          </a:xfrm>
          <a:custGeom>
            <a:avLst/>
            <a:gdLst/>
            <a:ahLst/>
            <a:cxnLst/>
            <a:rect l="l" t="t" r="r" b="b"/>
            <a:pathLst>
              <a:path w="59690" h="36829">
                <a:moveTo>
                  <a:pt x="0" y="0"/>
                </a:moveTo>
                <a:lnTo>
                  <a:pt x="59593" y="36335"/>
                </a:lnTo>
              </a:path>
            </a:pathLst>
          </a:custGeom>
          <a:ln w="62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586146" y="4065756"/>
            <a:ext cx="74930" cy="46355"/>
          </a:xfrm>
          <a:custGeom>
            <a:avLst/>
            <a:gdLst/>
            <a:ahLst/>
            <a:cxnLst/>
            <a:rect l="l" t="t" r="r" b="b"/>
            <a:pathLst>
              <a:path w="74929" h="46354">
                <a:moveTo>
                  <a:pt x="74433" y="0"/>
                </a:moveTo>
                <a:lnTo>
                  <a:pt x="0" y="45950"/>
                </a:lnTo>
              </a:path>
            </a:pathLst>
          </a:custGeom>
          <a:ln w="62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352416" y="4009117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639"/>
                </a:lnTo>
              </a:path>
            </a:pathLst>
          </a:custGeom>
          <a:ln w="6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496765" y="4009117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0"/>
                </a:moveTo>
                <a:lnTo>
                  <a:pt x="0" y="61983"/>
                </a:lnTo>
              </a:path>
            </a:pathLst>
          </a:custGeom>
          <a:ln w="6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511661" y="4009117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0"/>
                </a:moveTo>
                <a:lnTo>
                  <a:pt x="0" y="61983"/>
                </a:lnTo>
              </a:path>
            </a:pathLst>
          </a:custGeom>
          <a:ln w="6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660580" y="4009117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639"/>
                </a:lnTo>
              </a:path>
            </a:pathLst>
          </a:custGeom>
          <a:ln w="6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739662" y="4204682"/>
            <a:ext cx="40640" cy="26034"/>
          </a:xfrm>
          <a:custGeom>
            <a:avLst/>
            <a:gdLst/>
            <a:ahLst/>
            <a:cxnLst/>
            <a:rect l="l" t="t" r="r" b="b"/>
            <a:pathLst>
              <a:path w="40640" h="26035">
                <a:moveTo>
                  <a:pt x="0" y="0"/>
                </a:moveTo>
                <a:lnTo>
                  <a:pt x="40057" y="25647"/>
                </a:lnTo>
              </a:path>
            </a:pathLst>
          </a:custGeom>
          <a:ln w="62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511661" y="4245288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6639"/>
                </a:moveTo>
                <a:lnTo>
                  <a:pt x="0" y="0"/>
                </a:lnTo>
              </a:path>
            </a:pathLst>
          </a:custGeom>
          <a:ln w="6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496765" y="4245288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6639"/>
                </a:moveTo>
                <a:lnTo>
                  <a:pt x="0" y="0"/>
                </a:lnTo>
              </a:path>
            </a:pathLst>
          </a:custGeom>
          <a:ln w="6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228682" y="4204682"/>
            <a:ext cx="45085" cy="26034"/>
          </a:xfrm>
          <a:custGeom>
            <a:avLst/>
            <a:gdLst/>
            <a:ahLst/>
            <a:cxnLst/>
            <a:rect l="l" t="t" r="r" b="b"/>
            <a:pathLst>
              <a:path w="45085" h="26035">
                <a:moveTo>
                  <a:pt x="44683" y="0"/>
                </a:moveTo>
                <a:lnTo>
                  <a:pt x="0" y="25647"/>
                </a:lnTo>
              </a:path>
            </a:pathLst>
          </a:custGeom>
          <a:ln w="62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1220641" y="4171363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89727"/>
                </a:moveTo>
                <a:lnTo>
                  <a:pt x="0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1235483" y="4181481"/>
            <a:ext cx="0" cy="75565"/>
          </a:xfrm>
          <a:custGeom>
            <a:avLst/>
            <a:gdLst/>
            <a:ahLst/>
            <a:cxnLst/>
            <a:rect l="l" t="t" r="r" b="b"/>
            <a:pathLst>
              <a:path h="75564">
                <a:moveTo>
                  <a:pt x="0" y="75188"/>
                </a:moveTo>
                <a:lnTo>
                  <a:pt x="0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1220641" y="4261090"/>
            <a:ext cx="74930" cy="45720"/>
          </a:xfrm>
          <a:custGeom>
            <a:avLst/>
            <a:gdLst/>
            <a:ahLst/>
            <a:cxnLst/>
            <a:rect l="l" t="t" r="r" b="b"/>
            <a:pathLst>
              <a:path w="74930" h="45720">
                <a:moveTo>
                  <a:pt x="0" y="0"/>
                </a:moveTo>
                <a:lnTo>
                  <a:pt x="74856" y="45493"/>
                </a:lnTo>
              </a:path>
            </a:pathLst>
          </a:custGeom>
          <a:ln w="5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1300661" y="4261090"/>
            <a:ext cx="74295" cy="45720"/>
          </a:xfrm>
          <a:custGeom>
            <a:avLst/>
            <a:gdLst/>
            <a:ahLst/>
            <a:cxnLst/>
            <a:rect l="l" t="t" r="r" b="b"/>
            <a:pathLst>
              <a:path w="74294" h="45720">
                <a:moveTo>
                  <a:pt x="74221" y="0"/>
                </a:moveTo>
                <a:lnTo>
                  <a:pt x="0" y="45493"/>
                </a:lnTo>
              </a:path>
            </a:pathLst>
          </a:custGeom>
          <a:ln w="5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1295497" y="4251614"/>
            <a:ext cx="64769" cy="40005"/>
          </a:xfrm>
          <a:custGeom>
            <a:avLst/>
            <a:gdLst/>
            <a:ahLst/>
            <a:cxnLst/>
            <a:rect l="l" t="t" r="r" b="b"/>
            <a:pathLst>
              <a:path w="64769" h="40004">
                <a:moveTo>
                  <a:pt x="0" y="39805"/>
                </a:moveTo>
                <a:lnTo>
                  <a:pt x="64519" y="0"/>
                </a:lnTo>
              </a:path>
            </a:pathLst>
          </a:custGeom>
          <a:ln w="50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1374882" y="4176439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651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1300661" y="4125885"/>
            <a:ext cx="74295" cy="45720"/>
          </a:xfrm>
          <a:custGeom>
            <a:avLst/>
            <a:gdLst/>
            <a:ahLst/>
            <a:cxnLst/>
            <a:rect l="l" t="t" r="r" b="b"/>
            <a:pathLst>
              <a:path w="74294" h="45720">
                <a:moveTo>
                  <a:pt x="0" y="0"/>
                </a:moveTo>
                <a:lnTo>
                  <a:pt x="74221" y="45477"/>
                </a:lnTo>
              </a:path>
            </a:pathLst>
          </a:custGeom>
          <a:ln w="5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1295497" y="4146112"/>
            <a:ext cx="64769" cy="35560"/>
          </a:xfrm>
          <a:custGeom>
            <a:avLst/>
            <a:gdLst/>
            <a:ahLst/>
            <a:cxnLst/>
            <a:rect l="l" t="t" r="r" b="b"/>
            <a:pathLst>
              <a:path w="64769" h="35560">
                <a:moveTo>
                  <a:pt x="64519" y="35369"/>
                </a:moveTo>
                <a:lnTo>
                  <a:pt x="0" y="0"/>
                </a:lnTo>
              </a:path>
            </a:pathLst>
          </a:custGeom>
          <a:ln w="50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1220641" y="4125885"/>
            <a:ext cx="80010" cy="45720"/>
          </a:xfrm>
          <a:custGeom>
            <a:avLst/>
            <a:gdLst/>
            <a:ahLst/>
            <a:cxnLst/>
            <a:rect l="l" t="t" r="r" b="b"/>
            <a:pathLst>
              <a:path w="80009" h="45720">
                <a:moveTo>
                  <a:pt x="80020" y="0"/>
                </a:moveTo>
                <a:lnTo>
                  <a:pt x="0" y="45477"/>
                </a:lnTo>
              </a:path>
            </a:pathLst>
          </a:custGeom>
          <a:ln w="50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1454900" y="4125885"/>
            <a:ext cx="74930" cy="45720"/>
          </a:xfrm>
          <a:custGeom>
            <a:avLst/>
            <a:gdLst/>
            <a:ahLst/>
            <a:cxnLst/>
            <a:rect l="l" t="t" r="r" b="b"/>
            <a:pathLst>
              <a:path w="74930" h="45720">
                <a:moveTo>
                  <a:pt x="0" y="0"/>
                </a:moveTo>
                <a:lnTo>
                  <a:pt x="74859" y="45477"/>
                </a:lnTo>
              </a:path>
            </a:pathLst>
          </a:custGeom>
          <a:ln w="5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1449715" y="4146112"/>
            <a:ext cx="70485" cy="40640"/>
          </a:xfrm>
          <a:custGeom>
            <a:avLst/>
            <a:gdLst/>
            <a:ahLst/>
            <a:cxnLst/>
            <a:rect l="l" t="t" r="r" b="b"/>
            <a:pathLst>
              <a:path w="70484" h="40639">
                <a:moveTo>
                  <a:pt x="0" y="0"/>
                </a:moveTo>
                <a:lnTo>
                  <a:pt x="70362" y="40424"/>
                </a:lnTo>
              </a:path>
            </a:pathLst>
          </a:custGeom>
          <a:ln w="5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1374882" y="4125885"/>
            <a:ext cx="80010" cy="45720"/>
          </a:xfrm>
          <a:custGeom>
            <a:avLst/>
            <a:gdLst/>
            <a:ahLst/>
            <a:cxnLst/>
            <a:rect l="l" t="t" r="r" b="b"/>
            <a:pathLst>
              <a:path w="80009" h="45720">
                <a:moveTo>
                  <a:pt x="80017" y="0"/>
                </a:moveTo>
                <a:lnTo>
                  <a:pt x="0" y="45477"/>
                </a:lnTo>
              </a:path>
            </a:pathLst>
          </a:custGeom>
          <a:ln w="50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1529759" y="4125885"/>
            <a:ext cx="74930" cy="45720"/>
          </a:xfrm>
          <a:custGeom>
            <a:avLst/>
            <a:gdLst/>
            <a:ahLst/>
            <a:cxnLst/>
            <a:rect l="l" t="t" r="r" b="b"/>
            <a:pathLst>
              <a:path w="74930" h="45720">
                <a:moveTo>
                  <a:pt x="74832" y="0"/>
                </a:moveTo>
                <a:lnTo>
                  <a:pt x="0" y="45477"/>
                </a:lnTo>
              </a:path>
            </a:pathLst>
          </a:custGeom>
          <a:ln w="5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1604592" y="4041223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661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1619458" y="4050702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132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1609776" y="4125885"/>
            <a:ext cx="74930" cy="45720"/>
          </a:xfrm>
          <a:custGeom>
            <a:avLst/>
            <a:gdLst/>
            <a:ahLst/>
            <a:cxnLst/>
            <a:rect l="l" t="t" r="r" b="b"/>
            <a:pathLst>
              <a:path w="74930" h="45720">
                <a:moveTo>
                  <a:pt x="74832" y="45477"/>
                </a:moveTo>
                <a:lnTo>
                  <a:pt x="0" y="0"/>
                </a:lnTo>
              </a:path>
            </a:pathLst>
          </a:custGeom>
          <a:ln w="5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1684609" y="4125885"/>
            <a:ext cx="74930" cy="45720"/>
          </a:xfrm>
          <a:custGeom>
            <a:avLst/>
            <a:gdLst/>
            <a:ahLst/>
            <a:cxnLst/>
            <a:rect l="l" t="t" r="r" b="b"/>
            <a:pathLst>
              <a:path w="74930" h="45720">
                <a:moveTo>
                  <a:pt x="74859" y="0"/>
                </a:moveTo>
                <a:lnTo>
                  <a:pt x="0" y="45477"/>
                </a:lnTo>
              </a:path>
            </a:pathLst>
          </a:custGeom>
          <a:ln w="5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1684609" y="4120835"/>
            <a:ext cx="59690" cy="35560"/>
          </a:xfrm>
          <a:custGeom>
            <a:avLst/>
            <a:gdLst/>
            <a:ahLst/>
            <a:cxnLst/>
            <a:rect l="l" t="t" r="r" b="b"/>
            <a:pathLst>
              <a:path w="59689" h="35560">
                <a:moveTo>
                  <a:pt x="59384" y="0"/>
                </a:moveTo>
                <a:lnTo>
                  <a:pt x="0" y="35377"/>
                </a:lnTo>
              </a:path>
            </a:pathLst>
          </a:custGeom>
          <a:ln w="50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1759468" y="4041223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661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1684609" y="3995720"/>
            <a:ext cx="74930" cy="40640"/>
          </a:xfrm>
          <a:custGeom>
            <a:avLst/>
            <a:gdLst/>
            <a:ahLst/>
            <a:cxnLst/>
            <a:rect l="l" t="t" r="r" b="b"/>
            <a:pathLst>
              <a:path w="74930" h="40639">
                <a:moveTo>
                  <a:pt x="74859" y="40453"/>
                </a:moveTo>
                <a:lnTo>
                  <a:pt x="0" y="0"/>
                </a:lnTo>
              </a:path>
            </a:pathLst>
          </a:custGeom>
          <a:ln w="50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1684609" y="4010896"/>
            <a:ext cx="59690" cy="34925"/>
          </a:xfrm>
          <a:custGeom>
            <a:avLst/>
            <a:gdLst/>
            <a:ahLst/>
            <a:cxnLst/>
            <a:rect l="l" t="t" r="r" b="b"/>
            <a:pathLst>
              <a:path w="59689" h="34925">
                <a:moveTo>
                  <a:pt x="0" y="0"/>
                </a:moveTo>
                <a:lnTo>
                  <a:pt x="59384" y="34755"/>
                </a:lnTo>
              </a:path>
            </a:pathLst>
          </a:custGeom>
          <a:ln w="5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1604592" y="3995720"/>
            <a:ext cx="80010" cy="45720"/>
          </a:xfrm>
          <a:custGeom>
            <a:avLst/>
            <a:gdLst/>
            <a:ahLst/>
            <a:cxnLst/>
            <a:rect l="l" t="t" r="r" b="b"/>
            <a:pathLst>
              <a:path w="80010" h="45720">
                <a:moveTo>
                  <a:pt x="0" y="45503"/>
                </a:moveTo>
                <a:lnTo>
                  <a:pt x="80017" y="0"/>
                </a:lnTo>
              </a:path>
            </a:pathLst>
          </a:custGeom>
          <a:ln w="50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1170953" y="4261090"/>
            <a:ext cx="50165" cy="30480"/>
          </a:xfrm>
          <a:custGeom>
            <a:avLst/>
            <a:gdLst/>
            <a:ahLst/>
            <a:cxnLst/>
            <a:rect l="l" t="t" r="r" b="b"/>
            <a:pathLst>
              <a:path w="50165" h="30479">
                <a:moveTo>
                  <a:pt x="0" y="30329"/>
                </a:moveTo>
                <a:lnTo>
                  <a:pt x="49687" y="0"/>
                </a:lnTo>
              </a:path>
            </a:pathLst>
          </a:custGeom>
          <a:ln w="5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1295497" y="4311636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49913"/>
                </a:moveTo>
                <a:lnTo>
                  <a:pt x="0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1684609" y="3940763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54956"/>
                </a:moveTo>
                <a:lnTo>
                  <a:pt x="0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1759468" y="4010896"/>
            <a:ext cx="50165" cy="25400"/>
          </a:xfrm>
          <a:custGeom>
            <a:avLst/>
            <a:gdLst/>
            <a:ahLst/>
            <a:cxnLst/>
            <a:rect l="l" t="t" r="r" b="b"/>
            <a:pathLst>
              <a:path w="50164" h="25400">
                <a:moveTo>
                  <a:pt x="0" y="25276"/>
                </a:moveTo>
                <a:lnTo>
                  <a:pt x="49703" y="0"/>
                </a:lnTo>
              </a:path>
            </a:pathLst>
          </a:custGeom>
          <a:ln w="50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3907078" y="4106808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89658"/>
                </a:moveTo>
                <a:lnTo>
                  <a:pt x="0" y="0"/>
                </a:lnTo>
              </a:path>
            </a:pathLst>
          </a:custGeom>
          <a:ln w="4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3921866" y="4116605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70052"/>
                </a:moveTo>
                <a:lnTo>
                  <a:pt x="0" y="0"/>
                </a:lnTo>
              </a:path>
            </a:pathLst>
          </a:custGeom>
          <a:ln w="4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3907078" y="4196466"/>
            <a:ext cx="79375" cy="45085"/>
          </a:xfrm>
          <a:custGeom>
            <a:avLst/>
            <a:gdLst/>
            <a:ahLst/>
            <a:cxnLst/>
            <a:rect l="l" t="t" r="r" b="b"/>
            <a:pathLst>
              <a:path w="79375" h="45085">
                <a:moveTo>
                  <a:pt x="79372" y="44840"/>
                </a:moveTo>
                <a:lnTo>
                  <a:pt x="0" y="0"/>
                </a:lnTo>
              </a:path>
            </a:pathLst>
          </a:custGeom>
          <a:ln w="4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3986452" y="4196466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5">
                <a:moveTo>
                  <a:pt x="74253" y="0"/>
                </a:moveTo>
                <a:lnTo>
                  <a:pt x="0" y="44840"/>
                </a:lnTo>
              </a:path>
            </a:pathLst>
          </a:custGeom>
          <a:ln w="4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4060705" y="4106808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89658"/>
                </a:lnTo>
              </a:path>
            </a:pathLst>
          </a:custGeom>
          <a:ln w="4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4045625" y="4116605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052"/>
                </a:lnTo>
              </a:path>
            </a:pathLst>
          </a:custGeom>
          <a:ln w="4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3986452" y="4061967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5">
                <a:moveTo>
                  <a:pt x="0" y="0"/>
                </a:moveTo>
                <a:lnTo>
                  <a:pt x="74253" y="44840"/>
                </a:lnTo>
              </a:path>
            </a:pathLst>
          </a:custGeom>
          <a:ln w="4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3907078" y="4061967"/>
            <a:ext cx="79375" cy="45085"/>
          </a:xfrm>
          <a:custGeom>
            <a:avLst/>
            <a:gdLst/>
            <a:ahLst/>
            <a:cxnLst/>
            <a:rect l="l" t="t" r="r" b="b"/>
            <a:pathLst>
              <a:path w="79375" h="45085">
                <a:moveTo>
                  <a:pt x="79372" y="0"/>
                </a:moveTo>
                <a:lnTo>
                  <a:pt x="0" y="44840"/>
                </a:lnTo>
              </a:path>
            </a:pathLst>
          </a:custGeom>
          <a:ln w="4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3827982" y="4061967"/>
            <a:ext cx="79375" cy="45085"/>
          </a:xfrm>
          <a:custGeom>
            <a:avLst/>
            <a:gdLst/>
            <a:ahLst/>
            <a:cxnLst/>
            <a:rect l="l" t="t" r="r" b="b"/>
            <a:pathLst>
              <a:path w="79375" h="45085">
                <a:moveTo>
                  <a:pt x="0" y="0"/>
                </a:moveTo>
                <a:lnTo>
                  <a:pt x="79096" y="44840"/>
                </a:lnTo>
              </a:path>
            </a:pathLst>
          </a:custGeom>
          <a:ln w="4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3753725" y="4061967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5">
                <a:moveTo>
                  <a:pt x="0" y="44840"/>
                </a:moveTo>
                <a:lnTo>
                  <a:pt x="74256" y="0"/>
                </a:lnTo>
              </a:path>
            </a:pathLst>
          </a:custGeom>
          <a:ln w="4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3768520" y="4081861"/>
            <a:ext cx="59690" cy="34925"/>
          </a:xfrm>
          <a:custGeom>
            <a:avLst/>
            <a:gdLst/>
            <a:ahLst/>
            <a:cxnLst/>
            <a:rect l="l" t="t" r="r" b="b"/>
            <a:pathLst>
              <a:path w="59689" h="34925">
                <a:moveTo>
                  <a:pt x="59462" y="0"/>
                </a:moveTo>
                <a:lnTo>
                  <a:pt x="0" y="34744"/>
                </a:lnTo>
              </a:path>
            </a:pathLst>
          </a:custGeom>
          <a:ln w="47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3753725" y="4106808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89658"/>
                </a:moveTo>
                <a:lnTo>
                  <a:pt x="0" y="0"/>
                </a:lnTo>
              </a:path>
            </a:pathLst>
          </a:custGeom>
          <a:ln w="4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3753725" y="4196466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5">
                <a:moveTo>
                  <a:pt x="74256" y="44840"/>
                </a:moveTo>
                <a:lnTo>
                  <a:pt x="0" y="0"/>
                </a:lnTo>
              </a:path>
            </a:pathLst>
          </a:custGeom>
          <a:ln w="4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3768520" y="4186657"/>
            <a:ext cx="59690" cy="34925"/>
          </a:xfrm>
          <a:custGeom>
            <a:avLst/>
            <a:gdLst/>
            <a:ahLst/>
            <a:cxnLst/>
            <a:rect l="l" t="t" r="r" b="b"/>
            <a:pathLst>
              <a:path w="59689" h="34925">
                <a:moveTo>
                  <a:pt x="0" y="0"/>
                </a:moveTo>
                <a:lnTo>
                  <a:pt x="59462" y="34756"/>
                </a:lnTo>
              </a:path>
            </a:pathLst>
          </a:custGeom>
          <a:ln w="47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3827982" y="4196466"/>
            <a:ext cx="79375" cy="45085"/>
          </a:xfrm>
          <a:custGeom>
            <a:avLst/>
            <a:gdLst/>
            <a:ahLst/>
            <a:cxnLst/>
            <a:rect l="l" t="t" r="r" b="b"/>
            <a:pathLst>
              <a:path w="79375" h="45085">
                <a:moveTo>
                  <a:pt x="0" y="44840"/>
                </a:moveTo>
                <a:lnTo>
                  <a:pt x="79096" y="0"/>
                </a:lnTo>
              </a:path>
            </a:pathLst>
          </a:custGeom>
          <a:ln w="4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3976492" y="4007042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0"/>
                </a:moveTo>
                <a:lnTo>
                  <a:pt x="0" y="59967"/>
                </a:lnTo>
              </a:path>
            </a:pathLst>
          </a:custGeom>
          <a:ln w="4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3991291" y="4007042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0"/>
                </a:moveTo>
                <a:lnTo>
                  <a:pt x="0" y="59967"/>
                </a:lnTo>
              </a:path>
            </a:pathLst>
          </a:custGeom>
          <a:ln w="4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4060705" y="4076818"/>
            <a:ext cx="49530" cy="30480"/>
          </a:xfrm>
          <a:custGeom>
            <a:avLst/>
            <a:gdLst/>
            <a:ahLst/>
            <a:cxnLst/>
            <a:rect l="l" t="t" r="r" b="b"/>
            <a:pathLst>
              <a:path w="49529" h="30479">
                <a:moveTo>
                  <a:pt x="0" y="29989"/>
                </a:moveTo>
                <a:lnTo>
                  <a:pt x="49506" y="0"/>
                </a:lnTo>
              </a:path>
            </a:pathLst>
          </a:custGeom>
          <a:ln w="4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3991291" y="4236540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54640"/>
                </a:moveTo>
                <a:lnTo>
                  <a:pt x="0" y="0"/>
                </a:lnTo>
              </a:path>
            </a:pathLst>
          </a:custGeom>
          <a:ln w="4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3976492" y="4236540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54640"/>
                </a:moveTo>
                <a:lnTo>
                  <a:pt x="0" y="0"/>
                </a:lnTo>
              </a:path>
            </a:pathLst>
          </a:custGeom>
          <a:ln w="4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3827982" y="4241307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49873"/>
                </a:moveTo>
                <a:lnTo>
                  <a:pt x="0" y="0"/>
                </a:lnTo>
              </a:path>
            </a:pathLst>
          </a:custGeom>
          <a:ln w="4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2673223" y="3850008"/>
            <a:ext cx="79375" cy="44450"/>
          </a:xfrm>
          <a:custGeom>
            <a:avLst/>
            <a:gdLst/>
            <a:ahLst/>
            <a:cxnLst/>
            <a:rect l="l" t="t" r="r" b="b"/>
            <a:pathLst>
              <a:path w="79375" h="44450">
                <a:moveTo>
                  <a:pt x="0" y="0"/>
                </a:moveTo>
                <a:lnTo>
                  <a:pt x="79194" y="44453"/>
                </a:lnTo>
              </a:path>
            </a:pathLst>
          </a:custGeom>
          <a:ln w="4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2673223" y="3869597"/>
            <a:ext cx="64769" cy="34925"/>
          </a:xfrm>
          <a:custGeom>
            <a:avLst/>
            <a:gdLst/>
            <a:ahLst/>
            <a:cxnLst/>
            <a:rect l="l" t="t" r="r" b="b"/>
            <a:pathLst>
              <a:path w="64769" h="34925">
                <a:moveTo>
                  <a:pt x="64237" y="34814"/>
                </a:moveTo>
                <a:lnTo>
                  <a:pt x="0" y="0"/>
                </a:lnTo>
              </a:path>
            </a:pathLst>
          </a:custGeom>
          <a:ln w="4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2599307" y="3850008"/>
            <a:ext cx="74295" cy="44450"/>
          </a:xfrm>
          <a:custGeom>
            <a:avLst/>
            <a:gdLst/>
            <a:ahLst/>
            <a:cxnLst/>
            <a:rect l="l" t="t" r="r" b="b"/>
            <a:pathLst>
              <a:path w="74294" h="44450">
                <a:moveTo>
                  <a:pt x="0" y="44453"/>
                </a:moveTo>
                <a:lnTo>
                  <a:pt x="73916" y="0"/>
                </a:lnTo>
              </a:path>
            </a:pathLst>
          </a:custGeom>
          <a:ln w="4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2599307" y="3899437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84231"/>
                </a:moveTo>
                <a:lnTo>
                  <a:pt x="0" y="0"/>
                </a:lnTo>
              </a:path>
            </a:pathLst>
          </a:custGeom>
          <a:ln w="49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2599307" y="3983669"/>
            <a:ext cx="74295" cy="44450"/>
          </a:xfrm>
          <a:custGeom>
            <a:avLst/>
            <a:gdLst/>
            <a:ahLst/>
            <a:cxnLst/>
            <a:rect l="l" t="t" r="r" b="b"/>
            <a:pathLst>
              <a:path w="74294" h="44450">
                <a:moveTo>
                  <a:pt x="73916" y="44453"/>
                </a:moveTo>
                <a:lnTo>
                  <a:pt x="0" y="0"/>
                </a:lnTo>
              </a:path>
            </a:pathLst>
          </a:custGeom>
          <a:ln w="4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2673223" y="4003258"/>
            <a:ext cx="45085" cy="25400"/>
          </a:xfrm>
          <a:custGeom>
            <a:avLst/>
            <a:gdLst/>
            <a:ahLst/>
            <a:cxnLst/>
            <a:rect l="l" t="t" r="r" b="b"/>
            <a:pathLst>
              <a:path w="45085" h="25400">
                <a:moveTo>
                  <a:pt x="0" y="24864"/>
                </a:moveTo>
                <a:lnTo>
                  <a:pt x="44580" y="0"/>
                </a:lnTo>
              </a:path>
            </a:pathLst>
          </a:custGeom>
          <a:ln w="4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2752417" y="3894462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404"/>
                </a:lnTo>
              </a:path>
            </a:pathLst>
          </a:custGeom>
          <a:ln w="49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2673223" y="4033098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123721"/>
                </a:moveTo>
                <a:lnTo>
                  <a:pt x="0" y="0"/>
                </a:lnTo>
              </a:path>
            </a:pathLst>
          </a:custGeom>
          <a:ln w="49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2599307" y="4221162"/>
            <a:ext cx="49530" cy="44450"/>
          </a:xfrm>
          <a:custGeom>
            <a:avLst/>
            <a:gdLst/>
            <a:ahLst/>
            <a:cxnLst/>
            <a:rect l="l" t="t" r="r" b="b"/>
            <a:pathLst>
              <a:path w="49530" h="44450">
                <a:moveTo>
                  <a:pt x="0" y="44453"/>
                </a:moveTo>
                <a:lnTo>
                  <a:pt x="49281" y="0"/>
                </a:lnTo>
              </a:path>
            </a:pathLst>
          </a:custGeom>
          <a:ln w="49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2599307" y="4216187"/>
            <a:ext cx="49530" cy="59690"/>
          </a:xfrm>
          <a:custGeom>
            <a:avLst/>
            <a:gdLst/>
            <a:ahLst/>
            <a:cxnLst/>
            <a:rect l="l" t="t" r="r" b="b"/>
            <a:pathLst>
              <a:path w="49530" h="59689">
                <a:moveTo>
                  <a:pt x="49281" y="0"/>
                </a:moveTo>
                <a:lnTo>
                  <a:pt x="0" y="54404"/>
                </a:lnTo>
                <a:lnTo>
                  <a:pt x="0" y="59367"/>
                </a:lnTo>
                <a:lnTo>
                  <a:pt x="49281" y="9938"/>
                </a:lnTo>
                <a:lnTo>
                  <a:pt x="492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2549737" y="4246014"/>
            <a:ext cx="50165" cy="24765"/>
          </a:xfrm>
          <a:custGeom>
            <a:avLst/>
            <a:gdLst/>
            <a:ahLst/>
            <a:cxnLst/>
            <a:rect l="l" t="t" r="r" b="b"/>
            <a:pathLst>
              <a:path w="50164" h="24764">
                <a:moveTo>
                  <a:pt x="49570" y="24576"/>
                </a:moveTo>
                <a:lnTo>
                  <a:pt x="0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2446208" y="4246014"/>
            <a:ext cx="40005" cy="24765"/>
          </a:xfrm>
          <a:custGeom>
            <a:avLst/>
            <a:gdLst/>
            <a:ahLst/>
            <a:cxnLst/>
            <a:rect l="l" t="t" r="r" b="b"/>
            <a:pathLst>
              <a:path w="40005" h="24764">
                <a:moveTo>
                  <a:pt x="0" y="24576"/>
                </a:moveTo>
                <a:lnTo>
                  <a:pt x="39591" y="0"/>
                </a:lnTo>
              </a:path>
            </a:pathLst>
          </a:custGeom>
          <a:ln w="4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2441219" y="4275554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84243"/>
                </a:moveTo>
                <a:lnTo>
                  <a:pt x="0" y="0"/>
                </a:lnTo>
              </a:path>
            </a:pathLst>
          </a:custGeom>
          <a:ln w="49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2441219" y="4359798"/>
            <a:ext cx="79375" cy="44450"/>
          </a:xfrm>
          <a:custGeom>
            <a:avLst/>
            <a:gdLst/>
            <a:ahLst/>
            <a:cxnLst/>
            <a:rect l="l" t="t" r="r" b="b"/>
            <a:pathLst>
              <a:path w="79375" h="44450">
                <a:moveTo>
                  <a:pt x="78893" y="44453"/>
                </a:moveTo>
                <a:lnTo>
                  <a:pt x="0" y="0"/>
                </a:lnTo>
              </a:path>
            </a:pathLst>
          </a:custGeom>
          <a:ln w="4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2520112" y="4359798"/>
            <a:ext cx="79375" cy="44450"/>
          </a:xfrm>
          <a:custGeom>
            <a:avLst/>
            <a:gdLst/>
            <a:ahLst/>
            <a:cxnLst/>
            <a:rect l="l" t="t" r="r" b="b"/>
            <a:pathLst>
              <a:path w="79375" h="44450">
                <a:moveTo>
                  <a:pt x="0" y="44453"/>
                </a:moveTo>
                <a:lnTo>
                  <a:pt x="79194" y="0"/>
                </a:lnTo>
              </a:path>
            </a:pathLst>
          </a:custGeom>
          <a:ln w="4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2599307" y="4275554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0"/>
                </a:moveTo>
                <a:lnTo>
                  <a:pt x="0" y="84243"/>
                </a:lnTo>
              </a:path>
            </a:pathLst>
          </a:custGeom>
          <a:ln w="49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2515423" y="3874573"/>
            <a:ext cx="79375" cy="20320"/>
          </a:xfrm>
          <a:custGeom>
            <a:avLst/>
            <a:gdLst/>
            <a:ahLst/>
            <a:cxnLst/>
            <a:rect l="l" t="t" r="r" b="b"/>
            <a:pathLst>
              <a:path w="79375" h="20320">
                <a:moveTo>
                  <a:pt x="78893" y="19889"/>
                </a:moveTo>
                <a:lnTo>
                  <a:pt x="0" y="0"/>
                </a:lnTo>
              </a:path>
            </a:pathLst>
          </a:custGeom>
          <a:ln w="49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2460864" y="3874573"/>
            <a:ext cx="50165" cy="74295"/>
          </a:xfrm>
          <a:custGeom>
            <a:avLst/>
            <a:gdLst/>
            <a:ahLst/>
            <a:cxnLst/>
            <a:rect l="l" t="t" r="r" b="b"/>
            <a:pathLst>
              <a:path w="50164" h="74295">
                <a:moveTo>
                  <a:pt x="0" y="74293"/>
                </a:moveTo>
                <a:lnTo>
                  <a:pt x="49570" y="0"/>
                </a:lnTo>
              </a:path>
            </a:pathLst>
          </a:custGeom>
          <a:ln w="49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2465853" y="3948866"/>
            <a:ext cx="50165" cy="69850"/>
          </a:xfrm>
          <a:custGeom>
            <a:avLst/>
            <a:gdLst/>
            <a:ahLst/>
            <a:cxnLst/>
            <a:rect l="l" t="t" r="r" b="b"/>
            <a:pathLst>
              <a:path w="50164" h="69850">
                <a:moveTo>
                  <a:pt x="0" y="0"/>
                </a:moveTo>
                <a:lnTo>
                  <a:pt x="49570" y="69317"/>
                </a:lnTo>
              </a:path>
            </a:pathLst>
          </a:custGeom>
          <a:ln w="49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2520112" y="3983669"/>
            <a:ext cx="79375" cy="34925"/>
          </a:xfrm>
          <a:custGeom>
            <a:avLst/>
            <a:gdLst/>
            <a:ahLst/>
            <a:cxnLst/>
            <a:rect l="l" t="t" r="r" b="b"/>
            <a:pathLst>
              <a:path w="79375" h="34925">
                <a:moveTo>
                  <a:pt x="0" y="34515"/>
                </a:moveTo>
                <a:lnTo>
                  <a:pt x="79194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2599307" y="3845033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453"/>
                </a:lnTo>
              </a:path>
            </a:pathLst>
          </a:custGeom>
          <a:ln w="49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2594317" y="3845033"/>
            <a:ext cx="10160" cy="54610"/>
          </a:xfrm>
          <a:custGeom>
            <a:avLst/>
            <a:gdLst/>
            <a:ahLst/>
            <a:cxnLst/>
            <a:rect l="l" t="t" r="r" b="b"/>
            <a:pathLst>
              <a:path w="10160" h="54610">
                <a:moveTo>
                  <a:pt x="9978" y="0"/>
                </a:moveTo>
                <a:lnTo>
                  <a:pt x="0" y="0"/>
                </a:lnTo>
                <a:lnTo>
                  <a:pt x="0" y="49428"/>
                </a:lnTo>
                <a:lnTo>
                  <a:pt x="4989" y="54404"/>
                </a:lnTo>
                <a:lnTo>
                  <a:pt x="9978" y="49428"/>
                </a:lnTo>
                <a:lnTo>
                  <a:pt x="99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2599307" y="3988644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0"/>
                </a:moveTo>
                <a:lnTo>
                  <a:pt x="0" y="83931"/>
                </a:lnTo>
              </a:path>
            </a:pathLst>
          </a:custGeom>
          <a:ln w="49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2594317" y="3988644"/>
            <a:ext cx="10160" cy="88900"/>
          </a:xfrm>
          <a:custGeom>
            <a:avLst/>
            <a:gdLst/>
            <a:ahLst/>
            <a:cxnLst/>
            <a:rect l="l" t="t" r="r" b="b"/>
            <a:pathLst>
              <a:path w="10160" h="88900">
                <a:moveTo>
                  <a:pt x="4989" y="0"/>
                </a:moveTo>
                <a:lnTo>
                  <a:pt x="0" y="0"/>
                </a:lnTo>
                <a:lnTo>
                  <a:pt x="0" y="88907"/>
                </a:lnTo>
                <a:lnTo>
                  <a:pt x="9978" y="88907"/>
                </a:lnTo>
                <a:lnTo>
                  <a:pt x="4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2485799" y="3825144"/>
            <a:ext cx="24765" cy="44450"/>
          </a:xfrm>
          <a:custGeom>
            <a:avLst/>
            <a:gdLst/>
            <a:ahLst/>
            <a:cxnLst/>
            <a:rect l="l" t="t" r="r" b="b"/>
            <a:pathLst>
              <a:path w="24764" h="44450">
                <a:moveTo>
                  <a:pt x="0" y="0"/>
                </a:moveTo>
                <a:lnTo>
                  <a:pt x="24634" y="44453"/>
                </a:lnTo>
              </a:path>
            </a:pathLst>
          </a:custGeom>
          <a:ln w="49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2480810" y="3820169"/>
            <a:ext cx="34925" cy="54610"/>
          </a:xfrm>
          <a:custGeom>
            <a:avLst/>
            <a:gdLst/>
            <a:ahLst/>
            <a:cxnLst/>
            <a:rect l="l" t="t" r="r" b="b"/>
            <a:pathLst>
              <a:path w="34925" h="54610">
                <a:moveTo>
                  <a:pt x="9678" y="0"/>
                </a:moveTo>
                <a:lnTo>
                  <a:pt x="0" y="9950"/>
                </a:lnTo>
                <a:lnTo>
                  <a:pt x="29624" y="54404"/>
                </a:lnTo>
                <a:lnTo>
                  <a:pt x="34613" y="54404"/>
                </a:lnTo>
                <a:lnTo>
                  <a:pt x="96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2451185" y="3953841"/>
            <a:ext cx="10160" cy="44450"/>
          </a:xfrm>
          <a:custGeom>
            <a:avLst/>
            <a:gdLst/>
            <a:ahLst/>
            <a:cxnLst/>
            <a:rect l="l" t="t" r="r" b="b"/>
            <a:pathLst>
              <a:path w="10160" h="44450">
                <a:moveTo>
                  <a:pt x="0" y="44453"/>
                </a:moveTo>
                <a:lnTo>
                  <a:pt x="9678" y="0"/>
                </a:lnTo>
              </a:path>
            </a:pathLst>
          </a:custGeom>
          <a:ln w="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2446208" y="3948866"/>
            <a:ext cx="19685" cy="54610"/>
          </a:xfrm>
          <a:custGeom>
            <a:avLst/>
            <a:gdLst/>
            <a:ahLst/>
            <a:cxnLst/>
            <a:rect l="l" t="t" r="r" b="b"/>
            <a:pathLst>
              <a:path w="19685" h="54610">
                <a:moveTo>
                  <a:pt x="19645" y="0"/>
                </a:moveTo>
                <a:lnTo>
                  <a:pt x="14655" y="0"/>
                </a:lnTo>
                <a:lnTo>
                  <a:pt x="0" y="54392"/>
                </a:lnTo>
                <a:lnTo>
                  <a:pt x="9678" y="54392"/>
                </a:lnTo>
                <a:lnTo>
                  <a:pt x="19645" y="4975"/>
                </a:lnTo>
                <a:lnTo>
                  <a:pt x="196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2475832" y="4018184"/>
            <a:ext cx="34925" cy="10160"/>
          </a:xfrm>
          <a:custGeom>
            <a:avLst/>
            <a:gdLst/>
            <a:ahLst/>
            <a:cxnLst/>
            <a:rect l="l" t="t" r="r" b="b"/>
            <a:pathLst>
              <a:path w="34925" h="10160">
                <a:moveTo>
                  <a:pt x="34601" y="0"/>
                </a:moveTo>
                <a:lnTo>
                  <a:pt x="0" y="9938"/>
                </a:lnTo>
              </a:path>
            </a:pathLst>
          </a:custGeom>
          <a:ln w="49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2475832" y="4018184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39">
                <a:moveTo>
                  <a:pt x="29543" y="4963"/>
                </a:moveTo>
                <a:lnTo>
                  <a:pt x="0" y="4963"/>
                </a:lnTo>
                <a:lnTo>
                  <a:pt x="0" y="14913"/>
                </a:lnTo>
                <a:lnTo>
                  <a:pt x="29543" y="4963"/>
                </a:lnTo>
                <a:close/>
              </a:path>
              <a:path w="44450" h="15239">
                <a:moveTo>
                  <a:pt x="44280" y="0"/>
                </a:moveTo>
                <a:lnTo>
                  <a:pt x="29543" y="4963"/>
                </a:lnTo>
                <a:lnTo>
                  <a:pt x="39591" y="4963"/>
                </a:lnTo>
                <a:lnTo>
                  <a:pt x="442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2520112" y="4409214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461"/>
                </a:moveTo>
                <a:lnTo>
                  <a:pt x="0" y="0"/>
                </a:lnTo>
              </a:path>
            </a:pathLst>
          </a:custGeom>
          <a:ln w="49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2515423" y="443393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678" y="0"/>
                </a:lnTo>
              </a:path>
            </a:pathLst>
          </a:custGeom>
          <a:ln w="494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2367014" y="4231101"/>
            <a:ext cx="69215" cy="40005"/>
          </a:xfrm>
          <a:custGeom>
            <a:avLst/>
            <a:gdLst/>
            <a:ahLst/>
            <a:cxnLst/>
            <a:rect l="l" t="t" r="r" b="b"/>
            <a:pathLst>
              <a:path w="69214" h="40004">
                <a:moveTo>
                  <a:pt x="69215" y="39490"/>
                </a:moveTo>
                <a:lnTo>
                  <a:pt x="0" y="0"/>
                </a:lnTo>
              </a:path>
            </a:pathLst>
          </a:custGeom>
          <a:ln w="4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2362325" y="4231101"/>
            <a:ext cx="84455" cy="44450"/>
          </a:xfrm>
          <a:custGeom>
            <a:avLst/>
            <a:gdLst/>
            <a:ahLst/>
            <a:cxnLst/>
            <a:rect l="l" t="t" r="r" b="b"/>
            <a:pathLst>
              <a:path w="84455" h="44450">
                <a:moveTo>
                  <a:pt x="9678" y="0"/>
                </a:moveTo>
                <a:lnTo>
                  <a:pt x="0" y="0"/>
                </a:lnTo>
                <a:lnTo>
                  <a:pt x="78893" y="44453"/>
                </a:lnTo>
                <a:lnTo>
                  <a:pt x="83883" y="44453"/>
                </a:lnTo>
                <a:lnTo>
                  <a:pt x="83883" y="39490"/>
                </a:lnTo>
                <a:lnTo>
                  <a:pt x="96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2515423" y="4028122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4688" y="0"/>
                </a:moveTo>
                <a:lnTo>
                  <a:pt x="0" y="0"/>
                </a:lnTo>
              </a:path>
            </a:pathLst>
          </a:custGeom>
          <a:ln w="49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2515423" y="4043036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4688" y="0"/>
                </a:moveTo>
                <a:lnTo>
                  <a:pt x="0" y="0"/>
                </a:lnTo>
              </a:path>
            </a:pathLst>
          </a:custGeom>
          <a:ln w="49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2515423" y="405298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9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2515423" y="4067612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4688" y="0"/>
                </a:moveTo>
                <a:lnTo>
                  <a:pt x="0" y="0"/>
                </a:lnTo>
              </a:path>
            </a:pathLst>
          </a:custGeom>
          <a:ln w="49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2510434" y="408252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9678" y="0"/>
                </a:moveTo>
                <a:lnTo>
                  <a:pt x="0" y="0"/>
                </a:lnTo>
              </a:path>
            </a:pathLst>
          </a:custGeom>
          <a:ln w="49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2510434" y="4092465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9678" y="0"/>
                </a:moveTo>
                <a:lnTo>
                  <a:pt x="0" y="0"/>
                </a:lnTo>
              </a:path>
            </a:pathLst>
          </a:custGeom>
          <a:ln w="49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2428758" y="4367249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4986" y="0"/>
                </a:lnTo>
              </a:path>
            </a:pathLst>
          </a:custGeom>
          <a:ln w="4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2416584" y="4369736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977" y="4975"/>
                </a:moveTo>
                <a:lnTo>
                  <a:pt x="0" y="0"/>
                </a:lnTo>
              </a:path>
            </a:pathLst>
          </a:custGeom>
          <a:ln w="49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2399134" y="4379681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4986" y="0"/>
                </a:lnTo>
              </a:path>
            </a:pathLst>
          </a:custGeom>
          <a:ln w="9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2386959" y="4384650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989" y="4687"/>
                </a:moveTo>
                <a:lnTo>
                  <a:pt x="0" y="0"/>
                </a:lnTo>
              </a:path>
            </a:pathLst>
          </a:custGeom>
          <a:ln w="49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2604296" y="4364761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688" y="0"/>
                </a:moveTo>
                <a:lnTo>
                  <a:pt x="0" y="4975"/>
                </a:lnTo>
              </a:path>
            </a:pathLst>
          </a:custGeom>
          <a:ln w="49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2616471" y="4372224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4986" y="0"/>
                </a:lnTo>
              </a:path>
            </a:pathLst>
          </a:custGeom>
          <a:ln w="4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2626438" y="4377193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4986" y="0"/>
                </a:lnTo>
              </a:path>
            </a:pathLst>
          </a:custGeom>
          <a:ln w="49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2636116" y="4384506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4986" y="0"/>
                </a:lnTo>
              </a:path>
            </a:pathLst>
          </a:custGeom>
          <a:ln w="96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2317732" y="4226125"/>
            <a:ext cx="45085" cy="29845"/>
          </a:xfrm>
          <a:custGeom>
            <a:avLst/>
            <a:gdLst/>
            <a:ahLst/>
            <a:cxnLst/>
            <a:rect l="l" t="t" r="r" b="b"/>
            <a:pathLst>
              <a:path w="45085" h="29845">
                <a:moveTo>
                  <a:pt x="0" y="29839"/>
                </a:moveTo>
                <a:lnTo>
                  <a:pt x="44592" y="0"/>
                </a:lnTo>
              </a:path>
            </a:pathLst>
          </a:custGeom>
          <a:ln w="49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2317732" y="4226125"/>
            <a:ext cx="54610" cy="34925"/>
          </a:xfrm>
          <a:custGeom>
            <a:avLst/>
            <a:gdLst/>
            <a:ahLst/>
            <a:cxnLst/>
            <a:rect l="l" t="t" r="r" b="b"/>
            <a:pathLst>
              <a:path w="54610" h="34925">
                <a:moveTo>
                  <a:pt x="20855" y="18372"/>
                </a:moveTo>
                <a:lnTo>
                  <a:pt x="0" y="29839"/>
                </a:lnTo>
                <a:lnTo>
                  <a:pt x="0" y="34515"/>
                </a:lnTo>
                <a:lnTo>
                  <a:pt x="20855" y="18372"/>
                </a:lnTo>
                <a:close/>
              </a:path>
              <a:path w="54610" h="34925">
                <a:moveTo>
                  <a:pt x="54271" y="0"/>
                </a:moveTo>
                <a:lnTo>
                  <a:pt x="44592" y="0"/>
                </a:lnTo>
                <a:lnTo>
                  <a:pt x="20855" y="18372"/>
                </a:lnTo>
                <a:lnTo>
                  <a:pt x="542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2470843" y="4107391"/>
            <a:ext cx="49530" cy="24765"/>
          </a:xfrm>
          <a:custGeom>
            <a:avLst/>
            <a:gdLst/>
            <a:ahLst/>
            <a:cxnLst/>
            <a:rect l="l" t="t" r="r" b="b"/>
            <a:pathLst>
              <a:path w="49530" h="24764">
                <a:moveTo>
                  <a:pt x="0" y="24564"/>
                </a:moveTo>
                <a:lnTo>
                  <a:pt x="49269" y="0"/>
                </a:lnTo>
              </a:path>
            </a:pathLst>
          </a:custGeom>
          <a:ln w="49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2209214" y="4270591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292" y="0"/>
                </a:lnTo>
              </a:path>
            </a:pathLst>
          </a:custGeom>
          <a:ln w="49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3033282" y="4061613"/>
            <a:ext cx="114935" cy="85725"/>
          </a:xfrm>
          <a:custGeom>
            <a:avLst/>
            <a:gdLst/>
            <a:ahLst/>
            <a:cxnLst/>
            <a:rect l="l" t="t" r="r" b="b"/>
            <a:pathLst>
              <a:path w="114935" h="85725">
                <a:moveTo>
                  <a:pt x="114817" y="0"/>
                </a:moveTo>
                <a:lnTo>
                  <a:pt x="114817" y="0"/>
                </a:lnTo>
                <a:lnTo>
                  <a:pt x="0" y="8556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3029963" y="4059421"/>
            <a:ext cx="120014" cy="88900"/>
          </a:xfrm>
          <a:custGeom>
            <a:avLst/>
            <a:gdLst/>
            <a:ahLst/>
            <a:cxnLst/>
            <a:rect l="l" t="t" r="r" b="b"/>
            <a:pathLst>
              <a:path w="120014" h="88900">
                <a:moveTo>
                  <a:pt x="116295" y="0"/>
                </a:moveTo>
                <a:lnTo>
                  <a:pt x="0" y="87390"/>
                </a:lnTo>
                <a:lnTo>
                  <a:pt x="2213" y="88484"/>
                </a:lnTo>
                <a:lnTo>
                  <a:pt x="7007" y="88484"/>
                </a:lnTo>
                <a:lnTo>
                  <a:pt x="119979" y="4138"/>
                </a:lnTo>
                <a:lnTo>
                  <a:pt x="118875" y="1461"/>
                </a:lnTo>
                <a:lnTo>
                  <a:pt x="1162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3033282" y="4149004"/>
            <a:ext cx="114935" cy="85090"/>
          </a:xfrm>
          <a:custGeom>
            <a:avLst/>
            <a:gdLst/>
            <a:ahLst/>
            <a:cxnLst/>
            <a:rect l="l" t="t" r="r" b="b"/>
            <a:pathLst>
              <a:path w="114935" h="85089">
                <a:moveTo>
                  <a:pt x="0" y="0"/>
                </a:moveTo>
                <a:lnTo>
                  <a:pt x="0" y="0"/>
                </a:lnTo>
                <a:lnTo>
                  <a:pt x="114446" y="8483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3032176" y="4147905"/>
            <a:ext cx="116205" cy="97155"/>
          </a:xfrm>
          <a:custGeom>
            <a:avLst/>
            <a:gdLst/>
            <a:ahLst/>
            <a:cxnLst/>
            <a:rect l="l" t="t" r="r" b="b"/>
            <a:pathLst>
              <a:path w="116205" h="97154">
                <a:moveTo>
                  <a:pt x="4794" y="0"/>
                </a:moveTo>
                <a:lnTo>
                  <a:pt x="0" y="0"/>
                </a:lnTo>
                <a:lnTo>
                  <a:pt x="2950" y="5966"/>
                </a:lnTo>
                <a:lnTo>
                  <a:pt x="105104" y="96642"/>
                </a:lnTo>
                <a:lnTo>
                  <a:pt x="115924" y="86660"/>
                </a:lnTo>
                <a:lnTo>
                  <a:pt x="113586" y="67793"/>
                </a:lnTo>
                <a:lnTo>
                  <a:pt x="47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3149204" y="4234565"/>
            <a:ext cx="180340" cy="1270"/>
          </a:xfrm>
          <a:custGeom>
            <a:avLst/>
            <a:gdLst/>
            <a:ahLst/>
            <a:cxnLst/>
            <a:rect l="l" t="t" r="r" b="b"/>
            <a:pathLst>
              <a:path w="180339" h="1270">
                <a:moveTo>
                  <a:pt x="0" y="0"/>
                </a:moveTo>
                <a:lnTo>
                  <a:pt x="0" y="0"/>
                </a:lnTo>
                <a:lnTo>
                  <a:pt x="179852" y="7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3137280" y="4224951"/>
            <a:ext cx="193040" cy="20320"/>
          </a:xfrm>
          <a:custGeom>
            <a:avLst/>
            <a:gdLst/>
            <a:ahLst/>
            <a:cxnLst/>
            <a:rect l="l" t="t" r="r" b="b"/>
            <a:pathLst>
              <a:path w="193039" h="20320">
                <a:moveTo>
                  <a:pt x="180466" y="0"/>
                </a:moveTo>
                <a:lnTo>
                  <a:pt x="13771" y="0"/>
                </a:lnTo>
                <a:lnTo>
                  <a:pt x="10820" y="9614"/>
                </a:lnTo>
                <a:lnTo>
                  <a:pt x="0" y="19597"/>
                </a:lnTo>
                <a:lnTo>
                  <a:pt x="189929" y="20327"/>
                </a:lnTo>
                <a:lnTo>
                  <a:pt x="192880" y="10345"/>
                </a:lnTo>
                <a:lnTo>
                  <a:pt x="1804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3330899" y="4150097"/>
            <a:ext cx="119380" cy="85090"/>
          </a:xfrm>
          <a:custGeom>
            <a:avLst/>
            <a:gdLst/>
            <a:ahLst/>
            <a:cxnLst/>
            <a:rect l="l" t="t" r="r" b="b"/>
            <a:pathLst>
              <a:path w="119379" h="85089">
                <a:moveTo>
                  <a:pt x="0" y="84468"/>
                </a:moveTo>
                <a:lnTo>
                  <a:pt x="0" y="84468"/>
                </a:lnTo>
                <a:lnTo>
                  <a:pt x="11887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3317746" y="4149004"/>
            <a:ext cx="133350" cy="103505"/>
          </a:xfrm>
          <a:custGeom>
            <a:avLst/>
            <a:gdLst/>
            <a:ahLst/>
            <a:cxnLst/>
            <a:rect l="l" t="t" r="r" b="b"/>
            <a:pathLst>
              <a:path w="133350" h="103504">
                <a:moveTo>
                  <a:pt x="133134" y="0"/>
                </a:moveTo>
                <a:lnTo>
                  <a:pt x="128341" y="0"/>
                </a:lnTo>
                <a:lnTo>
                  <a:pt x="0" y="75947"/>
                </a:lnTo>
                <a:lnTo>
                  <a:pt x="12414" y="86292"/>
                </a:lnTo>
                <a:lnTo>
                  <a:pt x="14994" y="103335"/>
                </a:lnTo>
                <a:lnTo>
                  <a:pt x="130921" y="5231"/>
                </a:lnTo>
                <a:lnTo>
                  <a:pt x="1331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3331636" y="4062461"/>
            <a:ext cx="118745" cy="86360"/>
          </a:xfrm>
          <a:custGeom>
            <a:avLst/>
            <a:gdLst/>
            <a:ahLst/>
            <a:cxnLst/>
            <a:rect l="l" t="t" r="r" b="b"/>
            <a:pathLst>
              <a:path w="118745" h="86360">
                <a:moveTo>
                  <a:pt x="118135" y="85811"/>
                </a:moveTo>
                <a:lnTo>
                  <a:pt x="118135" y="8581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3329794" y="4059784"/>
            <a:ext cx="123825" cy="89535"/>
          </a:xfrm>
          <a:custGeom>
            <a:avLst/>
            <a:gdLst/>
            <a:ahLst/>
            <a:cxnLst/>
            <a:rect l="l" t="t" r="r" b="b"/>
            <a:pathLst>
              <a:path w="123825" h="89535">
                <a:moveTo>
                  <a:pt x="2946" y="0"/>
                </a:moveTo>
                <a:lnTo>
                  <a:pt x="366" y="1098"/>
                </a:lnTo>
                <a:lnTo>
                  <a:pt x="0" y="3775"/>
                </a:lnTo>
                <a:lnTo>
                  <a:pt x="116293" y="89219"/>
                </a:lnTo>
                <a:lnTo>
                  <a:pt x="121086" y="89219"/>
                </a:lnTo>
                <a:lnTo>
                  <a:pt x="123300" y="88121"/>
                </a:lnTo>
                <a:lnTo>
                  <a:pt x="29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3149942" y="4060882"/>
            <a:ext cx="180340" cy="0"/>
          </a:xfrm>
          <a:custGeom>
            <a:avLst/>
            <a:gdLst/>
            <a:ahLst/>
            <a:cxnLst/>
            <a:rect l="l" t="t" r="r" b="b"/>
            <a:pathLst>
              <a:path w="180339">
                <a:moveTo>
                  <a:pt x="0" y="0"/>
                </a:moveTo>
                <a:lnTo>
                  <a:pt x="0" y="0"/>
                </a:lnTo>
                <a:lnTo>
                  <a:pt x="17985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3148838" y="4060760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>
                <a:moveTo>
                  <a:pt x="0" y="0"/>
                </a:moveTo>
                <a:lnTo>
                  <a:pt x="181322" y="0"/>
                </a:lnTo>
              </a:path>
            </a:pathLst>
          </a:custGeom>
          <a:ln w="55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3148838" y="3955718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104065"/>
                </a:moveTo>
                <a:lnTo>
                  <a:pt x="0" y="10406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3148655" y="3955355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526"/>
                </a:lnTo>
              </a:path>
            </a:pathLst>
          </a:custGeom>
          <a:ln w="47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3330161" y="3956449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104065"/>
                </a:moveTo>
                <a:lnTo>
                  <a:pt x="0" y="10406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3330344" y="3955355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526"/>
                </a:lnTo>
              </a:path>
            </a:pathLst>
          </a:custGeom>
          <a:ln w="47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3032176" y="4149004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0"/>
                </a:lnTo>
                <a:lnTo>
                  <a:pt x="0" y="10406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3032544" y="4146812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350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3330161" y="4236394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0"/>
                </a:lnTo>
                <a:lnTo>
                  <a:pt x="0" y="10406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3329975" y="4235296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257"/>
                </a:lnTo>
              </a:path>
            </a:pathLst>
          </a:custGeom>
          <a:ln w="55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3450881" y="4150097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0"/>
                </a:lnTo>
                <a:lnTo>
                  <a:pt x="0" y="10406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3450881" y="4147905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350"/>
                </a:lnTo>
              </a:path>
            </a:pathLst>
          </a:custGeom>
          <a:ln w="4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3148100" y="4177603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56232"/>
                </a:moveTo>
                <a:lnTo>
                  <a:pt x="0" y="56232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3148407" y="4176872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693"/>
                </a:lnTo>
              </a:path>
            </a:pathLst>
          </a:custGeom>
          <a:ln w="5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342201" y="5256951"/>
            <a:ext cx="0" cy="89535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89280"/>
                </a:moveTo>
                <a:lnTo>
                  <a:pt x="0" y="0"/>
                </a:lnTo>
              </a:path>
            </a:pathLst>
          </a:custGeom>
          <a:ln w="44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342201" y="5346232"/>
            <a:ext cx="74295" cy="44450"/>
          </a:xfrm>
          <a:custGeom>
            <a:avLst/>
            <a:gdLst/>
            <a:ahLst/>
            <a:cxnLst/>
            <a:rect l="l" t="t" r="r" b="b"/>
            <a:pathLst>
              <a:path w="74295" h="44450">
                <a:moveTo>
                  <a:pt x="0" y="0"/>
                </a:moveTo>
                <a:lnTo>
                  <a:pt x="74184" y="44419"/>
                </a:lnTo>
              </a:path>
            </a:pathLst>
          </a:custGeom>
          <a:ln w="44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421325" y="5346232"/>
            <a:ext cx="74295" cy="44450"/>
          </a:xfrm>
          <a:custGeom>
            <a:avLst/>
            <a:gdLst/>
            <a:ahLst/>
            <a:cxnLst/>
            <a:rect l="l" t="t" r="r" b="b"/>
            <a:pathLst>
              <a:path w="74295" h="44450">
                <a:moveTo>
                  <a:pt x="73741" y="0"/>
                </a:moveTo>
                <a:lnTo>
                  <a:pt x="0" y="44419"/>
                </a:lnTo>
              </a:path>
            </a:pathLst>
          </a:custGeom>
          <a:ln w="44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495067" y="5256951"/>
            <a:ext cx="0" cy="89535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0"/>
                </a:moveTo>
                <a:lnTo>
                  <a:pt x="0" y="89280"/>
                </a:lnTo>
              </a:path>
            </a:pathLst>
          </a:custGeom>
          <a:ln w="44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421325" y="5212088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5">
                <a:moveTo>
                  <a:pt x="0" y="0"/>
                </a:moveTo>
                <a:lnTo>
                  <a:pt x="73741" y="44863"/>
                </a:lnTo>
              </a:path>
            </a:pathLst>
          </a:custGeom>
          <a:ln w="44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342201" y="5212088"/>
            <a:ext cx="79375" cy="45085"/>
          </a:xfrm>
          <a:custGeom>
            <a:avLst/>
            <a:gdLst/>
            <a:ahLst/>
            <a:cxnLst/>
            <a:rect l="l" t="t" r="r" b="b"/>
            <a:pathLst>
              <a:path w="79375" h="45085">
                <a:moveTo>
                  <a:pt x="79123" y="0"/>
                </a:moveTo>
                <a:lnTo>
                  <a:pt x="0" y="44863"/>
                </a:lnTo>
              </a:path>
            </a:pathLst>
          </a:custGeom>
          <a:ln w="44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495067" y="5346232"/>
            <a:ext cx="79375" cy="44450"/>
          </a:xfrm>
          <a:custGeom>
            <a:avLst/>
            <a:gdLst/>
            <a:ahLst/>
            <a:cxnLst/>
            <a:rect l="l" t="t" r="r" b="b"/>
            <a:pathLst>
              <a:path w="79375" h="44450">
                <a:moveTo>
                  <a:pt x="79142" y="44419"/>
                </a:moveTo>
                <a:lnTo>
                  <a:pt x="0" y="0"/>
                </a:lnTo>
              </a:path>
            </a:pathLst>
          </a:custGeom>
          <a:ln w="44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574209" y="5346232"/>
            <a:ext cx="74295" cy="44450"/>
          </a:xfrm>
          <a:custGeom>
            <a:avLst/>
            <a:gdLst/>
            <a:ahLst/>
            <a:cxnLst/>
            <a:rect l="l" t="t" r="r" b="b"/>
            <a:pathLst>
              <a:path w="74295" h="44450">
                <a:moveTo>
                  <a:pt x="73741" y="0"/>
                </a:moveTo>
                <a:lnTo>
                  <a:pt x="0" y="44419"/>
                </a:lnTo>
              </a:path>
            </a:pathLst>
          </a:custGeom>
          <a:ln w="44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647951" y="5256951"/>
            <a:ext cx="0" cy="89535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0"/>
                </a:moveTo>
                <a:lnTo>
                  <a:pt x="0" y="89280"/>
                </a:lnTo>
              </a:path>
            </a:pathLst>
          </a:custGeom>
          <a:ln w="44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574209" y="5212088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5">
                <a:moveTo>
                  <a:pt x="0" y="0"/>
                </a:moveTo>
                <a:lnTo>
                  <a:pt x="73741" y="44863"/>
                </a:lnTo>
              </a:path>
            </a:pathLst>
          </a:custGeom>
          <a:ln w="44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495067" y="5212088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5">
                <a:moveTo>
                  <a:pt x="74202" y="0"/>
                </a:moveTo>
                <a:lnTo>
                  <a:pt x="0" y="44863"/>
                </a:lnTo>
              </a:path>
            </a:pathLst>
          </a:custGeom>
          <a:ln w="44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647951" y="5212088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5">
                <a:moveTo>
                  <a:pt x="0" y="44863"/>
                </a:moveTo>
                <a:lnTo>
                  <a:pt x="74184" y="0"/>
                </a:lnTo>
              </a:path>
            </a:pathLst>
          </a:custGeom>
          <a:ln w="44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722135" y="5122798"/>
            <a:ext cx="0" cy="89535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0"/>
                </a:moveTo>
                <a:lnTo>
                  <a:pt x="0" y="89289"/>
                </a:lnTo>
              </a:path>
            </a:pathLst>
          </a:custGeom>
          <a:ln w="44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647951" y="5078390"/>
            <a:ext cx="74295" cy="44450"/>
          </a:xfrm>
          <a:custGeom>
            <a:avLst/>
            <a:gdLst/>
            <a:ahLst/>
            <a:cxnLst/>
            <a:rect l="l" t="t" r="r" b="b"/>
            <a:pathLst>
              <a:path w="74295" h="44450">
                <a:moveTo>
                  <a:pt x="0" y="0"/>
                </a:moveTo>
                <a:lnTo>
                  <a:pt x="74184" y="44408"/>
                </a:lnTo>
              </a:path>
            </a:pathLst>
          </a:custGeom>
          <a:ln w="44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647951" y="5098364"/>
            <a:ext cx="59690" cy="34925"/>
          </a:xfrm>
          <a:custGeom>
            <a:avLst/>
            <a:gdLst/>
            <a:ahLst/>
            <a:cxnLst/>
            <a:rect l="l" t="t" r="r" b="b"/>
            <a:pathLst>
              <a:path w="59690" h="34925">
                <a:moveTo>
                  <a:pt x="0" y="0"/>
                </a:moveTo>
                <a:lnTo>
                  <a:pt x="59347" y="34648"/>
                </a:lnTo>
              </a:path>
            </a:pathLst>
          </a:custGeom>
          <a:ln w="44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574209" y="5078390"/>
            <a:ext cx="74295" cy="44450"/>
          </a:xfrm>
          <a:custGeom>
            <a:avLst/>
            <a:gdLst/>
            <a:ahLst/>
            <a:cxnLst/>
            <a:rect l="l" t="t" r="r" b="b"/>
            <a:pathLst>
              <a:path w="74295" h="44450">
                <a:moveTo>
                  <a:pt x="0" y="44408"/>
                </a:moveTo>
                <a:lnTo>
                  <a:pt x="73741" y="0"/>
                </a:lnTo>
              </a:path>
            </a:pathLst>
          </a:custGeom>
          <a:ln w="44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569270" y="5122798"/>
            <a:ext cx="0" cy="89535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0"/>
                </a:moveTo>
                <a:lnTo>
                  <a:pt x="0" y="89289"/>
                </a:lnTo>
              </a:path>
            </a:pathLst>
          </a:custGeom>
          <a:ln w="44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726633" y="5212088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5">
                <a:moveTo>
                  <a:pt x="0" y="0"/>
                </a:moveTo>
                <a:lnTo>
                  <a:pt x="74184" y="44863"/>
                </a:lnTo>
              </a:path>
            </a:pathLst>
          </a:custGeom>
          <a:ln w="44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800817" y="5212088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4" h="45085">
                <a:moveTo>
                  <a:pt x="73741" y="0"/>
                </a:moveTo>
                <a:lnTo>
                  <a:pt x="0" y="44863"/>
                </a:lnTo>
              </a:path>
            </a:pathLst>
          </a:custGeom>
          <a:ln w="44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874559" y="5122798"/>
            <a:ext cx="0" cy="89535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89289"/>
                </a:moveTo>
                <a:lnTo>
                  <a:pt x="0" y="0"/>
                </a:lnTo>
              </a:path>
            </a:pathLst>
          </a:custGeom>
          <a:ln w="44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800817" y="5078390"/>
            <a:ext cx="74295" cy="44450"/>
          </a:xfrm>
          <a:custGeom>
            <a:avLst/>
            <a:gdLst/>
            <a:ahLst/>
            <a:cxnLst/>
            <a:rect l="l" t="t" r="r" b="b"/>
            <a:pathLst>
              <a:path w="74294" h="44450">
                <a:moveTo>
                  <a:pt x="0" y="0"/>
                </a:moveTo>
                <a:lnTo>
                  <a:pt x="73741" y="44408"/>
                </a:lnTo>
              </a:path>
            </a:pathLst>
          </a:custGeom>
          <a:ln w="44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726633" y="5078390"/>
            <a:ext cx="74295" cy="44450"/>
          </a:xfrm>
          <a:custGeom>
            <a:avLst/>
            <a:gdLst/>
            <a:ahLst/>
            <a:cxnLst/>
            <a:rect l="l" t="t" r="r" b="b"/>
            <a:pathLst>
              <a:path w="74295" h="44450">
                <a:moveTo>
                  <a:pt x="0" y="44408"/>
                </a:moveTo>
                <a:lnTo>
                  <a:pt x="74184" y="0"/>
                </a:lnTo>
              </a:path>
            </a:pathLst>
          </a:custGeom>
          <a:ln w="44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874559" y="5078390"/>
            <a:ext cx="74295" cy="44450"/>
          </a:xfrm>
          <a:custGeom>
            <a:avLst/>
            <a:gdLst/>
            <a:ahLst/>
            <a:cxnLst/>
            <a:rect l="l" t="t" r="r" b="b"/>
            <a:pathLst>
              <a:path w="74294" h="44450">
                <a:moveTo>
                  <a:pt x="0" y="44408"/>
                </a:moveTo>
                <a:lnTo>
                  <a:pt x="74184" y="0"/>
                </a:lnTo>
              </a:path>
            </a:pathLst>
          </a:custGeom>
          <a:ln w="44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948743" y="4993980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0"/>
                </a:moveTo>
                <a:lnTo>
                  <a:pt x="0" y="84409"/>
                </a:lnTo>
              </a:path>
            </a:pathLst>
          </a:custGeom>
          <a:ln w="44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874559" y="4949572"/>
            <a:ext cx="74295" cy="44450"/>
          </a:xfrm>
          <a:custGeom>
            <a:avLst/>
            <a:gdLst/>
            <a:ahLst/>
            <a:cxnLst/>
            <a:rect l="l" t="t" r="r" b="b"/>
            <a:pathLst>
              <a:path w="74294" h="44450">
                <a:moveTo>
                  <a:pt x="0" y="0"/>
                </a:moveTo>
                <a:lnTo>
                  <a:pt x="74184" y="44408"/>
                </a:lnTo>
              </a:path>
            </a:pathLst>
          </a:custGeom>
          <a:ln w="44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800817" y="4949572"/>
            <a:ext cx="74295" cy="40005"/>
          </a:xfrm>
          <a:custGeom>
            <a:avLst/>
            <a:gdLst/>
            <a:ahLst/>
            <a:cxnLst/>
            <a:rect l="l" t="t" r="r" b="b"/>
            <a:pathLst>
              <a:path w="74294" h="40004">
                <a:moveTo>
                  <a:pt x="73741" y="0"/>
                </a:moveTo>
                <a:lnTo>
                  <a:pt x="0" y="39528"/>
                </a:lnTo>
              </a:path>
            </a:pathLst>
          </a:custGeom>
          <a:ln w="44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800817" y="4993980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0"/>
                </a:moveTo>
                <a:lnTo>
                  <a:pt x="0" y="84409"/>
                </a:lnTo>
              </a:path>
            </a:pathLst>
          </a:custGeom>
          <a:ln w="44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722135" y="4944237"/>
            <a:ext cx="78740" cy="45085"/>
          </a:xfrm>
          <a:custGeom>
            <a:avLst/>
            <a:gdLst/>
            <a:ahLst/>
            <a:cxnLst/>
            <a:rect l="l" t="t" r="r" b="b"/>
            <a:pathLst>
              <a:path w="78740" h="45085">
                <a:moveTo>
                  <a:pt x="78681" y="44863"/>
                </a:moveTo>
                <a:lnTo>
                  <a:pt x="0" y="0"/>
                </a:lnTo>
              </a:path>
            </a:pathLst>
          </a:custGeom>
          <a:ln w="44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874559" y="4860282"/>
            <a:ext cx="0" cy="89535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0"/>
                </a:moveTo>
                <a:lnTo>
                  <a:pt x="0" y="89289"/>
                </a:lnTo>
              </a:path>
            </a:pathLst>
          </a:custGeom>
          <a:ln w="44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879517" y="5122798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4" h="45085">
                <a:moveTo>
                  <a:pt x="74184" y="44863"/>
                </a:moveTo>
                <a:lnTo>
                  <a:pt x="0" y="0"/>
                </a:lnTo>
              </a:path>
            </a:pathLst>
          </a:custGeom>
          <a:ln w="44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722135" y="5216967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84391"/>
                </a:moveTo>
                <a:lnTo>
                  <a:pt x="0" y="0"/>
                </a:lnTo>
              </a:path>
            </a:pathLst>
          </a:custGeom>
          <a:ln w="44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647951" y="5167662"/>
            <a:ext cx="0" cy="89535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0"/>
                </a:moveTo>
                <a:lnTo>
                  <a:pt x="0" y="89289"/>
                </a:lnTo>
              </a:path>
            </a:pathLst>
          </a:custGeom>
          <a:ln w="44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495067" y="5167662"/>
            <a:ext cx="0" cy="89535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0"/>
                </a:moveTo>
                <a:lnTo>
                  <a:pt x="0" y="89289"/>
                </a:lnTo>
              </a:path>
            </a:pathLst>
          </a:custGeom>
          <a:ln w="44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298133" y="5346232"/>
            <a:ext cx="44450" cy="19685"/>
          </a:xfrm>
          <a:custGeom>
            <a:avLst/>
            <a:gdLst/>
            <a:ahLst/>
            <a:cxnLst/>
            <a:rect l="l" t="t" r="r" b="b"/>
            <a:pathLst>
              <a:path w="44450" h="19685">
                <a:moveTo>
                  <a:pt x="0" y="19543"/>
                </a:moveTo>
                <a:lnTo>
                  <a:pt x="44068" y="0"/>
                </a:lnTo>
              </a:path>
            </a:pathLst>
          </a:custGeom>
          <a:ln w="44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376814" y="5390651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0" y="39976"/>
                </a:moveTo>
                <a:lnTo>
                  <a:pt x="39571" y="0"/>
                </a:lnTo>
              </a:path>
            </a:pathLst>
          </a:custGeom>
          <a:ln w="44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421325" y="5390651"/>
            <a:ext cx="59055" cy="64769"/>
          </a:xfrm>
          <a:custGeom>
            <a:avLst/>
            <a:gdLst/>
            <a:ahLst/>
            <a:cxnLst/>
            <a:rect l="l" t="t" r="r" b="b"/>
            <a:pathLst>
              <a:path w="59054" h="64770">
                <a:moveTo>
                  <a:pt x="0" y="0"/>
                </a:moveTo>
                <a:lnTo>
                  <a:pt x="58905" y="64407"/>
                </a:lnTo>
              </a:path>
            </a:pathLst>
          </a:custGeom>
          <a:ln w="44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524741" y="5098364"/>
            <a:ext cx="45085" cy="24765"/>
          </a:xfrm>
          <a:custGeom>
            <a:avLst/>
            <a:gdLst/>
            <a:ahLst/>
            <a:cxnLst/>
            <a:rect l="l" t="t" r="r" b="b"/>
            <a:pathLst>
              <a:path w="45084" h="24764">
                <a:moveTo>
                  <a:pt x="0" y="0"/>
                </a:moveTo>
                <a:lnTo>
                  <a:pt x="44529" y="24434"/>
                </a:lnTo>
              </a:path>
            </a:pathLst>
          </a:custGeom>
          <a:ln w="44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1248965" y="5277201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87292"/>
                </a:moveTo>
                <a:lnTo>
                  <a:pt x="0" y="0"/>
                </a:lnTo>
              </a:path>
            </a:pathLst>
          </a:custGeom>
          <a:ln w="48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1248965" y="5364493"/>
            <a:ext cx="75565" cy="43815"/>
          </a:xfrm>
          <a:custGeom>
            <a:avLst/>
            <a:gdLst/>
            <a:ahLst/>
            <a:cxnLst/>
            <a:rect l="l" t="t" r="r" b="b"/>
            <a:pathLst>
              <a:path w="75565" h="43814">
                <a:moveTo>
                  <a:pt x="0" y="0"/>
                </a:moveTo>
                <a:lnTo>
                  <a:pt x="75484" y="43647"/>
                </a:lnTo>
              </a:path>
            </a:pathLst>
          </a:custGeom>
          <a:ln w="4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1329991" y="5364493"/>
            <a:ext cx="75565" cy="43815"/>
          </a:xfrm>
          <a:custGeom>
            <a:avLst/>
            <a:gdLst/>
            <a:ahLst/>
            <a:cxnLst/>
            <a:rect l="l" t="t" r="r" b="b"/>
            <a:pathLst>
              <a:path w="75565" h="43814">
                <a:moveTo>
                  <a:pt x="75481" y="0"/>
                </a:moveTo>
                <a:lnTo>
                  <a:pt x="0" y="43647"/>
                </a:lnTo>
              </a:path>
            </a:pathLst>
          </a:custGeom>
          <a:ln w="4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1405473" y="5277201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7292"/>
                </a:lnTo>
              </a:path>
            </a:pathLst>
          </a:custGeom>
          <a:ln w="48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1329991" y="5233553"/>
            <a:ext cx="75565" cy="43815"/>
          </a:xfrm>
          <a:custGeom>
            <a:avLst/>
            <a:gdLst/>
            <a:ahLst/>
            <a:cxnLst/>
            <a:rect l="l" t="t" r="r" b="b"/>
            <a:pathLst>
              <a:path w="75565" h="43814">
                <a:moveTo>
                  <a:pt x="0" y="0"/>
                </a:moveTo>
                <a:lnTo>
                  <a:pt x="75481" y="43647"/>
                </a:lnTo>
              </a:path>
            </a:pathLst>
          </a:custGeom>
          <a:ln w="4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1248965" y="5233553"/>
            <a:ext cx="81280" cy="43815"/>
          </a:xfrm>
          <a:custGeom>
            <a:avLst/>
            <a:gdLst/>
            <a:ahLst/>
            <a:cxnLst/>
            <a:rect l="l" t="t" r="r" b="b"/>
            <a:pathLst>
              <a:path w="81280" h="43814">
                <a:moveTo>
                  <a:pt x="81025" y="0"/>
                </a:moveTo>
                <a:lnTo>
                  <a:pt x="0" y="43647"/>
                </a:lnTo>
              </a:path>
            </a:pathLst>
          </a:custGeom>
          <a:ln w="49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1405473" y="5364493"/>
            <a:ext cx="80645" cy="43815"/>
          </a:xfrm>
          <a:custGeom>
            <a:avLst/>
            <a:gdLst/>
            <a:ahLst/>
            <a:cxnLst/>
            <a:rect l="l" t="t" r="r" b="b"/>
            <a:pathLst>
              <a:path w="80644" h="43814">
                <a:moveTo>
                  <a:pt x="80336" y="43647"/>
                </a:moveTo>
                <a:lnTo>
                  <a:pt x="0" y="0"/>
                </a:lnTo>
              </a:path>
            </a:pathLst>
          </a:custGeom>
          <a:ln w="49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1485809" y="5364493"/>
            <a:ext cx="75565" cy="43815"/>
          </a:xfrm>
          <a:custGeom>
            <a:avLst/>
            <a:gdLst/>
            <a:ahLst/>
            <a:cxnLst/>
            <a:rect l="l" t="t" r="r" b="b"/>
            <a:pathLst>
              <a:path w="75565" h="43814">
                <a:moveTo>
                  <a:pt x="75481" y="0"/>
                </a:moveTo>
                <a:lnTo>
                  <a:pt x="0" y="43647"/>
                </a:lnTo>
              </a:path>
            </a:pathLst>
          </a:custGeom>
          <a:ln w="4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1561291" y="5277201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7292"/>
                </a:lnTo>
              </a:path>
            </a:pathLst>
          </a:custGeom>
          <a:ln w="48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1485809" y="5233553"/>
            <a:ext cx="75565" cy="43815"/>
          </a:xfrm>
          <a:custGeom>
            <a:avLst/>
            <a:gdLst/>
            <a:ahLst/>
            <a:cxnLst/>
            <a:rect l="l" t="t" r="r" b="b"/>
            <a:pathLst>
              <a:path w="75565" h="43814">
                <a:moveTo>
                  <a:pt x="0" y="0"/>
                </a:moveTo>
                <a:lnTo>
                  <a:pt x="75481" y="43647"/>
                </a:lnTo>
              </a:path>
            </a:pathLst>
          </a:custGeom>
          <a:ln w="4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1405473" y="5233553"/>
            <a:ext cx="75565" cy="43815"/>
          </a:xfrm>
          <a:custGeom>
            <a:avLst/>
            <a:gdLst/>
            <a:ahLst/>
            <a:cxnLst/>
            <a:rect l="l" t="t" r="r" b="b"/>
            <a:pathLst>
              <a:path w="75565" h="43814">
                <a:moveTo>
                  <a:pt x="75481" y="0"/>
                </a:moveTo>
                <a:lnTo>
                  <a:pt x="0" y="43647"/>
                </a:lnTo>
              </a:path>
            </a:pathLst>
          </a:custGeom>
          <a:ln w="4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1561291" y="5233553"/>
            <a:ext cx="75565" cy="43815"/>
          </a:xfrm>
          <a:custGeom>
            <a:avLst/>
            <a:gdLst/>
            <a:ahLst/>
            <a:cxnLst/>
            <a:rect l="l" t="t" r="r" b="b"/>
            <a:pathLst>
              <a:path w="75564" h="43814">
                <a:moveTo>
                  <a:pt x="0" y="43647"/>
                </a:moveTo>
                <a:lnTo>
                  <a:pt x="75481" y="0"/>
                </a:lnTo>
              </a:path>
            </a:pathLst>
          </a:custGeom>
          <a:ln w="4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1636773" y="5146249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7304"/>
                </a:lnTo>
              </a:path>
            </a:pathLst>
          </a:custGeom>
          <a:ln w="48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1561291" y="5102618"/>
            <a:ext cx="75565" cy="43815"/>
          </a:xfrm>
          <a:custGeom>
            <a:avLst/>
            <a:gdLst/>
            <a:ahLst/>
            <a:cxnLst/>
            <a:rect l="l" t="t" r="r" b="b"/>
            <a:pathLst>
              <a:path w="75564" h="43814">
                <a:moveTo>
                  <a:pt x="0" y="0"/>
                </a:moveTo>
                <a:lnTo>
                  <a:pt x="75481" y="43630"/>
                </a:lnTo>
              </a:path>
            </a:pathLst>
          </a:custGeom>
          <a:ln w="4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1480955" y="5102618"/>
            <a:ext cx="80645" cy="43815"/>
          </a:xfrm>
          <a:custGeom>
            <a:avLst/>
            <a:gdLst/>
            <a:ahLst/>
            <a:cxnLst/>
            <a:rect l="l" t="t" r="r" b="b"/>
            <a:pathLst>
              <a:path w="80644" h="43814">
                <a:moveTo>
                  <a:pt x="0" y="43630"/>
                </a:moveTo>
                <a:lnTo>
                  <a:pt x="80336" y="0"/>
                </a:lnTo>
              </a:path>
            </a:pathLst>
          </a:custGeom>
          <a:ln w="49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1480955" y="5146249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7304"/>
                </a:lnTo>
              </a:path>
            </a:pathLst>
          </a:custGeom>
          <a:ln w="48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1641627" y="5233553"/>
            <a:ext cx="75565" cy="43815"/>
          </a:xfrm>
          <a:custGeom>
            <a:avLst/>
            <a:gdLst/>
            <a:ahLst/>
            <a:cxnLst/>
            <a:rect l="l" t="t" r="r" b="b"/>
            <a:pathLst>
              <a:path w="75564" h="43814">
                <a:moveTo>
                  <a:pt x="0" y="0"/>
                </a:moveTo>
                <a:lnTo>
                  <a:pt x="75481" y="43647"/>
                </a:lnTo>
              </a:path>
            </a:pathLst>
          </a:custGeom>
          <a:ln w="4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1717109" y="5233553"/>
            <a:ext cx="75565" cy="43815"/>
          </a:xfrm>
          <a:custGeom>
            <a:avLst/>
            <a:gdLst/>
            <a:ahLst/>
            <a:cxnLst/>
            <a:rect l="l" t="t" r="r" b="b"/>
            <a:pathLst>
              <a:path w="75564" h="43814">
                <a:moveTo>
                  <a:pt x="75481" y="0"/>
                </a:moveTo>
                <a:lnTo>
                  <a:pt x="0" y="43647"/>
                </a:lnTo>
              </a:path>
            </a:pathLst>
          </a:custGeom>
          <a:ln w="4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1792591" y="5146249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87304"/>
                </a:moveTo>
                <a:lnTo>
                  <a:pt x="0" y="0"/>
                </a:lnTo>
              </a:path>
            </a:pathLst>
          </a:custGeom>
          <a:ln w="48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1717109" y="5102618"/>
            <a:ext cx="75565" cy="43815"/>
          </a:xfrm>
          <a:custGeom>
            <a:avLst/>
            <a:gdLst/>
            <a:ahLst/>
            <a:cxnLst/>
            <a:rect l="l" t="t" r="r" b="b"/>
            <a:pathLst>
              <a:path w="75564" h="43814">
                <a:moveTo>
                  <a:pt x="0" y="0"/>
                </a:moveTo>
                <a:lnTo>
                  <a:pt x="75481" y="43630"/>
                </a:lnTo>
              </a:path>
            </a:pathLst>
          </a:custGeom>
          <a:ln w="4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1641627" y="5102618"/>
            <a:ext cx="75565" cy="43815"/>
          </a:xfrm>
          <a:custGeom>
            <a:avLst/>
            <a:gdLst/>
            <a:ahLst/>
            <a:cxnLst/>
            <a:rect l="l" t="t" r="r" b="b"/>
            <a:pathLst>
              <a:path w="75564" h="43814">
                <a:moveTo>
                  <a:pt x="0" y="43630"/>
                </a:moveTo>
                <a:lnTo>
                  <a:pt x="75481" y="0"/>
                </a:lnTo>
              </a:path>
            </a:pathLst>
          </a:custGeom>
          <a:ln w="4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1792591" y="5087844"/>
            <a:ext cx="66040" cy="58419"/>
          </a:xfrm>
          <a:custGeom>
            <a:avLst/>
            <a:gdLst/>
            <a:ahLst/>
            <a:cxnLst/>
            <a:rect l="l" t="t" r="r" b="b"/>
            <a:pathLst>
              <a:path w="66039" h="58420">
                <a:moveTo>
                  <a:pt x="65801" y="0"/>
                </a:moveTo>
                <a:lnTo>
                  <a:pt x="0" y="58404"/>
                </a:lnTo>
              </a:path>
            </a:pathLst>
          </a:custGeom>
          <a:ln w="48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1823079" y="5010394"/>
            <a:ext cx="35560" cy="77470"/>
          </a:xfrm>
          <a:custGeom>
            <a:avLst/>
            <a:gdLst/>
            <a:ahLst/>
            <a:cxnLst/>
            <a:rect l="l" t="t" r="r" b="b"/>
            <a:pathLst>
              <a:path w="35560" h="77470">
                <a:moveTo>
                  <a:pt x="0" y="0"/>
                </a:moveTo>
                <a:lnTo>
                  <a:pt x="35313" y="77449"/>
                </a:lnTo>
              </a:path>
            </a:pathLst>
          </a:custGeom>
          <a:ln w="48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1737207" y="5010394"/>
            <a:ext cx="86360" cy="9525"/>
          </a:xfrm>
          <a:custGeom>
            <a:avLst/>
            <a:gdLst/>
            <a:ahLst/>
            <a:cxnLst/>
            <a:rect l="l" t="t" r="r" b="b"/>
            <a:pathLst>
              <a:path w="86360" h="9525">
                <a:moveTo>
                  <a:pt x="0" y="9147"/>
                </a:moveTo>
                <a:lnTo>
                  <a:pt x="85871" y="0"/>
                </a:lnTo>
              </a:path>
            </a:pathLst>
          </a:custGeom>
          <a:ln w="49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1717109" y="5019541"/>
            <a:ext cx="15240" cy="83185"/>
          </a:xfrm>
          <a:custGeom>
            <a:avLst/>
            <a:gdLst/>
            <a:ahLst/>
            <a:cxnLst/>
            <a:rect l="l" t="t" r="r" b="b"/>
            <a:pathLst>
              <a:path w="15239" h="83185">
                <a:moveTo>
                  <a:pt x="15243" y="0"/>
                </a:moveTo>
                <a:lnTo>
                  <a:pt x="0" y="83076"/>
                </a:lnTo>
              </a:path>
            </a:pathLst>
          </a:custGeom>
          <a:ln w="48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1636773" y="5238481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82367"/>
                </a:moveTo>
                <a:lnTo>
                  <a:pt x="0" y="0"/>
                </a:lnTo>
              </a:path>
            </a:pathLst>
          </a:custGeom>
          <a:ln w="48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1561291" y="5189908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7292"/>
                </a:lnTo>
              </a:path>
            </a:pathLst>
          </a:custGeom>
          <a:ln w="48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1405473" y="5189908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7292"/>
                </a:lnTo>
              </a:path>
            </a:pathLst>
          </a:custGeom>
          <a:ln w="48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1199103" y="5364493"/>
            <a:ext cx="50165" cy="24765"/>
          </a:xfrm>
          <a:custGeom>
            <a:avLst/>
            <a:gdLst/>
            <a:ahLst/>
            <a:cxnLst/>
            <a:rect l="l" t="t" r="r" b="b"/>
            <a:pathLst>
              <a:path w="50165" h="24764">
                <a:moveTo>
                  <a:pt x="0" y="24640"/>
                </a:moveTo>
                <a:lnTo>
                  <a:pt x="49862" y="0"/>
                </a:lnTo>
              </a:path>
            </a:pathLst>
          </a:custGeom>
          <a:ln w="4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1248965" y="5408141"/>
            <a:ext cx="75565" cy="43815"/>
          </a:xfrm>
          <a:custGeom>
            <a:avLst/>
            <a:gdLst/>
            <a:ahLst/>
            <a:cxnLst/>
            <a:rect l="l" t="t" r="r" b="b"/>
            <a:pathLst>
              <a:path w="75565" h="43814">
                <a:moveTo>
                  <a:pt x="75484" y="0"/>
                </a:moveTo>
                <a:lnTo>
                  <a:pt x="0" y="43647"/>
                </a:lnTo>
              </a:path>
            </a:pathLst>
          </a:custGeom>
          <a:ln w="4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1329991" y="5408141"/>
            <a:ext cx="75565" cy="43815"/>
          </a:xfrm>
          <a:custGeom>
            <a:avLst/>
            <a:gdLst/>
            <a:ahLst/>
            <a:cxnLst/>
            <a:rect l="l" t="t" r="r" b="b"/>
            <a:pathLst>
              <a:path w="75565" h="43814">
                <a:moveTo>
                  <a:pt x="75481" y="43647"/>
                </a:moveTo>
                <a:lnTo>
                  <a:pt x="0" y="0"/>
                </a:lnTo>
              </a:path>
            </a:pathLst>
          </a:custGeom>
          <a:ln w="4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1672087" y="4956895"/>
            <a:ext cx="60325" cy="62865"/>
          </a:xfrm>
          <a:custGeom>
            <a:avLst/>
            <a:gdLst/>
            <a:ahLst/>
            <a:cxnLst/>
            <a:rect l="l" t="t" r="r" b="b"/>
            <a:pathLst>
              <a:path w="60325" h="62864">
                <a:moveTo>
                  <a:pt x="0" y="0"/>
                </a:moveTo>
                <a:lnTo>
                  <a:pt x="60266" y="62646"/>
                </a:lnTo>
              </a:path>
            </a:pathLst>
          </a:custGeom>
          <a:ln w="4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1581389" y="4956895"/>
            <a:ext cx="90805" cy="0"/>
          </a:xfrm>
          <a:custGeom>
            <a:avLst/>
            <a:gdLst/>
            <a:ahLst/>
            <a:cxnLst/>
            <a:rect l="l" t="t" r="r" b="b"/>
            <a:pathLst>
              <a:path w="90805">
                <a:moveTo>
                  <a:pt x="0" y="0"/>
                </a:moveTo>
                <a:lnTo>
                  <a:pt x="90697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4" name="object 1804"/>
          <p:cNvSpPr/>
          <p:nvPr/>
        </p:nvSpPr>
        <p:spPr>
          <a:xfrm>
            <a:off x="1661697" y="4869605"/>
            <a:ext cx="26034" cy="87630"/>
          </a:xfrm>
          <a:custGeom>
            <a:avLst/>
            <a:gdLst/>
            <a:ahLst/>
            <a:cxnLst/>
            <a:rect l="l" t="t" r="r" b="b"/>
            <a:pathLst>
              <a:path w="26035" h="87629">
                <a:moveTo>
                  <a:pt x="0" y="87289"/>
                </a:moveTo>
                <a:lnTo>
                  <a:pt x="25633" y="0"/>
                </a:lnTo>
              </a:path>
            </a:pathLst>
          </a:custGeom>
          <a:ln w="48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1676941" y="4874510"/>
            <a:ext cx="26034" cy="92710"/>
          </a:xfrm>
          <a:custGeom>
            <a:avLst/>
            <a:gdLst/>
            <a:ahLst/>
            <a:cxnLst/>
            <a:rect l="l" t="t" r="r" b="b"/>
            <a:pathLst>
              <a:path w="26035" h="92710">
                <a:moveTo>
                  <a:pt x="25633" y="0"/>
                </a:moveTo>
                <a:lnTo>
                  <a:pt x="0" y="92224"/>
                </a:lnTo>
              </a:path>
            </a:pathLst>
          </a:custGeom>
          <a:ln w="4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1798127" y="5146249"/>
            <a:ext cx="40640" cy="24130"/>
          </a:xfrm>
          <a:custGeom>
            <a:avLst/>
            <a:gdLst/>
            <a:ahLst/>
            <a:cxnLst/>
            <a:rect l="l" t="t" r="r" b="b"/>
            <a:pathLst>
              <a:path w="40639" h="24129">
                <a:moveTo>
                  <a:pt x="0" y="0"/>
                </a:moveTo>
                <a:lnTo>
                  <a:pt x="40168" y="23950"/>
                </a:lnTo>
              </a:path>
            </a:pathLst>
          </a:custGeom>
          <a:ln w="4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3077590" y="5244826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45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3089317" y="5252643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0"/>
                </a:lnTo>
                <a:lnTo>
                  <a:pt x="0" y="8163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3088921" y="5251855"/>
            <a:ext cx="0" cy="83185"/>
          </a:xfrm>
          <a:custGeom>
            <a:avLst/>
            <a:gdLst/>
            <a:ahLst/>
            <a:cxnLst/>
            <a:rect l="l" t="t" r="r" b="b"/>
            <a:pathLst>
              <a:path h="83185">
                <a:moveTo>
                  <a:pt x="0" y="0"/>
                </a:moveTo>
                <a:lnTo>
                  <a:pt x="0" y="826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3077787" y="5341931"/>
            <a:ext cx="83185" cy="46990"/>
          </a:xfrm>
          <a:custGeom>
            <a:avLst/>
            <a:gdLst/>
            <a:ahLst/>
            <a:cxnLst/>
            <a:rect l="l" t="t" r="r" b="b"/>
            <a:pathLst>
              <a:path w="83185" h="46989">
                <a:moveTo>
                  <a:pt x="474" y="0"/>
                </a:moveTo>
                <a:lnTo>
                  <a:pt x="0" y="0"/>
                </a:lnTo>
                <a:lnTo>
                  <a:pt x="0" y="235"/>
                </a:lnTo>
                <a:lnTo>
                  <a:pt x="82055" y="46929"/>
                </a:lnTo>
                <a:lnTo>
                  <a:pt x="82609" y="46929"/>
                </a:lnTo>
                <a:lnTo>
                  <a:pt x="82609" y="46692"/>
                </a:lnTo>
                <a:lnTo>
                  <a:pt x="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3077075" y="5340272"/>
            <a:ext cx="83820" cy="50800"/>
          </a:xfrm>
          <a:custGeom>
            <a:avLst/>
            <a:gdLst/>
            <a:ahLst/>
            <a:cxnLst/>
            <a:rect l="l" t="t" r="r" b="b"/>
            <a:pathLst>
              <a:path w="83819" h="50800">
                <a:moveTo>
                  <a:pt x="1896" y="0"/>
                </a:moveTo>
                <a:lnTo>
                  <a:pt x="474" y="711"/>
                </a:lnTo>
                <a:lnTo>
                  <a:pt x="0" y="2605"/>
                </a:lnTo>
                <a:lnTo>
                  <a:pt x="83322" y="50559"/>
                </a:lnTo>
                <a:lnTo>
                  <a:pt x="83322" y="46694"/>
                </a:lnTo>
                <a:lnTo>
                  <a:pt x="18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3161106" y="5341931"/>
            <a:ext cx="82550" cy="46990"/>
          </a:xfrm>
          <a:custGeom>
            <a:avLst/>
            <a:gdLst/>
            <a:ahLst/>
            <a:cxnLst/>
            <a:rect l="l" t="t" r="r" b="b"/>
            <a:pathLst>
              <a:path w="82550" h="46989">
                <a:moveTo>
                  <a:pt x="82071" y="0"/>
                </a:moveTo>
                <a:lnTo>
                  <a:pt x="81817" y="0"/>
                </a:lnTo>
                <a:lnTo>
                  <a:pt x="0" y="46692"/>
                </a:lnTo>
                <a:lnTo>
                  <a:pt x="0" y="46929"/>
                </a:lnTo>
                <a:lnTo>
                  <a:pt x="474" y="46929"/>
                </a:lnTo>
                <a:lnTo>
                  <a:pt x="82071" y="235"/>
                </a:lnTo>
                <a:lnTo>
                  <a:pt x="820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3160397" y="5340272"/>
            <a:ext cx="83820" cy="50800"/>
          </a:xfrm>
          <a:custGeom>
            <a:avLst/>
            <a:gdLst/>
            <a:ahLst/>
            <a:cxnLst/>
            <a:rect l="l" t="t" r="r" b="b"/>
            <a:pathLst>
              <a:path w="83819" h="50800">
                <a:moveTo>
                  <a:pt x="81584" y="0"/>
                </a:moveTo>
                <a:lnTo>
                  <a:pt x="0" y="46694"/>
                </a:lnTo>
                <a:lnTo>
                  <a:pt x="0" y="50559"/>
                </a:lnTo>
                <a:lnTo>
                  <a:pt x="83258" y="2605"/>
                </a:lnTo>
                <a:lnTo>
                  <a:pt x="83258" y="711"/>
                </a:lnTo>
                <a:lnTo>
                  <a:pt x="815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3161106" y="5334989"/>
            <a:ext cx="71120" cy="40640"/>
          </a:xfrm>
          <a:custGeom>
            <a:avLst/>
            <a:gdLst/>
            <a:ahLst/>
            <a:cxnLst/>
            <a:rect l="l" t="t" r="r" b="b"/>
            <a:pathLst>
              <a:path w="71119" h="40639">
                <a:moveTo>
                  <a:pt x="70529" y="0"/>
                </a:moveTo>
                <a:lnTo>
                  <a:pt x="70055" y="0"/>
                </a:lnTo>
                <a:lnTo>
                  <a:pt x="0" y="40227"/>
                </a:lnTo>
                <a:lnTo>
                  <a:pt x="0" y="40462"/>
                </a:lnTo>
                <a:lnTo>
                  <a:pt x="474" y="40462"/>
                </a:lnTo>
                <a:lnTo>
                  <a:pt x="70529" y="238"/>
                </a:lnTo>
                <a:lnTo>
                  <a:pt x="705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3159608" y="5333095"/>
            <a:ext cx="73660" cy="44450"/>
          </a:xfrm>
          <a:custGeom>
            <a:avLst/>
            <a:gdLst/>
            <a:ahLst/>
            <a:cxnLst/>
            <a:rect l="l" t="t" r="r" b="b"/>
            <a:pathLst>
              <a:path w="73660" h="44450">
                <a:moveTo>
                  <a:pt x="71553" y="0"/>
                </a:moveTo>
                <a:lnTo>
                  <a:pt x="0" y="41409"/>
                </a:lnTo>
                <a:lnTo>
                  <a:pt x="1498" y="44013"/>
                </a:lnTo>
                <a:lnTo>
                  <a:pt x="73290" y="2605"/>
                </a:lnTo>
                <a:lnTo>
                  <a:pt x="715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3243591" y="5244826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45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3161106" y="5198223"/>
            <a:ext cx="82550" cy="46990"/>
          </a:xfrm>
          <a:custGeom>
            <a:avLst/>
            <a:gdLst/>
            <a:ahLst/>
            <a:cxnLst/>
            <a:rect l="l" t="t" r="r" b="b"/>
            <a:pathLst>
              <a:path w="82550" h="46989">
                <a:moveTo>
                  <a:pt x="474" y="0"/>
                </a:moveTo>
                <a:lnTo>
                  <a:pt x="0" y="0"/>
                </a:lnTo>
                <a:lnTo>
                  <a:pt x="0" y="235"/>
                </a:lnTo>
                <a:lnTo>
                  <a:pt x="81817" y="46928"/>
                </a:lnTo>
                <a:lnTo>
                  <a:pt x="82071" y="46928"/>
                </a:lnTo>
                <a:lnTo>
                  <a:pt x="82071" y="46693"/>
                </a:lnTo>
                <a:lnTo>
                  <a:pt x="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3160397" y="5195618"/>
            <a:ext cx="83820" cy="50800"/>
          </a:xfrm>
          <a:custGeom>
            <a:avLst/>
            <a:gdLst/>
            <a:ahLst/>
            <a:cxnLst/>
            <a:rect l="l" t="t" r="r" b="b"/>
            <a:pathLst>
              <a:path w="83819" h="50800">
                <a:moveTo>
                  <a:pt x="0" y="0"/>
                </a:moveTo>
                <a:lnTo>
                  <a:pt x="0" y="3787"/>
                </a:lnTo>
                <a:lnTo>
                  <a:pt x="81585" y="50559"/>
                </a:lnTo>
                <a:lnTo>
                  <a:pt x="83258" y="49533"/>
                </a:lnTo>
                <a:lnTo>
                  <a:pt x="83258" y="476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3161106" y="5211158"/>
            <a:ext cx="71120" cy="41275"/>
          </a:xfrm>
          <a:custGeom>
            <a:avLst/>
            <a:gdLst/>
            <a:ahLst/>
            <a:cxnLst/>
            <a:rect l="l" t="t" r="r" b="b"/>
            <a:pathLst>
              <a:path w="71119" h="41275">
                <a:moveTo>
                  <a:pt x="474" y="0"/>
                </a:moveTo>
                <a:lnTo>
                  <a:pt x="0" y="0"/>
                </a:lnTo>
                <a:lnTo>
                  <a:pt x="0" y="473"/>
                </a:lnTo>
                <a:lnTo>
                  <a:pt x="70055" y="40697"/>
                </a:lnTo>
                <a:lnTo>
                  <a:pt x="70529" y="40697"/>
                </a:lnTo>
                <a:lnTo>
                  <a:pt x="70529" y="40224"/>
                </a:lnTo>
                <a:lnTo>
                  <a:pt x="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3159608" y="5209264"/>
            <a:ext cx="73660" cy="44450"/>
          </a:xfrm>
          <a:custGeom>
            <a:avLst/>
            <a:gdLst/>
            <a:ahLst/>
            <a:cxnLst/>
            <a:rect l="l" t="t" r="r" b="b"/>
            <a:pathLst>
              <a:path w="73660" h="44450">
                <a:moveTo>
                  <a:pt x="1498" y="0"/>
                </a:moveTo>
                <a:lnTo>
                  <a:pt x="0" y="2602"/>
                </a:lnTo>
                <a:lnTo>
                  <a:pt x="71553" y="44090"/>
                </a:lnTo>
                <a:lnTo>
                  <a:pt x="73290" y="41409"/>
                </a:lnTo>
                <a:lnTo>
                  <a:pt x="14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3077787" y="5198223"/>
            <a:ext cx="83185" cy="46990"/>
          </a:xfrm>
          <a:custGeom>
            <a:avLst/>
            <a:gdLst/>
            <a:ahLst/>
            <a:cxnLst/>
            <a:rect l="l" t="t" r="r" b="b"/>
            <a:pathLst>
              <a:path w="83185" h="46989">
                <a:moveTo>
                  <a:pt x="82609" y="0"/>
                </a:moveTo>
                <a:lnTo>
                  <a:pt x="82055" y="0"/>
                </a:lnTo>
                <a:lnTo>
                  <a:pt x="0" y="46693"/>
                </a:lnTo>
                <a:lnTo>
                  <a:pt x="0" y="46928"/>
                </a:lnTo>
                <a:lnTo>
                  <a:pt x="474" y="46928"/>
                </a:lnTo>
                <a:lnTo>
                  <a:pt x="82609" y="235"/>
                </a:lnTo>
                <a:lnTo>
                  <a:pt x="826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3077075" y="5195618"/>
            <a:ext cx="83820" cy="50800"/>
          </a:xfrm>
          <a:custGeom>
            <a:avLst/>
            <a:gdLst/>
            <a:ahLst/>
            <a:cxnLst/>
            <a:rect l="l" t="t" r="r" b="b"/>
            <a:pathLst>
              <a:path w="83819" h="50800">
                <a:moveTo>
                  <a:pt x="83322" y="0"/>
                </a:moveTo>
                <a:lnTo>
                  <a:pt x="0" y="48113"/>
                </a:lnTo>
                <a:lnTo>
                  <a:pt x="474" y="49533"/>
                </a:lnTo>
                <a:lnTo>
                  <a:pt x="1896" y="50559"/>
                </a:lnTo>
                <a:lnTo>
                  <a:pt x="83322" y="3787"/>
                </a:lnTo>
                <a:lnTo>
                  <a:pt x="833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3243878" y="5341931"/>
            <a:ext cx="82550" cy="46990"/>
          </a:xfrm>
          <a:custGeom>
            <a:avLst/>
            <a:gdLst/>
            <a:ahLst/>
            <a:cxnLst/>
            <a:rect l="l" t="t" r="r" b="b"/>
            <a:pathLst>
              <a:path w="82550" h="46989">
                <a:moveTo>
                  <a:pt x="477" y="0"/>
                </a:moveTo>
                <a:lnTo>
                  <a:pt x="0" y="0"/>
                </a:lnTo>
                <a:lnTo>
                  <a:pt x="0" y="235"/>
                </a:lnTo>
                <a:lnTo>
                  <a:pt x="82049" y="46929"/>
                </a:lnTo>
                <a:lnTo>
                  <a:pt x="82526" y="46929"/>
                </a:lnTo>
                <a:lnTo>
                  <a:pt x="82526" y="46692"/>
                </a:lnTo>
                <a:lnTo>
                  <a:pt x="4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3243655" y="5340272"/>
            <a:ext cx="83185" cy="50800"/>
          </a:xfrm>
          <a:custGeom>
            <a:avLst/>
            <a:gdLst/>
            <a:ahLst/>
            <a:cxnLst/>
            <a:rect l="l" t="t" r="r" b="b"/>
            <a:pathLst>
              <a:path w="83185" h="50800">
                <a:moveTo>
                  <a:pt x="1399" y="0"/>
                </a:moveTo>
                <a:lnTo>
                  <a:pt x="0" y="711"/>
                </a:lnTo>
                <a:lnTo>
                  <a:pt x="0" y="2605"/>
                </a:lnTo>
                <a:lnTo>
                  <a:pt x="82749" y="50559"/>
                </a:lnTo>
                <a:lnTo>
                  <a:pt x="82749" y="46694"/>
                </a:lnTo>
                <a:lnTo>
                  <a:pt x="13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3327105" y="5341931"/>
            <a:ext cx="82550" cy="46990"/>
          </a:xfrm>
          <a:custGeom>
            <a:avLst/>
            <a:gdLst/>
            <a:ahLst/>
            <a:cxnLst/>
            <a:rect l="l" t="t" r="r" b="b"/>
            <a:pathLst>
              <a:path w="82550" h="46989">
                <a:moveTo>
                  <a:pt x="82144" y="0"/>
                </a:moveTo>
                <a:lnTo>
                  <a:pt x="81922" y="0"/>
                </a:lnTo>
                <a:lnTo>
                  <a:pt x="0" y="46692"/>
                </a:lnTo>
                <a:lnTo>
                  <a:pt x="0" y="46929"/>
                </a:lnTo>
                <a:lnTo>
                  <a:pt x="477" y="46929"/>
                </a:lnTo>
                <a:lnTo>
                  <a:pt x="82144" y="235"/>
                </a:lnTo>
                <a:lnTo>
                  <a:pt x="82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3326405" y="5340272"/>
            <a:ext cx="85090" cy="50800"/>
          </a:xfrm>
          <a:custGeom>
            <a:avLst/>
            <a:gdLst/>
            <a:ahLst/>
            <a:cxnLst/>
            <a:rect l="l" t="t" r="r" b="b"/>
            <a:pathLst>
              <a:path w="85089" h="50800">
                <a:moveTo>
                  <a:pt x="81572" y="0"/>
                </a:moveTo>
                <a:lnTo>
                  <a:pt x="0" y="46694"/>
                </a:lnTo>
                <a:lnTo>
                  <a:pt x="0" y="50559"/>
                </a:lnTo>
                <a:lnTo>
                  <a:pt x="84753" y="1658"/>
                </a:lnTo>
                <a:lnTo>
                  <a:pt x="81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3327105" y="5334989"/>
            <a:ext cx="71120" cy="40640"/>
          </a:xfrm>
          <a:custGeom>
            <a:avLst/>
            <a:gdLst/>
            <a:ahLst/>
            <a:cxnLst/>
            <a:rect l="l" t="t" r="r" b="b"/>
            <a:pathLst>
              <a:path w="71120" h="40639">
                <a:moveTo>
                  <a:pt x="70628" y="0"/>
                </a:moveTo>
                <a:lnTo>
                  <a:pt x="70150" y="0"/>
                </a:lnTo>
                <a:lnTo>
                  <a:pt x="0" y="40227"/>
                </a:lnTo>
                <a:lnTo>
                  <a:pt x="0" y="40462"/>
                </a:lnTo>
                <a:lnTo>
                  <a:pt x="477" y="40462"/>
                </a:lnTo>
                <a:lnTo>
                  <a:pt x="70628" y="238"/>
                </a:lnTo>
                <a:lnTo>
                  <a:pt x="706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3325705" y="5333095"/>
            <a:ext cx="73660" cy="44450"/>
          </a:xfrm>
          <a:custGeom>
            <a:avLst/>
            <a:gdLst/>
            <a:ahLst/>
            <a:cxnLst/>
            <a:rect l="l" t="t" r="r" b="b"/>
            <a:pathLst>
              <a:path w="73660" h="44450">
                <a:moveTo>
                  <a:pt x="71550" y="0"/>
                </a:moveTo>
                <a:lnTo>
                  <a:pt x="0" y="41409"/>
                </a:lnTo>
                <a:lnTo>
                  <a:pt x="1399" y="44013"/>
                </a:lnTo>
                <a:lnTo>
                  <a:pt x="73205" y="2605"/>
                </a:lnTo>
                <a:lnTo>
                  <a:pt x="715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3409981" y="5246178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0"/>
                </a:lnTo>
                <a:lnTo>
                  <a:pt x="0" y="948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3409568" y="5245151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779"/>
                </a:lnTo>
              </a:path>
            </a:pathLst>
          </a:custGeom>
          <a:ln w="3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3327105" y="5198223"/>
            <a:ext cx="82550" cy="46990"/>
          </a:xfrm>
          <a:custGeom>
            <a:avLst/>
            <a:gdLst/>
            <a:ahLst/>
            <a:cxnLst/>
            <a:rect l="l" t="t" r="r" b="b"/>
            <a:pathLst>
              <a:path w="82550" h="46989">
                <a:moveTo>
                  <a:pt x="477" y="0"/>
                </a:moveTo>
                <a:lnTo>
                  <a:pt x="0" y="0"/>
                </a:lnTo>
                <a:lnTo>
                  <a:pt x="0" y="235"/>
                </a:lnTo>
                <a:lnTo>
                  <a:pt x="81922" y="46928"/>
                </a:lnTo>
                <a:lnTo>
                  <a:pt x="82144" y="46928"/>
                </a:lnTo>
                <a:lnTo>
                  <a:pt x="82144" y="46693"/>
                </a:lnTo>
                <a:lnTo>
                  <a:pt x="4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3326405" y="5196564"/>
            <a:ext cx="83820" cy="50165"/>
          </a:xfrm>
          <a:custGeom>
            <a:avLst/>
            <a:gdLst/>
            <a:ahLst/>
            <a:cxnLst/>
            <a:rect l="l" t="t" r="r" b="b"/>
            <a:pathLst>
              <a:path w="83820" h="50164">
                <a:moveTo>
                  <a:pt x="1431" y="0"/>
                </a:moveTo>
                <a:lnTo>
                  <a:pt x="0" y="946"/>
                </a:lnTo>
                <a:lnTo>
                  <a:pt x="0" y="2840"/>
                </a:lnTo>
                <a:lnTo>
                  <a:pt x="81572" y="49612"/>
                </a:lnTo>
                <a:lnTo>
                  <a:pt x="83322" y="48586"/>
                </a:lnTo>
                <a:lnTo>
                  <a:pt x="83322" y="46693"/>
                </a:lnTo>
                <a:lnTo>
                  <a:pt x="14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3338653" y="5191281"/>
            <a:ext cx="71120" cy="40640"/>
          </a:xfrm>
          <a:custGeom>
            <a:avLst/>
            <a:gdLst/>
            <a:ahLst/>
            <a:cxnLst/>
            <a:rect l="l" t="t" r="r" b="b"/>
            <a:pathLst>
              <a:path w="71120" h="40639">
                <a:moveTo>
                  <a:pt x="477" y="0"/>
                </a:moveTo>
                <a:lnTo>
                  <a:pt x="0" y="0"/>
                </a:lnTo>
                <a:lnTo>
                  <a:pt x="0" y="473"/>
                </a:lnTo>
                <a:lnTo>
                  <a:pt x="70373" y="40462"/>
                </a:lnTo>
                <a:lnTo>
                  <a:pt x="70596" y="40462"/>
                </a:lnTo>
                <a:lnTo>
                  <a:pt x="70596" y="40227"/>
                </a:lnTo>
                <a:lnTo>
                  <a:pt x="4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3337222" y="5189387"/>
            <a:ext cx="73660" cy="44450"/>
          </a:xfrm>
          <a:custGeom>
            <a:avLst/>
            <a:gdLst/>
            <a:ahLst/>
            <a:cxnLst/>
            <a:rect l="l" t="t" r="r" b="b"/>
            <a:pathLst>
              <a:path w="73660" h="44450">
                <a:moveTo>
                  <a:pt x="1431" y="0"/>
                </a:moveTo>
                <a:lnTo>
                  <a:pt x="0" y="2602"/>
                </a:lnTo>
                <a:lnTo>
                  <a:pt x="71805" y="44090"/>
                </a:lnTo>
                <a:lnTo>
                  <a:pt x="73205" y="41409"/>
                </a:lnTo>
                <a:lnTo>
                  <a:pt x="14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3243878" y="5198223"/>
            <a:ext cx="82550" cy="46990"/>
          </a:xfrm>
          <a:custGeom>
            <a:avLst/>
            <a:gdLst/>
            <a:ahLst/>
            <a:cxnLst/>
            <a:rect l="l" t="t" r="r" b="b"/>
            <a:pathLst>
              <a:path w="82550" h="46989">
                <a:moveTo>
                  <a:pt x="82526" y="0"/>
                </a:moveTo>
                <a:lnTo>
                  <a:pt x="82049" y="0"/>
                </a:lnTo>
                <a:lnTo>
                  <a:pt x="0" y="46693"/>
                </a:lnTo>
                <a:lnTo>
                  <a:pt x="0" y="46928"/>
                </a:lnTo>
                <a:lnTo>
                  <a:pt x="477" y="46928"/>
                </a:lnTo>
                <a:lnTo>
                  <a:pt x="82526" y="235"/>
                </a:lnTo>
                <a:lnTo>
                  <a:pt x="825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3243655" y="5196564"/>
            <a:ext cx="83185" cy="50165"/>
          </a:xfrm>
          <a:custGeom>
            <a:avLst/>
            <a:gdLst/>
            <a:ahLst/>
            <a:cxnLst/>
            <a:rect l="l" t="t" r="r" b="b"/>
            <a:pathLst>
              <a:path w="83185" h="50164">
                <a:moveTo>
                  <a:pt x="81317" y="0"/>
                </a:moveTo>
                <a:lnTo>
                  <a:pt x="0" y="46693"/>
                </a:lnTo>
                <a:lnTo>
                  <a:pt x="0" y="48586"/>
                </a:lnTo>
                <a:lnTo>
                  <a:pt x="1399" y="49612"/>
                </a:lnTo>
                <a:lnTo>
                  <a:pt x="82749" y="2840"/>
                </a:lnTo>
                <a:lnTo>
                  <a:pt x="82749" y="946"/>
                </a:lnTo>
                <a:lnTo>
                  <a:pt x="813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3409981" y="5198223"/>
            <a:ext cx="82550" cy="46990"/>
          </a:xfrm>
          <a:custGeom>
            <a:avLst/>
            <a:gdLst/>
            <a:ahLst/>
            <a:cxnLst/>
            <a:rect l="l" t="t" r="r" b="b"/>
            <a:pathLst>
              <a:path w="82550" h="46989">
                <a:moveTo>
                  <a:pt x="82526" y="0"/>
                </a:moveTo>
                <a:lnTo>
                  <a:pt x="82049" y="0"/>
                </a:lnTo>
                <a:lnTo>
                  <a:pt x="0" y="46693"/>
                </a:lnTo>
                <a:lnTo>
                  <a:pt x="0" y="46928"/>
                </a:lnTo>
                <a:lnTo>
                  <a:pt x="445" y="46928"/>
                </a:lnTo>
                <a:lnTo>
                  <a:pt x="82526" y="235"/>
                </a:lnTo>
                <a:lnTo>
                  <a:pt x="825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8" name="object 1838"/>
          <p:cNvSpPr/>
          <p:nvPr/>
        </p:nvSpPr>
        <p:spPr>
          <a:xfrm>
            <a:off x="3409727" y="5196564"/>
            <a:ext cx="83185" cy="50165"/>
          </a:xfrm>
          <a:custGeom>
            <a:avLst/>
            <a:gdLst/>
            <a:ahLst/>
            <a:cxnLst/>
            <a:rect l="l" t="t" r="r" b="b"/>
            <a:pathLst>
              <a:path w="83185" h="50164">
                <a:moveTo>
                  <a:pt x="81349" y="0"/>
                </a:moveTo>
                <a:lnTo>
                  <a:pt x="0" y="46693"/>
                </a:lnTo>
                <a:lnTo>
                  <a:pt x="0" y="48586"/>
                </a:lnTo>
                <a:lnTo>
                  <a:pt x="1431" y="49612"/>
                </a:lnTo>
                <a:lnTo>
                  <a:pt x="82781" y="2840"/>
                </a:lnTo>
                <a:lnTo>
                  <a:pt x="82781" y="946"/>
                </a:lnTo>
                <a:lnTo>
                  <a:pt x="813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3492492" y="5101411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45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3481277" y="5108936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0"/>
                </a:lnTo>
                <a:lnTo>
                  <a:pt x="0" y="8163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3481007" y="5108227"/>
            <a:ext cx="0" cy="83185"/>
          </a:xfrm>
          <a:custGeom>
            <a:avLst/>
            <a:gdLst/>
            <a:ahLst/>
            <a:cxnLst/>
            <a:rect l="l" t="t" r="r" b="b"/>
            <a:pathLst>
              <a:path h="83185">
                <a:moveTo>
                  <a:pt x="0" y="0"/>
                </a:moveTo>
                <a:lnTo>
                  <a:pt x="0" y="82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3409981" y="5054601"/>
            <a:ext cx="82550" cy="47625"/>
          </a:xfrm>
          <a:custGeom>
            <a:avLst/>
            <a:gdLst/>
            <a:ahLst/>
            <a:cxnLst/>
            <a:rect l="l" t="t" r="r" b="b"/>
            <a:pathLst>
              <a:path w="82550" h="47625">
                <a:moveTo>
                  <a:pt x="445" y="0"/>
                </a:moveTo>
                <a:lnTo>
                  <a:pt x="0" y="0"/>
                </a:lnTo>
                <a:lnTo>
                  <a:pt x="0" y="222"/>
                </a:lnTo>
                <a:lnTo>
                  <a:pt x="82049" y="47156"/>
                </a:lnTo>
                <a:lnTo>
                  <a:pt x="82526" y="47156"/>
                </a:lnTo>
                <a:lnTo>
                  <a:pt x="82526" y="46683"/>
                </a:lnTo>
                <a:lnTo>
                  <a:pt x="4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3409727" y="5051900"/>
            <a:ext cx="83185" cy="50800"/>
          </a:xfrm>
          <a:custGeom>
            <a:avLst/>
            <a:gdLst/>
            <a:ahLst/>
            <a:cxnLst/>
            <a:rect l="l" t="t" r="r" b="b"/>
            <a:pathLst>
              <a:path w="83185" h="50800">
                <a:moveTo>
                  <a:pt x="0" y="0"/>
                </a:moveTo>
                <a:lnTo>
                  <a:pt x="0" y="3876"/>
                </a:lnTo>
                <a:lnTo>
                  <a:pt x="81349" y="50569"/>
                </a:lnTo>
                <a:lnTo>
                  <a:pt x="82781" y="49857"/>
                </a:lnTo>
                <a:lnTo>
                  <a:pt x="82781" y="478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3383575" y="5054601"/>
            <a:ext cx="26034" cy="14604"/>
          </a:xfrm>
          <a:custGeom>
            <a:avLst/>
            <a:gdLst/>
            <a:ahLst/>
            <a:cxnLst/>
            <a:rect l="l" t="t" r="r" b="b"/>
            <a:pathLst>
              <a:path w="26035" h="14604">
                <a:moveTo>
                  <a:pt x="25674" y="0"/>
                </a:moveTo>
                <a:lnTo>
                  <a:pt x="25451" y="0"/>
                </a:lnTo>
                <a:lnTo>
                  <a:pt x="0" y="13630"/>
                </a:lnTo>
                <a:lnTo>
                  <a:pt x="0" y="14107"/>
                </a:lnTo>
                <a:lnTo>
                  <a:pt x="254" y="14107"/>
                </a:lnTo>
                <a:lnTo>
                  <a:pt x="25674" y="222"/>
                </a:lnTo>
                <a:lnTo>
                  <a:pt x="256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3381921" y="5051900"/>
            <a:ext cx="27940" cy="19050"/>
          </a:xfrm>
          <a:custGeom>
            <a:avLst/>
            <a:gdLst/>
            <a:ahLst/>
            <a:cxnLst/>
            <a:rect l="l" t="t" r="r" b="b"/>
            <a:pathLst>
              <a:path w="27939" h="19050">
                <a:moveTo>
                  <a:pt x="27805" y="0"/>
                </a:moveTo>
                <a:lnTo>
                  <a:pt x="0" y="15536"/>
                </a:lnTo>
                <a:lnTo>
                  <a:pt x="1908" y="18714"/>
                </a:lnTo>
                <a:lnTo>
                  <a:pt x="27805" y="3876"/>
                </a:lnTo>
                <a:lnTo>
                  <a:pt x="278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6" name="object 1846"/>
          <p:cNvSpPr/>
          <p:nvPr/>
        </p:nvSpPr>
        <p:spPr>
          <a:xfrm>
            <a:off x="3389365" y="5067437"/>
            <a:ext cx="20320" cy="11430"/>
          </a:xfrm>
          <a:custGeom>
            <a:avLst/>
            <a:gdLst/>
            <a:ahLst/>
            <a:cxnLst/>
            <a:rect l="l" t="t" r="r" b="b"/>
            <a:pathLst>
              <a:path w="20320" h="11429">
                <a:moveTo>
                  <a:pt x="19884" y="0"/>
                </a:moveTo>
                <a:lnTo>
                  <a:pt x="19661" y="0"/>
                </a:lnTo>
                <a:lnTo>
                  <a:pt x="0" y="10802"/>
                </a:lnTo>
                <a:lnTo>
                  <a:pt x="0" y="11279"/>
                </a:lnTo>
                <a:lnTo>
                  <a:pt x="222" y="11279"/>
                </a:lnTo>
                <a:lnTo>
                  <a:pt x="19884" y="571"/>
                </a:lnTo>
                <a:lnTo>
                  <a:pt x="198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7" name="object 1847"/>
          <p:cNvSpPr/>
          <p:nvPr/>
        </p:nvSpPr>
        <p:spPr>
          <a:xfrm>
            <a:off x="3387680" y="5065563"/>
            <a:ext cx="22860" cy="15240"/>
          </a:xfrm>
          <a:custGeom>
            <a:avLst/>
            <a:gdLst/>
            <a:ahLst/>
            <a:cxnLst/>
            <a:rect l="l" t="t" r="r" b="b"/>
            <a:pathLst>
              <a:path w="22860" h="15239">
                <a:moveTo>
                  <a:pt x="21347" y="0"/>
                </a:moveTo>
                <a:lnTo>
                  <a:pt x="0" y="11978"/>
                </a:lnTo>
                <a:lnTo>
                  <a:pt x="1908" y="15060"/>
                </a:lnTo>
                <a:lnTo>
                  <a:pt x="22747" y="2668"/>
                </a:lnTo>
                <a:lnTo>
                  <a:pt x="213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8" name="object 1848"/>
          <p:cNvSpPr/>
          <p:nvPr/>
        </p:nvSpPr>
        <p:spPr>
          <a:xfrm>
            <a:off x="3326659" y="5135755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0"/>
                </a:moveTo>
                <a:lnTo>
                  <a:pt x="0" y="0"/>
                </a:lnTo>
                <a:lnTo>
                  <a:pt x="0" y="6175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9" name="object 1849"/>
          <p:cNvSpPr/>
          <p:nvPr/>
        </p:nvSpPr>
        <p:spPr>
          <a:xfrm>
            <a:off x="3326405" y="5135281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0"/>
                </a:moveTo>
                <a:lnTo>
                  <a:pt x="0" y="622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0" name="object 1850"/>
          <p:cNvSpPr/>
          <p:nvPr/>
        </p:nvSpPr>
        <p:spPr>
          <a:xfrm>
            <a:off x="3493208" y="5198223"/>
            <a:ext cx="82550" cy="46990"/>
          </a:xfrm>
          <a:custGeom>
            <a:avLst/>
            <a:gdLst/>
            <a:ahLst/>
            <a:cxnLst/>
            <a:rect l="l" t="t" r="r" b="b"/>
            <a:pathLst>
              <a:path w="82550" h="46989">
                <a:moveTo>
                  <a:pt x="477" y="0"/>
                </a:moveTo>
                <a:lnTo>
                  <a:pt x="0" y="0"/>
                </a:lnTo>
                <a:lnTo>
                  <a:pt x="0" y="235"/>
                </a:lnTo>
                <a:lnTo>
                  <a:pt x="81826" y="46928"/>
                </a:lnTo>
                <a:lnTo>
                  <a:pt x="82049" y="46928"/>
                </a:lnTo>
                <a:lnTo>
                  <a:pt x="82049" y="46693"/>
                </a:lnTo>
                <a:lnTo>
                  <a:pt x="4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1" name="object 1851"/>
          <p:cNvSpPr/>
          <p:nvPr/>
        </p:nvSpPr>
        <p:spPr>
          <a:xfrm>
            <a:off x="3492508" y="5196564"/>
            <a:ext cx="83820" cy="50800"/>
          </a:xfrm>
          <a:custGeom>
            <a:avLst/>
            <a:gdLst/>
            <a:ahLst/>
            <a:cxnLst/>
            <a:rect l="l" t="t" r="r" b="b"/>
            <a:pathLst>
              <a:path w="83820" h="50800">
                <a:moveTo>
                  <a:pt x="1399" y="0"/>
                </a:moveTo>
                <a:lnTo>
                  <a:pt x="0" y="946"/>
                </a:lnTo>
                <a:lnTo>
                  <a:pt x="0" y="2840"/>
                </a:lnTo>
                <a:lnTo>
                  <a:pt x="83226" y="50559"/>
                </a:lnTo>
                <a:lnTo>
                  <a:pt x="83226" y="46693"/>
                </a:lnTo>
                <a:lnTo>
                  <a:pt x="13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2" name="object 1852"/>
          <p:cNvSpPr/>
          <p:nvPr/>
        </p:nvSpPr>
        <p:spPr>
          <a:xfrm>
            <a:off x="3575989" y="5198223"/>
            <a:ext cx="83185" cy="46990"/>
          </a:xfrm>
          <a:custGeom>
            <a:avLst/>
            <a:gdLst/>
            <a:ahLst/>
            <a:cxnLst/>
            <a:rect l="l" t="t" r="r" b="b"/>
            <a:pathLst>
              <a:path w="83185" h="46989">
                <a:moveTo>
                  <a:pt x="82590" y="0"/>
                </a:moveTo>
                <a:lnTo>
                  <a:pt x="82113" y="0"/>
                </a:lnTo>
                <a:lnTo>
                  <a:pt x="0" y="46693"/>
                </a:lnTo>
                <a:lnTo>
                  <a:pt x="0" y="46928"/>
                </a:lnTo>
                <a:lnTo>
                  <a:pt x="540" y="46928"/>
                </a:lnTo>
                <a:lnTo>
                  <a:pt x="82590" y="235"/>
                </a:lnTo>
                <a:lnTo>
                  <a:pt x="825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3" name="object 1853"/>
          <p:cNvSpPr/>
          <p:nvPr/>
        </p:nvSpPr>
        <p:spPr>
          <a:xfrm>
            <a:off x="3575735" y="5196564"/>
            <a:ext cx="84455" cy="50800"/>
          </a:xfrm>
          <a:custGeom>
            <a:avLst/>
            <a:gdLst/>
            <a:ahLst/>
            <a:cxnLst/>
            <a:rect l="l" t="t" r="r" b="b"/>
            <a:pathLst>
              <a:path w="84454" h="50800">
                <a:moveTo>
                  <a:pt x="81445" y="0"/>
                </a:moveTo>
                <a:lnTo>
                  <a:pt x="0" y="46693"/>
                </a:lnTo>
                <a:lnTo>
                  <a:pt x="0" y="50559"/>
                </a:lnTo>
                <a:lnTo>
                  <a:pt x="84276" y="1658"/>
                </a:lnTo>
                <a:lnTo>
                  <a:pt x="814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4" name="object 1854"/>
          <p:cNvSpPr/>
          <p:nvPr/>
        </p:nvSpPr>
        <p:spPr>
          <a:xfrm>
            <a:off x="3575989" y="5191281"/>
            <a:ext cx="71120" cy="40640"/>
          </a:xfrm>
          <a:custGeom>
            <a:avLst/>
            <a:gdLst/>
            <a:ahLst/>
            <a:cxnLst/>
            <a:rect l="l" t="t" r="r" b="b"/>
            <a:pathLst>
              <a:path w="71120" h="40639">
                <a:moveTo>
                  <a:pt x="71073" y="0"/>
                </a:moveTo>
                <a:lnTo>
                  <a:pt x="70596" y="0"/>
                </a:lnTo>
                <a:lnTo>
                  <a:pt x="0" y="40227"/>
                </a:lnTo>
                <a:lnTo>
                  <a:pt x="0" y="40462"/>
                </a:lnTo>
                <a:lnTo>
                  <a:pt x="540" y="40462"/>
                </a:lnTo>
                <a:lnTo>
                  <a:pt x="71073" y="473"/>
                </a:lnTo>
                <a:lnTo>
                  <a:pt x="710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5" name="object 1855"/>
          <p:cNvSpPr/>
          <p:nvPr/>
        </p:nvSpPr>
        <p:spPr>
          <a:xfrm>
            <a:off x="3575035" y="5189387"/>
            <a:ext cx="73025" cy="44450"/>
          </a:xfrm>
          <a:custGeom>
            <a:avLst/>
            <a:gdLst/>
            <a:ahLst/>
            <a:cxnLst/>
            <a:rect l="l" t="t" r="r" b="b"/>
            <a:pathLst>
              <a:path w="73025" h="44450">
                <a:moveTo>
                  <a:pt x="71328" y="0"/>
                </a:moveTo>
                <a:lnTo>
                  <a:pt x="0" y="41409"/>
                </a:lnTo>
                <a:lnTo>
                  <a:pt x="1495" y="44090"/>
                </a:lnTo>
                <a:lnTo>
                  <a:pt x="72727" y="2602"/>
                </a:lnTo>
                <a:lnTo>
                  <a:pt x="713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6" name="object 1856"/>
          <p:cNvSpPr/>
          <p:nvPr/>
        </p:nvSpPr>
        <p:spPr>
          <a:xfrm>
            <a:off x="3658834" y="5102470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0"/>
                </a:lnTo>
                <a:lnTo>
                  <a:pt x="0" y="9504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7" name="object 1857"/>
          <p:cNvSpPr/>
          <p:nvPr/>
        </p:nvSpPr>
        <p:spPr>
          <a:xfrm>
            <a:off x="3658596" y="5101758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4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8" name="object 1858"/>
          <p:cNvSpPr/>
          <p:nvPr/>
        </p:nvSpPr>
        <p:spPr>
          <a:xfrm>
            <a:off x="3575989" y="5054601"/>
            <a:ext cx="83185" cy="47625"/>
          </a:xfrm>
          <a:custGeom>
            <a:avLst/>
            <a:gdLst/>
            <a:ahLst/>
            <a:cxnLst/>
            <a:rect l="l" t="t" r="r" b="b"/>
            <a:pathLst>
              <a:path w="83185" h="47625">
                <a:moveTo>
                  <a:pt x="540" y="0"/>
                </a:moveTo>
                <a:lnTo>
                  <a:pt x="0" y="0"/>
                </a:lnTo>
                <a:lnTo>
                  <a:pt x="0" y="222"/>
                </a:lnTo>
                <a:lnTo>
                  <a:pt x="82113" y="47156"/>
                </a:lnTo>
                <a:lnTo>
                  <a:pt x="82590" y="47156"/>
                </a:lnTo>
                <a:lnTo>
                  <a:pt x="82590" y="46683"/>
                </a:lnTo>
                <a:lnTo>
                  <a:pt x="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9" name="object 1859"/>
          <p:cNvSpPr/>
          <p:nvPr/>
        </p:nvSpPr>
        <p:spPr>
          <a:xfrm>
            <a:off x="3575735" y="5052854"/>
            <a:ext cx="83185" cy="50165"/>
          </a:xfrm>
          <a:custGeom>
            <a:avLst/>
            <a:gdLst/>
            <a:ahLst/>
            <a:cxnLst/>
            <a:rect l="l" t="t" r="r" b="b"/>
            <a:pathLst>
              <a:path w="83185" h="50164">
                <a:moveTo>
                  <a:pt x="1495" y="0"/>
                </a:moveTo>
                <a:lnTo>
                  <a:pt x="0" y="953"/>
                </a:lnTo>
                <a:lnTo>
                  <a:pt x="0" y="2923"/>
                </a:lnTo>
                <a:lnTo>
                  <a:pt x="81445" y="49616"/>
                </a:lnTo>
                <a:lnTo>
                  <a:pt x="82844" y="48904"/>
                </a:lnTo>
                <a:lnTo>
                  <a:pt x="82844" y="46934"/>
                </a:lnTo>
                <a:lnTo>
                  <a:pt x="14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0" name="object 1860"/>
          <p:cNvSpPr/>
          <p:nvPr/>
        </p:nvSpPr>
        <p:spPr>
          <a:xfrm>
            <a:off x="3575989" y="5067437"/>
            <a:ext cx="71120" cy="41275"/>
          </a:xfrm>
          <a:custGeom>
            <a:avLst/>
            <a:gdLst/>
            <a:ahLst/>
            <a:cxnLst/>
            <a:rect l="l" t="t" r="r" b="b"/>
            <a:pathLst>
              <a:path w="71120" h="41275">
                <a:moveTo>
                  <a:pt x="540" y="0"/>
                </a:moveTo>
                <a:lnTo>
                  <a:pt x="0" y="0"/>
                </a:lnTo>
                <a:lnTo>
                  <a:pt x="0" y="571"/>
                </a:lnTo>
                <a:lnTo>
                  <a:pt x="70596" y="40789"/>
                </a:lnTo>
                <a:lnTo>
                  <a:pt x="71073" y="40789"/>
                </a:lnTo>
                <a:lnTo>
                  <a:pt x="71073" y="40316"/>
                </a:lnTo>
                <a:lnTo>
                  <a:pt x="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1" name="object 1861"/>
          <p:cNvSpPr/>
          <p:nvPr/>
        </p:nvSpPr>
        <p:spPr>
          <a:xfrm>
            <a:off x="3575035" y="5065563"/>
            <a:ext cx="73025" cy="44450"/>
          </a:xfrm>
          <a:custGeom>
            <a:avLst/>
            <a:gdLst/>
            <a:ahLst/>
            <a:cxnLst/>
            <a:rect l="l" t="t" r="r" b="b"/>
            <a:pathLst>
              <a:path w="73025" h="44450">
                <a:moveTo>
                  <a:pt x="1495" y="0"/>
                </a:moveTo>
                <a:lnTo>
                  <a:pt x="0" y="2668"/>
                </a:lnTo>
                <a:lnTo>
                  <a:pt x="71328" y="44084"/>
                </a:lnTo>
                <a:lnTo>
                  <a:pt x="72727" y="41402"/>
                </a:lnTo>
                <a:lnTo>
                  <a:pt x="14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2" name="object 1862"/>
          <p:cNvSpPr/>
          <p:nvPr/>
        </p:nvSpPr>
        <p:spPr>
          <a:xfrm>
            <a:off x="3493208" y="5054601"/>
            <a:ext cx="82550" cy="47625"/>
          </a:xfrm>
          <a:custGeom>
            <a:avLst/>
            <a:gdLst/>
            <a:ahLst/>
            <a:cxnLst/>
            <a:rect l="l" t="t" r="r" b="b"/>
            <a:pathLst>
              <a:path w="82550" h="47625">
                <a:moveTo>
                  <a:pt x="82049" y="0"/>
                </a:moveTo>
                <a:lnTo>
                  <a:pt x="81826" y="0"/>
                </a:lnTo>
                <a:lnTo>
                  <a:pt x="0" y="46683"/>
                </a:lnTo>
                <a:lnTo>
                  <a:pt x="0" y="47156"/>
                </a:lnTo>
                <a:lnTo>
                  <a:pt x="477" y="47156"/>
                </a:lnTo>
                <a:lnTo>
                  <a:pt x="82049" y="222"/>
                </a:lnTo>
                <a:lnTo>
                  <a:pt x="820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3" name="object 1863"/>
          <p:cNvSpPr/>
          <p:nvPr/>
        </p:nvSpPr>
        <p:spPr>
          <a:xfrm>
            <a:off x="3492508" y="5052631"/>
            <a:ext cx="83820" cy="50165"/>
          </a:xfrm>
          <a:custGeom>
            <a:avLst/>
            <a:gdLst/>
            <a:ahLst/>
            <a:cxnLst/>
            <a:rect l="l" t="t" r="r" b="b"/>
            <a:pathLst>
              <a:path w="83820" h="50164">
                <a:moveTo>
                  <a:pt x="81572" y="0"/>
                </a:moveTo>
                <a:lnTo>
                  <a:pt x="0" y="47156"/>
                </a:lnTo>
                <a:lnTo>
                  <a:pt x="0" y="49126"/>
                </a:lnTo>
                <a:lnTo>
                  <a:pt x="1399" y="49838"/>
                </a:lnTo>
                <a:lnTo>
                  <a:pt x="83226" y="3145"/>
                </a:lnTo>
                <a:lnTo>
                  <a:pt x="83226" y="1175"/>
                </a:lnTo>
                <a:lnTo>
                  <a:pt x="81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4" name="object 1864"/>
          <p:cNvSpPr/>
          <p:nvPr/>
        </p:nvSpPr>
        <p:spPr>
          <a:xfrm>
            <a:off x="3659311" y="5061528"/>
            <a:ext cx="45085" cy="40640"/>
          </a:xfrm>
          <a:custGeom>
            <a:avLst/>
            <a:gdLst/>
            <a:ahLst/>
            <a:cxnLst/>
            <a:rect l="l" t="t" r="r" b="b"/>
            <a:pathLst>
              <a:path w="45085" h="40639">
                <a:moveTo>
                  <a:pt x="45017" y="0"/>
                </a:moveTo>
                <a:lnTo>
                  <a:pt x="44444" y="0"/>
                </a:lnTo>
                <a:lnTo>
                  <a:pt x="0" y="39757"/>
                </a:lnTo>
                <a:lnTo>
                  <a:pt x="0" y="40230"/>
                </a:lnTo>
                <a:lnTo>
                  <a:pt x="477" y="40230"/>
                </a:lnTo>
                <a:lnTo>
                  <a:pt x="45017" y="254"/>
                </a:lnTo>
                <a:lnTo>
                  <a:pt x="450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5" name="object 1865"/>
          <p:cNvSpPr/>
          <p:nvPr/>
        </p:nvSpPr>
        <p:spPr>
          <a:xfrm>
            <a:off x="3658580" y="5059558"/>
            <a:ext cx="46990" cy="43180"/>
          </a:xfrm>
          <a:custGeom>
            <a:avLst/>
            <a:gdLst/>
            <a:ahLst/>
            <a:cxnLst/>
            <a:rect l="l" t="t" r="r" b="b"/>
            <a:pathLst>
              <a:path w="46989" h="43179">
                <a:moveTo>
                  <a:pt x="44476" y="0"/>
                </a:moveTo>
                <a:lnTo>
                  <a:pt x="0" y="40230"/>
                </a:lnTo>
                <a:lnTo>
                  <a:pt x="0" y="42200"/>
                </a:lnTo>
                <a:lnTo>
                  <a:pt x="1431" y="42912"/>
                </a:lnTo>
                <a:lnTo>
                  <a:pt x="46926" y="2224"/>
                </a:lnTo>
                <a:lnTo>
                  <a:pt x="444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6" name="object 1866"/>
          <p:cNvSpPr/>
          <p:nvPr/>
        </p:nvSpPr>
        <p:spPr>
          <a:xfrm>
            <a:off x="3690903" y="4950641"/>
            <a:ext cx="26034" cy="55880"/>
          </a:xfrm>
          <a:custGeom>
            <a:avLst/>
            <a:gdLst/>
            <a:ahLst/>
            <a:cxnLst/>
            <a:rect l="l" t="t" r="r" b="b"/>
            <a:pathLst>
              <a:path w="26035" h="55879">
                <a:moveTo>
                  <a:pt x="222" y="0"/>
                </a:moveTo>
                <a:lnTo>
                  <a:pt x="0" y="0"/>
                </a:lnTo>
                <a:lnTo>
                  <a:pt x="0" y="476"/>
                </a:lnTo>
                <a:lnTo>
                  <a:pt x="25324" y="55284"/>
                </a:lnTo>
                <a:lnTo>
                  <a:pt x="25578" y="55284"/>
                </a:lnTo>
                <a:lnTo>
                  <a:pt x="25578" y="54807"/>
                </a:lnTo>
                <a:lnTo>
                  <a:pt x="2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7" name="object 1867"/>
          <p:cNvSpPr/>
          <p:nvPr/>
        </p:nvSpPr>
        <p:spPr>
          <a:xfrm>
            <a:off x="3690171" y="4948417"/>
            <a:ext cx="27305" cy="59055"/>
          </a:xfrm>
          <a:custGeom>
            <a:avLst/>
            <a:gdLst/>
            <a:ahLst/>
            <a:cxnLst/>
            <a:rect l="l" t="t" r="r" b="b"/>
            <a:pathLst>
              <a:path w="27304" h="59054">
                <a:moveTo>
                  <a:pt x="1908" y="0"/>
                </a:moveTo>
                <a:lnTo>
                  <a:pt x="0" y="3399"/>
                </a:lnTo>
                <a:lnTo>
                  <a:pt x="24401" y="58684"/>
                </a:lnTo>
                <a:lnTo>
                  <a:pt x="27010" y="57031"/>
                </a:lnTo>
                <a:lnTo>
                  <a:pt x="19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8" name="object 1868"/>
          <p:cNvSpPr/>
          <p:nvPr/>
        </p:nvSpPr>
        <p:spPr>
          <a:xfrm>
            <a:off x="3627942" y="4949942"/>
            <a:ext cx="63500" cy="10795"/>
          </a:xfrm>
          <a:custGeom>
            <a:avLst/>
            <a:gdLst/>
            <a:ahLst/>
            <a:cxnLst/>
            <a:rect l="l" t="t" r="r" b="b"/>
            <a:pathLst>
              <a:path w="63500" h="10795">
                <a:moveTo>
                  <a:pt x="62960" y="0"/>
                </a:moveTo>
                <a:lnTo>
                  <a:pt x="62483" y="0"/>
                </a:lnTo>
                <a:lnTo>
                  <a:pt x="0" y="10008"/>
                </a:lnTo>
                <a:lnTo>
                  <a:pt x="0" y="10230"/>
                </a:lnTo>
                <a:lnTo>
                  <a:pt x="254" y="10230"/>
                </a:lnTo>
                <a:lnTo>
                  <a:pt x="62960" y="444"/>
                </a:lnTo>
                <a:lnTo>
                  <a:pt x="629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9" name="object 1869"/>
          <p:cNvSpPr/>
          <p:nvPr/>
        </p:nvSpPr>
        <p:spPr>
          <a:xfrm>
            <a:off x="3627242" y="4948417"/>
            <a:ext cx="65405" cy="13970"/>
          </a:xfrm>
          <a:custGeom>
            <a:avLst/>
            <a:gdLst/>
            <a:ahLst/>
            <a:cxnLst/>
            <a:rect l="l" t="t" r="r" b="b"/>
            <a:pathLst>
              <a:path w="65404" h="13970">
                <a:moveTo>
                  <a:pt x="64837" y="0"/>
                </a:moveTo>
                <a:lnTo>
                  <a:pt x="0" y="9881"/>
                </a:lnTo>
                <a:lnTo>
                  <a:pt x="222" y="13408"/>
                </a:lnTo>
                <a:lnTo>
                  <a:pt x="62929" y="3399"/>
                </a:lnTo>
                <a:lnTo>
                  <a:pt x="648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0" name="object 1870"/>
          <p:cNvSpPr/>
          <p:nvPr/>
        </p:nvSpPr>
        <p:spPr>
          <a:xfrm>
            <a:off x="3575735" y="4994646"/>
            <a:ext cx="13335" cy="59690"/>
          </a:xfrm>
          <a:custGeom>
            <a:avLst/>
            <a:gdLst/>
            <a:ahLst/>
            <a:cxnLst/>
            <a:rect l="l" t="t" r="r" b="b"/>
            <a:pathLst>
              <a:path w="13335" h="59689">
                <a:moveTo>
                  <a:pt x="12948" y="0"/>
                </a:moveTo>
                <a:lnTo>
                  <a:pt x="12725" y="0"/>
                </a:lnTo>
                <a:lnTo>
                  <a:pt x="0" y="58684"/>
                </a:lnTo>
                <a:lnTo>
                  <a:pt x="0" y="59160"/>
                </a:lnTo>
                <a:lnTo>
                  <a:pt x="254" y="59160"/>
                </a:lnTo>
                <a:lnTo>
                  <a:pt x="12948" y="540"/>
                </a:lnTo>
                <a:lnTo>
                  <a:pt x="129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1" name="object 1871"/>
          <p:cNvSpPr/>
          <p:nvPr/>
        </p:nvSpPr>
        <p:spPr>
          <a:xfrm>
            <a:off x="3574080" y="4993947"/>
            <a:ext cx="15875" cy="60325"/>
          </a:xfrm>
          <a:custGeom>
            <a:avLst/>
            <a:gdLst/>
            <a:ahLst/>
            <a:cxnLst/>
            <a:rect l="l" t="t" r="r" b="b"/>
            <a:pathLst>
              <a:path w="15875" h="60325">
                <a:moveTo>
                  <a:pt x="12725" y="0"/>
                </a:moveTo>
                <a:lnTo>
                  <a:pt x="0" y="58684"/>
                </a:lnTo>
                <a:lnTo>
                  <a:pt x="1654" y="59859"/>
                </a:lnTo>
                <a:lnTo>
                  <a:pt x="3149" y="58906"/>
                </a:lnTo>
                <a:lnTo>
                  <a:pt x="15811" y="698"/>
                </a:lnTo>
                <a:lnTo>
                  <a:pt x="12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2" name="object 1872"/>
          <p:cNvSpPr/>
          <p:nvPr/>
        </p:nvSpPr>
        <p:spPr>
          <a:xfrm>
            <a:off x="3016815" y="5228903"/>
            <a:ext cx="60325" cy="17145"/>
          </a:xfrm>
          <a:custGeom>
            <a:avLst/>
            <a:gdLst/>
            <a:ahLst/>
            <a:cxnLst/>
            <a:rect l="l" t="t" r="r" b="b"/>
            <a:pathLst>
              <a:path w="60325" h="17145">
                <a:moveTo>
                  <a:pt x="474" y="0"/>
                </a:moveTo>
                <a:lnTo>
                  <a:pt x="0" y="0"/>
                </a:lnTo>
                <a:lnTo>
                  <a:pt x="0" y="238"/>
                </a:lnTo>
                <a:lnTo>
                  <a:pt x="59785" y="16801"/>
                </a:lnTo>
                <a:lnTo>
                  <a:pt x="60259" y="16801"/>
                </a:lnTo>
                <a:lnTo>
                  <a:pt x="60259" y="16248"/>
                </a:lnTo>
                <a:lnTo>
                  <a:pt x="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3" name="object 1873"/>
          <p:cNvSpPr/>
          <p:nvPr/>
        </p:nvSpPr>
        <p:spPr>
          <a:xfrm>
            <a:off x="3016106" y="5227247"/>
            <a:ext cx="61594" cy="19685"/>
          </a:xfrm>
          <a:custGeom>
            <a:avLst/>
            <a:gdLst/>
            <a:ahLst/>
            <a:cxnLst/>
            <a:rect l="l" t="t" r="r" b="b"/>
            <a:pathLst>
              <a:path w="61594" h="19685">
                <a:moveTo>
                  <a:pt x="709" y="0"/>
                </a:moveTo>
                <a:lnTo>
                  <a:pt x="0" y="3549"/>
                </a:lnTo>
                <a:lnTo>
                  <a:pt x="59785" y="19165"/>
                </a:lnTo>
                <a:lnTo>
                  <a:pt x="61443" y="17903"/>
                </a:lnTo>
                <a:lnTo>
                  <a:pt x="60969" y="16483"/>
                </a:lnTo>
                <a:lnTo>
                  <a:pt x="7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4" name="object 1874"/>
          <p:cNvSpPr/>
          <p:nvPr/>
        </p:nvSpPr>
        <p:spPr>
          <a:xfrm>
            <a:off x="2933257" y="5250200"/>
            <a:ext cx="32384" cy="50800"/>
          </a:xfrm>
          <a:custGeom>
            <a:avLst/>
            <a:gdLst/>
            <a:ahLst/>
            <a:cxnLst/>
            <a:rect l="l" t="t" r="r" b="b"/>
            <a:pathLst>
              <a:path w="32385" h="50800">
                <a:moveTo>
                  <a:pt x="32301" y="0"/>
                </a:moveTo>
                <a:lnTo>
                  <a:pt x="31827" y="0"/>
                </a:lnTo>
                <a:lnTo>
                  <a:pt x="0" y="49848"/>
                </a:lnTo>
                <a:lnTo>
                  <a:pt x="0" y="50321"/>
                </a:lnTo>
                <a:lnTo>
                  <a:pt x="474" y="50321"/>
                </a:lnTo>
                <a:lnTo>
                  <a:pt x="32301" y="473"/>
                </a:lnTo>
                <a:lnTo>
                  <a:pt x="323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5" name="object 1875"/>
          <p:cNvSpPr/>
          <p:nvPr/>
        </p:nvSpPr>
        <p:spPr>
          <a:xfrm>
            <a:off x="2930651" y="5249018"/>
            <a:ext cx="36830" cy="52069"/>
          </a:xfrm>
          <a:custGeom>
            <a:avLst/>
            <a:gdLst/>
            <a:ahLst/>
            <a:cxnLst/>
            <a:rect l="l" t="t" r="r" b="b"/>
            <a:pathLst>
              <a:path w="36830" h="52070">
                <a:moveTo>
                  <a:pt x="33724" y="0"/>
                </a:moveTo>
                <a:lnTo>
                  <a:pt x="0" y="51738"/>
                </a:lnTo>
                <a:lnTo>
                  <a:pt x="3791" y="51738"/>
                </a:lnTo>
                <a:lnTo>
                  <a:pt x="36330" y="1655"/>
                </a:lnTo>
                <a:lnTo>
                  <a:pt x="33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6" name="object 1876"/>
          <p:cNvSpPr/>
          <p:nvPr/>
        </p:nvSpPr>
        <p:spPr>
          <a:xfrm>
            <a:off x="2933257" y="5301230"/>
            <a:ext cx="38100" cy="47625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474" y="0"/>
                </a:moveTo>
                <a:lnTo>
                  <a:pt x="0" y="0"/>
                </a:lnTo>
                <a:lnTo>
                  <a:pt x="0" y="473"/>
                </a:lnTo>
                <a:lnTo>
                  <a:pt x="37592" y="47166"/>
                </a:lnTo>
                <a:lnTo>
                  <a:pt x="38066" y="47166"/>
                </a:lnTo>
                <a:lnTo>
                  <a:pt x="38066" y="46693"/>
                </a:lnTo>
                <a:lnTo>
                  <a:pt x="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7" name="object 1877"/>
          <p:cNvSpPr/>
          <p:nvPr/>
        </p:nvSpPr>
        <p:spPr>
          <a:xfrm>
            <a:off x="2930651" y="5300757"/>
            <a:ext cx="41910" cy="48895"/>
          </a:xfrm>
          <a:custGeom>
            <a:avLst/>
            <a:gdLst/>
            <a:ahLst/>
            <a:cxnLst/>
            <a:rect l="l" t="t" r="r" b="b"/>
            <a:pathLst>
              <a:path w="41910" h="48895">
                <a:moveTo>
                  <a:pt x="3791" y="0"/>
                </a:moveTo>
                <a:lnTo>
                  <a:pt x="0" y="0"/>
                </a:lnTo>
                <a:lnTo>
                  <a:pt x="39489" y="48825"/>
                </a:lnTo>
                <a:lnTo>
                  <a:pt x="41620" y="46931"/>
                </a:lnTo>
                <a:lnTo>
                  <a:pt x="37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8" name="object 1878"/>
          <p:cNvSpPr/>
          <p:nvPr/>
        </p:nvSpPr>
        <p:spPr>
          <a:xfrm>
            <a:off x="3023687" y="5340984"/>
            <a:ext cx="53975" cy="22860"/>
          </a:xfrm>
          <a:custGeom>
            <a:avLst/>
            <a:gdLst/>
            <a:ahLst/>
            <a:cxnLst/>
            <a:rect l="l" t="t" r="r" b="b"/>
            <a:pathLst>
              <a:path w="53975" h="22860">
                <a:moveTo>
                  <a:pt x="53387" y="0"/>
                </a:moveTo>
                <a:lnTo>
                  <a:pt x="52913" y="0"/>
                </a:lnTo>
                <a:lnTo>
                  <a:pt x="0" y="22005"/>
                </a:lnTo>
                <a:lnTo>
                  <a:pt x="0" y="22240"/>
                </a:lnTo>
                <a:lnTo>
                  <a:pt x="553" y="22240"/>
                </a:lnTo>
                <a:lnTo>
                  <a:pt x="53387" y="473"/>
                </a:lnTo>
                <a:lnTo>
                  <a:pt x="533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9" name="object 1879"/>
          <p:cNvSpPr/>
          <p:nvPr/>
        </p:nvSpPr>
        <p:spPr>
          <a:xfrm>
            <a:off x="3022500" y="5340037"/>
            <a:ext cx="55244" cy="24765"/>
          </a:xfrm>
          <a:custGeom>
            <a:avLst/>
            <a:gdLst/>
            <a:ahLst/>
            <a:cxnLst/>
            <a:rect l="l" t="t" r="r" b="b"/>
            <a:pathLst>
              <a:path w="55244" h="24764">
                <a:moveTo>
                  <a:pt x="53391" y="0"/>
                </a:moveTo>
                <a:lnTo>
                  <a:pt x="0" y="21297"/>
                </a:lnTo>
                <a:lnTo>
                  <a:pt x="1186" y="24452"/>
                </a:lnTo>
                <a:lnTo>
                  <a:pt x="54574" y="2840"/>
                </a:lnTo>
                <a:lnTo>
                  <a:pt x="55048" y="946"/>
                </a:lnTo>
                <a:lnTo>
                  <a:pt x="533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0" name="object 1880"/>
          <p:cNvSpPr/>
          <p:nvPr/>
        </p:nvSpPr>
        <p:spPr>
          <a:xfrm>
            <a:off x="3243878" y="5054601"/>
            <a:ext cx="51435" cy="29209"/>
          </a:xfrm>
          <a:custGeom>
            <a:avLst/>
            <a:gdLst/>
            <a:ahLst/>
            <a:cxnLst/>
            <a:rect l="l" t="t" r="r" b="b"/>
            <a:pathLst>
              <a:path w="51435" h="29210">
                <a:moveTo>
                  <a:pt x="477" y="0"/>
                </a:moveTo>
                <a:lnTo>
                  <a:pt x="0" y="0"/>
                </a:lnTo>
                <a:lnTo>
                  <a:pt x="0" y="222"/>
                </a:lnTo>
                <a:lnTo>
                  <a:pt x="51189" y="28944"/>
                </a:lnTo>
                <a:lnTo>
                  <a:pt x="51412" y="28944"/>
                </a:lnTo>
                <a:lnTo>
                  <a:pt x="51412" y="28690"/>
                </a:lnTo>
                <a:lnTo>
                  <a:pt x="4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1" name="object 1881"/>
          <p:cNvSpPr/>
          <p:nvPr/>
        </p:nvSpPr>
        <p:spPr>
          <a:xfrm>
            <a:off x="3242924" y="5052155"/>
            <a:ext cx="53975" cy="33655"/>
          </a:xfrm>
          <a:custGeom>
            <a:avLst/>
            <a:gdLst/>
            <a:ahLst/>
            <a:cxnLst/>
            <a:rect l="l" t="t" r="r" b="b"/>
            <a:pathLst>
              <a:path w="53975" h="33654">
                <a:moveTo>
                  <a:pt x="1431" y="0"/>
                </a:moveTo>
                <a:lnTo>
                  <a:pt x="0" y="3145"/>
                </a:lnTo>
                <a:lnTo>
                  <a:pt x="51666" y="33043"/>
                </a:lnTo>
                <a:lnTo>
                  <a:pt x="53639" y="30438"/>
                </a:lnTo>
                <a:lnTo>
                  <a:pt x="14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2" name="object 1882"/>
          <p:cNvSpPr/>
          <p:nvPr/>
        </p:nvSpPr>
        <p:spPr>
          <a:xfrm>
            <a:off x="3778102" y="5262143"/>
            <a:ext cx="0" cy="89535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89186"/>
                </a:moveTo>
                <a:lnTo>
                  <a:pt x="0" y="0"/>
                </a:lnTo>
              </a:path>
            </a:pathLst>
          </a:custGeom>
          <a:ln w="48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3" name="object 1883"/>
          <p:cNvSpPr/>
          <p:nvPr/>
        </p:nvSpPr>
        <p:spPr>
          <a:xfrm>
            <a:off x="3778102" y="5351330"/>
            <a:ext cx="80010" cy="45085"/>
          </a:xfrm>
          <a:custGeom>
            <a:avLst/>
            <a:gdLst/>
            <a:ahLst/>
            <a:cxnLst/>
            <a:rect l="l" t="t" r="r" b="b"/>
            <a:pathLst>
              <a:path w="80010" h="45085">
                <a:moveTo>
                  <a:pt x="79555" y="44592"/>
                </a:moveTo>
                <a:lnTo>
                  <a:pt x="0" y="0"/>
                </a:lnTo>
              </a:path>
            </a:pathLst>
          </a:custGeom>
          <a:ln w="48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4" name="object 1884"/>
          <p:cNvSpPr/>
          <p:nvPr/>
        </p:nvSpPr>
        <p:spPr>
          <a:xfrm>
            <a:off x="3857657" y="5351330"/>
            <a:ext cx="74930" cy="45085"/>
          </a:xfrm>
          <a:custGeom>
            <a:avLst/>
            <a:gdLst/>
            <a:ahLst/>
            <a:cxnLst/>
            <a:rect l="l" t="t" r="r" b="b"/>
            <a:pathLst>
              <a:path w="74929" h="45085">
                <a:moveTo>
                  <a:pt x="74681" y="0"/>
                </a:moveTo>
                <a:lnTo>
                  <a:pt x="0" y="44592"/>
                </a:lnTo>
              </a:path>
            </a:pathLst>
          </a:custGeom>
          <a:ln w="48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5" name="object 1885"/>
          <p:cNvSpPr/>
          <p:nvPr/>
        </p:nvSpPr>
        <p:spPr>
          <a:xfrm>
            <a:off x="3857657" y="5341634"/>
            <a:ext cx="60325" cy="34925"/>
          </a:xfrm>
          <a:custGeom>
            <a:avLst/>
            <a:gdLst/>
            <a:ahLst/>
            <a:cxnLst/>
            <a:rect l="l" t="t" r="r" b="b"/>
            <a:pathLst>
              <a:path w="60325" h="34925">
                <a:moveTo>
                  <a:pt x="60036" y="0"/>
                </a:moveTo>
                <a:lnTo>
                  <a:pt x="0" y="34415"/>
                </a:lnTo>
              </a:path>
            </a:pathLst>
          </a:custGeom>
          <a:ln w="48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6" name="object 1886"/>
          <p:cNvSpPr/>
          <p:nvPr/>
        </p:nvSpPr>
        <p:spPr>
          <a:xfrm>
            <a:off x="3932339" y="5262143"/>
            <a:ext cx="0" cy="89535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0"/>
                </a:moveTo>
                <a:lnTo>
                  <a:pt x="0" y="89186"/>
                </a:lnTo>
              </a:path>
            </a:pathLst>
          </a:custGeom>
          <a:ln w="48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7" name="object 1887"/>
          <p:cNvSpPr/>
          <p:nvPr/>
        </p:nvSpPr>
        <p:spPr>
          <a:xfrm>
            <a:off x="3857657" y="5217539"/>
            <a:ext cx="74930" cy="45085"/>
          </a:xfrm>
          <a:custGeom>
            <a:avLst/>
            <a:gdLst/>
            <a:ahLst/>
            <a:cxnLst/>
            <a:rect l="l" t="t" r="r" b="b"/>
            <a:pathLst>
              <a:path w="74929" h="45085">
                <a:moveTo>
                  <a:pt x="0" y="0"/>
                </a:moveTo>
                <a:lnTo>
                  <a:pt x="74681" y="44604"/>
                </a:lnTo>
              </a:path>
            </a:pathLst>
          </a:custGeom>
          <a:ln w="48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8" name="object 1888"/>
          <p:cNvSpPr/>
          <p:nvPr/>
        </p:nvSpPr>
        <p:spPr>
          <a:xfrm>
            <a:off x="3778102" y="5217539"/>
            <a:ext cx="80010" cy="45085"/>
          </a:xfrm>
          <a:custGeom>
            <a:avLst/>
            <a:gdLst/>
            <a:ahLst/>
            <a:cxnLst/>
            <a:rect l="l" t="t" r="r" b="b"/>
            <a:pathLst>
              <a:path w="80010" h="45085">
                <a:moveTo>
                  <a:pt x="0" y="44604"/>
                </a:moveTo>
                <a:lnTo>
                  <a:pt x="79555" y="0"/>
                </a:lnTo>
              </a:path>
            </a:pathLst>
          </a:custGeom>
          <a:ln w="48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9" name="object 1889"/>
          <p:cNvSpPr/>
          <p:nvPr/>
        </p:nvSpPr>
        <p:spPr>
          <a:xfrm>
            <a:off x="3937700" y="5351330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5">
                <a:moveTo>
                  <a:pt x="74183" y="44592"/>
                </a:moveTo>
                <a:lnTo>
                  <a:pt x="0" y="0"/>
                </a:lnTo>
              </a:path>
            </a:pathLst>
          </a:custGeom>
          <a:ln w="48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0" name="object 1890"/>
          <p:cNvSpPr/>
          <p:nvPr/>
        </p:nvSpPr>
        <p:spPr>
          <a:xfrm>
            <a:off x="4011884" y="5351330"/>
            <a:ext cx="74930" cy="45085"/>
          </a:xfrm>
          <a:custGeom>
            <a:avLst/>
            <a:gdLst/>
            <a:ahLst/>
            <a:cxnLst/>
            <a:rect l="l" t="t" r="r" b="b"/>
            <a:pathLst>
              <a:path w="74929" h="45085">
                <a:moveTo>
                  <a:pt x="74683" y="0"/>
                </a:moveTo>
                <a:lnTo>
                  <a:pt x="0" y="44592"/>
                </a:lnTo>
              </a:path>
            </a:pathLst>
          </a:custGeom>
          <a:ln w="48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1" name="object 1891"/>
          <p:cNvSpPr/>
          <p:nvPr/>
        </p:nvSpPr>
        <p:spPr>
          <a:xfrm>
            <a:off x="4086567" y="5262143"/>
            <a:ext cx="0" cy="89535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0"/>
                </a:moveTo>
                <a:lnTo>
                  <a:pt x="0" y="89186"/>
                </a:lnTo>
              </a:path>
            </a:pathLst>
          </a:custGeom>
          <a:ln w="48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2" name="object 1892"/>
          <p:cNvSpPr/>
          <p:nvPr/>
        </p:nvSpPr>
        <p:spPr>
          <a:xfrm>
            <a:off x="4011884" y="5217539"/>
            <a:ext cx="74930" cy="45085"/>
          </a:xfrm>
          <a:custGeom>
            <a:avLst/>
            <a:gdLst/>
            <a:ahLst/>
            <a:cxnLst/>
            <a:rect l="l" t="t" r="r" b="b"/>
            <a:pathLst>
              <a:path w="74929" h="45085">
                <a:moveTo>
                  <a:pt x="0" y="0"/>
                </a:moveTo>
                <a:lnTo>
                  <a:pt x="74683" y="44604"/>
                </a:lnTo>
              </a:path>
            </a:pathLst>
          </a:custGeom>
          <a:ln w="48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3" name="object 1893"/>
          <p:cNvSpPr/>
          <p:nvPr/>
        </p:nvSpPr>
        <p:spPr>
          <a:xfrm>
            <a:off x="3937700" y="5217539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5" h="45085">
                <a:moveTo>
                  <a:pt x="74183" y="0"/>
                </a:moveTo>
                <a:lnTo>
                  <a:pt x="0" y="44604"/>
                </a:lnTo>
              </a:path>
            </a:pathLst>
          </a:custGeom>
          <a:ln w="48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4" name="object 1894"/>
          <p:cNvSpPr/>
          <p:nvPr/>
        </p:nvSpPr>
        <p:spPr>
          <a:xfrm>
            <a:off x="4091929" y="5217539"/>
            <a:ext cx="74930" cy="45085"/>
          </a:xfrm>
          <a:custGeom>
            <a:avLst/>
            <a:gdLst/>
            <a:ahLst/>
            <a:cxnLst/>
            <a:rect l="l" t="t" r="r" b="b"/>
            <a:pathLst>
              <a:path w="74929" h="45085">
                <a:moveTo>
                  <a:pt x="74683" y="0"/>
                </a:moveTo>
                <a:lnTo>
                  <a:pt x="0" y="44604"/>
                </a:lnTo>
              </a:path>
            </a:pathLst>
          </a:custGeom>
          <a:ln w="48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5" name="object 1895"/>
          <p:cNvSpPr/>
          <p:nvPr/>
        </p:nvSpPr>
        <p:spPr>
          <a:xfrm>
            <a:off x="4166613" y="5128370"/>
            <a:ext cx="0" cy="89535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89169"/>
                </a:moveTo>
                <a:lnTo>
                  <a:pt x="0" y="0"/>
                </a:lnTo>
              </a:path>
            </a:pathLst>
          </a:custGeom>
          <a:ln w="48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6" name="object 1896"/>
          <p:cNvSpPr/>
          <p:nvPr/>
        </p:nvSpPr>
        <p:spPr>
          <a:xfrm>
            <a:off x="4091929" y="5083765"/>
            <a:ext cx="74930" cy="45085"/>
          </a:xfrm>
          <a:custGeom>
            <a:avLst/>
            <a:gdLst/>
            <a:ahLst/>
            <a:cxnLst/>
            <a:rect l="l" t="t" r="r" b="b"/>
            <a:pathLst>
              <a:path w="74929" h="45085">
                <a:moveTo>
                  <a:pt x="0" y="0"/>
                </a:moveTo>
                <a:lnTo>
                  <a:pt x="74683" y="44604"/>
                </a:lnTo>
              </a:path>
            </a:pathLst>
          </a:custGeom>
          <a:ln w="48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7" name="object 1897"/>
          <p:cNvSpPr/>
          <p:nvPr/>
        </p:nvSpPr>
        <p:spPr>
          <a:xfrm>
            <a:off x="4011884" y="5083765"/>
            <a:ext cx="80645" cy="45085"/>
          </a:xfrm>
          <a:custGeom>
            <a:avLst/>
            <a:gdLst/>
            <a:ahLst/>
            <a:cxnLst/>
            <a:rect l="l" t="t" r="r" b="b"/>
            <a:pathLst>
              <a:path w="80645" h="45085">
                <a:moveTo>
                  <a:pt x="0" y="44604"/>
                </a:moveTo>
                <a:lnTo>
                  <a:pt x="80045" y="0"/>
                </a:lnTo>
              </a:path>
            </a:pathLst>
          </a:custGeom>
          <a:ln w="48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8" name="object 1898"/>
          <p:cNvSpPr/>
          <p:nvPr/>
        </p:nvSpPr>
        <p:spPr>
          <a:xfrm>
            <a:off x="4011884" y="5128370"/>
            <a:ext cx="0" cy="89535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0"/>
                </a:moveTo>
                <a:lnTo>
                  <a:pt x="0" y="89169"/>
                </a:lnTo>
              </a:path>
            </a:pathLst>
          </a:custGeom>
          <a:ln w="48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9" name="object 1899"/>
          <p:cNvSpPr/>
          <p:nvPr/>
        </p:nvSpPr>
        <p:spPr>
          <a:xfrm>
            <a:off x="3932339" y="5172954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84341"/>
                </a:moveTo>
                <a:lnTo>
                  <a:pt x="0" y="0"/>
                </a:lnTo>
              </a:path>
            </a:pathLst>
          </a:custGeom>
          <a:ln w="48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0" name="object 1900"/>
          <p:cNvSpPr/>
          <p:nvPr/>
        </p:nvSpPr>
        <p:spPr>
          <a:xfrm>
            <a:off x="3927457" y="5172954"/>
            <a:ext cx="15240" cy="89535"/>
          </a:xfrm>
          <a:custGeom>
            <a:avLst/>
            <a:gdLst/>
            <a:ahLst/>
            <a:cxnLst/>
            <a:rect l="l" t="t" r="r" b="b"/>
            <a:pathLst>
              <a:path w="15239" h="89535">
                <a:moveTo>
                  <a:pt x="15124" y="0"/>
                </a:moveTo>
                <a:lnTo>
                  <a:pt x="0" y="0"/>
                </a:lnTo>
                <a:lnTo>
                  <a:pt x="4881" y="89188"/>
                </a:lnTo>
                <a:lnTo>
                  <a:pt x="15124" y="89188"/>
                </a:lnTo>
                <a:lnTo>
                  <a:pt x="151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1" name="object 1901"/>
          <p:cNvSpPr/>
          <p:nvPr/>
        </p:nvSpPr>
        <p:spPr>
          <a:xfrm>
            <a:off x="4166613" y="5217539"/>
            <a:ext cx="84455" cy="24765"/>
          </a:xfrm>
          <a:custGeom>
            <a:avLst/>
            <a:gdLst/>
            <a:ahLst/>
            <a:cxnLst/>
            <a:rect l="l" t="t" r="r" b="b"/>
            <a:pathLst>
              <a:path w="84454" h="24764">
                <a:moveTo>
                  <a:pt x="84426" y="24730"/>
                </a:moveTo>
                <a:lnTo>
                  <a:pt x="0" y="0"/>
                </a:lnTo>
              </a:path>
            </a:pathLst>
          </a:custGeom>
          <a:ln w="48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2" name="object 1902"/>
          <p:cNvSpPr/>
          <p:nvPr/>
        </p:nvSpPr>
        <p:spPr>
          <a:xfrm>
            <a:off x="4251039" y="5172954"/>
            <a:ext cx="50165" cy="69850"/>
          </a:xfrm>
          <a:custGeom>
            <a:avLst/>
            <a:gdLst/>
            <a:ahLst/>
            <a:cxnLst/>
            <a:rect l="l" t="t" r="r" b="b"/>
            <a:pathLst>
              <a:path w="50164" h="69850">
                <a:moveTo>
                  <a:pt x="49775" y="0"/>
                </a:moveTo>
                <a:lnTo>
                  <a:pt x="0" y="69314"/>
                </a:lnTo>
              </a:path>
            </a:pathLst>
          </a:custGeom>
          <a:ln w="48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3" name="object 1903"/>
          <p:cNvSpPr/>
          <p:nvPr/>
        </p:nvSpPr>
        <p:spPr>
          <a:xfrm>
            <a:off x="4251039" y="5103634"/>
            <a:ext cx="50165" cy="69850"/>
          </a:xfrm>
          <a:custGeom>
            <a:avLst/>
            <a:gdLst/>
            <a:ahLst/>
            <a:cxnLst/>
            <a:rect l="l" t="t" r="r" b="b"/>
            <a:pathLst>
              <a:path w="50164" h="69850">
                <a:moveTo>
                  <a:pt x="0" y="0"/>
                </a:moveTo>
                <a:lnTo>
                  <a:pt x="49775" y="69320"/>
                </a:lnTo>
              </a:path>
            </a:pathLst>
          </a:custGeom>
          <a:ln w="48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4" name="object 1904"/>
          <p:cNvSpPr/>
          <p:nvPr/>
        </p:nvSpPr>
        <p:spPr>
          <a:xfrm>
            <a:off x="4166613" y="5103634"/>
            <a:ext cx="84455" cy="24765"/>
          </a:xfrm>
          <a:custGeom>
            <a:avLst/>
            <a:gdLst/>
            <a:ahLst/>
            <a:cxnLst/>
            <a:rect l="l" t="t" r="r" b="b"/>
            <a:pathLst>
              <a:path w="84454" h="24764">
                <a:moveTo>
                  <a:pt x="84426" y="0"/>
                </a:moveTo>
                <a:lnTo>
                  <a:pt x="0" y="24736"/>
                </a:lnTo>
              </a:path>
            </a:pathLst>
          </a:custGeom>
          <a:ln w="48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5" name="object 1905"/>
          <p:cNvSpPr/>
          <p:nvPr/>
        </p:nvSpPr>
        <p:spPr>
          <a:xfrm>
            <a:off x="3738569" y="5356176"/>
            <a:ext cx="50165" cy="25400"/>
          </a:xfrm>
          <a:custGeom>
            <a:avLst/>
            <a:gdLst/>
            <a:ahLst/>
            <a:cxnLst/>
            <a:rect l="l" t="t" r="r" b="b"/>
            <a:pathLst>
              <a:path w="50164" h="25400">
                <a:moveTo>
                  <a:pt x="49781" y="0"/>
                </a:moveTo>
                <a:lnTo>
                  <a:pt x="0" y="25204"/>
                </a:lnTo>
              </a:path>
            </a:pathLst>
          </a:custGeom>
          <a:ln w="4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6" name="object 1906"/>
          <p:cNvSpPr/>
          <p:nvPr/>
        </p:nvSpPr>
        <p:spPr>
          <a:xfrm>
            <a:off x="3728320" y="5341634"/>
            <a:ext cx="50165" cy="29845"/>
          </a:xfrm>
          <a:custGeom>
            <a:avLst/>
            <a:gdLst/>
            <a:ahLst/>
            <a:cxnLst/>
            <a:rect l="l" t="t" r="r" b="b"/>
            <a:pathLst>
              <a:path w="50164" h="29845">
                <a:moveTo>
                  <a:pt x="0" y="29568"/>
                </a:moveTo>
                <a:lnTo>
                  <a:pt x="49781" y="0"/>
                </a:lnTo>
              </a:path>
            </a:pathLst>
          </a:custGeom>
          <a:ln w="48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7" name="object 1907"/>
          <p:cNvSpPr/>
          <p:nvPr/>
        </p:nvSpPr>
        <p:spPr>
          <a:xfrm>
            <a:off x="4251039" y="5014445"/>
            <a:ext cx="20320" cy="89535"/>
          </a:xfrm>
          <a:custGeom>
            <a:avLst/>
            <a:gdLst/>
            <a:ahLst/>
            <a:cxnLst/>
            <a:rect l="l" t="t" r="r" b="b"/>
            <a:pathLst>
              <a:path w="20320" h="89535">
                <a:moveTo>
                  <a:pt x="0" y="89188"/>
                </a:moveTo>
                <a:lnTo>
                  <a:pt x="20006" y="0"/>
                </a:lnTo>
              </a:path>
            </a:pathLst>
          </a:custGeom>
          <a:ln w="4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8" name="object 1908"/>
          <p:cNvSpPr/>
          <p:nvPr/>
        </p:nvSpPr>
        <p:spPr>
          <a:xfrm>
            <a:off x="4235914" y="5019292"/>
            <a:ext cx="20320" cy="69850"/>
          </a:xfrm>
          <a:custGeom>
            <a:avLst/>
            <a:gdLst/>
            <a:ahLst/>
            <a:cxnLst/>
            <a:rect l="l" t="t" r="r" b="b"/>
            <a:pathLst>
              <a:path w="20320" h="69850">
                <a:moveTo>
                  <a:pt x="0" y="69320"/>
                </a:moveTo>
                <a:lnTo>
                  <a:pt x="20006" y="0"/>
                </a:lnTo>
              </a:path>
            </a:pathLst>
          </a:custGeom>
          <a:ln w="48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9" name="object 1909"/>
          <p:cNvSpPr/>
          <p:nvPr/>
        </p:nvSpPr>
        <p:spPr>
          <a:xfrm>
            <a:off x="4246157" y="4969860"/>
            <a:ext cx="25400" cy="45085"/>
          </a:xfrm>
          <a:custGeom>
            <a:avLst/>
            <a:gdLst/>
            <a:ahLst/>
            <a:cxnLst/>
            <a:rect l="l" t="t" r="r" b="b"/>
            <a:pathLst>
              <a:path w="25400" h="45085">
                <a:moveTo>
                  <a:pt x="0" y="0"/>
                </a:moveTo>
                <a:lnTo>
                  <a:pt x="24887" y="44584"/>
                </a:lnTo>
              </a:path>
            </a:pathLst>
          </a:custGeom>
          <a:ln w="48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0" name="object 1910"/>
          <p:cNvSpPr/>
          <p:nvPr/>
        </p:nvSpPr>
        <p:spPr>
          <a:xfrm>
            <a:off x="4275927" y="4989729"/>
            <a:ext cx="45085" cy="24765"/>
          </a:xfrm>
          <a:custGeom>
            <a:avLst/>
            <a:gdLst/>
            <a:ahLst/>
            <a:cxnLst/>
            <a:rect l="l" t="t" r="r" b="b"/>
            <a:pathLst>
              <a:path w="45085" h="24764">
                <a:moveTo>
                  <a:pt x="44914" y="0"/>
                </a:moveTo>
                <a:lnTo>
                  <a:pt x="0" y="24716"/>
                </a:lnTo>
              </a:path>
            </a:pathLst>
          </a:custGeom>
          <a:ln w="48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1" name="object 1911"/>
          <p:cNvSpPr/>
          <p:nvPr/>
        </p:nvSpPr>
        <p:spPr>
          <a:xfrm>
            <a:off x="4295933" y="5163258"/>
            <a:ext cx="59690" cy="0"/>
          </a:xfrm>
          <a:custGeom>
            <a:avLst/>
            <a:gdLst/>
            <a:ahLst/>
            <a:cxnLst/>
            <a:rect l="l" t="t" r="r" b="b"/>
            <a:pathLst>
              <a:path w="59689">
                <a:moveTo>
                  <a:pt x="59558" y="0"/>
                </a:moveTo>
                <a:lnTo>
                  <a:pt x="0" y="0"/>
                </a:lnTo>
              </a:path>
            </a:pathLst>
          </a:custGeom>
          <a:ln w="48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2" name="object 1912"/>
          <p:cNvSpPr/>
          <p:nvPr/>
        </p:nvSpPr>
        <p:spPr>
          <a:xfrm>
            <a:off x="4295933" y="5183127"/>
            <a:ext cx="59690" cy="0"/>
          </a:xfrm>
          <a:custGeom>
            <a:avLst/>
            <a:gdLst/>
            <a:ahLst/>
            <a:cxnLst/>
            <a:rect l="l" t="t" r="r" b="b"/>
            <a:pathLst>
              <a:path w="59689">
                <a:moveTo>
                  <a:pt x="59558" y="0"/>
                </a:moveTo>
                <a:lnTo>
                  <a:pt x="0" y="0"/>
                </a:lnTo>
              </a:path>
            </a:pathLst>
          </a:custGeom>
          <a:ln w="48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3" name="object 1913"/>
          <p:cNvSpPr/>
          <p:nvPr/>
        </p:nvSpPr>
        <p:spPr>
          <a:xfrm>
            <a:off x="4166613" y="5039181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84341"/>
                </a:moveTo>
                <a:lnTo>
                  <a:pt x="0" y="0"/>
                </a:lnTo>
              </a:path>
            </a:pathLst>
          </a:custGeom>
          <a:ln w="48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4" name="object 1914"/>
          <p:cNvSpPr/>
          <p:nvPr/>
        </p:nvSpPr>
        <p:spPr>
          <a:xfrm>
            <a:off x="4161231" y="5039181"/>
            <a:ext cx="10795" cy="89535"/>
          </a:xfrm>
          <a:custGeom>
            <a:avLst/>
            <a:gdLst/>
            <a:ahLst/>
            <a:cxnLst/>
            <a:rect l="l" t="t" r="r" b="b"/>
            <a:pathLst>
              <a:path w="10795" h="89535">
                <a:moveTo>
                  <a:pt x="10243" y="0"/>
                </a:moveTo>
                <a:lnTo>
                  <a:pt x="0" y="0"/>
                </a:lnTo>
                <a:lnTo>
                  <a:pt x="5381" y="89188"/>
                </a:lnTo>
                <a:lnTo>
                  <a:pt x="10243" y="89188"/>
                </a:lnTo>
                <a:lnTo>
                  <a:pt x="10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5" name="object 1915"/>
          <p:cNvSpPr/>
          <p:nvPr/>
        </p:nvSpPr>
        <p:spPr>
          <a:xfrm>
            <a:off x="180935" y="6093360"/>
            <a:ext cx="0" cy="83185"/>
          </a:xfrm>
          <a:custGeom>
            <a:avLst/>
            <a:gdLst/>
            <a:ahLst/>
            <a:cxnLst/>
            <a:rect l="l" t="t" r="r" b="b"/>
            <a:pathLst>
              <a:path h="83185">
                <a:moveTo>
                  <a:pt x="0" y="82825"/>
                </a:moveTo>
                <a:lnTo>
                  <a:pt x="0" y="0"/>
                </a:lnTo>
              </a:path>
            </a:pathLst>
          </a:custGeom>
          <a:ln w="176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6" name="object 1916"/>
          <p:cNvSpPr/>
          <p:nvPr/>
        </p:nvSpPr>
        <p:spPr>
          <a:xfrm>
            <a:off x="180935" y="6176185"/>
            <a:ext cx="77470" cy="43180"/>
          </a:xfrm>
          <a:custGeom>
            <a:avLst/>
            <a:gdLst/>
            <a:ahLst/>
            <a:cxnLst/>
            <a:rect l="l" t="t" r="r" b="b"/>
            <a:pathLst>
              <a:path w="77470" h="43179">
                <a:moveTo>
                  <a:pt x="77006" y="42743"/>
                </a:moveTo>
                <a:lnTo>
                  <a:pt x="0" y="0"/>
                </a:lnTo>
              </a:path>
            </a:pathLst>
          </a:custGeom>
          <a:ln w="15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7" name="object 1917"/>
          <p:cNvSpPr/>
          <p:nvPr/>
        </p:nvSpPr>
        <p:spPr>
          <a:xfrm>
            <a:off x="199417" y="6168169"/>
            <a:ext cx="59055" cy="32384"/>
          </a:xfrm>
          <a:custGeom>
            <a:avLst/>
            <a:gdLst/>
            <a:ahLst/>
            <a:cxnLst/>
            <a:rect l="l" t="t" r="r" b="b"/>
            <a:pathLst>
              <a:path w="59054" h="32385">
                <a:moveTo>
                  <a:pt x="58523" y="32054"/>
                </a:moveTo>
                <a:lnTo>
                  <a:pt x="0" y="0"/>
                </a:lnTo>
              </a:path>
            </a:pathLst>
          </a:custGeom>
          <a:ln w="158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8" name="object 1918"/>
          <p:cNvSpPr/>
          <p:nvPr/>
        </p:nvSpPr>
        <p:spPr>
          <a:xfrm>
            <a:off x="257941" y="6176185"/>
            <a:ext cx="71120" cy="43180"/>
          </a:xfrm>
          <a:custGeom>
            <a:avLst/>
            <a:gdLst/>
            <a:ahLst/>
            <a:cxnLst/>
            <a:rect l="l" t="t" r="r" b="b"/>
            <a:pathLst>
              <a:path w="71120" h="43179">
                <a:moveTo>
                  <a:pt x="70850" y="0"/>
                </a:moveTo>
                <a:lnTo>
                  <a:pt x="0" y="42743"/>
                </a:lnTo>
              </a:path>
            </a:pathLst>
          </a:custGeom>
          <a:ln w="15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9" name="object 1919"/>
          <p:cNvSpPr/>
          <p:nvPr/>
        </p:nvSpPr>
        <p:spPr>
          <a:xfrm>
            <a:off x="328791" y="6093360"/>
            <a:ext cx="0" cy="83185"/>
          </a:xfrm>
          <a:custGeom>
            <a:avLst/>
            <a:gdLst/>
            <a:ahLst/>
            <a:cxnLst/>
            <a:rect l="l" t="t" r="r" b="b"/>
            <a:pathLst>
              <a:path h="83185">
                <a:moveTo>
                  <a:pt x="0" y="0"/>
                </a:moveTo>
                <a:lnTo>
                  <a:pt x="0" y="82825"/>
                </a:lnTo>
              </a:path>
            </a:pathLst>
          </a:custGeom>
          <a:ln w="176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0" name="object 1920"/>
          <p:cNvSpPr/>
          <p:nvPr/>
        </p:nvSpPr>
        <p:spPr>
          <a:xfrm>
            <a:off x="257941" y="6050606"/>
            <a:ext cx="71120" cy="43180"/>
          </a:xfrm>
          <a:custGeom>
            <a:avLst/>
            <a:gdLst/>
            <a:ahLst/>
            <a:cxnLst/>
            <a:rect l="l" t="t" r="r" b="b"/>
            <a:pathLst>
              <a:path w="71120" h="43179">
                <a:moveTo>
                  <a:pt x="0" y="0"/>
                </a:moveTo>
                <a:lnTo>
                  <a:pt x="70850" y="42754"/>
                </a:lnTo>
              </a:path>
            </a:pathLst>
          </a:custGeom>
          <a:ln w="159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1" name="object 1921"/>
          <p:cNvSpPr/>
          <p:nvPr/>
        </p:nvSpPr>
        <p:spPr>
          <a:xfrm>
            <a:off x="257941" y="6069311"/>
            <a:ext cx="59055" cy="32384"/>
          </a:xfrm>
          <a:custGeom>
            <a:avLst/>
            <a:gdLst/>
            <a:ahLst/>
            <a:cxnLst/>
            <a:rect l="l" t="t" r="r" b="b"/>
            <a:pathLst>
              <a:path w="59054" h="32385">
                <a:moveTo>
                  <a:pt x="0" y="0"/>
                </a:moveTo>
                <a:lnTo>
                  <a:pt x="58539" y="32065"/>
                </a:lnTo>
              </a:path>
            </a:pathLst>
          </a:custGeom>
          <a:ln w="158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2" name="object 1922"/>
          <p:cNvSpPr/>
          <p:nvPr/>
        </p:nvSpPr>
        <p:spPr>
          <a:xfrm>
            <a:off x="180935" y="6050606"/>
            <a:ext cx="77470" cy="43180"/>
          </a:xfrm>
          <a:custGeom>
            <a:avLst/>
            <a:gdLst/>
            <a:ahLst/>
            <a:cxnLst/>
            <a:rect l="l" t="t" r="r" b="b"/>
            <a:pathLst>
              <a:path w="77470" h="43179">
                <a:moveTo>
                  <a:pt x="0" y="42754"/>
                </a:moveTo>
                <a:lnTo>
                  <a:pt x="77006" y="0"/>
                </a:lnTo>
              </a:path>
            </a:pathLst>
          </a:custGeom>
          <a:ln w="15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3" name="object 1923"/>
          <p:cNvSpPr/>
          <p:nvPr/>
        </p:nvSpPr>
        <p:spPr>
          <a:xfrm>
            <a:off x="257941" y="5997174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431"/>
                </a:lnTo>
              </a:path>
            </a:pathLst>
          </a:custGeom>
          <a:ln w="176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4" name="object 1924"/>
          <p:cNvSpPr/>
          <p:nvPr/>
        </p:nvSpPr>
        <p:spPr>
          <a:xfrm>
            <a:off x="334953" y="6176185"/>
            <a:ext cx="37465" cy="24130"/>
          </a:xfrm>
          <a:custGeom>
            <a:avLst/>
            <a:gdLst/>
            <a:ahLst/>
            <a:cxnLst/>
            <a:rect l="l" t="t" r="r" b="b"/>
            <a:pathLst>
              <a:path w="37464" h="24129">
                <a:moveTo>
                  <a:pt x="36972" y="24038"/>
                </a:moveTo>
                <a:lnTo>
                  <a:pt x="0" y="0"/>
                </a:lnTo>
              </a:path>
            </a:pathLst>
          </a:custGeom>
          <a:ln w="16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5" name="object 1925"/>
          <p:cNvSpPr/>
          <p:nvPr/>
        </p:nvSpPr>
        <p:spPr>
          <a:xfrm>
            <a:off x="405803" y="6050606"/>
            <a:ext cx="77470" cy="43180"/>
          </a:xfrm>
          <a:custGeom>
            <a:avLst/>
            <a:gdLst/>
            <a:ahLst/>
            <a:cxnLst/>
            <a:rect l="l" t="t" r="r" b="b"/>
            <a:pathLst>
              <a:path w="77470" h="43179">
                <a:moveTo>
                  <a:pt x="0" y="0"/>
                </a:moveTo>
                <a:lnTo>
                  <a:pt x="77012" y="42754"/>
                </a:lnTo>
              </a:path>
            </a:pathLst>
          </a:custGeom>
          <a:ln w="15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6" name="object 1926"/>
          <p:cNvSpPr/>
          <p:nvPr/>
        </p:nvSpPr>
        <p:spPr>
          <a:xfrm>
            <a:off x="334953" y="6050606"/>
            <a:ext cx="71120" cy="43180"/>
          </a:xfrm>
          <a:custGeom>
            <a:avLst/>
            <a:gdLst/>
            <a:ahLst/>
            <a:cxnLst/>
            <a:rect l="l" t="t" r="r" b="b"/>
            <a:pathLst>
              <a:path w="71120" h="43179">
                <a:moveTo>
                  <a:pt x="70850" y="0"/>
                </a:moveTo>
                <a:lnTo>
                  <a:pt x="0" y="42754"/>
                </a:lnTo>
              </a:path>
            </a:pathLst>
          </a:custGeom>
          <a:ln w="159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7" name="object 1927"/>
          <p:cNvSpPr/>
          <p:nvPr/>
        </p:nvSpPr>
        <p:spPr>
          <a:xfrm>
            <a:off x="553666" y="6050606"/>
            <a:ext cx="77470" cy="43180"/>
          </a:xfrm>
          <a:custGeom>
            <a:avLst/>
            <a:gdLst/>
            <a:ahLst/>
            <a:cxnLst/>
            <a:rect l="l" t="t" r="r" b="b"/>
            <a:pathLst>
              <a:path w="77470" h="43179">
                <a:moveTo>
                  <a:pt x="0" y="0"/>
                </a:moveTo>
                <a:lnTo>
                  <a:pt x="77012" y="42754"/>
                </a:lnTo>
              </a:path>
            </a:pathLst>
          </a:custGeom>
          <a:ln w="15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8" name="object 1928"/>
          <p:cNvSpPr/>
          <p:nvPr/>
        </p:nvSpPr>
        <p:spPr>
          <a:xfrm>
            <a:off x="482816" y="6050606"/>
            <a:ext cx="71120" cy="43180"/>
          </a:xfrm>
          <a:custGeom>
            <a:avLst/>
            <a:gdLst/>
            <a:ahLst/>
            <a:cxnLst/>
            <a:rect l="l" t="t" r="r" b="b"/>
            <a:pathLst>
              <a:path w="71120" h="43179">
                <a:moveTo>
                  <a:pt x="70850" y="0"/>
                </a:moveTo>
                <a:lnTo>
                  <a:pt x="0" y="42754"/>
                </a:lnTo>
              </a:path>
            </a:pathLst>
          </a:custGeom>
          <a:ln w="159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9" name="object 1929"/>
          <p:cNvSpPr/>
          <p:nvPr/>
        </p:nvSpPr>
        <p:spPr>
          <a:xfrm>
            <a:off x="701529" y="6050606"/>
            <a:ext cx="77470" cy="43180"/>
          </a:xfrm>
          <a:custGeom>
            <a:avLst/>
            <a:gdLst/>
            <a:ahLst/>
            <a:cxnLst/>
            <a:rect l="l" t="t" r="r" b="b"/>
            <a:pathLst>
              <a:path w="77470" h="43179">
                <a:moveTo>
                  <a:pt x="0" y="0"/>
                </a:moveTo>
                <a:lnTo>
                  <a:pt x="77012" y="42754"/>
                </a:lnTo>
              </a:path>
            </a:pathLst>
          </a:custGeom>
          <a:ln w="15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0" name="object 1930"/>
          <p:cNvSpPr/>
          <p:nvPr/>
        </p:nvSpPr>
        <p:spPr>
          <a:xfrm>
            <a:off x="630679" y="6050606"/>
            <a:ext cx="71120" cy="43180"/>
          </a:xfrm>
          <a:custGeom>
            <a:avLst/>
            <a:gdLst/>
            <a:ahLst/>
            <a:cxnLst/>
            <a:rect l="l" t="t" r="r" b="b"/>
            <a:pathLst>
              <a:path w="71120" h="43179">
                <a:moveTo>
                  <a:pt x="70850" y="0"/>
                </a:moveTo>
                <a:lnTo>
                  <a:pt x="0" y="42754"/>
                </a:lnTo>
              </a:path>
            </a:pathLst>
          </a:custGeom>
          <a:ln w="159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1" name="object 1931"/>
          <p:cNvSpPr/>
          <p:nvPr/>
        </p:nvSpPr>
        <p:spPr>
          <a:xfrm>
            <a:off x="852473" y="6050606"/>
            <a:ext cx="74295" cy="43180"/>
          </a:xfrm>
          <a:custGeom>
            <a:avLst/>
            <a:gdLst/>
            <a:ahLst/>
            <a:cxnLst/>
            <a:rect l="l" t="t" r="r" b="b"/>
            <a:pathLst>
              <a:path w="74294" h="43179">
                <a:moveTo>
                  <a:pt x="0" y="0"/>
                </a:moveTo>
                <a:lnTo>
                  <a:pt x="73931" y="42754"/>
                </a:lnTo>
              </a:path>
            </a:pathLst>
          </a:custGeom>
          <a:ln w="159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2" name="object 1932"/>
          <p:cNvSpPr/>
          <p:nvPr/>
        </p:nvSpPr>
        <p:spPr>
          <a:xfrm>
            <a:off x="778542" y="6050606"/>
            <a:ext cx="74295" cy="43180"/>
          </a:xfrm>
          <a:custGeom>
            <a:avLst/>
            <a:gdLst/>
            <a:ahLst/>
            <a:cxnLst/>
            <a:rect l="l" t="t" r="r" b="b"/>
            <a:pathLst>
              <a:path w="74294" h="43179">
                <a:moveTo>
                  <a:pt x="73931" y="0"/>
                </a:moveTo>
                <a:lnTo>
                  <a:pt x="0" y="42754"/>
                </a:lnTo>
              </a:path>
            </a:pathLst>
          </a:custGeom>
          <a:ln w="159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3" name="object 1933"/>
          <p:cNvSpPr/>
          <p:nvPr/>
        </p:nvSpPr>
        <p:spPr>
          <a:xfrm>
            <a:off x="1000336" y="6050606"/>
            <a:ext cx="74295" cy="43180"/>
          </a:xfrm>
          <a:custGeom>
            <a:avLst/>
            <a:gdLst/>
            <a:ahLst/>
            <a:cxnLst/>
            <a:rect l="l" t="t" r="r" b="b"/>
            <a:pathLst>
              <a:path w="74294" h="43179">
                <a:moveTo>
                  <a:pt x="0" y="0"/>
                </a:moveTo>
                <a:lnTo>
                  <a:pt x="73931" y="42754"/>
                </a:lnTo>
              </a:path>
            </a:pathLst>
          </a:custGeom>
          <a:ln w="159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4" name="object 1934"/>
          <p:cNvSpPr/>
          <p:nvPr/>
        </p:nvSpPr>
        <p:spPr>
          <a:xfrm>
            <a:off x="926404" y="6050606"/>
            <a:ext cx="74295" cy="43180"/>
          </a:xfrm>
          <a:custGeom>
            <a:avLst/>
            <a:gdLst/>
            <a:ahLst/>
            <a:cxnLst/>
            <a:rect l="l" t="t" r="r" b="b"/>
            <a:pathLst>
              <a:path w="74294" h="43179">
                <a:moveTo>
                  <a:pt x="73931" y="0"/>
                </a:moveTo>
                <a:lnTo>
                  <a:pt x="0" y="42754"/>
                </a:lnTo>
              </a:path>
            </a:pathLst>
          </a:custGeom>
          <a:ln w="159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5" name="object 1935"/>
          <p:cNvSpPr/>
          <p:nvPr/>
        </p:nvSpPr>
        <p:spPr>
          <a:xfrm>
            <a:off x="1074267" y="6050606"/>
            <a:ext cx="74295" cy="43180"/>
          </a:xfrm>
          <a:custGeom>
            <a:avLst/>
            <a:gdLst/>
            <a:ahLst/>
            <a:cxnLst/>
            <a:rect l="l" t="t" r="r" b="b"/>
            <a:pathLst>
              <a:path w="74294" h="43179">
                <a:moveTo>
                  <a:pt x="73931" y="0"/>
                </a:moveTo>
                <a:lnTo>
                  <a:pt x="0" y="42754"/>
                </a:lnTo>
              </a:path>
            </a:pathLst>
          </a:custGeom>
          <a:ln w="159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6" name="object 1936"/>
          <p:cNvSpPr/>
          <p:nvPr/>
        </p:nvSpPr>
        <p:spPr>
          <a:xfrm>
            <a:off x="134728" y="6074655"/>
            <a:ext cx="46355" cy="27305"/>
          </a:xfrm>
          <a:custGeom>
            <a:avLst/>
            <a:gdLst/>
            <a:ahLst/>
            <a:cxnLst/>
            <a:rect l="l" t="t" r="r" b="b"/>
            <a:pathLst>
              <a:path w="46355" h="27304">
                <a:moveTo>
                  <a:pt x="0" y="0"/>
                </a:moveTo>
                <a:lnTo>
                  <a:pt x="46206" y="26721"/>
                </a:lnTo>
              </a:path>
            </a:pathLst>
          </a:custGeom>
          <a:ln w="159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7" name="object 1937"/>
          <p:cNvSpPr/>
          <p:nvPr/>
        </p:nvSpPr>
        <p:spPr>
          <a:xfrm>
            <a:off x="143969" y="6058622"/>
            <a:ext cx="46355" cy="29845"/>
          </a:xfrm>
          <a:custGeom>
            <a:avLst/>
            <a:gdLst/>
            <a:ahLst/>
            <a:cxnLst/>
            <a:rect l="l" t="t" r="r" b="b"/>
            <a:pathLst>
              <a:path w="46355" h="29845">
                <a:moveTo>
                  <a:pt x="0" y="0"/>
                </a:moveTo>
                <a:lnTo>
                  <a:pt x="46207" y="29393"/>
                </a:lnTo>
              </a:path>
            </a:pathLst>
          </a:custGeom>
          <a:ln w="160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8" name="object 1938"/>
          <p:cNvSpPr/>
          <p:nvPr/>
        </p:nvSpPr>
        <p:spPr>
          <a:xfrm>
            <a:off x="257941" y="6218929"/>
            <a:ext cx="0" cy="48260"/>
          </a:xfrm>
          <a:custGeom>
            <a:avLst/>
            <a:gdLst/>
            <a:ahLst/>
            <a:cxnLst/>
            <a:rect l="l" t="t" r="r" b="b"/>
            <a:pathLst>
              <a:path h="48260">
                <a:moveTo>
                  <a:pt x="0" y="48091"/>
                </a:moveTo>
                <a:lnTo>
                  <a:pt x="0" y="0"/>
                </a:lnTo>
              </a:path>
            </a:pathLst>
          </a:custGeom>
          <a:ln w="176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9" name="object 1939"/>
          <p:cNvSpPr/>
          <p:nvPr/>
        </p:nvSpPr>
        <p:spPr>
          <a:xfrm>
            <a:off x="1398394" y="6228221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89792"/>
                </a:moveTo>
                <a:lnTo>
                  <a:pt x="0" y="0"/>
                </a:lnTo>
              </a:path>
            </a:pathLst>
          </a:custGeom>
          <a:ln w="4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0" name="object 1940"/>
          <p:cNvSpPr/>
          <p:nvPr/>
        </p:nvSpPr>
        <p:spPr>
          <a:xfrm>
            <a:off x="1413341" y="6238163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69908"/>
                </a:moveTo>
                <a:lnTo>
                  <a:pt x="0" y="0"/>
                </a:lnTo>
              </a:path>
            </a:pathLst>
          </a:custGeom>
          <a:ln w="4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1" name="object 1941"/>
          <p:cNvSpPr/>
          <p:nvPr/>
        </p:nvSpPr>
        <p:spPr>
          <a:xfrm>
            <a:off x="1398394" y="6318013"/>
            <a:ext cx="79375" cy="45085"/>
          </a:xfrm>
          <a:custGeom>
            <a:avLst/>
            <a:gdLst/>
            <a:ahLst/>
            <a:cxnLst/>
            <a:rect l="l" t="t" r="r" b="b"/>
            <a:pathLst>
              <a:path w="79375" h="45085">
                <a:moveTo>
                  <a:pt x="79358" y="44973"/>
                </a:moveTo>
                <a:lnTo>
                  <a:pt x="0" y="0"/>
                </a:lnTo>
              </a:path>
            </a:pathLst>
          </a:custGeom>
          <a:ln w="4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2" name="object 1942"/>
          <p:cNvSpPr/>
          <p:nvPr/>
        </p:nvSpPr>
        <p:spPr>
          <a:xfrm>
            <a:off x="1477752" y="6318013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4" h="45085">
                <a:moveTo>
                  <a:pt x="74260" y="0"/>
                </a:moveTo>
                <a:lnTo>
                  <a:pt x="0" y="44973"/>
                </a:lnTo>
              </a:path>
            </a:pathLst>
          </a:custGeom>
          <a:ln w="49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3" name="object 1943"/>
          <p:cNvSpPr/>
          <p:nvPr/>
        </p:nvSpPr>
        <p:spPr>
          <a:xfrm>
            <a:off x="1477752" y="6308071"/>
            <a:ext cx="59690" cy="34925"/>
          </a:xfrm>
          <a:custGeom>
            <a:avLst/>
            <a:gdLst/>
            <a:ahLst/>
            <a:cxnLst/>
            <a:rect l="l" t="t" r="r" b="b"/>
            <a:pathLst>
              <a:path w="59690" h="34925">
                <a:moveTo>
                  <a:pt x="59313" y="0"/>
                </a:moveTo>
                <a:lnTo>
                  <a:pt x="0" y="34870"/>
                </a:lnTo>
              </a:path>
            </a:pathLst>
          </a:custGeom>
          <a:ln w="49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4" name="object 1944"/>
          <p:cNvSpPr/>
          <p:nvPr/>
        </p:nvSpPr>
        <p:spPr>
          <a:xfrm>
            <a:off x="1552013" y="6228221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89792"/>
                </a:lnTo>
              </a:path>
            </a:pathLst>
          </a:custGeom>
          <a:ln w="4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5" name="object 1945"/>
          <p:cNvSpPr/>
          <p:nvPr/>
        </p:nvSpPr>
        <p:spPr>
          <a:xfrm>
            <a:off x="1477752" y="6183247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4" h="45085">
                <a:moveTo>
                  <a:pt x="0" y="0"/>
                </a:moveTo>
                <a:lnTo>
                  <a:pt x="74260" y="44973"/>
                </a:lnTo>
              </a:path>
            </a:pathLst>
          </a:custGeom>
          <a:ln w="49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6" name="object 1946"/>
          <p:cNvSpPr/>
          <p:nvPr/>
        </p:nvSpPr>
        <p:spPr>
          <a:xfrm>
            <a:off x="1477752" y="6203131"/>
            <a:ext cx="59690" cy="35560"/>
          </a:xfrm>
          <a:custGeom>
            <a:avLst/>
            <a:gdLst/>
            <a:ahLst/>
            <a:cxnLst/>
            <a:rect l="l" t="t" r="r" b="b"/>
            <a:pathLst>
              <a:path w="59690" h="35560">
                <a:moveTo>
                  <a:pt x="0" y="0"/>
                </a:moveTo>
                <a:lnTo>
                  <a:pt x="59313" y="35031"/>
                </a:lnTo>
              </a:path>
            </a:pathLst>
          </a:custGeom>
          <a:ln w="49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7" name="object 1947"/>
          <p:cNvSpPr/>
          <p:nvPr/>
        </p:nvSpPr>
        <p:spPr>
          <a:xfrm>
            <a:off x="1403485" y="6183247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4" h="45085">
                <a:moveTo>
                  <a:pt x="74267" y="0"/>
                </a:moveTo>
                <a:lnTo>
                  <a:pt x="0" y="44973"/>
                </a:lnTo>
              </a:path>
            </a:pathLst>
          </a:custGeom>
          <a:ln w="49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8" name="object 1948"/>
          <p:cNvSpPr/>
          <p:nvPr/>
        </p:nvSpPr>
        <p:spPr>
          <a:xfrm>
            <a:off x="1556948" y="6318013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4" h="45085">
                <a:moveTo>
                  <a:pt x="74260" y="44973"/>
                </a:moveTo>
                <a:lnTo>
                  <a:pt x="0" y="0"/>
                </a:lnTo>
              </a:path>
            </a:pathLst>
          </a:custGeom>
          <a:ln w="49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9" name="object 1949"/>
          <p:cNvSpPr/>
          <p:nvPr/>
        </p:nvSpPr>
        <p:spPr>
          <a:xfrm>
            <a:off x="1631209" y="6318013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4" h="45085">
                <a:moveTo>
                  <a:pt x="74267" y="0"/>
                </a:moveTo>
                <a:lnTo>
                  <a:pt x="0" y="44973"/>
                </a:lnTo>
              </a:path>
            </a:pathLst>
          </a:custGeom>
          <a:ln w="49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0" name="object 1950"/>
          <p:cNvSpPr/>
          <p:nvPr/>
        </p:nvSpPr>
        <p:spPr>
          <a:xfrm>
            <a:off x="1705476" y="6228221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89792"/>
                </a:lnTo>
              </a:path>
            </a:pathLst>
          </a:custGeom>
          <a:ln w="4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1" name="object 1951"/>
          <p:cNvSpPr/>
          <p:nvPr/>
        </p:nvSpPr>
        <p:spPr>
          <a:xfrm>
            <a:off x="1690529" y="6238163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69908"/>
                </a:lnTo>
              </a:path>
            </a:pathLst>
          </a:custGeom>
          <a:ln w="4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2" name="object 1952"/>
          <p:cNvSpPr/>
          <p:nvPr/>
        </p:nvSpPr>
        <p:spPr>
          <a:xfrm>
            <a:off x="1665882" y="6203131"/>
            <a:ext cx="40005" cy="25400"/>
          </a:xfrm>
          <a:custGeom>
            <a:avLst/>
            <a:gdLst/>
            <a:ahLst/>
            <a:cxnLst/>
            <a:rect l="l" t="t" r="r" b="b"/>
            <a:pathLst>
              <a:path w="40005" h="25400">
                <a:moveTo>
                  <a:pt x="0" y="0"/>
                </a:moveTo>
                <a:lnTo>
                  <a:pt x="39594" y="25090"/>
                </a:lnTo>
              </a:path>
            </a:pathLst>
          </a:custGeom>
          <a:ln w="49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3" name="object 1953"/>
          <p:cNvSpPr/>
          <p:nvPr/>
        </p:nvSpPr>
        <p:spPr>
          <a:xfrm>
            <a:off x="1556948" y="6198241"/>
            <a:ext cx="45085" cy="30480"/>
          </a:xfrm>
          <a:custGeom>
            <a:avLst/>
            <a:gdLst/>
            <a:ahLst/>
            <a:cxnLst/>
            <a:rect l="l" t="t" r="r" b="b"/>
            <a:pathLst>
              <a:path w="45084" h="30479">
                <a:moveTo>
                  <a:pt x="0" y="29980"/>
                </a:moveTo>
                <a:lnTo>
                  <a:pt x="44522" y="0"/>
                </a:lnTo>
              </a:path>
            </a:pathLst>
          </a:custGeom>
          <a:ln w="49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4" name="object 1954"/>
          <p:cNvSpPr/>
          <p:nvPr/>
        </p:nvSpPr>
        <p:spPr>
          <a:xfrm>
            <a:off x="1710404" y="6183247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4" h="45085">
                <a:moveTo>
                  <a:pt x="74267" y="0"/>
                </a:moveTo>
                <a:lnTo>
                  <a:pt x="0" y="44973"/>
                </a:lnTo>
              </a:path>
            </a:pathLst>
          </a:custGeom>
          <a:ln w="49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5" name="object 1955"/>
          <p:cNvSpPr/>
          <p:nvPr/>
        </p:nvSpPr>
        <p:spPr>
          <a:xfrm>
            <a:off x="1784672" y="6183247"/>
            <a:ext cx="79375" cy="45085"/>
          </a:xfrm>
          <a:custGeom>
            <a:avLst/>
            <a:gdLst/>
            <a:ahLst/>
            <a:cxnLst/>
            <a:rect l="l" t="t" r="r" b="b"/>
            <a:pathLst>
              <a:path w="79375" h="45085">
                <a:moveTo>
                  <a:pt x="79195" y="44973"/>
                </a:moveTo>
                <a:lnTo>
                  <a:pt x="0" y="0"/>
                </a:lnTo>
              </a:path>
            </a:pathLst>
          </a:custGeom>
          <a:ln w="4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6" name="object 1956"/>
          <p:cNvSpPr/>
          <p:nvPr/>
        </p:nvSpPr>
        <p:spPr>
          <a:xfrm>
            <a:off x="1799463" y="6173312"/>
            <a:ext cx="64769" cy="34925"/>
          </a:xfrm>
          <a:custGeom>
            <a:avLst/>
            <a:gdLst/>
            <a:ahLst/>
            <a:cxnLst/>
            <a:rect l="l" t="t" r="r" b="b"/>
            <a:pathLst>
              <a:path w="64769" h="34925">
                <a:moveTo>
                  <a:pt x="64404" y="34870"/>
                </a:moveTo>
                <a:lnTo>
                  <a:pt x="0" y="0"/>
                </a:lnTo>
              </a:path>
            </a:pathLst>
          </a:custGeom>
          <a:ln w="4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7" name="object 1957"/>
          <p:cNvSpPr/>
          <p:nvPr/>
        </p:nvSpPr>
        <p:spPr>
          <a:xfrm>
            <a:off x="1863867" y="6183247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4" h="45085">
                <a:moveTo>
                  <a:pt x="74247" y="0"/>
                </a:moveTo>
                <a:lnTo>
                  <a:pt x="0" y="44973"/>
                </a:lnTo>
              </a:path>
            </a:pathLst>
          </a:custGeom>
          <a:ln w="49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8" name="object 1958"/>
          <p:cNvSpPr/>
          <p:nvPr/>
        </p:nvSpPr>
        <p:spPr>
          <a:xfrm>
            <a:off x="1938115" y="6093462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89785"/>
                </a:lnTo>
              </a:path>
            </a:pathLst>
          </a:custGeom>
          <a:ln w="4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9" name="object 1959"/>
          <p:cNvSpPr/>
          <p:nvPr/>
        </p:nvSpPr>
        <p:spPr>
          <a:xfrm>
            <a:off x="1923187" y="6103403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69908"/>
                </a:lnTo>
              </a:path>
            </a:pathLst>
          </a:custGeom>
          <a:ln w="4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0" name="object 1960"/>
          <p:cNvSpPr/>
          <p:nvPr/>
        </p:nvSpPr>
        <p:spPr>
          <a:xfrm>
            <a:off x="1863867" y="6048488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4" h="45085">
                <a:moveTo>
                  <a:pt x="0" y="0"/>
                </a:moveTo>
                <a:lnTo>
                  <a:pt x="74247" y="44973"/>
                </a:lnTo>
              </a:path>
            </a:pathLst>
          </a:custGeom>
          <a:ln w="49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1" name="object 1961"/>
          <p:cNvSpPr/>
          <p:nvPr/>
        </p:nvSpPr>
        <p:spPr>
          <a:xfrm>
            <a:off x="1784672" y="6048488"/>
            <a:ext cx="79375" cy="45085"/>
          </a:xfrm>
          <a:custGeom>
            <a:avLst/>
            <a:gdLst/>
            <a:ahLst/>
            <a:cxnLst/>
            <a:rect l="l" t="t" r="r" b="b"/>
            <a:pathLst>
              <a:path w="79375" h="45085">
                <a:moveTo>
                  <a:pt x="0" y="44973"/>
                </a:moveTo>
                <a:lnTo>
                  <a:pt x="79195" y="0"/>
                </a:lnTo>
              </a:path>
            </a:pathLst>
          </a:custGeom>
          <a:ln w="4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2" name="object 1962"/>
          <p:cNvSpPr/>
          <p:nvPr/>
        </p:nvSpPr>
        <p:spPr>
          <a:xfrm>
            <a:off x="1799463" y="6068371"/>
            <a:ext cx="64769" cy="35560"/>
          </a:xfrm>
          <a:custGeom>
            <a:avLst/>
            <a:gdLst/>
            <a:ahLst/>
            <a:cxnLst/>
            <a:rect l="l" t="t" r="r" b="b"/>
            <a:pathLst>
              <a:path w="64769" h="35560">
                <a:moveTo>
                  <a:pt x="0" y="35031"/>
                </a:moveTo>
                <a:lnTo>
                  <a:pt x="64404" y="0"/>
                </a:lnTo>
              </a:path>
            </a:pathLst>
          </a:custGeom>
          <a:ln w="4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3" name="object 1963"/>
          <p:cNvSpPr/>
          <p:nvPr/>
        </p:nvSpPr>
        <p:spPr>
          <a:xfrm>
            <a:off x="1784672" y="6093462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89785"/>
                </a:lnTo>
              </a:path>
            </a:pathLst>
          </a:custGeom>
          <a:ln w="4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4" name="object 1964"/>
          <p:cNvSpPr/>
          <p:nvPr/>
        </p:nvSpPr>
        <p:spPr>
          <a:xfrm>
            <a:off x="1477752" y="6048488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4" h="45085">
                <a:moveTo>
                  <a:pt x="74260" y="0"/>
                </a:moveTo>
                <a:lnTo>
                  <a:pt x="0" y="44973"/>
                </a:lnTo>
              </a:path>
            </a:pathLst>
          </a:custGeom>
          <a:ln w="49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5" name="object 1965"/>
          <p:cNvSpPr/>
          <p:nvPr/>
        </p:nvSpPr>
        <p:spPr>
          <a:xfrm>
            <a:off x="1552013" y="5958702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89785"/>
                </a:lnTo>
              </a:path>
            </a:pathLst>
          </a:custGeom>
          <a:ln w="4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6" name="object 1966"/>
          <p:cNvSpPr/>
          <p:nvPr/>
        </p:nvSpPr>
        <p:spPr>
          <a:xfrm>
            <a:off x="1507328" y="5928716"/>
            <a:ext cx="45085" cy="30480"/>
          </a:xfrm>
          <a:custGeom>
            <a:avLst/>
            <a:gdLst/>
            <a:ahLst/>
            <a:cxnLst/>
            <a:rect l="l" t="t" r="r" b="b"/>
            <a:pathLst>
              <a:path w="45084" h="30479">
                <a:moveTo>
                  <a:pt x="0" y="0"/>
                </a:moveTo>
                <a:lnTo>
                  <a:pt x="44685" y="29986"/>
                </a:lnTo>
              </a:path>
            </a:pathLst>
          </a:custGeom>
          <a:ln w="49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7" name="object 1967"/>
          <p:cNvSpPr/>
          <p:nvPr/>
        </p:nvSpPr>
        <p:spPr>
          <a:xfrm>
            <a:off x="1398394" y="5928716"/>
            <a:ext cx="50165" cy="30480"/>
          </a:xfrm>
          <a:custGeom>
            <a:avLst/>
            <a:gdLst/>
            <a:ahLst/>
            <a:cxnLst/>
            <a:rect l="l" t="t" r="r" b="b"/>
            <a:pathLst>
              <a:path w="50165" h="30479">
                <a:moveTo>
                  <a:pt x="0" y="29986"/>
                </a:moveTo>
                <a:lnTo>
                  <a:pt x="49620" y="0"/>
                </a:lnTo>
              </a:path>
            </a:pathLst>
          </a:custGeom>
          <a:ln w="49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8" name="object 1968"/>
          <p:cNvSpPr/>
          <p:nvPr/>
        </p:nvSpPr>
        <p:spPr>
          <a:xfrm>
            <a:off x="1398394" y="5958702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89785"/>
                </a:moveTo>
                <a:lnTo>
                  <a:pt x="0" y="0"/>
                </a:lnTo>
              </a:path>
            </a:pathLst>
          </a:custGeom>
          <a:ln w="4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9" name="object 1969"/>
          <p:cNvSpPr/>
          <p:nvPr/>
        </p:nvSpPr>
        <p:spPr>
          <a:xfrm>
            <a:off x="1398394" y="6048488"/>
            <a:ext cx="79375" cy="45085"/>
          </a:xfrm>
          <a:custGeom>
            <a:avLst/>
            <a:gdLst/>
            <a:ahLst/>
            <a:cxnLst/>
            <a:rect l="l" t="t" r="r" b="b"/>
            <a:pathLst>
              <a:path w="79375" h="45085">
                <a:moveTo>
                  <a:pt x="79358" y="44973"/>
                </a:moveTo>
                <a:lnTo>
                  <a:pt x="0" y="0"/>
                </a:lnTo>
              </a:path>
            </a:pathLst>
          </a:custGeom>
          <a:ln w="4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0" name="object 1970"/>
          <p:cNvSpPr/>
          <p:nvPr/>
        </p:nvSpPr>
        <p:spPr>
          <a:xfrm>
            <a:off x="1477752" y="5823924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876"/>
                </a:lnTo>
              </a:path>
            </a:pathLst>
          </a:custGeom>
          <a:ln w="4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1" name="object 1971"/>
          <p:cNvSpPr/>
          <p:nvPr/>
        </p:nvSpPr>
        <p:spPr>
          <a:xfrm>
            <a:off x="1348936" y="6198241"/>
            <a:ext cx="49530" cy="30480"/>
          </a:xfrm>
          <a:custGeom>
            <a:avLst/>
            <a:gdLst/>
            <a:ahLst/>
            <a:cxnLst/>
            <a:rect l="l" t="t" r="r" b="b"/>
            <a:pathLst>
              <a:path w="49530" h="30479">
                <a:moveTo>
                  <a:pt x="0" y="0"/>
                </a:moveTo>
                <a:lnTo>
                  <a:pt x="49457" y="29980"/>
                </a:lnTo>
              </a:path>
            </a:pathLst>
          </a:custGeom>
          <a:ln w="49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2" name="object 1972"/>
          <p:cNvSpPr/>
          <p:nvPr/>
        </p:nvSpPr>
        <p:spPr>
          <a:xfrm>
            <a:off x="1477752" y="6362987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49863"/>
                </a:moveTo>
                <a:lnTo>
                  <a:pt x="0" y="0"/>
                </a:lnTo>
              </a:path>
            </a:pathLst>
          </a:custGeom>
          <a:ln w="4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3" name="object 1973"/>
          <p:cNvSpPr/>
          <p:nvPr/>
        </p:nvSpPr>
        <p:spPr>
          <a:xfrm>
            <a:off x="1636143" y="6357935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54915"/>
                </a:moveTo>
                <a:lnTo>
                  <a:pt x="0" y="0"/>
                </a:lnTo>
              </a:path>
            </a:pathLst>
          </a:custGeom>
          <a:ln w="4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4" name="object 1974"/>
          <p:cNvSpPr/>
          <p:nvPr/>
        </p:nvSpPr>
        <p:spPr>
          <a:xfrm>
            <a:off x="1621189" y="6357935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54915"/>
                </a:moveTo>
                <a:lnTo>
                  <a:pt x="0" y="0"/>
                </a:lnTo>
              </a:path>
            </a:pathLst>
          </a:custGeom>
          <a:ln w="4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5" name="object 1975"/>
          <p:cNvSpPr/>
          <p:nvPr/>
        </p:nvSpPr>
        <p:spPr>
          <a:xfrm>
            <a:off x="1477752" y="610340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8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6" name="object 1976"/>
          <p:cNvSpPr/>
          <p:nvPr/>
        </p:nvSpPr>
        <p:spPr>
          <a:xfrm>
            <a:off x="1472661" y="6118397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5091" y="0"/>
                </a:lnTo>
              </a:path>
            </a:pathLst>
          </a:custGeom>
          <a:ln w="48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7" name="object 1977"/>
          <p:cNvSpPr/>
          <p:nvPr/>
        </p:nvSpPr>
        <p:spPr>
          <a:xfrm>
            <a:off x="1472661" y="61333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8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8" name="object 1978"/>
          <p:cNvSpPr/>
          <p:nvPr/>
        </p:nvSpPr>
        <p:spPr>
          <a:xfrm>
            <a:off x="1472661" y="6143325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5091" y="0"/>
                </a:lnTo>
              </a:path>
            </a:pathLst>
          </a:custGeom>
          <a:ln w="48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9" name="object 1979"/>
          <p:cNvSpPr/>
          <p:nvPr/>
        </p:nvSpPr>
        <p:spPr>
          <a:xfrm>
            <a:off x="1472661" y="6158319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5091" y="0"/>
                </a:lnTo>
              </a:path>
            </a:pathLst>
          </a:custGeom>
          <a:ln w="48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0" name="object 1980"/>
          <p:cNvSpPr/>
          <p:nvPr/>
        </p:nvSpPr>
        <p:spPr>
          <a:xfrm>
            <a:off x="1467733" y="6168261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019" y="0"/>
                </a:lnTo>
              </a:path>
            </a:pathLst>
          </a:custGeom>
          <a:ln w="48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1" name="object 1981"/>
          <p:cNvSpPr/>
          <p:nvPr/>
        </p:nvSpPr>
        <p:spPr>
          <a:xfrm>
            <a:off x="1358799" y="6048488"/>
            <a:ext cx="34925" cy="25400"/>
          </a:xfrm>
          <a:custGeom>
            <a:avLst/>
            <a:gdLst/>
            <a:ahLst/>
            <a:cxnLst/>
            <a:rect l="l" t="t" r="r" b="b"/>
            <a:pathLst>
              <a:path w="34925" h="25400">
                <a:moveTo>
                  <a:pt x="34666" y="0"/>
                </a:moveTo>
                <a:lnTo>
                  <a:pt x="0" y="24935"/>
                </a:lnTo>
              </a:path>
            </a:pathLst>
          </a:custGeom>
          <a:ln w="49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2" name="object 1982"/>
          <p:cNvSpPr/>
          <p:nvPr/>
        </p:nvSpPr>
        <p:spPr>
          <a:xfrm>
            <a:off x="1358799" y="6048488"/>
            <a:ext cx="40005" cy="30480"/>
          </a:xfrm>
          <a:custGeom>
            <a:avLst/>
            <a:gdLst/>
            <a:ahLst/>
            <a:cxnLst/>
            <a:rect l="l" t="t" r="r" b="b"/>
            <a:pathLst>
              <a:path w="40005" h="30479">
                <a:moveTo>
                  <a:pt x="39594" y="0"/>
                </a:moveTo>
                <a:lnTo>
                  <a:pt x="0" y="19883"/>
                </a:lnTo>
                <a:lnTo>
                  <a:pt x="0" y="29980"/>
                </a:lnTo>
                <a:lnTo>
                  <a:pt x="395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3" name="object 1983"/>
          <p:cNvSpPr/>
          <p:nvPr/>
        </p:nvSpPr>
        <p:spPr>
          <a:xfrm>
            <a:off x="2083574" y="6150978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627"/>
                </a:moveTo>
                <a:lnTo>
                  <a:pt x="0" y="0"/>
                </a:lnTo>
              </a:path>
            </a:pathLst>
          </a:custGeom>
          <a:ln w="4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4" name="object 1984"/>
          <p:cNvSpPr/>
          <p:nvPr/>
        </p:nvSpPr>
        <p:spPr>
          <a:xfrm>
            <a:off x="2098442" y="6160864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68856"/>
                </a:moveTo>
                <a:lnTo>
                  <a:pt x="0" y="0"/>
                </a:lnTo>
              </a:path>
            </a:pathLst>
          </a:custGeom>
          <a:ln w="4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5" name="object 1985"/>
          <p:cNvSpPr/>
          <p:nvPr/>
        </p:nvSpPr>
        <p:spPr>
          <a:xfrm>
            <a:off x="2083574" y="6239606"/>
            <a:ext cx="79375" cy="45085"/>
          </a:xfrm>
          <a:custGeom>
            <a:avLst/>
            <a:gdLst/>
            <a:ahLst/>
            <a:cxnLst/>
            <a:rect l="l" t="t" r="r" b="b"/>
            <a:pathLst>
              <a:path w="79375" h="45085">
                <a:moveTo>
                  <a:pt x="78988" y="44468"/>
                </a:moveTo>
                <a:lnTo>
                  <a:pt x="0" y="0"/>
                </a:lnTo>
              </a:path>
            </a:pathLst>
          </a:custGeom>
          <a:ln w="49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6" name="object 1986"/>
          <p:cNvSpPr/>
          <p:nvPr/>
        </p:nvSpPr>
        <p:spPr>
          <a:xfrm>
            <a:off x="2162562" y="6239606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4" h="45085">
                <a:moveTo>
                  <a:pt x="74035" y="0"/>
                </a:moveTo>
                <a:lnTo>
                  <a:pt x="0" y="44468"/>
                </a:lnTo>
              </a:path>
            </a:pathLst>
          </a:custGeom>
          <a:ln w="49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7" name="object 1987"/>
          <p:cNvSpPr/>
          <p:nvPr/>
        </p:nvSpPr>
        <p:spPr>
          <a:xfrm>
            <a:off x="2157606" y="6229720"/>
            <a:ext cx="64135" cy="34925"/>
          </a:xfrm>
          <a:custGeom>
            <a:avLst/>
            <a:gdLst/>
            <a:ahLst/>
            <a:cxnLst/>
            <a:rect l="l" t="t" r="r" b="b"/>
            <a:pathLst>
              <a:path w="64135" h="34925">
                <a:moveTo>
                  <a:pt x="0" y="34592"/>
                </a:moveTo>
                <a:lnTo>
                  <a:pt x="64122" y="0"/>
                </a:lnTo>
              </a:path>
            </a:pathLst>
          </a:custGeom>
          <a:ln w="49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8" name="object 1988"/>
          <p:cNvSpPr/>
          <p:nvPr/>
        </p:nvSpPr>
        <p:spPr>
          <a:xfrm>
            <a:off x="2236597" y="6150978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627"/>
                </a:lnTo>
              </a:path>
            </a:pathLst>
          </a:custGeom>
          <a:ln w="4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9" name="object 1989"/>
          <p:cNvSpPr/>
          <p:nvPr/>
        </p:nvSpPr>
        <p:spPr>
          <a:xfrm>
            <a:off x="2162562" y="6106512"/>
            <a:ext cx="74295" cy="45085"/>
          </a:xfrm>
          <a:custGeom>
            <a:avLst/>
            <a:gdLst/>
            <a:ahLst/>
            <a:cxnLst/>
            <a:rect l="l" t="t" r="r" b="b"/>
            <a:pathLst>
              <a:path w="74294" h="45085">
                <a:moveTo>
                  <a:pt x="0" y="0"/>
                </a:moveTo>
                <a:lnTo>
                  <a:pt x="74035" y="44465"/>
                </a:lnTo>
              </a:path>
            </a:pathLst>
          </a:custGeom>
          <a:ln w="49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0" name="object 1990"/>
          <p:cNvSpPr/>
          <p:nvPr/>
        </p:nvSpPr>
        <p:spPr>
          <a:xfrm>
            <a:off x="2157606" y="6126283"/>
            <a:ext cx="64135" cy="34925"/>
          </a:xfrm>
          <a:custGeom>
            <a:avLst/>
            <a:gdLst/>
            <a:ahLst/>
            <a:cxnLst/>
            <a:rect l="l" t="t" r="r" b="b"/>
            <a:pathLst>
              <a:path w="64135" h="34925">
                <a:moveTo>
                  <a:pt x="64122" y="34580"/>
                </a:moveTo>
                <a:lnTo>
                  <a:pt x="0" y="0"/>
                </a:lnTo>
              </a:path>
            </a:pathLst>
          </a:custGeom>
          <a:ln w="49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1" name="object 1991"/>
          <p:cNvSpPr/>
          <p:nvPr/>
        </p:nvSpPr>
        <p:spPr>
          <a:xfrm>
            <a:off x="2083574" y="6106512"/>
            <a:ext cx="79375" cy="45085"/>
          </a:xfrm>
          <a:custGeom>
            <a:avLst/>
            <a:gdLst/>
            <a:ahLst/>
            <a:cxnLst/>
            <a:rect l="l" t="t" r="r" b="b"/>
            <a:pathLst>
              <a:path w="79375" h="45085">
                <a:moveTo>
                  <a:pt x="78988" y="0"/>
                </a:moveTo>
                <a:lnTo>
                  <a:pt x="0" y="44465"/>
                </a:lnTo>
              </a:path>
            </a:pathLst>
          </a:custGeom>
          <a:ln w="49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2" name="object 1992"/>
          <p:cNvSpPr/>
          <p:nvPr/>
        </p:nvSpPr>
        <p:spPr>
          <a:xfrm>
            <a:off x="2236597" y="6239606"/>
            <a:ext cx="54610" cy="15240"/>
          </a:xfrm>
          <a:custGeom>
            <a:avLst/>
            <a:gdLst/>
            <a:ahLst/>
            <a:cxnLst/>
            <a:rect l="l" t="t" r="r" b="b"/>
            <a:pathLst>
              <a:path w="54610" h="15239">
                <a:moveTo>
                  <a:pt x="54204" y="14821"/>
                </a:moveTo>
                <a:lnTo>
                  <a:pt x="0" y="0"/>
                </a:lnTo>
              </a:path>
            </a:pathLst>
          </a:custGeom>
          <a:ln w="4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3" name="object 1993"/>
          <p:cNvSpPr/>
          <p:nvPr/>
        </p:nvSpPr>
        <p:spPr>
          <a:xfrm>
            <a:off x="2345007" y="6195444"/>
            <a:ext cx="25400" cy="39370"/>
          </a:xfrm>
          <a:custGeom>
            <a:avLst/>
            <a:gdLst/>
            <a:ahLst/>
            <a:cxnLst/>
            <a:rect l="l" t="t" r="r" b="b"/>
            <a:pathLst>
              <a:path w="25400" h="39370">
                <a:moveTo>
                  <a:pt x="24785" y="0"/>
                </a:moveTo>
                <a:lnTo>
                  <a:pt x="0" y="39225"/>
                </a:lnTo>
              </a:path>
            </a:pathLst>
          </a:custGeom>
          <a:ln w="49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4" name="object 1994"/>
          <p:cNvSpPr/>
          <p:nvPr/>
        </p:nvSpPr>
        <p:spPr>
          <a:xfrm>
            <a:off x="2320539" y="6121334"/>
            <a:ext cx="49530" cy="74295"/>
          </a:xfrm>
          <a:custGeom>
            <a:avLst/>
            <a:gdLst/>
            <a:ahLst/>
            <a:cxnLst/>
            <a:rect l="l" t="t" r="r" b="b"/>
            <a:pathLst>
              <a:path w="49530" h="74295">
                <a:moveTo>
                  <a:pt x="0" y="0"/>
                </a:moveTo>
                <a:lnTo>
                  <a:pt x="49252" y="74109"/>
                </a:lnTo>
              </a:path>
            </a:pathLst>
          </a:custGeom>
          <a:ln w="49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5" name="object 1995"/>
          <p:cNvSpPr/>
          <p:nvPr/>
        </p:nvSpPr>
        <p:spPr>
          <a:xfrm>
            <a:off x="2236597" y="6121334"/>
            <a:ext cx="84455" cy="29845"/>
          </a:xfrm>
          <a:custGeom>
            <a:avLst/>
            <a:gdLst/>
            <a:ahLst/>
            <a:cxnLst/>
            <a:rect l="l" t="t" r="r" b="b"/>
            <a:pathLst>
              <a:path w="84455" h="29845">
                <a:moveTo>
                  <a:pt x="0" y="29643"/>
                </a:moveTo>
                <a:lnTo>
                  <a:pt x="83941" y="0"/>
                </a:lnTo>
              </a:path>
            </a:pathLst>
          </a:custGeom>
          <a:ln w="49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6" name="object 1996"/>
          <p:cNvSpPr/>
          <p:nvPr/>
        </p:nvSpPr>
        <p:spPr>
          <a:xfrm>
            <a:off x="2374744" y="6195444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88906" y="0"/>
                </a:moveTo>
                <a:lnTo>
                  <a:pt x="0" y="0"/>
                </a:lnTo>
              </a:path>
            </a:pathLst>
          </a:custGeom>
          <a:ln w="4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7" name="object 1997"/>
          <p:cNvSpPr/>
          <p:nvPr/>
        </p:nvSpPr>
        <p:spPr>
          <a:xfrm>
            <a:off x="2379709" y="6175686"/>
            <a:ext cx="74295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74025" y="0"/>
                </a:moveTo>
                <a:lnTo>
                  <a:pt x="0" y="0"/>
                </a:lnTo>
              </a:path>
            </a:pathLst>
          </a:custGeom>
          <a:ln w="4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8" name="object 1998"/>
          <p:cNvSpPr/>
          <p:nvPr/>
        </p:nvSpPr>
        <p:spPr>
          <a:xfrm>
            <a:off x="2463650" y="6195444"/>
            <a:ext cx="44450" cy="74295"/>
          </a:xfrm>
          <a:custGeom>
            <a:avLst/>
            <a:gdLst/>
            <a:ahLst/>
            <a:cxnLst/>
            <a:rect l="l" t="t" r="r" b="b"/>
            <a:pathLst>
              <a:path w="44450" h="74295">
                <a:moveTo>
                  <a:pt x="44288" y="73805"/>
                </a:moveTo>
                <a:lnTo>
                  <a:pt x="0" y="0"/>
                </a:lnTo>
              </a:path>
            </a:pathLst>
          </a:custGeom>
          <a:ln w="49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9" name="object 1999"/>
          <p:cNvSpPr/>
          <p:nvPr/>
        </p:nvSpPr>
        <p:spPr>
          <a:xfrm>
            <a:off x="2507938" y="6259377"/>
            <a:ext cx="54610" cy="10160"/>
          </a:xfrm>
          <a:custGeom>
            <a:avLst/>
            <a:gdLst/>
            <a:ahLst/>
            <a:cxnLst/>
            <a:rect l="l" t="t" r="r" b="b"/>
            <a:pathLst>
              <a:path w="54610" h="10160">
                <a:moveTo>
                  <a:pt x="54217" y="0"/>
                </a:moveTo>
                <a:lnTo>
                  <a:pt x="0" y="9872"/>
                </a:lnTo>
              </a:path>
            </a:pathLst>
          </a:custGeom>
          <a:ln w="4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0" name="object 2000"/>
          <p:cNvSpPr/>
          <p:nvPr/>
        </p:nvSpPr>
        <p:spPr>
          <a:xfrm>
            <a:off x="2601797" y="6165800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68869"/>
                </a:moveTo>
                <a:lnTo>
                  <a:pt x="0" y="0"/>
                </a:lnTo>
              </a:path>
            </a:pathLst>
          </a:custGeom>
          <a:ln w="4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1" name="object 2001"/>
          <p:cNvSpPr/>
          <p:nvPr/>
        </p:nvSpPr>
        <p:spPr>
          <a:xfrm>
            <a:off x="2591880" y="6165800"/>
            <a:ext cx="10160" cy="74295"/>
          </a:xfrm>
          <a:custGeom>
            <a:avLst/>
            <a:gdLst/>
            <a:ahLst/>
            <a:cxnLst/>
            <a:rect l="l" t="t" r="r" b="b"/>
            <a:pathLst>
              <a:path w="10160" h="74295">
                <a:moveTo>
                  <a:pt x="9916" y="0"/>
                </a:moveTo>
                <a:lnTo>
                  <a:pt x="0" y="73805"/>
                </a:lnTo>
                <a:lnTo>
                  <a:pt x="9916" y="73805"/>
                </a:lnTo>
                <a:lnTo>
                  <a:pt x="99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2" name="object 2002"/>
          <p:cNvSpPr/>
          <p:nvPr/>
        </p:nvSpPr>
        <p:spPr>
          <a:xfrm>
            <a:off x="2522807" y="6131220"/>
            <a:ext cx="79375" cy="34925"/>
          </a:xfrm>
          <a:custGeom>
            <a:avLst/>
            <a:gdLst/>
            <a:ahLst/>
            <a:cxnLst/>
            <a:rect l="l" t="t" r="r" b="b"/>
            <a:pathLst>
              <a:path w="79375" h="34925">
                <a:moveTo>
                  <a:pt x="0" y="0"/>
                </a:moveTo>
                <a:lnTo>
                  <a:pt x="78989" y="34580"/>
                </a:lnTo>
              </a:path>
            </a:pathLst>
          </a:custGeom>
          <a:ln w="49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3" name="object 2003"/>
          <p:cNvSpPr/>
          <p:nvPr/>
        </p:nvSpPr>
        <p:spPr>
          <a:xfrm>
            <a:off x="2522807" y="6146042"/>
            <a:ext cx="59690" cy="29845"/>
          </a:xfrm>
          <a:custGeom>
            <a:avLst/>
            <a:gdLst/>
            <a:ahLst/>
            <a:cxnLst/>
            <a:rect l="l" t="t" r="r" b="b"/>
            <a:pathLst>
              <a:path w="59689" h="29845">
                <a:moveTo>
                  <a:pt x="0" y="0"/>
                </a:moveTo>
                <a:lnTo>
                  <a:pt x="59169" y="29643"/>
                </a:lnTo>
              </a:path>
            </a:pathLst>
          </a:custGeom>
          <a:ln w="49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4" name="object 2004"/>
          <p:cNvSpPr/>
          <p:nvPr/>
        </p:nvSpPr>
        <p:spPr>
          <a:xfrm>
            <a:off x="2463650" y="6131220"/>
            <a:ext cx="54610" cy="64769"/>
          </a:xfrm>
          <a:custGeom>
            <a:avLst/>
            <a:gdLst/>
            <a:ahLst/>
            <a:cxnLst/>
            <a:rect l="l" t="t" r="r" b="b"/>
            <a:pathLst>
              <a:path w="54610" h="64770">
                <a:moveTo>
                  <a:pt x="54204" y="0"/>
                </a:moveTo>
                <a:lnTo>
                  <a:pt x="0" y="64224"/>
                </a:lnTo>
              </a:path>
            </a:pathLst>
          </a:custGeom>
          <a:ln w="49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5" name="object 2005"/>
          <p:cNvSpPr/>
          <p:nvPr/>
        </p:nvSpPr>
        <p:spPr>
          <a:xfrm>
            <a:off x="2601797" y="6111461"/>
            <a:ext cx="69215" cy="54610"/>
          </a:xfrm>
          <a:custGeom>
            <a:avLst/>
            <a:gdLst/>
            <a:ahLst/>
            <a:cxnLst/>
            <a:rect l="l" t="t" r="r" b="b"/>
            <a:pathLst>
              <a:path w="69214" h="54610">
                <a:moveTo>
                  <a:pt x="69073" y="0"/>
                </a:moveTo>
                <a:lnTo>
                  <a:pt x="0" y="54338"/>
                </a:lnTo>
              </a:path>
            </a:pathLst>
          </a:custGeom>
          <a:ln w="49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6" name="object 2006"/>
          <p:cNvSpPr/>
          <p:nvPr/>
        </p:nvSpPr>
        <p:spPr>
          <a:xfrm>
            <a:off x="2660966" y="6022530"/>
            <a:ext cx="10160" cy="89535"/>
          </a:xfrm>
          <a:custGeom>
            <a:avLst/>
            <a:gdLst/>
            <a:ahLst/>
            <a:cxnLst/>
            <a:rect l="l" t="t" r="r" b="b"/>
            <a:pathLst>
              <a:path w="10160" h="89535">
                <a:moveTo>
                  <a:pt x="0" y="0"/>
                </a:moveTo>
                <a:lnTo>
                  <a:pt x="9903" y="88931"/>
                </a:lnTo>
              </a:path>
            </a:pathLst>
          </a:custGeom>
          <a:ln w="4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7" name="object 2007"/>
          <p:cNvSpPr/>
          <p:nvPr/>
        </p:nvSpPr>
        <p:spPr>
          <a:xfrm>
            <a:off x="2646097" y="6037352"/>
            <a:ext cx="5080" cy="69215"/>
          </a:xfrm>
          <a:custGeom>
            <a:avLst/>
            <a:gdLst/>
            <a:ahLst/>
            <a:cxnLst/>
            <a:rect l="l" t="t" r="r" b="b"/>
            <a:pathLst>
              <a:path w="5080" h="69214">
                <a:moveTo>
                  <a:pt x="4951" y="69160"/>
                </a:moveTo>
                <a:lnTo>
                  <a:pt x="0" y="0"/>
                </a:lnTo>
              </a:path>
            </a:pathLst>
          </a:custGeom>
          <a:ln w="4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8" name="object 2008"/>
          <p:cNvSpPr/>
          <p:nvPr/>
        </p:nvSpPr>
        <p:spPr>
          <a:xfrm>
            <a:off x="2581976" y="5988253"/>
            <a:ext cx="79375" cy="34290"/>
          </a:xfrm>
          <a:custGeom>
            <a:avLst/>
            <a:gdLst/>
            <a:ahLst/>
            <a:cxnLst/>
            <a:rect l="l" t="t" r="r" b="b"/>
            <a:pathLst>
              <a:path w="79375" h="34289">
                <a:moveTo>
                  <a:pt x="0" y="0"/>
                </a:moveTo>
                <a:lnTo>
                  <a:pt x="78989" y="34276"/>
                </a:lnTo>
              </a:path>
            </a:pathLst>
          </a:custGeom>
          <a:ln w="49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9" name="object 2009"/>
          <p:cNvSpPr/>
          <p:nvPr/>
        </p:nvSpPr>
        <p:spPr>
          <a:xfrm>
            <a:off x="2507938" y="5988253"/>
            <a:ext cx="74295" cy="54610"/>
          </a:xfrm>
          <a:custGeom>
            <a:avLst/>
            <a:gdLst/>
            <a:ahLst/>
            <a:cxnLst/>
            <a:rect l="l" t="t" r="r" b="b"/>
            <a:pathLst>
              <a:path w="74294" h="54610">
                <a:moveTo>
                  <a:pt x="0" y="54034"/>
                </a:moveTo>
                <a:lnTo>
                  <a:pt x="74037" y="0"/>
                </a:lnTo>
              </a:path>
            </a:pathLst>
          </a:custGeom>
          <a:ln w="49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0" name="object 2010"/>
          <p:cNvSpPr/>
          <p:nvPr/>
        </p:nvSpPr>
        <p:spPr>
          <a:xfrm>
            <a:off x="2527771" y="6008011"/>
            <a:ext cx="54610" cy="39370"/>
          </a:xfrm>
          <a:custGeom>
            <a:avLst/>
            <a:gdLst/>
            <a:ahLst/>
            <a:cxnLst/>
            <a:rect l="l" t="t" r="r" b="b"/>
            <a:pathLst>
              <a:path w="54610" h="39370">
                <a:moveTo>
                  <a:pt x="54204" y="0"/>
                </a:moveTo>
                <a:lnTo>
                  <a:pt x="0" y="39212"/>
                </a:lnTo>
              </a:path>
            </a:pathLst>
          </a:custGeom>
          <a:ln w="49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1" name="object 2011"/>
          <p:cNvSpPr/>
          <p:nvPr/>
        </p:nvSpPr>
        <p:spPr>
          <a:xfrm>
            <a:off x="2507938" y="6042288"/>
            <a:ext cx="10160" cy="89535"/>
          </a:xfrm>
          <a:custGeom>
            <a:avLst/>
            <a:gdLst/>
            <a:ahLst/>
            <a:cxnLst/>
            <a:rect l="l" t="t" r="r" b="b"/>
            <a:pathLst>
              <a:path w="10160" h="89535">
                <a:moveTo>
                  <a:pt x="0" y="0"/>
                </a:moveTo>
                <a:lnTo>
                  <a:pt x="9916" y="88931"/>
                </a:lnTo>
              </a:path>
            </a:pathLst>
          </a:custGeom>
          <a:ln w="4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2" name="object 2012"/>
          <p:cNvSpPr/>
          <p:nvPr/>
        </p:nvSpPr>
        <p:spPr>
          <a:xfrm>
            <a:off x="2310623" y="6076868"/>
            <a:ext cx="24765" cy="49530"/>
          </a:xfrm>
          <a:custGeom>
            <a:avLst/>
            <a:gdLst/>
            <a:ahLst/>
            <a:cxnLst/>
            <a:rect l="l" t="t" r="r" b="b"/>
            <a:pathLst>
              <a:path w="24764" h="49529">
                <a:moveTo>
                  <a:pt x="24480" y="0"/>
                </a:moveTo>
                <a:lnTo>
                  <a:pt x="0" y="49414"/>
                </a:lnTo>
              </a:path>
            </a:pathLst>
          </a:custGeom>
          <a:ln w="4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3" name="object 2013"/>
          <p:cNvSpPr/>
          <p:nvPr/>
        </p:nvSpPr>
        <p:spPr>
          <a:xfrm>
            <a:off x="2325186" y="6086754"/>
            <a:ext cx="25400" cy="45085"/>
          </a:xfrm>
          <a:custGeom>
            <a:avLst/>
            <a:gdLst/>
            <a:ahLst/>
            <a:cxnLst/>
            <a:rect l="l" t="t" r="r" b="b"/>
            <a:pathLst>
              <a:path w="25400" h="45085">
                <a:moveTo>
                  <a:pt x="24785" y="0"/>
                </a:moveTo>
                <a:lnTo>
                  <a:pt x="0" y="44465"/>
                </a:lnTo>
              </a:path>
            </a:pathLst>
          </a:custGeom>
          <a:ln w="49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4" name="object 2014"/>
          <p:cNvSpPr/>
          <p:nvPr/>
        </p:nvSpPr>
        <p:spPr>
          <a:xfrm>
            <a:off x="2379709" y="5963546"/>
            <a:ext cx="15240" cy="45085"/>
          </a:xfrm>
          <a:custGeom>
            <a:avLst/>
            <a:gdLst/>
            <a:ahLst/>
            <a:cxnLst/>
            <a:rect l="l" t="t" r="r" b="b"/>
            <a:pathLst>
              <a:path w="15239" h="45085">
                <a:moveTo>
                  <a:pt x="0" y="44465"/>
                </a:moveTo>
                <a:lnTo>
                  <a:pt x="14855" y="0"/>
                </a:lnTo>
              </a:path>
            </a:pathLst>
          </a:custGeom>
          <a:ln w="4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5" name="object 2015"/>
          <p:cNvSpPr/>
          <p:nvPr/>
        </p:nvSpPr>
        <p:spPr>
          <a:xfrm>
            <a:off x="2498034" y="6269250"/>
            <a:ext cx="15240" cy="54610"/>
          </a:xfrm>
          <a:custGeom>
            <a:avLst/>
            <a:gdLst/>
            <a:ahLst/>
            <a:cxnLst/>
            <a:rect l="l" t="t" r="r" b="b"/>
            <a:pathLst>
              <a:path w="15239" h="54610">
                <a:moveTo>
                  <a:pt x="0" y="54350"/>
                </a:moveTo>
                <a:lnTo>
                  <a:pt x="14868" y="0"/>
                </a:lnTo>
              </a:path>
            </a:pathLst>
          </a:custGeom>
          <a:ln w="4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6" name="object 2016"/>
          <p:cNvSpPr/>
          <p:nvPr/>
        </p:nvSpPr>
        <p:spPr>
          <a:xfrm>
            <a:off x="2483166" y="6264314"/>
            <a:ext cx="15240" cy="54610"/>
          </a:xfrm>
          <a:custGeom>
            <a:avLst/>
            <a:gdLst/>
            <a:ahLst/>
            <a:cxnLst/>
            <a:rect l="l" t="t" r="r" b="b"/>
            <a:pathLst>
              <a:path w="15239" h="54610">
                <a:moveTo>
                  <a:pt x="0" y="54346"/>
                </a:moveTo>
                <a:lnTo>
                  <a:pt x="14868" y="0"/>
                </a:lnTo>
              </a:path>
            </a:pathLst>
          </a:custGeom>
          <a:ln w="4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7" name="object 2017"/>
          <p:cNvSpPr/>
          <p:nvPr/>
        </p:nvSpPr>
        <p:spPr>
          <a:xfrm>
            <a:off x="2868643" y="6242374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87085"/>
                </a:moveTo>
                <a:lnTo>
                  <a:pt x="0" y="0"/>
                </a:lnTo>
              </a:path>
            </a:pathLst>
          </a:custGeom>
          <a:ln w="45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8" name="object 2018"/>
          <p:cNvSpPr/>
          <p:nvPr/>
        </p:nvSpPr>
        <p:spPr>
          <a:xfrm>
            <a:off x="2882388" y="6252314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72185"/>
                </a:moveTo>
                <a:lnTo>
                  <a:pt x="0" y="0"/>
                </a:lnTo>
              </a:path>
            </a:pathLst>
          </a:custGeom>
          <a:ln w="45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9" name="object 2019"/>
          <p:cNvSpPr/>
          <p:nvPr/>
        </p:nvSpPr>
        <p:spPr>
          <a:xfrm>
            <a:off x="2868643" y="6329460"/>
            <a:ext cx="75565" cy="43815"/>
          </a:xfrm>
          <a:custGeom>
            <a:avLst/>
            <a:gdLst/>
            <a:ahLst/>
            <a:cxnLst/>
            <a:rect l="l" t="t" r="r" b="b"/>
            <a:pathLst>
              <a:path w="75564" h="43814">
                <a:moveTo>
                  <a:pt x="75026" y="43537"/>
                </a:moveTo>
                <a:lnTo>
                  <a:pt x="0" y="0"/>
                </a:lnTo>
              </a:path>
            </a:pathLst>
          </a:custGeom>
          <a:ln w="44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0" name="object 2020"/>
          <p:cNvSpPr/>
          <p:nvPr/>
        </p:nvSpPr>
        <p:spPr>
          <a:xfrm>
            <a:off x="2943669" y="6329460"/>
            <a:ext cx="70485" cy="43815"/>
          </a:xfrm>
          <a:custGeom>
            <a:avLst/>
            <a:gdLst/>
            <a:ahLst/>
            <a:cxnLst/>
            <a:rect l="l" t="t" r="r" b="b"/>
            <a:pathLst>
              <a:path w="70485" h="43814">
                <a:moveTo>
                  <a:pt x="69873" y="0"/>
                </a:moveTo>
                <a:lnTo>
                  <a:pt x="0" y="43537"/>
                </a:lnTo>
              </a:path>
            </a:pathLst>
          </a:custGeom>
          <a:ln w="44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1" name="object 2021"/>
          <p:cNvSpPr/>
          <p:nvPr/>
        </p:nvSpPr>
        <p:spPr>
          <a:xfrm>
            <a:off x="3013542" y="6247344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116"/>
                </a:lnTo>
              </a:path>
            </a:pathLst>
          </a:custGeom>
          <a:ln w="45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2" name="object 2022"/>
          <p:cNvSpPr/>
          <p:nvPr/>
        </p:nvSpPr>
        <p:spPr>
          <a:xfrm>
            <a:off x="2943669" y="6199408"/>
            <a:ext cx="70485" cy="43180"/>
          </a:xfrm>
          <a:custGeom>
            <a:avLst/>
            <a:gdLst/>
            <a:ahLst/>
            <a:cxnLst/>
            <a:rect l="l" t="t" r="r" b="b"/>
            <a:pathLst>
              <a:path w="70485" h="43179">
                <a:moveTo>
                  <a:pt x="0" y="0"/>
                </a:moveTo>
                <a:lnTo>
                  <a:pt x="69873" y="42965"/>
                </a:lnTo>
              </a:path>
            </a:pathLst>
          </a:custGeom>
          <a:ln w="44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3" name="object 2023"/>
          <p:cNvSpPr/>
          <p:nvPr/>
        </p:nvSpPr>
        <p:spPr>
          <a:xfrm>
            <a:off x="2868643" y="6199408"/>
            <a:ext cx="75565" cy="43180"/>
          </a:xfrm>
          <a:custGeom>
            <a:avLst/>
            <a:gdLst/>
            <a:ahLst/>
            <a:cxnLst/>
            <a:rect l="l" t="t" r="r" b="b"/>
            <a:pathLst>
              <a:path w="75564" h="43179">
                <a:moveTo>
                  <a:pt x="0" y="42965"/>
                </a:moveTo>
                <a:lnTo>
                  <a:pt x="75026" y="0"/>
                </a:lnTo>
              </a:path>
            </a:pathLst>
          </a:custGeom>
          <a:ln w="44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4" name="object 2024"/>
          <p:cNvSpPr/>
          <p:nvPr/>
        </p:nvSpPr>
        <p:spPr>
          <a:xfrm>
            <a:off x="3018695" y="6329460"/>
            <a:ext cx="70485" cy="43815"/>
          </a:xfrm>
          <a:custGeom>
            <a:avLst/>
            <a:gdLst/>
            <a:ahLst/>
            <a:cxnLst/>
            <a:rect l="l" t="t" r="r" b="b"/>
            <a:pathLst>
              <a:path w="70485" h="43814">
                <a:moveTo>
                  <a:pt x="69873" y="43537"/>
                </a:moveTo>
                <a:lnTo>
                  <a:pt x="0" y="0"/>
                </a:lnTo>
              </a:path>
            </a:pathLst>
          </a:custGeom>
          <a:ln w="44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5" name="object 2025"/>
          <p:cNvSpPr/>
          <p:nvPr/>
        </p:nvSpPr>
        <p:spPr>
          <a:xfrm>
            <a:off x="3088568" y="6329460"/>
            <a:ext cx="70485" cy="43815"/>
          </a:xfrm>
          <a:custGeom>
            <a:avLst/>
            <a:gdLst/>
            <a:ahLst/>
            <a:cxnLst/>
            <a:rect l="l" t="t" r="r" b="b"/>
            <a:pathLst>
              <a:path w="70485" h="43814">
                <a:moveTo>
                  <a:pt x="70434" y="0"/>
                </a:moveTo>
                <a:lnTo>
                  <a:pt x="0" y="43537"/>
                </a:lnTo>
              </a:path>
            </a:pathLst>
          </a:custGeom>
          <a:ln w="44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6" name="object 2026"/>
          <p:cNvSpPr/>
          <p:nvPr/>
        </p:nvSpPr>
        <p:spPr>
          <a:xfrm>
            <a:off x="3159002" y="6247344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116"/>
                </a:lnTo>
              </a:path>
            </a:pathLst>
          </a:custGeom>
          <a:ln w="45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7" name="object 2027"/>
          <p:cNvSpPr/>
          <p:nvPr/>
        </p:nvSpPr>
        <p:spPr>
          <a:xfrm>
            <a:off x="3088568" y="6199408"/>
            <a:ext cx="70485" cy="43180"/>
          </a:xfrm>
          <a:custGeom>
            <a:avLst/>
            <a:gdLst/>
            <a:ahLst/>
            <a:cxnLst/>
            <a:rect l="l" t="t" r="r" b="b"/>
            <a:pathLst>
              <a:path w="70485" h="43179">
                <a:moveTo>
                  <a:pt x="0" y="0"/>
                </a:moveTo>
                <a:lnTo>
                  <a:pt x="70434" y="42965"/>
                </a:lnTo>
              </a:path>
            </a:pathLst>
          </a:custGeom>
          <a:ln w="44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8" name="object 2028"/>
          <p:cNvSpPr/>
          <p:nvPr/>
        </p:nvSpPr>
        <p:spPr>
          <a:xfrm>
            <a:off x="3018695" y="6199408"/>
            <a:ext cx="70485" cy="43180"/>
          </a:xfrm>
          <a:custGeom>
            <a:avLst/>
            <a:gdLst/>
            <a:ahLst/>
            <a:cxnLst/>
            <a:rect l="l" t="t" r="r" b="b"/>
            <a:pathLst>
              <a:path w="70485" h="43179">
                <a:moveTo>
                  <a:pt x="69873" y="0"/>
                </a:moveTo>
                <a:lnTo>
                  <a:pt x="0" y="42965"/>
                </a:lnTo>
              </a:path>
            </a:pathLst>
          </a:custGeom>
          <a:ln w="44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9" name="object 2029"/>
          <p:cNvSpPr/>
          <p:nvPr/>
        </p:nvSpPr>
        <p:spPr>
          <a:xfrm>
            <a:off x="3163603" y="6199408"/>
            <a:ext cx="70485" cy="43180"/>
          </a:xfrm>
          <a:custGeom>
            <a:avLst/>
            <a:gdLst/>
            <a:ahLst/>
            <a:cxnLst/>
            <a:rect l="l" t="t" r="r" b="b"/>
            <a:pathLst>
              <a:path w="70485" h="43179">
                <a:moveTo>
                  <a:pt x="70429" y="0"/>
                </a:moveTo>
                <a:lnTo>
                  <a:pt x="0" y="42965"/>
                </a:lnTo>
              </a:path>
            </a:pathLst>
          </a:custGeom>
          <a:ln w="44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0" name="object 2030"/>
          <p:cNvSpPr/>
          <p:nvPr/>
        </p:nvSpPr>
        <p:spPr>
          <a:xfrm>
            <a:off x="3234033" y="6117294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113"/>
                </a:lnTo>
              </a:path>
            </a:pathLst>
          </a:custGeom>
          <a:ln w="45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1" name="object 2031"/>
          <p:cNvSpPr/>
          <p:nvPr/>
        </p:nvSpPr>
        <p:spPr>
          <a:xfrm>
            <a:off x="3163603" y="6073741"/>
            <a:ext cx="70485" cy="38735"/>
          </a:xfrm>
          <a:custGeom>
            <a:avLst/>
            <a:gdLst/>
            <a:ahLst/>
            <a:cxnLst/>
            <a:rect l="l" t="t" r="r" b="b"/>
            <a:pathLst>
              <a:path w="70485" h="38735">
                <a:moveTo>
                  <a:pt x="70429" y="38583"/>
                </a:moveTo>
                <a:lnTo>
                  <a:pt x="0" y="0"/>
                </a:lnTo>
              </a:path>
            </a:pathLst>
          </a:custGeom>
          <a:ln w="44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2" name="object 2032"/>
          <p:cNvSpPr/>
          <p:nvPr/>
        </p:nvSpPr>
        <p:spPr>
          <a:xfrm>
            <a:off x="3088568" y="6073741"/>
            <a:ext cx="75565" cy="43815"/>
          </a:xfrm>
          <a:custGeom>
            <a:avLst/>
            <a:gdLst/>
            <a:ahLst/>
            <a:cxnLst/>
            <a:rect l="l" t="t" r="r" b="b"/>
            <a:pathLst>
              <a:path w="75564" h="43814">
                <a:moveTo>
                  <a:pt x="0" y="43553"/>
                </a:moveTo>
                <a:lnTo>
                  <a:pt x="75035" y="0"/>
                </a:lnTo>
              </a:path>
            </a:pathLst>
          </a:custGeom>
          <a:ln w="44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3" name="object 2033"/>
          <p:cNvSpPr/>
          <p:nvPr/>
        </p:nvSpPr>
        <p:spPr>
          <a:xfrm>
            <a:off x="3088568" y="6117294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113"/>
                </a:lnTo>
              </a:path>
            </a:pathLst>
          </a:custGeom>
          <a:ln w="45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4" name="object 2034"/>
          <p:cNvSpPr/>
          <p:nvPr/>
        </p:nvSpPr>
        <p:spPr>
          <a:xfrm>
            <a:off x="3234033" y="6199408"/>
            <a:ext cx="80645" cy="29209"/>
          </a:xfrm>
          <a:custGeom>
            <a:avLst/>
            <a:gdLst/>
            <a:ahLst/>
            <a:cxnLst/>
            <a:rect l="l" t="t" r="r" b="b"/>
            <a:pathLst>
              <a:path w="80645" h="29210">
                <a:moveTo>
                  <a:pt x="0" y="0"/>
                </a:moveTo>
                <a:lnTo>
                  <a:pt x="80195" y="28643"/>
                </a:lnTo>
              </a:path>
            </a:pathLst>
          </a:custGeom>
          <a:ln w="44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5" name="object 2035"/>
          <p:cNvSpPr/>
          <p:nvPr/>
        </p:nvSpPr>
        <p:spPr>
          <a:xfrm>
            <a:off x="3314229" y="6160825"/>
            <a:ext cx="46990" cy="67310"/>
          </a:xfrm>
          <a:custGeom>
            <a:avLst/>
            <a:gdLst/>
            <a:ahLst/>
            <a:cxnLst/>
            <a:rect l="l" t="t" r="r" b="b"/>
            <a:pathLst>
              <a:path w="46989" h="67310">
                <a:moveTo>
                  <a:pt x="46389" y="0"/>
                </a:moveTo>
                <a:lnTo>
                  <a:pt x="0" y="67227"/>
                </a:lnTo>
              </a:path>
            </a:pathLst>
          </a:custGeom>
          <a:ln w="4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6" name="object 2036"/>
          <p:cNvSpPr/>
          <p:nvPr/>
        </p:nvSpPr>
        <p:spPr>
          <a:xfrm>
            <a:off x="3314229" y="6088086"/>
            <a:ext cx="46990" cy="73025"/>
          </a:xfrm>
          <a:custGeom>
            <a:avLst/>
            <a:gdLst/>
            <a:ahLst/>
            <a:cxnLst/>
            <a:rect l="l" t="t" r="r" b="b"/>
            <a:pathLst>
              <a:path w="46989" h="73025">
                <a:moveTo>
                  <a:pt x="0" y="0"/>
                </a:moveTo>
                <a:lnTo>
                  <a:pt x="46389" y="72739"/>
                </a:lnTo>
              </a:path>
            </a:pathLst>
          </a:custGeom>
          <a:ln w="45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7" name="object 2037"/>
          <p:cNvSpPr/>
          <p:nvPr/>
        </p:nvSpPr>
        <p:spPr>
          <a:xfrm>
            <a:off x="3234033" y="6088086"/>
            <a:ext cx="80645" cy="24765"/>
          </a:xfrm>
          <a:custGeom>
            <a:avLst/>
            <a:gdLst/>
            <a:ahLst/>
            <a:cxnLst/>
            <a:rect l="l" t="t" r="r" b="b"/>
            <a:pathLst>
              <a:path w="80645" h="24764">
                <a:moveTo>
                  <a:pt x="80195" y="0"/>
                </a:moveTo>
                <a:lnTo>
                  <a:pt x="0" y="24238"/>
                </a:lnTo>
              </a:path>
            </a:pathLst>
          </a:custGeom>
          <a:ln w="44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8" name="object 2038"/>
          <p:cNvSpPr/>
          <p:nvPr/>
        </p:nvSpPr>
        <p:spPr>
          <a:xfrm>
            <a:off x="3314229" y="6010919"/>
            <a:ext cx="41910" cy="77470"/>
          </a:xfrm>
          <a:custGeom>
            <a:avLst/>
            <a:gdLst/>
            <a:ahLst/>
            <a:cxnLst/>
            <a:rect l="l" t="t" r="r" b="b"/>
            <a:pathLst>
              <a:path w="41910" h="77470">
                <a:moveTo>
                  <a:pt x="0" y="77166"/>
                </a:moveTo>
                <a:lnTo>
                  <a:pt x="41811" y="0"/>
                </a:lnTo>
              </a:path>
            </a:pathLst>
          </a:custGeom>
          <a:ln w="45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9" name="object 2039"/>
          <p:cNvSpPr/>
          <p:nvPr/>
        </p:nvSpPr>
        <p:spPr>
          <a:xfrm>
            <a:off x="3356040" y="6010919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84750" y="0"/>
                </a:moveTo>
                <a:lnTo>
                  <a:pt x="0" y="0"/>
                </a:lnTo>
              </a:path>
            </a:pathLst>
          </a:custGeom>
          <a:ln w="44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0" name="object 2040"/>
          <p:cNvSpPr/>
          <p:nvPr/>
        </p:nvSpPr>
        <p:spPr>
          <a:xfrm>
            <a:off x="3440790" y="6015889"/>
            <a:ext cx="33020" cy="33655"/>
          </a:xfrm>
          <a:custGeom>
            <a:avLst/>
            <a:gdLst/>
            <a:ahLst/>
            <a:cxnLst/>
            <a:rect l="l" t="t" r="r" b="b"/>
            <a:pathLst>
              <a:path w="33020" h="33654">
                <a:moveTo>
                  <a:pt x="0" y="0"/>
                </a:moveTo>
                <a:lnTo>
                  <a:pt x="32655" y="33613"/>
                </a:lnTo>
              </a:path>
            </a:pathLst>
          </a:custGeom>
          <a:ln w="44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1" name="object 2041"/>
          <p:cNvSpPr/>
          <p:nvPr/>
        </p:nvSpPr>
        <p:spPr>
          <a:xfrm>
            <a:off x="3524977" y="6054450"/>
            <a:ext cx="56515" cy="14604"/>
          </a:xfrm>
          <a:custGeom>
            <a:avLst/>
            <a:gdLst/>
            <a:ahLst/>
            <a:cxnLst/>
            <a:rect l="l" t="t" r="r" b="b"/>
            <a:pathLst>
              <a:path w="56514" h="14604">
                <a:moveTo>
                  <a:pt x="56132" y="0"/>
                </a:moveTo>
                <a:lnTo>
                  <a:pt x="0" y="14344"/>
                </a:lnTo>
              </a:path>
            </a:pathLst>
          </a:custGeom>
          <a:ln w="4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2" name="object 2042"/>
          <p:cNvSpPr/>
          <p:nvPr/>
        </p:nvSpPr>
        <p:spPr>
          <a:xfrm>
            <a:off x="3581109" y="5972900"/>
            <a:ext cx="19050" cy="81915"/>
          </a:xfrm>
          <a:custGeom>
            <a:avLst/>
            <a:gdLst/>
            <a:ahLst/>
            <a:cxnLst/>
            <a:rect l="l" t="t" r="r" b="b"/>
            <a:pathLst>
              <a:path w="19050" h="81914">
                <a:moveTo>
                  <a:pt x="18898" y="0"/>
                </a:moveTo>
                <a:lnTo>
                  <a:pt x="0" y="81549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3" name="object 2043"/>
          <p:cNvSpPr/>
          <p:nvPr/>
        </p:nvSpPr>
        <p:spPr>
          <a:xfrm>
            <a:off x="3543875" y="5910078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0" y="0"/>
                </a:moveTo>
                <a:lnTo>
                  <a:pt x="56132" y="57852"/>
                </a:lnTo>
              </a:path>
            </a:pathLst>
          </a:custGeom>
          <a:ln w="44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4" name="object 2044"/>
          <p:cNvSpPr/>
          <p:nvPr/>
        </p:nvSpPr>
        <p:spPr>
          <a:xfrm>
            <a:off x="3539297" y="5924400"/>
            <a:ext cx="46990" cy="48895"/>
          </a:xfrm>
          <a:custGeom>
            <a:avLst/>
            <a:gdLst/>
            <a:ahLst/>
            <a:cxnLst/>
            <a:rect l="l" t="t" r="r" b="b"/>
            <a:pathLst>
              <a:path w="46989" h="48895">
                <a:moveTo>
                  <a:pt x="0" y="0"/>
                </a:moveTo>
                <a:lnTo>
                  <a:pt x="46389" y="48500"/>
                </a:lnTo>
              </a:path>
            </a:pathLst>
          </a:custGeom>
          <a:ln w="44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5" name="object 2045"/>
          <p:cNvSpPr/>
          <p:nvPr/>
        </p:nvSpPr>
        <p:spPr>
          <a:xfrm>
            <a:off x="3459126" y="5910078"/>
            <a:ext cx="85090" cy="19685"/>
          </a:xfrm>
          <a:custGeom>
            <a:avLst/>
            <a:gdLst/>
            <a:ahLst/>
            <a:cxnLst/>
            <a:rect l="l" t="t" r="r" b="b"/>
            <a:pathLst>
              <a:path w="85089" h="19685">
                <a:moveTo>
                  <a:pt x="0" y="19269"/>
                </a:moveTo>
                <a:lnTo>
                  <a:pt x="84750" y="0"/>
                </a:lnTo>
              </a:path>
            </a:pathLst>
          </a:custGeom>
          <a:ln w="4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6" name="object 2046"/>
          <p:cNvSpPr/>
          <p:nvPr/>
        </p:nvSpPr>
        <p:spPr>
          <a:xfrm>
            <a:off x="3440790" y="5929347"/>
            <a:ext cx="18415" cy="81915"/>
          </a:xfrm>
          <a:custGeom>
            <a:avLst/>
            <a:gdLst/>
            <a:ahLst/>
            <a:cxnLst/>
            <a:rect l="l" t="t" r="r" b="b"/>
            <a:pathLst>
              <a:path w="18414" h="81914">
                <a:moveTo>
                  <a:pt x="18335" y="0"/>
                </a:moveTo>
                <a:lnTo>
                  <a:pt x="0" y="81571"/>
                </a:lnTo>
              </a:path>
            </a:pathLst>
          </a:custGeom>
          <a:ln w="45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7" name="object 2047"/>
          <p:cNvSpPr/>
          <p:nvPr/>
        </p:nvSpPr>
        <p:spPr>
          <a:xfrm>
            <a:off x="3543875" y="5822995"/>
            <a:ext cx="18415" cy="87630"/>
          </a:xfrm>
          <a:custGeom>
            <a:avLst/>
            <a:gdLst/>
            <a:ahLst/>
            <a:cxnLst/>
            <a:rect l="l" t="t" r="r" b="b"/>
            <a:pathLst>
              <a:path w="18414" h="87629">
                <a:moveTo>
                  <a:pt x="0" y="87083"/>
                </a:moveTo>
                <a:lnTo>
                  <a:pt x="18335" y="0"/>
                </a:lnTo>
              </a:path>
            </a:pathLst>
          </a:custGeom>
          <a:ln w="4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8" name="object 2048"/>
          <p:cNvSpPr/>
          <p:nvPr/>
        </p:nvSpPr>
        <p:spPr>
          <a:xfrm>
            <a:off x="3604586" y="5943692"/>
            <a:ext cx="80010" cy="24765"/>
          </a:xfrm>
          <a:custGeom>
            <a:avLst/>
            <a:gdLst/>
            <a:ahLst/>
            <a:cxnLst/>
            <a:rect l="l" t="t" r="r" b="b"/>
            <a:pathLst>
              <a:path w="80010" h="24764">
                <a:moveTo>
                  <a:pt x="79608" y="0"/>
                </a:moveTo>
                <a:lnTo>
                  <a:pt x="0" y="24238"/>
                </a:lnTo>
              </a:path>
            </a:pathLst>
          </a:custGeom>
          <a:ln w="44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9" name="object 2049"/>
          <p:cNvSpPr/>
          <p:nvPr/>
        </p:nvSpPr>
        <p:spPr>
          <a:xfrm>
            <a:off x="3684194" y="5943692"/>
            <a:ext cx="38100" cy="43815"/>
          </a:xfrm>
          <a:custGeom>
            <a:avLst/>
            <a:gdLst/>
            <a:ahLst/>
            <a:cxnLst/>
            <a:rect l="l" t="t" r="r" b="b"/>
            <a:pathLst>
              <a:path w="38100" h="43814">
                <a:moveTo>
                  <a:pt x="0" y="0"/>
                </a:moveTo>
                <a:lnTo>
                  <a:pt x="37797" y="43530"/>
                </a:lnTo>
              </a:path>
            </a:pathLst>
          </a:custGeom>
          <a:ln w="4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0" name="object 2050"/>
          <p:cNvSpPr/>
          <p:nvPr/>
        </p:nvSpPr>
        <p:spPr>
          <a:xfrm>
            <a:off x="3581109" y="6045098"/>
            <a:ext cx="38100" cy="38735"/>
          </a:xfrm>
          <a:custGeom>
            <a:avLst/>
            <a:gdLst/>
            <a:ahLst/>
            <a:cxnLst/>
            <a:rect l="l" t="t" r="r" b="b"/>
            <a:pathLst>
              <a:path w="38100" h="38735">
                <a:moveTo>
                  <a:pt x="37797" y="38560"/>
                </a:moveTo>
                <a:lnTo>
                  <a:pt x="0" y="0"/>
                </a:lnTo>
              </a:path>
            </a:pathLst>
          </a:custGeom>
          <a:ln w="44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1" name="object 2051"/>
          <p:cNvSpPr/>
          <p:nvPr/>
        </p:nvSpPr>
        <p:spPr>
          <a:xfrm>
            <a:off x="3571953" y="6054450"/>
            <a:ext cx="37465" cy="38735"/>
          </a:xfrm>
          <a:custGeom>
            <a:avLst/>
            <a:gdLst/>
            <a:ahLst/>
            <a:cxnLst/>
            <a:rect l="l" t="t" r="r" b="b"/>
            <a:pathLst>
              <a:path w="37464" h="38735">
                <a:moveTo>
                  <a:pt x="37210" y="38583"/>
                </a:moveTo>
                <a:lnTo>
                  <a:pt x="0" y="0"/>
                </a:lnTo>
              </a:path>
            </a:pathLst>
          </a:custGeom>
          <a:ln w="44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2" name="object 2052"/>
          <p:cNvSpPr/>
          <p:nvPr/>
        </p:nvSpPr>
        <p:spPr>
          <a:xfrm>
            <a:off x="2933933" y="6145938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62822"/>
                </a:lnTo>
              </a:path>
            </a:pathLst>
          </a:custGeom>
          <a:ln w="45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3" name="object 2053"/>
          <p:cNvSpPr/>
          <p:nvPr/>
        </p:nvSpPr>
        <p:spPr>
          <a:xfrm>
            <a:off x="2948252" y="6145938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62822"/>
                </a:lnTo>
              </a:path>
            </a:pathLst>
          </a:custGeom>
          <a:ln w="45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4" name="object 2054"/>
          <p:cNvSpPr/>
          <p:nvPr/>
        </p:nvSpPr>
        <p:spPr>
          <a:xfrm>
            <a:off x="2943669" y="6377404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0"/>
                </a:moveTo>
                <a:lnTo>
                  <a:pt x="0" y="48498"/>
                </a:lnTo>
              </a:path>
            </a:pathLst>
          </a:custGeom>
          <a:ln w="45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5" name="object 2055"/>
          <p:cNvSpPr/>
          <p:nvPr/>
        </p:nvSpPr>
        <p:spPr>
          <a:xfrm>
            <a:off x="2938516" y="6377404"/>
            <a:ext cx="10160" cy="53975"/>
          </a:xfrm>
          <a:custGeom>
            <a:avLst/>
            <a:gdLst/>
            <a:ahLst/>
            <a:cxnLst/>
            <a:rect l="l" t="t" r="r" b="b"/>
            <a:pathLst>
              <a:path w="10160" h="53975">
                <a:moveTo>
                  <a:pt x="5153" y="0"/>
                </a:moveTo>
                <a:lnTo>
                  <a:pt x="0" y="0"/>
                </a:lnTo>
                <a:lnTo>
                  <a:pt x="0" y="53458"/>
                </a:lnTo>
                <a:lnTo>
                  <a:pt x="9735" y="53458"/>
                </a:lnTo>
                <a:lnTo>
                  <a:pt x="51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6" name="object 2056"/>
          <p:cNvSpPr/>
          <p:nvPr/>
        </p:nvSpPr>
        <p:spPr>
          <a:xfrm>
            <a:off x="3013542" y="6334418"/>
            <a:ext cx="0" cy="43180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986"/>
                </a:lnTo>
              </a:path>
            </a:pathLst>
          </a:custGeom>
          <a:ln w="45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7" name="object 2057"/>
          <p:cNvSpPr/>
          <p:nvPr/>
        </p:nvSpPr>
        <p:spPr>
          <a:xfrm>
            <a:off x="3008959" y="6334418"/>
            <a:ext cx="14604" cy="48260"/>
          </a:xfrm>
          <a:custGeom>
            <a:avLst/>
            <a:gdLst/>
            <a:ahLst/>
            <a:cxnLst/>
            <a:rect l="l" t="t" r="r" b="b"/>
            <a:pathLst>
              <a:path w="14605" h="48260">
                <a:moveTo>
                  <a:pt x="9735" y="0"/>
                </a:moveTo>
                <a:lnTo>
                  <a:pt x="0" y="0"/>
                </a:lnTo>
                <a:lnTo>
                  <a:pt x="0" y="47946"/>
                </a:lnTo>
                <a:lnTo>
                  <a:pt x="14318" y="47946"/>
                </a:lnTo>
                <a:lnTo>
                  <a:pt x="97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8" name="object 2058"/>
          <p:cNvSpPr/>
          <p:nvPr/>
        </p:nvSpPr>
        <p:spPr>
          <a:xfrm>
            <a:off x="3046759" y="6377404"/>
            <a:ext cx="41910" cy="73025"/>
          </a:xfrm>
          <a:custGeom>
            <a:avLst/>
            <a:gdLst/>
            <a:ahLst/>
            <a:cxnLst/>
            <a:rect l="l" t="t" r="r" b="b"/>
            <a:pathLst>
              <a:path w="41910" h="73025">
                <a:moveTo>
                  <a:pt x="0" y="72745"/>
                </a:moveTo>
                <a:lnTo>
                  <a:pt x="41809" y="0"/>
                </a:lnTo>
              </a:path>
            </a:pathLst>
          </a:custGeom>
          <a:ln w="45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9" name="object 2059"/>
          <p:cNvSpPr/>
          <p:nvPr/>
        </p:nvSpPr>
        <p:spPr>
          <a:xfrm>
            <a:off x="3042179" y="6377404"/>
            <a:ext cx="46990" cy="77470"/>
          </a:xfrm>
          <a:custGeom>
            <a:avLst/>
            <a:gdLst/>
            <a:ahLst/>
            <a:cxnLst/>
            <a:rect l="l" t="t" r="r" b="b"/>
            <a:pathLst>
              <a:path w="46989" h="77470">
                <a:moveTo>
                  <a:pt x="46389" y="0"/>
                </a:moveTo>
                <a:lnTo>
                  <a:pt x="0" y="77155"/>
                </a:lnTo>
                <a:lnTo>
                  <a:pt x="9162" y="77155"/>
                </a:lnTo>
                <a:lnTo>
                  <a:pt x="463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0" name="object 2060"/>
          <p:cNvSpPr/>
          <p:nvPr/>
        </p:nvSpPr>
        <p:spPr>
          <a:xfrm>
            <a:off x="3013542" y="6160825"/>
            <a:ext cx="0" cy="77470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77144"/>
                </a:moveTo>
                <a:lnTo>
                  <a:pt x="0" y="0"/>
                </a:lnTo>
              </a:path>
            </a:pathLst>
          </a:custGeom>
          <a:ln w="45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1" name="object 2061"/>
          <p:cNvSpPr/>
          <p:nvPr/>
        </p:nvSpPr>
        <p:spPr>
          <a:xfrm>
            <a:off x="3008959" y="6160825"/>
            <a:ext cx="14604" cy="86995"/>
          </a:xfrm>
          <a:custGeom>
            <a:avLst/>
            <a:gdLst/>
            <a:ahLst/>
            <a:cxnLst/>
            <a:rect l="l" t="t" r="r" b="b"/>
            <a:pathLst>
              <a:path w="14605" h="86995">
                <a:moveTo>
                  <a:pt x="14318" y="0"/>
                </a:moveTo>
                <a:lnTo>
                  <a:pt x="0" y="0"/>
                </a:lnTo>
                <a:lnTo>
                  <a:pt x="4582" y="81549"/>
                </a:lnTo>
                <a:lnTo>
                  <a:pt x="9735" y="86518"/>
                </a:lnTo>
                <a:lnTo>
                  <a:pt x="14318" y="81549"/>
                </a:lnTo>
                <a:lnTo>
                  <a:pt x="143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2" name="object 2062"/>
          <p:cNvSpPr/>
          <p:nvPr/>
        </p:nvSpPr>
        <p:spPr>
          <a:xfrm>
            <a:off x="3346861" y="60065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4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3" name="object 2063"/>
          <p:cNvSpPr/>
          <p:nvPr/>
        </p:nvSpPr>
        <p:spPr>
          <a:xfrm>
            <a:off x="3337118" y="59965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4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4" name="object 2064"/>
          <p:cNvSpPr/>
          <p:nvPr/>
        </p:nvSpPr>
        <p:spPr>
          <a:xfrm>
            <a:off x="3327962" y="5987222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77" y="0"/>
                </a:lnTo>
              </a:path>
            </a:pathLst>
          </a:custGeom>
          <a:ln w="44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5" name="object 2065"/>
          <p:cNvSpPr/>
          <p:nvPr/>
        </p:nvSpPr>
        <p:spPr>
          <a:xfrm>
            <a:off x="3318807" y="59773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4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6" name="object 2066"/>
          <p:cNvSpPr/>
          <p:nvPr/>
        </p:nvSpPr>
        <p:spPr>
          <a:xfrm>
            <a:off x="3309064" y="59679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4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7" name="object 2067"/>
          <p:cNvSpPr/>
          <p:nvPr/>
        </p:nvSpPr>
        <p:spPr>
          <a:xfrm>
            <a:off x="3299908" y="5958014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77" y="0"/>
                </a:lnTo>
              </a:path>
            </a:pathLst>
          </a:custGeom>
          <a:ln w="44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8" name="object 2068"/>
          <p:cNvSpPr/>
          <p:nvPr/>
        </p:nvSpPr>
        <p:spPr>
          <a:xfrm>
            <a:off x="3290728" y="5948639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0" y="4969"/>
                </a:moveTo>
                <a:lnTo>
                  <a:pt x="4601" y="0"/>
                </a:lnTo>
              </a:path>
            </a:pathLst>
          </a:custGeom>
          <a:ln w="45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9" name="object 2069"/>
          <p:cNvSpPr/>
          <p:nvPr/>
        </p:nvSpPr>
        <p:spPr>
          <a:xfrm>
            <a:off x="3234033" y="6030211"/>
            <a:ext cx="0" cy="77470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77144"/>
                </a:moveTo>
                <a:lnTo>
                  <a:pt x="0" y="0"/>
                </a:lnTo>
              </a:path>
            </a:pathLst>
          </a:custGeom>
          <a:ln w="45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0" name="object 2070"/>
          <p:cNvSpPr/>
          <p:nvPr/>
        </p:nvSpPr>
        <p:spPr>
          <a:xfrm>
            <a:off x="3229455" y="6030211"/>
            <a:ext cx="9525" cy="87630"/>
          </a:xfrm>
          <a:custGeom>
            <a:avLst/>
            <a:gdLst/>
            <a:ahLst/>
            <a:cxnLst/>
            <a:rect l="l" t="t" r="r" b="b"/>
            <a:pathLst>
              <a:path w="9525" h="87629">
                <a:moveTo>
                  <a:pt x="9155" y="0"/>
                </a:moveTo>
                <a:lnTo>
                  <a:pt x="0" y="0"/>
                </a:lnTo>
                <a:lnTo>
                  <a:pt x="4577" y="82113"/>
                </a:lnTo>
                <a:lnTo>
                  <a:pt x="4577" y="87083"/>
                </a:lnTo>
                <a:lnTo>
                  <a:pt x="9155" y="82113"/>
                </a:lnTo>
                <a:lnTo>
                  <a:pt x="91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1" name="object 2071"/>
          <p:cNvSpPr/>
          <p:nvPr/>
        </p:nvSpPr>
        <p:spPr>
          <a:xfrm>
            <a:off x="4022758" y="6057886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84800"/>
                </a:moveTo>
                <a:lnTo>
                  <a:pt x="0" y="0"/>
                </a:lnTo>
              </a:path>
            </a:pathLst>
          </a:custGeom>
          <a:ln w="4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2" name="object 2072"/>
          <p:cNvSpPr/>
          <p:nvPr/>
        </p:nvSpPr>
        <p:spPr>
          <a:xfrm>
            <a:off x="4022758" y="6015478"/>
            <a:ext cx="71755" cy="42545"/>
          </a:xfrm>
          <a:custGeom>
            <a:avLst/>
            <a:gdLst/>
            <a:ahLst/>
            <a:cxnLst/>
            <a:rect l="l" t="t" r="r" b="b"/>
            <a:pathLst>
              <a:path w="71754" h="42545">
                <a:moveTo>
                  <a:pt x="71655" y="0"/>
                </a:moveTo>
                <a:lnTo>
                  <a:pt x="0" y="42407"/>
                </a:lnTo>
              </a:path>
            </a:pathLst>
          </a:custGeom>
          <a:ln w="48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3" name="object 2073"/>
          <p:cNvSpPr/>
          <p:nvPr/>
        </p:nvSpPr>
        <p:spPr>
          <a:xfrm>
            <a:off x="4099057" y="6015478"/>
            <a:ext cx="71755" cy="42545"/>
          </a:xfrm>
          <a:custGeom>
            <a:avLst/>
            <a:gdLst/>
            <a:ahLst/>
            <a:cxnLst/>
            <a:rect l="l" t="t" r="r" b="b"/>
            <a:pathLst>
              <a:path w="71754" h="42545">
                <a:moveTo>
                  <a:pt x="71655" y="42407"/>
                </a:moveTo>
                <a:lnTo>
                  <a:pt x="0" y="0"/>
                </a:lnTo>
              </a:path>
            </a:pathLst>
          </a:custGeom>
          <a:ln w="48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4" name="object 2074"/>
          <p:cNvSpPr/>
          <p:nvPr/>
        </p:nvSpPr>
        <p:spPr>
          <a:xfrm>
            <a:off x="4113491" y="6006094"/>
            <a:ext cx="57785" cy="38100"/>
          </a:xfrm>
          <a:custGeom>
            <a:avLst/>
            <a:gdLst/>
            <a:ahLst/>
            <a:cxnLst/>
            <a:rect l="l" t="t" r="r" b="b"/>
            <a:pathLst>
              <a:path w="57785" h="38100">
                <a:moveTo>
                  <a:pt x="0" y="0"/>
                </a:moveTo>
                <a:lnTo>
                  <a:pt x="57220" y="37708"/>
                </a:lnTo>
              </a:path>
            </a:pathLst>
          </a:custGeom>
          <a:ln w="48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5" name="object 2075"/>
          <p:cNvSpPr/>
          <p:nvPr/>
        </p:nvSpPr>
        <p:spPr>
          <a:xfrm>
            <a:off x="4022758" y="6142686"/>
            <a:ext cx="71755" cy="43180"/>
          </a:xfrm>
          <a:custGeom>
            <a:avLst/>
            <a:gdLst/>
            <a:ahLst/>
            <a:cxnLst/>
            <a:rect l="l" t="t" r="r" b="b"/>
            <a:pathLst>
              <a:path w="71754" h="43179">
                <a:moveTo>
                  <a:pt x="0" y="0"/>
                </a:moveTo>
                <a:lnTo>
                  <a:pt x="71655" y="42572"/>
                </a:lnTo>
              </a:path>
            </a:pathLst>
          </a:custGeom>
          <a:ln w="48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6" name="object 2076"/>
          <p:cNvSpPr/>
          <p:nvPr/>
        </p:nvSpPr>
        <p:spPr>
          <a:xfrm>
            <a:off x="4037193" y="6133302"/>
            <a:ext cx="66675" cy="38100"/>
          </a:xfrm>
          <a:custGeom>
            <a:avLst/>
            <a:gdLst/>
            <a:ahLst/>
            <a:cxnLst/>
            <a:rect l="l" t="t" r="r" b="b"/>
            <a:pathLst>
              <a:path w="66675" h="38100">
                <a:moveTo>
                  <a:pt x="66678" y="37708"/>
                </a:moveTo>
                <a:lnTo>
                  <a:pt x="0" y="0"/>
                </a:lnTo>
              </a:path>
            </a:pathLst>
          </a:custGeom>
          <a:ln w="48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7" name="object 2077"/>
          <p:cNvSpPr/>
          <p:nvPr/>
        </p:nvSpPr>
        <p:spPr>
          <a:xfrm>
            <a:off x="4170712" y="6015478"/>
            <a:ext cx="76835" cy="42545"/>
          </a:xfrm>
          <a:custGeom>
            <a:avLst/>
            <a:gdLst/>
            <a:ahLst/>
            <a:cxnLst/>
            <a:rect l="l" t="t" r="r" b="b"/>
            <a:pathLst>
              <a:path w="76835" h="42545">
                <a:moveTo>
                  <a:pt x="76298" y="0"/>
                </a:moveTo>
                <a:lnTo>
                  <a:pt x="0" y="42407"/>
                </a:lnTo>
              </a:path>
            </a:pathLst>
          </a:custGeom>
          <a:ln w="48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8" name="object 2078"/>
          <p:cNvSpPr/>
          <p:nvPr/>
        </p:nvSpPr>
        <p:spPr>
          <a:xfrm>
            <a:off x="4247011" y="6015478"/>
            <a:ext cx="71755" cy="42545"/>
          </a:xfrm>
          <a:custGeom>
            <a:avLst/>
            <a:gdLst/>
            <a:ahLst/>
            <a:cxnLst/>
            <a:rect l="l" t="t" r="r" b="b"/>
            <a:pathLst>
              <a:path w="71754" h="42545">
                <a:moveTo>
                  <a:pt x="0" y="0"/>
                </a:moveTo>
                <a:lnTo>
                  <a:pt x="71492" y="42407"/>
                </a:lnTo>
              </a:path>
            </a:pathLst>
          </a:custGeom>
          <a:ln w="48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9" name="object 2079"/>
          <p:cNvSpPr/>
          <p:nvPr/>
        </p:nvSpPr>
        <p:spPr>
          <a:xfrm>
            <a:off x="4318503" y="6057886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800"/>
                </a:lnTo>
              </a:path>
            </a:pathLst>
          </a:custGeom>
          <a:ln w="4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0" name="object 2080"/>
          <p:cNvSpPr/>
          <p:nvPr/>
        </p:nvSpPr>
        <p:spPr>
          <a:xfrm>
            <a:off x="4247011" y="6142686"/>
            <a:ext cx="71755" cy="43180"/>
          </a:xfrm>
          <a:custGeom>
            <a:avLst/>
            <a:gdLst/>
            <a:ahLst/>
            <a:cxnLst/>
            <a:rect l="l" t="t" r="r" b="b"/>
            <a:pathLst>
              <a:path w="71754" h="43179">
                <a:moveTo>
                  <a:pt x="0" y="42572"/>
                </a:moveTo>
                <a:lnTo>
                  <a:pt x="71492" y="0"/>
                </a:lnTo>
              </a:path>
            </a:pathLst>
          </a:custGeom>
          <a:ln w="48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1" name="object 2081"/>
          <p:cNvSpPr/>
          <p:nvPr/>
        </p:nvSpPr>
        <p:spPr>
          <a:xfrm>
            <a:off x="4261276" y="6161626"/>
            <a:ext cx="57785" cy="33020"/>
          </a:xfrm>
          <a:custGeom>
            <a:avLst/>
            <a:gdLst/>
            <a:ahLst/>
            <a:cxnLst/>
            <a:rect l="l" t="t" r="r" b="b"/>
            <a:pathLst>
              <a:path w="57785" h="33020">
                <a:moveTo>
                  <a:pt x="57227" y="0"/>
                </a:moveTo>
                <a:lnTo>
                  <a:pt x="0" y="33016"/>
                </a:lnTo>
              </a:path>
            </a:pathLst>
          </a:custGeom>
          <a:ln w="48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2" name="object 2082"/>
          <p:cNvSpPr/>
          <p:nvPr/>
        </p:nvSpPr>
        <p:spPr>
          <a:xfrm>
            <a:off x="4223126" y="6185258"/>
            <a:ext cx="24130" cy="85090"/>
          </a:xfrm>
          <a:custGeom>
            <a:avLst/>
            <a:gdLst/>
            <a:ahLst/>
            <a:cxnLst/>
            <a:rect l="l" t="t" r="r" b="b"/>
            <a:pathLst>
              <a:path w="24129" h="85089">
                <a:moveTo>
                  <a:pt x="0" y="84800"/>
                </a:moveTo>
                <a:lnTo>
                  <a:pt x="23885" y="0"/>
                </a:lnTo>
              </a:path>
            </a:pathLst>
          </a:custGeom>
          <a:ln w="48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3" name="object 2083"/>
          <p:cNvSpPr/>
          <p:nvPr/>
        </p:nvSpPr>
        <p:spPr>
          <a:xfrm>
            <a:off x="4118135" y="6270059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104990" y="0"/>
                </a:moveTo>
                <a:lnTo>
                  <a:pt x="0" y="0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4" name="object 2084"/>
          <p:cNvSpPr/>
          <p:nvPr/>
        </p:nvSpPr>
        <p:spPr>
          <a:xfrm>
            <a:off x="4094414" y="6185258"/>
            <a:ext cx="19685" cy="85090"/>
          </a:xfrm>
          <a:custGeom>
            <a:avLst/>
            <a:gdLst/>
            <a:ahLst/>
            <a:cxnLst/>
            <a:rect l="l" t="t" r="r" b="b"/>
            <a:pathLst>
              <a:path w="19685" h="85089">
                <a:moveTo>
                  <a:pt x="0" y="0"/>
                </a:moveTo>
                <a:lnTo>
                  <a:pt x="19078" y="84800"/>
                </a:lnTo>
              </a:path>
            </a:pathLst>
          </a:custGeom>
          <a:ln w="4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5" name="object 2085"/>
          <p:cNvSpPr/>
          <p:nvPr/>
        </p:nvSpPr>
        <p:spPr>
          <a:xfrm>
            <a:off x="3970348" y="6039110"/>
            <a:ext cx="52705" cy="28575"/>
          </a:xfrm>
          <a:custGeom>
            <a:avLst/>
            <a:gdLst/>
            <a:ahLst/>
            <a:cxnLst/>
            <a:rect l="l" t="t" r="r" b="b"/>
            <a:pathLst>
              <a:path w="52704" h="28575">
                <a:moveTo>
                  <a:pt x="52410" y="28324"/>
                </a:moveTo>
                <a:lnTo>
                  <a:pt x="0" y="0"/>
                </a:lnTo>
              </a:path>
            </a:pathLst>
          </a:custGeom>
          <a:ln w="48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6" name="object 2086"/>
          <p:cNvSpPr/>
          <p:nvPr/>
        </p:nvSpPr>
        <p:spPr>
          <a:xfrm>
            <a:off x="3979968" y="6025034"/>
            <a:ext cx="47625" cy="28575"/>
          </a:xfrm>
          <a:custGeom>
            <a:avLst/>
            <a:gdLst/>
            <a:ahLst/>
            <a:cxnLst/>
            <a:rect l="l" t="t" r="r" b="b"/>
            <a:pathLst>
              <a:path w="47625" h="28575">
                <a:moveTo>
                  <a:pt x="0" y="0"/>
                </a:moveTo>
                <a:lnTo>
                  <a:pt x="47604" y="28152"/>
                </a:lnTo>
              </a:path>
            </a:pathLst>
          </a:custGeom>
          <a:ln w="48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7" name="object 2087"/>
          <p:cNvSpPr/>
          <p:nvPr/>
        </p:nvSpPr>
        <p:spPr>
          <a:xfrm>
            <a:off x="4094414" y="5930677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800"/>
                </a:lnTo>
              </a:path>
            </a:pathLst>
          </a:custGeom>
          <a:ln w="4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8" name="object 2088"/>
          <p:cNvSpPr/>
          <p:nvPr/>
        </p:nvSpPr>
        <p:spPr>
          <a:xfrm>
            <a:off x="4318503" y="6142686"/>
            <a:ext cx="76835" cy="43180"/>
          </a:xfrm>
          <a:custGeom>
            <a:avLst/>
            <a:gdLst/>
            <a:ahLst/>
            <a:cxnLst/>
            <a:rect l="l" t="t" r="r" b="b"/>
            <a:pathLst>
              <a:path w="76835" h="43179">
                <a:moveTo>
                  <a:pt x="76298" y="42572"/>
                </a:moveTo>
                <a:lnTo>
                  <a:pt x="0" y="0"/>
                </a:lnTo>
              </a:path>
            </a:pathLst>
          </a:custGeom>
          <a:ln w="48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9" name="object 2089"/>
          <p:cNvSpPr/>
          <p:nvPr/>
        </p:nvSpPr>
        <p:spPr>
          <a:xfrm>
            <a:off x="4032379" y="6270059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1112" y="0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0" name="object 2090"/>
          <p:cNvSpPr/>
          <p:nvPr/>
        </p:nvSpPr>
        <p:spPr>
          <a:xfrm>
            <a:off x="4113491" y="6274751"/>
            <a:ext cx="24130" cy="80645"/>
          </a:xfrm>
          <a:custGeom>
            <a:avLst/>
            <a:gdLst/>
            <a:ahLst/>
            <a:cxnLst/>
            <a:rect l="l" t="t" r="r" b="b"/>
            <a:pathLst>
              <a:path w="24129" h="80645">
                <a:moveTo>
                  <a:pt x="23715" y="80113"/>
                </a:moveTo>
                <a:lnTo>
                  <a:pt x="0" y="0"/>
                </a:lnTo>
              </a:path>
            </a:pathLst>
          </a:custGeom>
          <a:ln w="4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1" name="object 2091"/>
          <p:cNvSpPr/>
          <p:nvPr/>
        </p:nvSpPr>
        <p:spPr>
          <a:xfrm>
            <a:off x="2189365" y="5056358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0"/>
                </a:lnTo>
                <a:lnTo>
                  <a:pt x="0" y="949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2" name="object 2092"/>
          <p:cNvSpPr/>
          <p:nvPr/>
        </p:nvSpPr>
        <p:spPr>
          <a:xfrm>
            <a:off x="2189246" y="5054960"/>
            <a:ext cx="0" cy="97790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0"/>
                </a:moveTo>
                <a:lnTo>
                  <a:pt x="0" y="975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3" name="object 2093"/>
          <p:cNvSpPr/>
          <p:nvPr/>
        </p:nvSpPr>
        <p:spPr>
          <a:xfrm>
            <a:off x="2200903" y="506284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0"/>
                </a:lnTo>
                <a:lnTo>
                  <a:pt x="0" y="820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4" name="object 2094"/>
          <p:cNvSpPr/>
          <p:nvPr/>
        </p:nvSpPr>
        <p:spPr>
          <a:xfrm>
            <a:off x="2200784" y="5062586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28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5" name="object 2095"/>
          <p:cNvSpPr/>
          <p:nvPr/>
        </p:nvSpPr>
        <p:spPr>
          <a:xfrm>
            <a:off x="2189839" y="5152053"/>
            <a:ext cx="83185" cy="47625"/>
          </a:xfrm>
          <a:custGeom>
            <a:avLst/>
            <a:gdLst/>
            <a:ahLst/>
            <a:cxnLst/>
            <a:rect l="l" t="t" r="r" b="b"/>
            <a:pathLst>
              <a:path w="83185" h="47625">
                <a:moveTo>
                  <a:pt x="474" y="0"/>
                </a:moveTo>
                <a:lnTo>
                  <a:pt x="0" y="0"/>
                </a:lnTo>
                <a:lnTo>
                  <a:pt x="0" y="473"/>
                </a:lnTo>
                <a:lnTo>
                  <a:pt x="82113" y="47172"/>
                </a:lnTo>
                <a:lnTo>
                  <a:pt x="82584" y="47172"/>
                </a:lnTo>
                <a:lnTo>
                  <a:pt x="82584" y="46698"/>
                </a:lnTo>
                <a:lnTo>
                  <a:pt x="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6" name="object 2096"/>
          <p:cNvSpPr/>
          <p:nvPr/>
        </p:nvSpPr>
        <p:spPr>
          <a:xfrm>
            <a:off x="2187705" y="5150633"/>
            <a:ext cx="85090" cy="50800"/>
          </a:xfrm>
          <a:custGeom>
            <a:avLst/>
            <a:gdLst/>
            <a:ahLst/>
            <a:cxnLst/>
            <a:rect l="l" t="t" r="r" b="b"/>
            <a:pathLst>
              <a:path w="85089" h="50800">
                <a:moveTo>
                  <a:pt x="3082" y="0"/>
                </a:moveTo>
                <a:lnTo>
                  <a:pt x="0" y="1893"/>
                </a:lnTo>
                <a:lnTo>
                  <a:pt x="84957" y="50486"/>
                </a:lnTo>
                <a:lnTo>
                  <a:pt x="84957" y="46937"/>
                </a:lnTo>
                <a:lnTo>
                  <a:pt x="30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7" name="object 2097"/>
          <p:cNvSpPr/>
          <p:nvPr/>
        </p:nvSpPr>
        <p:spPr>
          <a:xfrm>
            <a:off x="2273136" y="5152053"/>
            <a:ext cx="83185" cy="47625"/>
          </a:xfrm>
          <a:custGeom>
            <a:avLst/>
            <a:gdLst/>
            <a:ahLst/>
            <a:cxnLst/>
            <a:rect l="l" t="t" r="r" b="b"/>
            <a:pathLst>
              <a:path w="83185" h="47625">
                <a:moveTo>
                  <a:pt x="82743" y="0"/>
                </a:moveTo>
                <a:lnTo>
                  <a:pt x="82268" y="0"/>
                </a:lnTo>
                <a:lnTo>
                  <a:pt x="0" y="46698"/>
                </a:lnTo>
                <a:lnTo>
                  <a:pt x="0" y="47172"/>
                </a:lnTo>
                <a:lnTo>
                  <a:pt x="235" y="47172"/>
                </a:lnTo>
                <a:lnTo>
                  <a:pt x="82743" y="473"/>
                </a:lnTo>
                <a:lnTo>
                  <a:pt x="827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8" name="object 2098"/>
          <p:cNvSpPr/>
          <p:nvPr/>
        </p:nvSpPr>
        <p:spPr>
          <a:xfrm>
            <a:off x="2272662" y="5150633"/>
            <a:ext cx="83820" cy="50800"/>
          </a:xfrm>
          <a:custGeom>
            <a:avLst/>
            <a:gdLst/>
            <a:ahLst/>
            <a:cxnLst/>
            <a:rect l="l" t="t" r="r" b="b"/>
            <a:pathLst>
              <a:path w="83819" h="50800">
                <a:moveTo>
                  <a:pt x="81558" y="0"/>
                </a:moveTo>
                <a:lnTo>
                  <a:pt x="0" y="46937"/>
                </a:lnTo>
                <a:lnTo>
                  <a:pt x="0" y="50486"/>
                </a:lnTo>
                <a:lnTo>
                  <a:pt x="83217" y="2602"/>
                </a:lnTo>
                <a:lnTo>
                  <a:pt x="83217" y="711"/>
                </a:lnTo>
                <a:lnTo>
                  <a:pt x="815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9" name="object 2099"/>
          <p:cNvSpPr/>
          <p:nvPr/>
        </p:nvSpPr>
        <p:spPr>
          <a:xfrm>
            <a:off x="2273136" y="5145583"/>
            <a:ext cx="71755" cy="40640"/>
          </a:xfrm>
          <a:custGeom>
            <a:avLst/>
            <a:gdLst/>
            <a:ahLst/>
            <a:cxnLst/>
            <a:rect l="l" t="t" r="r" b="b"/>
            <a:pathLst>
              <a:path w="71755" h="40639">
                <a:moveTo>
                  <a:pt x="71206" y="0"/>
                </a:moveTo>
                <a:lnTo>
                  <a:pt x="70731" y="0"/>
                </a:lnTo>
                <a:lnTo>
                  <a:pt x="0" y="39758"/>
                </a:lnTo>
                <a:lnTo>
                  <a:pt x="0" y="40232"/>
                </a:lnTo>
                <a:lnTo>
                  <a:pt x="235" y="40232"/>
                </a:lnTo>
                <a:lnTo>
                  <a:pt x="71206" y="238"/>
                </a:lnTo>
                <a:lnTo>
                  <a:pt x="71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0" name="object 2100"/>
          <p:cNvSpPr/>
          <p:nvPr/>
        </p:nvSpPr>
        <p:spPr>
          <a:xfrm>
            <a:off x="2271478" y="5143219"/>
            <a:ext cx="73660" cy="44450"/>
          </a:xfrm>
          <a:custGeom>
            <a:avLst/>
            <a:gdLst/>
            <a:ahLst/>
            <a:cxnLst/>
            <a:rect l="l" t="t" r="r" b="b"/>
            <a:pathLst>
              <a:path w="73660" h="44450">
                <a:moveTo>
                  <a:pt x="71916" y="0"/>
                </a:moveTo>
                <a:lnTo>
                  <a:pt x="0" y="41414"/>
                </a:lnTo>
                <a:lnTo>
                  <a:pt x="1894" y="44016"/>
                </a:lnTo>
                <a:lnTo>
                  <a:pt x="73654" y="3155"/>
                </a:lnTo>
                <a:lnTo>
                  <a:pt x="719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1" name="object 2101"/>
          <p:cNvSpPr/>
          <p:nvPr/>
        </p:nvSpPr>
        <p:spPr>
          <a:xfrm>
            <a:off x="2355762" y="5055861"/>
            <a:ext cx="0" cy="95885"/>
          </a:xfrm>
          <a:custGeom>
            <a:avLst/>
            <a:gdLst/>
            <a:ahLst/>
            <a:cxnLst/>
            <a:rect l="l" t="t" r="r" b="b"/>
            <a:pathLst>
              <a:path h="95885">
                <a:moveTo>
                  <a:pt x="0" y="0"/>
                </a:moveTo>
                <a:lnTo>
                  <a:pt x="0" y="9548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2" name="object 2102"/>
          <p:cNvSpPr/>
          <p:nvPr/>
        </p:nvSpPr>
        <p:spPr>
          <a:xfrm>
            <a:off x="2273136" y="5008471"/>
            <a:ext cx="83185" cy="47625"/>
          </a:xfrm>
          <a:custGeom>
            <a:avLst/>
            <a:gdLst/>
            <a:ahLst/>
            <a:cxnLst/>
            <a:rect l="l" t="t" r="r" b="b"/>
            <a:pathLst>
              <a:path w="83185" h="47625">
                <a:moveTo>
                  <a:pt x="235" y="0"/>
                </a:moveTo>
                <a:lnTo>
                  <a:pt x="0" y="0"/>
                </a:lnTo>
                <a:lnTo>
                  <a:pt x="0" y="476"/>
                </a:lnTo>
                <a:lnTo>
                  <a:pt x="82268" y="47188"/>
                </a:lnTo>
                <a:lnTo>
                  <a:pt x="82743" y="47188"/>
                </a:lnTo>
                <a:lnTo>
                  <a:pt x="82743" y="46711"/>
                </a:lnTo>
                <a:lnTo>
                  <a:pt x="2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3" name="object 2103"/>
          <p:cNvSpPr/>
          <p:nvPr/>
        </p:nvSpPr>
        <p:spPr>
          <a:xfrm>
            <a:off x="2272662" y="5006342"/>
            <a:ext cx="83820" cy="50800"/>
          </a:xfrm>
          <a:custGeom>
            <a:avLst/>
            <a:gdLst/>
            <a:ahLst/>
            <a:cxnLst/>
            <a:rect l="l" t="t" r="r" b="b"/>
            <a:pathLst>
              <a:path w="83819" h="50800">
                <a:moveTo>
                  <a:pt x="0" y="0"/>
                </a:moveTo>
                <a:lnTo>
                  <a:pt x="0" y="3336"/>
                </a:lnTo>
                <a:lnTo>
                  <a:pt x="81558" y="50492"/>
                </a:lnTo>
                <a:lnTo>
                  <a:pt x="83217" y="49317"/>
                </a:lnTo>
                <a:lnTo>
                  <a:pt x="83217" y="478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4" name="object 2104"/>
          <p:cNvSpPr/>
          <p:nvPr/>
        </p:nvSpPr>
        <p:spPr>
          <a:xfrm>
            <a:off x="2273136" y="5021658"/>
            <a:ext cx="71755" cy="40640"/>
          </a:xfrm>
          <a:custGeom>
            <a:avLst/>
            <a:gdLst/>
            <a:ahLst/>
            <a:cxnLst/>
            <a:rect l="l" t="t" r="r" b="b"/>
            <a:pathLst>
              <a:path w="71755" h="40639">
                <a:moveTo>
                  <a:pt x="235" y="0"/>
                </a:moveTo>
                <a:lnTo>
                  <a:pt x="0" y="0"/>
                </a:lnTo>
                <a:lnTo>
                  <a:pt x="0" y="222"/>
                </a:lnTo>
                <a:lnTo>
                  <a:pt x="70731" y="40483"/>
                </a:lnTo>
                <a:lnTo>
                  <a:pt x="71206" y="40483"/>
                </a:lnTo>
                <a:lnTo>
                  <a:pt x="71206" y="40229"/>
                </a:lnTo>
                <a:lnTo>
                  <a:pt x="2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5" name="object 2105"/>
          <p:cNvSpPr/>
          <p:nvPr/>
        </p:nvSpPr>
        <p:spPr>
          <a:xfrm>
            <a:off x="2271478" y="5019751"/>
            <a:ext cx="73660" cy="44450"/>
          </a:xfrm>
          <a:custGeom>
            <a:avLst/>
            <a:gdLst/>
            <a:ahLst/>
            <a:cxnLst/>
            <a:rect l="l" t="t" r="r" b="b"/>
            <a:pathLst>
              <a:path w="73660" h="44450">
                <a:moveTo>
                  <a:pt x="1894" y="0"/>
                </a:moveTo>
                <a:lnTo>
                  <a:pt x="0" y="3082"/>
                </a:lnTo>
                <a:lnTo>
                  <a:pt x="71916" y="44042"/>
                </a:lnTo>
                <a:lnTo>
                  <a:pt x="73654" y="41182"/>
                </a:lnTo>
                <a:lnTo>
                  <a:pt x="18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6" name="object 2106"/>
          <p:cNvSpPr/>
          <p:nvPr/>
        </p:nvSpPr>
        <p:spPr>
          <a:xfrm>
            <a:off x="2189839" y="5008471"/>
            <a:ext cx="83185" cy="47625"/>
          </a:xfrm>
          <a:custGeom>
            <a:avLst/>
            <a:gdLst/>
            <a:ahLst/>
            <a:cxnLst/>
            <a:rect l="l" t="t" r="r" b="b"/>
            <a:pathLst>
              <a:path w="83185" h="47625">
                <a:moveTo>
                  <a:pt x="82584" y="0"/>
                </a:moveTo>
                <a:lnTo>
                  <a:pt x="82113" y="0"/>
                </a:lnTo>
                <a:lnTo>
                  <a:pt x="0" y="46711"/>
                </a:lnTo>
                <a:lnTo>
                  <a:pt x="0" y="47188"/>
                </a:lnTo>
                <a:lnTo>
                  <a:pt x="474" y="47188"/>
                </a:lnTo>
                <a:lnTo>
                  <a:pt x="82584" y="476"/>
                </a:lnTo>
                <a:lnTo>
                  <a:pt x="825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7" name="object 2107"/>
          <p:cNvSpPr/>
          <p:nvPr/>
        </p:nvSpPr>
        <p:spPr>
          <a:xfrm>
            <a:off x="2187705" y="5006342"/>
            <a:ext cx="85090" cy="50800"/>
          </a:xfrm>
          <a:custGeom>
            <a:avLst/>
            <a:gdLst/>
            <a:ahLst/>
            <a:cxnLst/>
            <a:rect l="l" t="t" r="r" b="b"/>
            <a:pathLst>
              <a:path w="85089" h="50800">
                <a:moveTo>
                  <a:pt x="84957" y="0"/>
                </a:moveTo>
                <a:lnTo>
                  <a:pt x="0" y="48618"/>
                </a:lnTo>
                <a:lnTo>
                  <a:pt x="3082" y="50492"/>
                </a:lnTo>
                <a:lnTo>
                  <a:pt x="84957" y="3336"/>
                </a:lnTo>
                <a:lnTo>
                  <a:pt x="849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8" name="object 2108"/>
          <p:cNvSpPr/>
          <p:nvPr/>
        </p:nvSpPr>
        <p:spPr>
          <a:xfrm>
            <a:off x="2356593" y="5152053"/>
            <a:ext cx="82550" cy="47625"/>
          </a:xfrm>
          <a:custGeom>
            <a:avLst/>
            <a:gdLst/>
            <a:ahLst/>
            <a:cxnLst/>
            <a:rect l="l" t="t" r="r" b="b"/>
            <a:pathLst>
              <a:path w="82550" h="47625">
                <a:moveTo>
                  <a:pt x="235" y="0"/>
                </a:moveTo>
                <a:lnTo>
                  <a:pt x="0" y="0"/>
                </a:lnTo>
                <a:lnTo>
                  <a:pt x="0" y="473"/>
                </a:lnTo>
                <a:lnTo>
                  <a:pt x="81794" y="47172"/>
                </a:lnTo>
                <a:lnTo>
                  <a:pt x="82348" y="47172"/>
                </a:lnTo>
                <a:lnTo>
                  <a:pt x="82348" y="46698"/>
                </a:lnTo>
                <a:lnTo>
                  <a:pt x="2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9" name="object 2109"/>
          <p:cNvSpPr/>
          <p:nvPr/>
        </p:nvSpPr>
        <p:spPr>
          <a:xfrm>
            <a:off x="2355880" y="5150633"/>
            <a:ext cx="83820" cy="49530"/>
          </a:xfrm>
          <a:custGeom>
            <a:avLst/>
            <a:gdLst/>
            <a:ahLst/>
            <a:cxnLst/>
            <a:rect l="l" t="t" r="r" b="b"/>
            <a:pathLst>
              <a:path w="83819" h="49529">
                <a:moveTo>
                  <a:pt x="1423" y="0"/>
                </a:moveTo>
                <a:lnTo>
                  <a:pt x="0" y="711"/>
                </a:lnTo>
                <a:lnTo>
                  <a:pt x="0" y="2602"/>
                </a:lnTo>
                <a:lnTo>
                  <a:pt x="81558" y="49539"/>
                </a:lnTo>
                <a:lnTo>
                  <a:pt x="83535" y="48592"/>
                </a:lnTo>
                <a:lnTo>
                  <a:pt x="83535" y="46937"/>
                </a:lnTo>
                <a:lnTo>
                  <a:pt x="14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0" name="object 2110"/>
          <p:cNvSpPr/>
          <p:nvPr/>
        </p:nvSpPr>
        <p:spPr>
          <a:xfrm>
            <a:off x="2439651" y="5152053"/>
            <a:ext cx="83185" cy="47625"/>
          </a:xfrm>
          <a:custGeom>
            <a:avLst/>
            <a:gdLst/>
            <a:ahLst/>
            <a:cxnLst/>
            <a:rect l="l" t="t" r="r" b="b"/>
            <a:pathLst>
              <a:path w="83185" h="47625">
                <a:moveTo>
                  <a:pt x="82752" y="0"/>
                </a:moveTo>
                <a:lnTo>
                  <a:pt x="82498" y="0"/>
                </a:lnTo>
                <a:lnTo>
                  <a:pt x="0" y="46698"/>
                </a:lnTo>
                <a:lnTo>
                  <a:pt x="0" y="47172"/>
                </a:lnTo>
                <a:lnTo>
                  <a:pt x="474" y="47172"/>
                </a:lnTo>
                <a:lnTo>
                  <a:pt x="82752" y="473"/>
                </a:lnTo>
                <a:lnTo>
                  <a:pt x="827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1" name="object 2111"/>
          <p:cNvSpPr/>
          <p:nvPr/>
        </p:nvSpPr>
        <p:spPr>
          <a:xfrm>
            <a:off x="2439416" y="5150633"/>
            <a:ext cx="83185" cy="49530"/>
          </a:xfrm>
          <a:custGeom>
            <a:avLst/>
            <a:gdLst/>
            <a:ahLst/>
            <a:cxnLst/>
            <a:rect l="l" t="t" r="r" b="b"/>
            <a:pathLst>
              <a:path w="83185" h="49529">
                <a:moveTo>
                  <a:pt x="81555" y="0"/>
                </a:moveTo>
                <a:lnTo>
                  <a:pt x="0" y="46937"/>
                </a:lnTo>
                <a:lnTo>
                  <a:pt x="0" y="48592"/>
                </a:lnTo>
                <a:lnTo>
                  <a:pt x="1419" y="49539"/>
                </a:lnTo>
                <a:lnTo>
                  <a:pt x="82988" y="2602"/>
                </a:lnTo>
                <a:lnTo>
                  <a:pt x="82988" y="711"/>
                </a:lnTo>
                <a:lnTo>
                  <a:pt x="815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2" name="object 2112"/>
          <p:cNvSpPr/>
          <p:nvPr/>
        </p:nvSpPr>
        <p:spPr>
          <a:xfrm>
            <a:off x="2439651" y="5145583"/>
            <a:ext cx="71755" cy="40640"/>
          </a:xfrm>
          <a:custGeom>
            <a:avLst/>
            <a:gdLst/>
            <a:ahLst/>
            <a:cxnLst/>
            <a:rect l="l" t="t" r="r" b="b"/>
            <a:pathLst>
              <a:path w="71755" h="40639">
                <a:moveTo>
                  <a:pt x="71196" y="0"/>
                </a:moveTo>
                <a:lnTo>
                  <a:pt x="70719" y="0"/>
                </a:lnTo>
                <a:lnTo>
                  <a:pt x="0" y="39758"/>
                </a:lnTo>
                <a:lnTo>
                  <a:pt x="0" y="40232"/>
                </a:lnTo>
                <a:lnTo>
                  <a:pt x="474" y="40232"/>
                </a:lnTo>
                <a:lnTo>
                  <a:pt x="71196" y="238"/>
                </a:lnTo>
                <a:lnTo>
                  <a:pt x="711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3" name="object 2113"/>
          <p:cNvSpPr/>
          <p:nvPr/>
        </p:nvSpPr>
        <p:spPr>
          <a:xfrm>
            <a:off x="2438149" y="5143219"/>
            <a:ext cx="73660" cy="44450"/>
          </a:xfrm>
          <a:custGeom>
            <a:avLst/>
            <a:gdLst/>
            <a:ahLst/>
            <a:cxnLst/>
            <a:rect l="l" t="t" r="r" b="b"/>
            <a:pathLst>
              <a:path w="73660" h="44450">
                <a:moveTo>
                  <a:pt x="71998" y="0"/>
                </a:moveTo>
                <a:lnTo>
                  <a:pt x="0" y="41414"/>
                </a:lnTo>
                <a:lnTo>
                  <a:pt x="1976" y="44016"/>
                </a:lnTo>
                <a:lnTo>
                  <a:pt x="73431" y="3155"/>
                </a:lnTo>
                <a:lnTo>
                  <a:pt x="719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4" name="object 2114"/>
          <p:cNvSpPr/>
          <p:nvPr/>
        </p:nvSpPr>
        <p:spPr>
          <a:xfrm>
            <a:off x="2522627" y="5056358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0"/>
                </a:lnTo>
                <a:lnTo>
                  <a:pt x="0" y="949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5" name="object 2115"/>
          <p:cNvSpPr/>
          <p:nvPr/>
        </p:nvSpPr>
        <p:spPr>
          <a:xfrm>
            <a:off x="2522515" y="5054960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38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6" name="object 2116"/>
          <p:cNvSpPr/>
          <p:nvPr/>
        </p:nvSpPr>
        <p:spPr>
          <a:xfrm>
            <a:off x="2439651" y="5008471"/>
            <a:ext cx="83185" cy="47625"/>
          </a:xfrm>
          <a:custGeom>
            <a:avLst/>
            <a:gdLst/>
            <a:ahLst/>
            <a:cxnLst/>
            <a:rect l="l" t="t" r="r" b="b"/>
            <a:pathLst>
              <a:path w="83185" h="47625">
                <a:moveTo>
                  <a:pt x="474" y="0"/>
                </a:moveTo>
                <a:lnTo>
                  <a:pt x="0" y="0"/>
                </a:lnTo>
                <a:lnTo>
                  <a:pt x="0" y="476"/>
                </a:lnTo>
                <a:lnTo>
                  <a:pt x="82498" y="47188"/>
                </a:lnTo>
                <a:lnTo>
                  <a:pt x="82752" y="47188"/>
                </a:lnTo>
                <a:lnTo>
                  <a:pt x="82752" y="46711"/>
                </a:lnTo>
                <a:lnTo>
                  <a:pt x="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7" name="object 2117"/>
          <p:cNvSpPr/>
          <p:nvPr/>
        </p:nvSpPr>
        <p:spPr>
          <a:xfrm>
            <a:off x="2439416" y="5006342"/>
            <a:ext cx="85090" cy="50800"/>
          </a:xfrm>
          <a:custGeom>
            <a:avLst/>
            <a:gdLst/>
            <a:ahLst/>
            <a:cxnLst/>
            <a:rect l="l" t="t" r="r" b="b"/>
            <a:pathLst>
              <a:path w="85089" h="50800">
                <a:moveTo>
                  <a:pt x="0" y="0"/>
                </a:moveTo>
                <a:lnTo>
                  <a:pt x="0" y="3336"/>
                </a:lnTo>
                <a:lnTo>
                  <a:pt x="81555" y="50492"/>
                </a:lnTo>
                <a:lnTo>
                  <a:pt x="84643" y="486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8" name="object 2118"/>
          <p:cNvSpPr/>
          <p:nvPr/>
        </p:nvSpPr>
        <p:spPr>
          <a:xfrm>
            <a:off x="2356593" y="5008471"/>
            <a:ext cx="82550" cy="47625"/>
          </a:xfrm>
          <a:custGeom>
            <a:avLst/>
            <a:gdLst/>
            <a:ahLst/>
            <a:cxnLst/>
            <a:rect l="l" t="t" r="r" b="b"/>
            <a:pathLst>
              <a:path w="82550" h="47625">
                <a:moveTo>
                  <a:pt x="82348" y="0"/>
                </a:moveTo>
                <a:lnTo>
                  <a:pt x="81794" y="0"/>
                </a:lnTo>
                <a:lnTo>
                  <a:pt x="0" y="46711"/>
                </a:lnTo>
                <a:lnTo>
                  <a:pt x="0" y="47188"/>
                </a:lnTo>
                <a:lnTo>
                  <a:pt x="235" y="47188"/>
                </a:lnTo>
                <a:lnTo>
                  <a:pt x="82348" y="476"/>
                </a:lnTo>
                <a:lnTo>
                  <a:pt x="823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9" name="object 2119"/>
          <p:cNvSpPr/>
          <p:nvPr/>
        </p:nvSpPr>
        <p:spPr>
          <a:xfrm>
            <a:off x="2355880" y="5006342"/>
            <a:ext cx="83820" cy="50800"/>
          </a:xfrm>
          <a:custGeom>
            <a:avLst/>
            <a:gdLst/>
            <a:ahLst/>
            <a:cxnLst/>
            <a:rect l="l" t="t" r="r" b="b"/>
            <a:pathLst>
              <a:path w="83819" h="50800">
                <a:moveTo>
                  <a:pt x="83535" y="0"/>
                </a:moveTo>
                <a:lnTo>
                  <a:pt x="0" y="47887"/>
                </a:lnTo>
                <a:lnTo>
                  <a:pt x="0" y="49317"/>
                </a:lnTo>
                <a:lnTo>
                  <a:pt x="1423" y="50492"/>
                </a:lnTo>
                <a:lnTo>
                  <a:pt x="83535" y="3336"/>
                </a:lnTo>
                <a:lnTo>
                  <a:pt x="835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0" name="object 2120"/>
          <p:cNvSpPr/>
          <p:nvPr/>
        </p:nvSpPr>
        <p:spPr>
          <a:xfrm>
            <a:off x="2439416" y="5199937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0"/>
                </a:lnTo>
                <a:lnTo>
                  <a:pt x="0" y="6073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1" name="object 2121"/>
          <p:cNvSpPr/>
          <p:nvPr/>
        </p:nvSpPr>
        <p:spPr>
          <a:xfrm>
            <a:off x="2439137" y="519922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0"/>
                </a:moveTo>
                <a:lnTo>
                  <a:pt x="0" y="62002"/>
                </a:lnTo>
              </a:path>
            </a:pathLst>
          </a:custGeom>
          <a:ln w="33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2" name="object 2122"/>
          <p:cNvSpPr/>
          <p:nvPr/>
        </p:nvSpPr>
        <p:spPr>
          <a:xfrm>
            <a:off x="2468892" y="5312423"/>
            <a:ext cx="53975" cy="30480"/>
          </a:xfrm>
          <a:custGeom>
            <a:avLst/>
            <a:gdLst/>
            <a:ahLst/>
            <a:cxnLst/>
            <a:rect l="l" t="t" r="r" b="b"/>
            <a:pathLst>
              <a:path w="53975" h="30479">
                <a:moveTo>
                  <a:pt x="474" y="0"/>
                </a:moveTo>
                <a:lnTo>
                  <a:pt x="0" y="0"/>
                </a:lnTo>
                <a:lnTo>
                  <a:pt x="0" y="473"/>
                </a:lnTo>
                <a:lnTo>
                  <a:pt x="53257" y="30133"/>
                </a:lnTo>
                <a:lnTo>
                  <a:pt x="53512" y="30133"/>
                </a:lnTo>
                <a:lnTo>
                  <a:pt x="53512" y="29898"/>
                </a:lnTo>
                <a:lnTo>
                  <a:pt x="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3" name="object 2123"/>
          <p:cNvSpPr/>
          <p:nvPr/>
        </p:nvSpPr>
        <p:spPr>
          <a:xfrm>
            <a:off x="2467469" y="5310453"/>
            <a:ext cx="55244" cy="33020"/>
          </a:xfrm>
          <a:custGeom>
            <a:avLst/>
            <a:gdLst/>
            <a:ahLst/>
            <a:cxnLst/>
            <a:rect l="l" t="t" r="r" b="b"/>
            <a:pathLst>
              <a:path w="55244" h="33020">
                <a:moveTo>
                  <a:pt x="1897" y="0"/>
                </a:moveTo>
                <a:lnTo>
                  <a:pt x="0" y="2681"/>
                </a:lnTo>
                <a:lnTo>
                  <a:pt x="52324" y="32577"/>
                </a:lnTo>
                <a:lnTo>
                  <a:pt x="54935" y="32103"/>
                </a:lnTo>
                <a:lnTo>
                  <a:pt x="54935" y="30683"/>
                </a:lnTo>
                <a:lnTo>
                  <a:pt x="1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4" name="object 2124"/>
          <p:cNvSpPr/>
          <p:nvPr/>
        </p:nvSpPr>
        <p:spPr>
          <a:xfrm>
            <a:off x="2523104" y="5295623"/>
            <a:ext cx="82550" cy="46990"/>
          </a:xfrm>
          <a:custGeom>
            <a:avLst/>
            <a:gdLst/>
            <a:ahLst/>
            <a:cxnLst/>
            <a:rect l="l" t="t" r="r" b="b"/>
            <a:pathLst>
              <a:path w="82550" h="46989">
                <a:moveTo>
                  <a:pt x="82517" y="0"/>
                </a:moveTo>
                <a:lnTo>
                  <a:pt x="82039" y="0"/>
                </a:lnTo>
                <a:lnTo>
                  <a:pt x="0" y="46698"/>
                </a:lnTo>
                <a:lnTo>
                  <a:pt x="0" y="46934"/>
                </a:lnTo>
                <a:lnTo>
                  <a:pt x="477" y="46934"/>
                </a:lnTo>
                <a:lnTo>
                  <a:pt x="82517" y="235"/>
                </a:lnTo>
                <a:lnTo>
                  <a:pt x="825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5" name="object 2125"/>
          <p:cNvSpPr/>
          <p:nvPr/>
        </p:nvSpPr>
        <p:spPr>
          <a:xfrm>
            <a:off x="2522404" y="5293964"/>
            <a:ext cx="85725" cy="49530"/>
          </a:xfrm>
          <a:custGeom>
            <a:avLst/>
            <a:gdLst/>
            <a:ahLst/>
            <a:cxnLst/>
            <a:rect l="l" t="t" r="r" b="b"/>
            <a:pathLst>
              <a:path w="85725" h="49529">
                <a:moveTo>
                  <a:pt x="81562" y="0"/>
                </a:moveTo>
                <a:lnTo>
                  <a:pt x="0" y="47172"/>
                </a:lnTo>
                <a:lnTo>
                  <a:pt x="0" y="48592"/>
                </a:lnTo>
                <a:lnTo>
                  <a:pt x="2610" y="49066"/>
                </a:lnTo>
                <a:lnTo>
                  <a:pt x="85191" y="1893"/>
                </a:lnTo>
                <a:lnTo>
                  <a:pt x="815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6" name="object 2126"/>
          <p:cNvSpPr/>
          <p:nvPr/>
        </p:nvSpPr>
        <p:spPr>
          <a:xfrm>
            <a:off x="2606163" y="5199937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0"/>
                </a:lnTo>
                <a:lnTo>
                  <a:pt x="0" y="9473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7" name="object 2127"/>
          <p:cNvSpPr/>
          <p:nvPr/>
        </p:nvSpPr>
        <p:spPr>
          <a:xfrm>
            <a:off x="2605781" y="5198278"/>
            <a:ext cx="0" cy="97790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0"/>
                </a:moveTo>
                <a:lnTo>
                  <a:pt x="0" y="97579"/>
                </a:lnTo>
              </a:path>
            </a:pathLst>
          </a:custGeom>
          <a:ln w="36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8" name="object 2128"/>
          <p:cNvSpPr/>
          <p:nvPr/>
        </p:nvSpPr>
        <p:spPr>
          <a:xfrm>
            <a:off x="2523104" y="5152053"/>
            <a:ext cx="82550" cy="47625"/>
          </a:xfrm>
          <a:custGeom>
            <a:avLst/>
            <a:gdLst/>
            <a:ahLst/>
            <a:cxnLst/>
            <a:rect l="l" t="t" r="r" b="b"/>
            <a:pathLst>
              <a:path w="82550" h="47625">
                <a:moveTo>
                  <a:pt x="477" y="0"/>
                </a:moveTo>
                <a:lnTo>
                  <a:pt x="0" y="0"/>
                </a:lnTo>
                <a:lnTo>
                  <a:pt x="0" y="473"/>
                </a:lnTo>
                <a:lnTo>
                  <a:pt x="82039" y="47172"/>
                </a:lnTo>
                <a:lnTo>
                  <a:pt x="82517" y="47172"/>
                </a:lnTo>
                <a:lnTo>
                  <a:pt x="82517" y="46698"/>
                </a:lnTo>
                <a:lnTo>
                  <a:pt x="4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9" name="object 2129"/>
          <p:cNvSpPr/>
          <p:nvPr/>
        </p:nvSpPr>
        <p:spPr>
          <a:xfrm>
            <a:off x="2522404" y="5150633"/>
            <a:ext cx="85725" cy="49530"/>
          </a:xfrm>
          <a:custGeom>
            <a:avLst/>
            <a:gdLst/>
            <a:ahLst/>
            <a:cxnLst/>
            <a:rect l="l" t="t" r="r" b="b"/>
            <a:pathLst>
              <a:path w="85725" h="49529">
                <a:moveTo>
                  <a:pt x="1655" y="0"/>
                </a:moveTo>
                <a:lnTo>
                  <a:pt x="0" y="711"/>
                </a:lnTo>
                <a:lnTo>
                  <a:pt x="0" y="2602"/>
                </a:lnTo>
                <a:lnTo>
                  <a:pt x="81562" y="49539"/>
                </a:lnTo>
                <a:lnTo>
                  <a:pt x="85191" y="47645"/>
                </a:lnTo>
                <a:lnTo>
                  <a:pt x="16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0" name="object 2130"/>
          <p:cNvSpPr/>
          <p:nvPr/>
        </p:nvSpPr>
        <p:spPr>
          <a:xfrm>
            <a:off x="2433644" y="4947746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0"/>
                </a:lnTo>
                <a:lnTo>
                  <a:pt x="0" y="6317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1" name="object 2131"/>
          <p:cNvSpPr/>
          <p:nvPr/>
        </p:nvSpPr>
        <p:spPr>
          <a:xfrm>
            <a:off x="2433368" y="4947046"/>
            <a:ext cx="0" cy="6476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0"/>
                </a:moveTo>
                <a:lnTo>
                  <a:pt x="0" y="64347"/>
                </a:lnTo>
              </a:path>
            </a:pathLst>
          </a:custGeom>
          <a:ln w="33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2" name="object 2132"/>
          <p:cNvSpPr/>
          <p:nvPr/>
        </p:nvSpPr>
        <p:spPr>
          <a:xfrm>
            <a:off x="2445420" y="4947746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0"/>
                </a:lnTo>
                <a:lnTo>
                  <a:pt x="0" y="6317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3" name="object 2133"/>
          <p:cNvSpPr/>
          <p:nvPr/>
        </p:nvSpPr>
        <p:spPr>
          <a:xfrm>
            <a:off x="2444907" y="4947046"/>
            <a:ext cx="0" cy="6476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0"/>
                </a:moveTo>
                <a:lnTo>
                  <a:pt x="0" y="64347"/>
                </a:lnTo>
              </a:path>
            </a:pathLst>
          </a:custGeom>
          <a:ln w="3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4" name="object 2134"/>
          <p:cNvSpPr/>
          <p:nvPr/>
        </p:nvSpPr>
        <p:spPr>
          <a:xfrm>
            <a:off x="2517342" y="5020482"/>
            <a:ext cx="56515" cy="32384"/>
          </a:xfrm>
          <a:custGeom>
            <a:avLst/>
            <a:gdLst/>
            <a:ahLst/>
            <a:cxnLst/>
            <a:rect l="l" t="t" r="r" b="b"/>
            <a:pathLst>
              <a:path w="56514" h="32385">
                <a:moveTo>
                  <a:pt x="55934" y="0"/>
                </a:moveTo>
                <a:lnTo>
                  <a:pt x="55489" y="0"/>
                </a:lnTo>
                <a:lnTo>
                  <a:pt x="0" y="31299"/>
                </a:lnTo>
                <a:lnTo>
                  <a:pt x="0" y="31776"/>
                </a:lnTo>
                <a:lnTo>
                  <a:pt x="477" y="31776"/>
                </a:lnTo>
                <a:lnTo>
                  <a:pt x="55934" y="476"/>
                </a:lnTo>
                <a:lnTo>
                  <a:pt x="559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5" name="object 2135"/>
          <p:cNvSpPr/>
          <p:nvPr/>
        </p:nvSpPr>
        <p:spPr>
          <a:xfrm>
            <a:off x="2515909" y="5018575"/>
            <a:ext cx="58419" cy="35560"/>
          </a:xfrm>
          <a:custGeom>
            <a:avLst/>
            <a:gdLst/>
            <a:ahLst/>
            <a:cxnLst/>
            <a:rect l="l" t="t" r="r" b="b"/>
            <a:pathLst>
              <a:path w="58419" h="35560">
                <a:moveTo>
                  <a:pt x="56666" y="0"/>
                </a:moveTo>
                <a:lnTo>
                  <a:pt x="0" y="32507"/>
                </a:lnTo>
                <a:lnTo>
                  <a:pt x="1432" y="35176"/>
                </a:lnTo>
                <a:lnTo>
                  <a:pt x="58099" y="2605"/>
                </a:lnTo>
                <a:lnTo>
                  <a:pt x="566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6" name="object 2136"/>
          <p:cNvSpPr/>
          <p:nvPr/>
        </p:nvSpPr>
        <p:spPr>
          <a:xfrm>
            <a:off x="2523104" y="5030269"/>
            <a:ext cx="55880" cy="32384"/>
          </a:xfrm>
          <a:custGeom>
            <a:avLst/>
            <a:gdLst/>
            <a:ahLst/>
            <a:cxnLst/>
            <a:rect l="l" t="t" r="r" b="b"/>
            <a:pathLst>
              <a:path w="55880" h="32385">
                <a:moveTo>
                  <a:pt x="55871" y="0"/>
                </a:moveTo>
                <a:lnTo>
                  <a:pt x="55393" y="0"/>
                </a:lnTo>
                <a:lnTo>
                  <a:pt x="0" y="31617"/>
                </a:lnTo>
                <a:lnTo>
                  <a:pt x="0" y="31871"/>
                </a:lnTo>
                <a:lnTo>
                  <a:pt x="477" y="31871"/>
                </a:lnTo>
                <a:lnTo>
                  <a:pt x="55871" y="476"/>
                </a:lnTo>
                <a:lnTo>
                  <a:pt x="558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7" name="object 2137"/>
          <p:cNvSpPr/>
          <p:nvPr/>
        </p:nvSpPr>
        <p:spPr>
          <a:xfrm>
            <a:off x="2521672" y="5028363"/>
            <a:ext cx="58419" cy="35560"/>
          </a:xfrm>
          <a:custGeom>
            <a:avLst/>
            <a:gdLst/>
            <a:ahLst/>
            <a:cxnLst/>
            <a:rect l="l" t="t" r="r" b="b"/>
            <a:pathLst>
              <a:path w="58419" h="35560">
                <a:moveTo>
                  <a:pt x="56603" y="0"/>
                </a:moveTo>
                <a:lnTo>
                  <a:pt x="0" y="32570"/>
                </a:lnTo>
                <a:lnTo>
                  <a:pt x="1432" y="35430"/>
                </a:lnTo>
                <a:lnTo>
                  <a:pt x="58099" y="2828"/>
                </a:lnTo>
                <a:lnTo>
                  <a:pt x="566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8" name="object 2138"/>
          <p:cNvSpPr/>
          <p:nvPr/>
        </p:nvSpPr>
        <p:spPr>
          <a:xfrm>
            <a:off x="2479009" y="5343269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43394" y="0"/>
                </a:moveTo>
                <a:lnTo>
                  <a:pt x="43140" y="0"/>
                </a:lnTo>
                <a:lnTo>
                  <a:pt x="0" y="43069"/>
                </a:lnTo>
                <a:lnTo>
                  <a:pt x="0" y="43305"/>
                </a:lnTo>
                <a:lnTo>
                  <a:pt x="235" y="43305"/>
                </a:lnTo>
                <a:lnTo>
                  <a:pt x="43394" y="473"/>
                </a:lnTo>
                <a:lnTo>
                  <a:pt x="433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9" name="object 2139"/>
          <p:cNvSpPr/>
          <p:nvPr/>
        </p:nvSpPr>
        <p:spPr>
          <a:xfrm>
            <a:off x="2477032" y="5342557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19" h="45720">
                <a:moveTo>
                  <a:pt x="45371" y="0"/>
                </a:moveTo>
                <a:lnTo>
                  <a:pt x="42761" y="473"/>
                </a:lnTo>
                <a:lnTo>
                  <a:pt x="0" y="42834"/>
                </a:lnTo>
                <a:lnTo>
                  <a:pt x="2212" y="45202"/>
                </a:lnTo>
                <a:lnTo>
                  <a:pt x="45371" y="2367"/>
                </a:lnTo>
                <a:lnTo>
                  <a:pt x="453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0" name="object 2140"/>
          <p:cNvSpPr/>
          <p:nvPr/>
        </p:nvSpPr>
        <p:spPr>
          <a:xfrm>
            <a:off x="2523104" y="5343269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477" y="0"/>
                </a:moveTo>
                <a:lnTo>
                  <a:pt x="0" y="0"/>
                </a:lnTo>
                <a:lnTo>
                  <a:pt x="0" y="473"/>
                </a:lnTo>
                <a:lnTo>
                  <a:pt x="43232" y="43778"/>
                </a:lnTo>
                <a:lnTo>
                  <a:pt x="43709" y="43778"/>
                </a:lnTo>
                <a:lnTo>
                  <a:pt x="43709" y="43305"/>
                </a:lnTo>
                <a:lnTo>
                  <a:pt x="4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1" name="object 2141"/>
          <p:cNvSpPr/>
          <p:nvPr/>
        </p:nvSpPr>
        <p:spPr>
          <a:xfrm>
            <a:off x="2522404" y="5342557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5" h="45720">
                <a:moveTo>
                  <a:pt x="0" y="0"/>
                </a:moveTo>
                <a:lnTo>
                  <a:pt x="0" y="2367"/>
                </a:lnTo>
                <a:lnTo>
                  <a:pt x="43455" y="45675"/>
                </a:lnTo>
                <a:lnTo>
                  <a:pt x="45842" y="43308"/>
                </a:lnTo>
                <a:lnTo>
                  <a:pt x="2610" y="47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2" name="object 2142"/>
          <p:cNvSpPr txBox="1"/>
          <p:nvPr/>
        </p:nvSpPr>
        <p:spPr>
          <a:xfrm>
            <a:off x="16931" y="76235"/>
            <a:ext cx="9127490" cy="677545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941195">
              <a:lnSpc>
                <a:spcPct val="100000"/>
              </a:lnSpc>
              <a:spcBef>
                <a:spcPts val="1260"/>
              </a:spcBef>
              <a:tabLst>
                <a:tab pos="5868035" algn="l"/>
              </a:tabLst>
            </a:pPr>
            <a:r>
              <a:rPr sz="2400" b="1" spc="-7" baseline="3472" dirty="0">
                <a:latin typeface="Calibri"/>
                <a:cs typeface="Calibri"/>
              </a:rPr>
              <a:t>Spices	</a:t>
            </a:r>
            <a:r>
              <a:rPr sz="1600" b="1" spc="-5" dirty="0">
                <a:latin typeface="Calibri"/>
                <a:cs typeface="Calibri"/>
              </a:rPr>
              <a:t>Fr</a:t>
            </a:r>
            <a:r>
              <a:rPr sz="1600" b="1" spc="-15" dirty="0">
                <a:latin typeface="Calibri"/>
                <a:cs typeface="Calibri"/>
              </a:rPr>
              <a:t>u</a:t>
            </a:r>
            <a:r>
              <a:rPr sz="1600" b="1" spc="-5" dirty="0">
                <a:latin typeface="Calibri"/>
                <a:cs typeface="Calibri"/>
              </a:rPr>
              <a:t>its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&amp; </a:t>
            </a:r>
            <a:r>
              <a:rPr sz="1600" b="1" spc="-85" dirty="0">
                <a:latin typeface="Calibri"/>
                <a:cs typeface="Calibri"/>
              </a:rPr>
              <a:t>V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20" dirty="0">
                <a:latin typeface="Calibri"/>
                <a:cs typeface="Calibri"/>
              </a:rPr>
              <a:t>get</a:t>
            </a:r>
            <a:r>
              <a:rPr sz="1600" b="1" spc="-5" dirty="0">
                <a:latin typeface="Calibri"/>
                <a:cs typeface="Calibri"/>
              </a:rPr>
              <a:t>ables</a:t>
            </a:r>
            <a:endParaRPr sz="1600">
              <a:latin typeface="Calibri"/>
              <a:cs typeface="Calibri"/>
            </a:endParaRPr>
          </a:p>
          <a:p>
            <a:pPr marR="4208780" algn="ctr">
              <a:lnSpc>
                <a:spcPts val="640"/>
              </a:lnSpc>
              <a:spcBef>
                <a:spcPts val="290"/>
              </a:spcBef>
              <a:tabLst>
                <a:tab pos="3490595" algn="l"/>
              </a:tabLst>
            </a:pPr>
            <a:r>
              <a:rPr sz="600" spc="15" dirty="0">
                <a:latin typeface="Arial"/>
                <a:cs typeface="Arial"/>
              </a:rPr>
              <a:t>O	</a:t>
            </a:r>
            <a:r>
              <a:rPr sz="900" spc="44" baseline="9259" dirty="0">
                <a:latin typeface="Arial"/>
                <a:cs typeface="Arial"/>
              </a:rPr>
              <a:t>OH</a:t>
            </a:r>
            <a:endParaRPr sz="900" baseline="9259">
              <a:latin typeface="Arial"/>
              <a:cs typeface="Arial"/>
            </a:endParaRPr>
          </a:p>
          <a:p>
            <a:pPr marL="2376805">
              <a:lnSpc>
                <a:spcPts val="505"/>
              </a:lnSpc>
              <a:tabLst>
                <a:tab pos="3157855" algn="l"/>
              </a:tabLst>
            </a:pPr>
            <a:r>
              <a:rPr sz="500" spc="15" dirty="0">
                <a:latin typeface="Arial"/>
                <a:cs typeface="Arial"/>
              </a:rPr>
              <a:t>O	</a:t>
            </a:r>
            <a:r>
              <a:rPr sz="650" spc="360" dirty="0">
                <a:latin typeface="Arial"/>
                <a:cs typeface="Arial"/>
              </a:rPr>
              <a:t>O </a:t>
            </a:r>
            <a:r>
              <a:rPr sz="650" spc="50" dirty="0">
                <a:latin typeface="Arial"/>
                <a:cs typeface="Arial"/>
              </a:rPr>
              <a:t> </a:t>
            </a:r>
            <a:r>
              <a:rPr sz="650" spc="360" dirty="0">
                <a:latin typeface="Arial"/>
                <a:cs typeface="Arial"/>
              </a:rPr>
              <a:t>O</a:t>
            </a:r>
            <a:endParaRPr sz="650">
              <a:latin typeface="Arial"/>
              <a:cs typeface="Arial"/>
            </a:endParaRPr>
          </a:p>
          <a:p>
            <a:pPr marL="567690">
              <a:lnSpc>
                <a:spcPts val="335"/>
              </a:lnSpc>
              <a:tabLst>
                <a:tab pos="1862455" algn="l"/>
              </a:tabLst>
            </a:pPr>
            <a:r>
              <a:rPr sz="900" spc="22" baseline="-9259" dirty="0">
                <a:latin typeface="Arial"/>
                <a:cs typeface="Arial"/>
              </a:rPr>
              <a:t>O	</a:t>
            </a:r>
            <a:r>
              <a:rPr sz="500" spc="15" dirty="0">
                <a:latin typeface="Arial"/>
                <a:cs typeface="Arial"/>
              </a:rPr>
              <a:t>O</a:t>
            </a:r>
            <a:endParaRPr sz="500">
              <a:latin typeface="Arial"/>
              <a:cs typeface="Arial"/>
            </a:endParaRPr>
          </a:p>
          <a:p>
            <a:pPr marR="2659380" algn="r">
              <a:lnSpc>
                <a:spcPts val="590"/>
              </a:lnSpc>
              <a:tabLst>
                <a:tab pos="822325" algn="l"/>
                <a:tab pos="1447165" algn="l"/>
                <a:tab pos="2232660" algn="l"/>
                <a:tab pos="4007485" algn="l"/>
                <a:tab pos="4582795" algn="l"/>
              </a:tabLst>
            </a:pPr>
            <a:r>
              <a:rPr sz="750" spc="22" baseline="-11111" dirty="0">
                <a:latin typeface="Arial"/>
                <a:cs typeface="Arial"/>
              </a:rPr>
              <a:t>O	</a:t>
            </a:r>
            <a:r>
              <a:rPr sz="750" spc="22" baseline="-38888" dirty="0">
                <a:latin typeface="Arial"/>
                <a:cs typeface="Arial"/>
              </a:rPr>
              <a:t>O     </a:t>
            </a:r>
            <a:r>
              <a:rPr sz="750" spc="97" baseline="-38888" dirty="0">
                <a:latin typeface="Arial"/>
                <a:cs typeface="Arial"/>
              </a:rPr>
              <a:t> </a:t>
            </a:r>
            <a:r>
              <a:rPr sz="650" spc="-30" dirty="0">
                <a:latin typeface="Arial"/>
                <a:cs typeface="Arial"/>
              </a:rPr>
              <a:t>H</a:t>
            </a:r>
            <a:r>
              <a:rPr sz="750" spc="-7" baseline="-16666" dirty="0">
                <a:latin typeface="Arial"/>
                <a:cs typeface="Arial"/>
              </a:rPr>
              <a:t>3</a:t>
            </a:r>
            <a:r>
              <a:rPr sz="650" spc="330" dirty="0">
                <a:latin typeface="Arial"/>
                <a:cs typeface="Arial"/>
              </a:rPr>
              <a:t>C</a:t>
            </a:r>
            <a:r>
              <a:rPr sz="650" dirty="0">
                <a:latin typeface="Arial"/>
                <a:cs typeface="Arial"/>
              </a:rPr>
              <a:t>	</a:t>
            </a:r>
            <a:r>
              <a:rPr sz="650" spc="360" dirty="0">
                <a:latin typeface="Arial"/>
                <a:cs typeface="Arial"/>
              </a:rPr>
              <a:t>O</a:t>
            </a:r>
            <a:r>
              <a:rPr sz="650" dirty="0">
                <a:latin typeface="Arial"/>
                <a:cs typeface="Arial"/>
              </a:rPr>
              <a:t>	</a:t>
            </a:r>
            <a:r>
              <a:rPr sz="650" spc="360" dirty="0">
                <a:latin typeface="Arial"/>
                <a:cs typeface="Arial"/>
              </a:rPr>
              <a:t>O</a:t>
            </a:r>
            <a:r>
              <a:rPr sz="650" dirty="0">
                <a:latin typeface="Arial"/>
                <a:cs typeface="Arial"/>
              </a:rPr>
              <a:t>	</a:t>
            </a:r>
            <a:r>
              <a:rPr sz="900" spc="-60" baseline="-50925" dirty="0">
                <a:latin typeface="Arial"/>
                <a:cs typeface="Arial"/>
              </a:rPr>
              <a:t>H</a:t>
            </a:r>
            <a:r>
              <a:rPr sz="900" spc="82" baseline="-50925" dirty="0">
                <a:latin typeface="Arial"/>
                <a:cs typeface="Arial"/>
              </a:rPr>
              <a:t>O</a:t>
            </a:r>
            <a:r>
              <a:rPr sz="900" baseline="-50925" dirty="0">
                <a:latin typeface="Arial"/>
                <a:cs typeface="Arial"/>
              </a:rPr>
              <a:t>	</a:t>
            </a:r>
            <a:r>
              <a:rPr sz="900" spc="142" baseline="-41666" dirty="0">
                <a:latin typeface="Arial"/>
                <a:cs typeface="Arial"/>
              </a:rPr>
              <a:t>O</a:t>
            </a:r>
            <a:r>
              <a:rPr sz="900" baseline="-41666" dirty="0">
                <a:latin typeface="Arial"/>
                <a:cs typeface="Arial"/>
              </a:rPr>
              <a:t>  </a:t>
            </a:r>
            <a:r>
              <a:rPr sz="900" spc="97" baseline="-41666" dirty="0">
                <a:latin typeface="Arial"/>
                <a:cs typeface="Arial"/>
              </a:rPr>
              <a:t> </a:t>
            </a:r>
            <a:r>
              <a:rPr sz="900" spc="142" baseline="-41666" dirty="0">
                <a:latin typeface="Arial"/>
                <a:cs typeface="Arial"/>
              </a:rPr>
              <a:t>O</a:t>
            </a:r>
            <a:r>
              <a:rPr sz="900" baseline="-41666" dirty="0">
                <a:latin typeface="Arial"/>
                <a:cs typeface="Arial"/>
              </a:rPr>
              <a:t> </a:t>
            </a:r>
            <a:r>
              <a:rPr sz="900" spc="-30" baseline="-41666" dirty="0">
                <a:latin typeface="Arial"/>
                <a:cs typeface="Arial"/>
              </a:rPr>
              <a:t> </a:t>
            </a:r>
            <a:r>
              <a:rPr sz="900" spc="135" baseline="-41666" dirty="0">
                <a:latin typeface="Arial"/>
                <a:cs typeface="Arial"/>
              </a:rPr>
              <a:t>H</a:t>
            </a:r>
            <a:endParaRPr sz="900" baseline="-41666">
              <a:latin typeface="Arial"/>
              <a:cs typeface="Arial"/>
            </a:endParaRPr>
          </a:p>
          <a:p>
            <a:pPr marL="180975">
              <a:lnSpc>
                <a:spcPts val="455"/>
              </a:lnSpc>
              <a:spcBef>
                <a:spcPts val="265"/>
              </a:spcBef>
              <a:tabLst>
                <a:tab pos="840740" algn="l"/>
                <a:tab pos="2069464" algn="l"/>
                <a:tab pos="4910455" algn="l"/>
                <a:tab pos="6355715" algn="l"/>
                <a:tab pos="7905750" algn="l"/>
              </a:tabLst>
            </a:pPr>
            <a:r>
              <a:rPr sz="900" spc="22" baseline="18518" dirty="0">
                <a:latin typeface="Arial"/>
                <a:cs typeface="Arial"/>
              </a:rPr>
              <a:t>O	</a:t>
            </a:r>
            <a:r>
              <a:rPr sz="825" spc="37" baseline="25252" dirty="0">
                <a:latin typeface="Arial"/>
                <a:cs typeface="Arial"/>
              </a:rPr>
              <a:t>H</a:t>
            </a:r>
            <a:r>
              <a:rPr sz="600" spc="-22" baseline="20833" dirty="0">
                <a:latin typeface="Arial"/>
                <a:cs typeface="Arial"/>
              </a:rPr>
              <a:t>3</a:t>
            </a:r>
            <a:r>
              <a:rPr sz="825" spc="375" baseline="25252" dirty="0">
                <a:latin typeface="Arial"/>
                <a:cs typeface="Arial"/>
              </a:rPr>
              <a:t>C</a:t>
            </a:r>
            <a:r>
              <a:rPr sz="825" baseline="25252" dirty="0">
                <a:latin typeface="Arial"/>
                <a:cs typeface="Arial"/>
              </a:rPr>
              <a:t>  </a:t>
            </a:r>
            <a:r>
              <a:rPr sz="825" spc="172" baseline="25252" dirty="0">
                <a:latin typeface="Arial"/>
                <a:cs typeface="Arial"/>
              </a:rPr>
              <a:t>O</a:t>
            </a:r>
            <a:r>
              <a:rPr sz="825" baseline="25252" dirty="0">
                <a:latin typeface="Arial"/>
                <a:cs typeface="Arial"/>
              </a:rPr>
              <a:t>	</a:t>
            </a:r>
            <a:r>
              <a:rPr sz="750" spc="22" baseline="16666" dirty="0">
                <a:latin typeface="Arial"/>
                <a:cs typeface="Arial"/>
              </a:rPr>
              <a:t>O</a:t>
            </a:r>
            <a:r>
              <a:rPr sz="750" baseline="16666" dirty="0">
                <a:latin typeface="Arial"/>
                <a:cs typeface="Arial"/>
              </a:rPr>
              <a:t>	</a:t>
            </a:r>
            <a:r>
              <a:rPr sz="600" spc="-75" dirty="0">
                <a:latin typeface="Arial"/>
                <a:cs typeface="Arial"/>
              </a:rPr>
              <a:t>C</a:t>
            </a:r>
            <a:r>
              <a:rPr sz="600" dirty="0">
                <a:latin typeface="Arial"/>
                <a:cs typeface="Arial"/>
              </a:rPr>
              <a:t>H</a:t>
            </a:r>
            <a:r>
              <a:rPr sz="600" spc="-45" dirty="0">
                <a:latin typeface="Arial"/>
                <a:cs typeface="Arial"/>
              </a:rPr>
              <a:t> </a:t>
            </a:r>
            <a:r>
              <a:rPr sz="675" spc="30" baseline="-12345" dirty="0">
                <a:latin typeface="Arial"/>
                <a:cs typeface="Arial"/>
              </a:rPr>
              <a:t>2</a:t>
            </a:r>
            <a:r>
              <a:rPr sz="600" spc="-110" dirty="0">
                <a:latin typeface="Arial"/>
                <a:cs typeface="Arial"/>
              </a:rPr>
              <a:t>O</a:t>
            </a:r>
            <a:r>
              <a:rPr sz="600" dirty="0">
                <a:latin typeface="Arial"/>
                <a:cs typeface="Arial"/>
              </a:rPr>
              <a:t>H	</a:t>
            </a:r>
            <a:r>
              <a:rPr sz="900" spc="135" baseline="18518" dirty="0">
                <a:latin typeface="Arial"/>
                <a:cs typeface="Arial"/>
              </a:rPr>
              <a:t>H</a:t>
            </a:r>
            <a:r>
              <a:rPr sz="900" baseline="18518" dirty="0">
                <a:latin typeface="Arial"/>
                <a:cs typeface="Arial"/>
              </a:rPr>
              <a:t>	</a:t>
            </a:r>
            <a:r>
              <a:rPr sz="900" spc="142" baseline="4629" dirty="0">
                <a:latin typeface="Arial"/>
                <a:cs typeface="Arial"/>
              </a:rPr>
              <a:t>O</a:t>
            </a:r>
            <a:endParaRPr sz="900" baseline="4629">
              <a:latin typeface="Arial"/>
              <a:cs typeface="Arial"/>
            </a:endParaRPr>
          </a:p>
          <a:p>
            <a:pPr marL="1561465">
              <a:lnSpc>
                <a:spcPts val="240"/>
              </a:lnSpc>
              <a:tabLst>
                <a:tab pos="6436360" algn="l"/>
                <a:tab pos="6692265" algn="l"/>
                <a:tab pos="7003415" algn="l"/>
                <a:tab pos="8357234" algn="l"/>
                <a:tab pos="8910955" algn="l"/>
              </a:tabLst>
            </a:pPr>
            <a:r>
              <a:rPr sz="500" spc="15" dirty="0">
                <a:latin typeface="Arial"/>
                <a:cs typeface="Arial"/>
              </a:rPr>
              <a:t>O	</a:t>
            </a:r>
            <a:r>
              <a:rPr sz="900" spc="142" baseline="-9259" dirty="0">
                <a:latin typeface="Arial"/>
                <a:cs typeface="Arial"/>
              </a:rPr>
              <a:t>O	</a:t>
            </a:r>
            <a:r>
              <a:rPr sz="900" spc="135" baseline="-9259" dirty="0">
                <a:latin typeface="Arial"/>
                <a:cs typeface="Arial"/>
              </a:rPr>
              <a:t>H	</a:t>
            </a:r>
            <a:r>
              <a:rPr sz="900" spc="142" baseline="4629" dirty="0">
                <a:latin typeface="Arial"/>
                <a:cs typeface="Arial"/>
              </a:rPr>
              <a:t>O	</a:t>
            </a:r>
            <a:r>
              <a:rPr sz="550" spc="20" dirty="0">
                <a:latin typeface="Arial"/>
                <a:cs typeface="Arial"/>
              </a:rPr>
              <a:t>O    </a:t>
            </a:r>
            <a:r>
              <a:rPr sz="550" spc="30" dirty="0">
                <a:latin typeface="Arial"/>
                <a:cs typeface="Arial"/>
              </a:rPr>
              <a:t> </a:t>
            </a:r>
            <a:r>
              <a:rPr sz="550" spc="-285" dirty="0">
                <a:latin typeface="Arial"/>
                <a:cs typeface="Arial"/>
              </a:rPr>
              <a:t>O</a:t>
            </a:r>
            <a:r>
              <a:rPr sz="550" spc="20" dirty="0">
                <a:latin typeface="Arial"/>
                <a:cs typeface="Arial"/>
              </a:rPr>
              <a:t>H</a:t>
            </a:r>
            <a:r>
              <a:rPr sz="550" dirty="0">
                <a:latin typeface="Arial"/>
                <a:cs typeface="Arial"/>
              </a:rPr>
              <a:t>	</a:t>
            </a:r>
            <a:r>
              <a:rPr sz="825" spc="30" baseline="30303" dirty="0">
                <a:latin typeface="Arial"/>
                <a:cs typeface="Arial"/>
              </a:rPr>
              <a:t>O</a:t>
            </a:r>
            <a:endParaRPr sz="825" baseline="30303">
              <a:latin typeface="Arial"/>
              <a:cs typeface="Arial"/>
            </a:endParaRPr>
          </a:p>
          <a:p>
            <a:pPr marL="260350">
              <a:lnSpc>
                <a:spcPts val="420"/>
              </a:lnSpc>
              <a:tabLst>
                <a:tab pos="2634615" algn="l"/>
                <a:tab pos="3001645" algn="l"/>
                <a:tab pos="3787140" algn="l"/>
                <a:tab pos="4048760" algn="l"/>
                <a:tab pos="5170170" algn="l"/>
                <a:tab pos="5542280" algn="l"/>
                <a:tab pos="6715759" algn="l"/>
              </a:tabLst>
            </a:pPr>
            <a:r>
              <a:rPr sz="900" spc="22" baseline="-27777" dirty="0">
                <a:latin typeface="Arial"/>
                <a:cs typeface="Arial"/>
              </a:rPr>
              <a:t>O	</a:t>
            </a:r>
            <a:r>
              <a:rPr sz="650" spc="330" dirty="0">
                <a:latin typeface="Arial"/>
                <a:cs typeface="Arial"/>
              </a:rPr>
              <a:t>H	</a:t>
            </a:r>
            <a:r>
              <a:rPr sz="650" spc="360" dirty="0">
                <a:latin typeface="Arial"/>
                <a:cs typeface="Arial"/>
              </a:rPr>
              <a:t>O	O	</a:t>
            </a:r>
            <a:r>
              <a:rPr sz="900" spc="37" baseline="4629" dirty="0">
                <a:latin typeface="Arial"/>
                <a:cs typeface="Arial"/>
              </a:rPr>
              <a:t>H</a:t>
            </a:r>
            <a:r>
              <a:rPr sz="675" spc="-30" baseline="-6172" dirty="0">
                <a:latin typeface="Arial"/>
                <a:cs typeface="Arial"/>
              </a:rPr>
              <a:t>2</a:t>
            </a:r>
            <a:r>
              <a:rPr sz="900" spc="22" baseline="4629" dirty="0">
                <a:latin typeface="Arial"/>
                <a:cs typeface="Arial"/>
              </a:rPr>
              <a:t>C</a:t>
            </a:r>
            <a:r>
              <a:rPr sz="900" baseline="4629" dirty="0">
                <a:latin typeface="Arial"/>
                <a:cs typeface="Arial"/>
              </a:rPr>
              <a:t> </a:t>
            </a:r>
            <a:r>
              <a:rPr sz="900" spc="-127" baseline="4629" dirty="0">
                <a:latin typeface="Arial"/>
                <a:cs typeface="Arial"/>
              </a:rPr>
              <a:t> </a:t>
            </a:r>
            <a:r>
              <a:rPr sz="900" spc="22" baseline="4629" dirty="0">
                <a:latin typeface="Arial"/>
                <a:cs typeface="Arial"/>
              </a:rPr>
              <a:t>C</a:t>
            </a:r>
            <a:r>
              <a:rPr sz="900" baseline="4629" dirty="0">
                <a:latin typeface="Arial"/>
                <a:cs typeface="Arial"/>
              </a:rPr>
              <a:t> </a:t>
            </a:r>
            <a:r>
              <a:rPr sz="900" spc="-127" baseline="4629" dirty="0">
                <a:latin typeface="Arial"/>
                <a:cs typeface="Arial"/>
              </a:rPr>
              <a:t> </a:t>
            </a:r>
            <a:r>
              <a:rPr sz="900" spc="37" baseline="4629" dirty="0">
                <a:latin typeface="Arial"/>
                <a:cs typeface="Arial"/>
              </a:rPr>
              <a:t>C</a:t>
            </a:r>
            <a:r>
              <a:rPr sz="900" spc="-15" baseline="4629" dirty="0">
                <a:latin typeface="Arial"/>
                <a:cs typeface="Arial"/>
              </a:rPr>
              <a:t>H</a:t>
            </a:r>
            <a:r>
              <a:rPr sz="675" spc="15" baseline="-6172" dirty="0">
                <a:latin typeface="Arial"/>
                <a:cs typeface="Arial"/>
              </a:rPr>
              <a:t>2</a:t>
            </a:r>
            <a:r>
              <a:rPr sz="675" baseline="-6172" dirty="0">
                <a:latin typeface="Arial"/>
                <a:cs typeface="Arial"/>
              </a:rPr>
              <a:t>	</a:t>
            </a:r>
            <a:r>
              <a:rPr sz="900" spc="-60" baseline="-9259" dirty="0">
                <a:latin typeface="Arial"/>
                <a:cs typeface="Arial"/>
              </a:rPr>
              <a:t>H</a:t>
            </a:r>
            <a:r>
              <a:rPr sz="900" spc="82" baseline="-9259" dirty="0">
                <a:latin typeface="Arial"/>
                <a:cs typeface="Arial"/>
              </a:rPr>
              <a:t>O</a:t>
            </a:r>
            <a:r>
              <a:rPr sz="900" baseline="-9259" dirty="0">
                <a:latin typeface="Arial"/>
                <a:cs typeface="Arial"/>
              </a:rPr>
              <a:t>	</a:t>
            </a:r>
            <a:r>
              <a:rPr sz="900" spc="82" baseline="-9259" dirty="0">
                <a:latin typeface="Arial"/>
                <a:cs typeface="Arial"/>
              </a:rPr>
              <a:t>O</a:t>
            </a:r>
            <a:r>
              <a:rPr sz="900" baseline="-9259" dirty="0">
                <a:latin typeface="Arial"/>
                <a:cs typeface="Arial"/>
              </a:rPr>
              <a:t>	</a:t>
            </a:r>
            <a:r>
              <a:rPr sz="900" spc="135" baseline="-27777" dirty="0">
                <a:latin typeface="Arial"/>
                <a:cs typeface="Arial"/>
              </a:rPr>
              <a:t>H</a:t>
            </a:r>
            <a:endParaRPr sz="900" baseline="-27777">
              <a:latin typeface="Arial"/>
              <a:cs typeface="Arial"/>
            </a:endParaRPr>
          </a:p>
          <a:p>
            <a:pPr marL="1812925" algn="ctr">
              <a:lnSpc>
                <a:spcPts val="500"/>
              </a:lnSpc>
              <a:tabLst>
                <a:tab pos="4226560" algn="l"/>
              </a:tabLst>
            </a:pPr>
            <a:r>
              <a:rPr sz="600" spc="15" dirty="0">
                <a:latin typeface="Arial"/>
                <a:cs typeface="Arial"/>
              </a:rPr>
              <a:t>H	</a:t>
            </a:r>
            <a:r>
              <a:rPr sz="900" spc="142" baseline="-18518" dirty="0">
                <a:latin typeface="Arial"/>
                <a:cs typeface="Arial"/>
              </a:rPr>
              <a:t>O</a:t>
            </a:r>
            <a:endParaRPr sz="900" baseline="-18518">
              <a:latin typeface="Arial"/>
              <a:cs typeface="Arial"/>
            </a:endParaRPr>
          </a:p>
          <a:p>
            <a:pPr marL="4865370">
              <a:lnSpc>
                <a:spcPts val="600"/>
              </a:lnSpc>
              <a:tabLst>
                <a:tab pos="5938520" algn="l"/>
                <a:tab pos="6280785" algn="l"/>
                <a:tab pos="7003415" algn="l"/>
              </a:tabLst>
            </a:pPr>
            <a:r>
              <a:rPr sz="900" baseline="-18518" dirty="0">
                <a:latin typeface="Arial"/>
                <a:cs typeface="Arial"/>
              </a:rPr>
              <a:t>N	</a:t>
            </a:r>
            <a:r>
              <a:rPr sz="600" spc="225" dirty="0">
                <a:latin typeface="Arial"/>
                <a:cs typeface="Arial"/>
              </a:rPr>
              <a:t>H</a:t>
            </a:r>
            <a:r>
              <a:rPr sz="600" dirty="0">
                <a:latin typeface="Arial"/>
                <a:cs typeface="Arial"/>
              </a:rPr>
              <a:t>  </a:t>
            </a:r>
            <a:r>
              <a:rPr sz="600" spc="95" dirty="0">
                <a:latin typeface="Arial"/>
                <a:cs typeface="Arial"/>
              </a:rPr>
              <a:t>O</a:t>
            </a:r>
            <a:r>
              <a:rPr sz="600" dirty="0">
                <a:latin typeface="Arial"/>
                <a:cs typeface="Arial"/>
              </a:rPr>
              <a:t>	</a:t>
            </a:r>
            <a:r>
              <a:rPr sz="600" spc="95" dirty="0">
                <a:latin typeface="Arial"/>
                <a:cs typeface="Arial"/>
              </a:rPr>
              <a:t>O</a:t>
            </a:r>
            <a:r>
              <a:rPr sz="600" dirty="0">
                <a:latin typeface="Arial"/>
                <a:cs typeface="Arial"/>
              </a:rPr>
              <a:t>	</a:t>
            </a:r>
            <a:r>
              <a:rPr sz="600" spc="95" dirty="0">
                <a:latin typeface="Arial"/>
                <a:cs typeface="Arial"/>
              </a:rPr>
              <a:t>O</a:t>
            </a:r>
            <a:r>
              <a:rPr sz="600" dirty="0">
                <a:latin typeface="Arial"/>
                <a:cs typeface="Arial"/>
              </a:rPr>
              <a:t>   </a:t>
            </a:r>
            <a:r>
              <a:rPr sz="600" spc="80" dirty="0">
                <a:latin typeface="Arial"/>
                <a:cs typeface="Arial"/>
              </a:rPr>
              <a:t> </a:t>
            </a:r>
            <a:r>
              <a:rPr sz="675" spc="75" baseline="-12345" dirty="0">
                <a:latin typeface="Arial"/>
                <a:cs typeface="Arial"/>
              </a:rPr>
              <a:t>3</a:t>
            </a:r>
            <a:r>
              <a:rPr sz="675" baseline="-12345" dirty="0">
                <a:latin typeface="Arial"/>
                <a:cs typeface="Arial"/>
              </a:rPr>
              <a:t>   </a:t>
            </a:r>
            <a:r>
              <a:rPr sz="900" spc="232" baseline="-27777" dirty="0">
                <a:latin typeface="Arial"/>
                <a:cs typeface="Arial"/>
              </a:rPr>
              <a:t>H</a:t>
            </a:r>
            <a:r>
              <a:rPr sz="900" spc="142" baseline="-27777" dirty="0">
                <a:latin typeface="Arial"/>
                <a:cs typeface="Arial"/>
              </a:rPr>
              <a:t>O</a:t>
            </a:r>
            <a:r>
              <a:rPr sz="900" spc="-142" baseline="-27777" dirty="0">
                <a:latin typeface="Arial"/>
                <a:cs typeface="Arial"/>
              </a:rPr>
              <a:t> </a:t>
            </a:r>
            <a:endParaRPr sz="900" baseline="-27777">
              <a:latin typeface="Arial"/>
              <a:cs typeface="Arial"/>
            </a:endParaRPr>
          </a:p>
          <a:p>
            <a:pPr marL="208915">
              <a:lnSpc>
                <a:spcPts val="570"/>
              </a:lnSpc>
              <a:tabLst>
                <a:tab pos="995044" algn="l"/>
                <a:tab pos="1750695" algn="l"/>
                <a:tab pos="3006725" algn="l"/>
                <a:tab pos="4001135" algn="l"/>
                <a:tab pos="4864735" algn="l"/>
                <a:tab pos="5697855" algn="l"/>
                <a:tab pos="8138795" algn="l"/>
                <a:tab pos="8515985" algn="l"/>
              </a:tabLst>
            </a:pPr>
            <a:r>
              <a:rPr sz="700" b="1" spc="-15" dirty="0">
                <a:latin typeface="Calibri"/>
                <a:cs typeface="Calibri"/>
              </a:rPr>
              <a:t>1</a:t>
            </a:r>
            <a:r>
              <a:rPr sz="700" b="1" spc="-10" dirty="0">
                <a:latin typeface="Calibri"/>
                <a:cs typeface="Calibri"/>
              </a:rPr>
              <a:t>’</a:t>
            </a:r>
            <a:r>
              <a:rPr sz="700" b="1" spc="-5" dirty="0">
                <a:latin typeface="Calibri"/>
                <a:cs typeface="Calibri"/>
              </a:rPr>
              <a:t>-</a:t>
            </a:r>
            <a:r>
              <a:rPr sz="700" b="1" spc="-10" dirty="0">
                <a:latin typeface="Calibri"/>
                <a:cs typeface="Calibri"/>
              </a:rPr>
              <a:t>Acto</a:t>
            </a:r>
            <a:r>
              <a:rPr sz="700" b="1" spc="-5" dirty="0">
                <a:latin typeface="Calibri"/>
                <a:cs typeface="Calibri"/>
              </a:rPr>
              <a:t>x</a:t>
            </a:r>
            <a:r>
              <a:rPr sz="700" b="1" spc="-15" dirty="0">
                <a:latin typeface="Calibri"/>
                <a:cs typeface="Calibri"/>
              </a:rPr>
              <a:t>y</a:t>
            </a:r>
            <a:r>
              <a:rPr sz="700" b="1" spc="-10" dirty="0">
                <a:latin typeface="Calibri"/>
                <a:cs typeface="Calibri"/>
              </a:rPr>
              <a:t>ch</a:t>
            </a:r>
            <a:r>
              <a:rPr sz="700" b="1" spc="-5" dirty="0">
                <a:latin typeface="Calibri"/>
                <a:cs typeface="Calibri"/>
              </a:rPr>
              <a:t>a</a:t>
            </a:r>
            <a:r>
              <a:rPr sz="700" b="1" spc="-10" dirty="0">
                <a:latin typeface="Calibri"/>
                <a:cs typeface="Calibri"/>
              </a:rPr>
              <a:t>v</a:t>
            </a:r>
            <a:r>
              <a:rPr sz="700" b="1" spc="-5" dirty="0">
                <a:latin typeface="Calibri"/>
                <a:cs typeface="Calibri"/>
              </a:rPr>
              <a:t>-</a:t>
            </a:r>
            <a:r>
              <a:rPr sz="700" b="1" dirty="0">
                <a:latin typeface="Calibri"/>
                <a:cs typeface="Calibri"/>
              </a:rPr>
              <a:t>	</a:t>
            </a:r>
            <a:r>
              <a:rPr sz="700" b="1" spc="-10" dirty="0">
                <a:latin typeface="Calibri"/>
                <a:cs typeface="Calibri"/>
              </a:rPr>
              <a:t>Anethol</a:t>
            </a:r>
            <a:r>
              <a:rPr sz="700" b="1" spc="-5" dirty="0">
                <a:latin typeface="Calibri"/>
                <a:cs typeface="Calibri"/>
              </a:rPr>
              <a:t>e</a:t>
            </a:r>
            <a:r>
              <a:rPr sz="700" b="1" spc="15" dirty="0">
                <a:latin typeface="Calibri"/>
                <a:cs typeface="Calibri"/>
              </a:rPr>
              <a:t> </a:t>
            </a:r>
            <a:r>
              <a:rPr sz="700" b="1" spc="-10" dirty="0">
                <a:latin typeface="Calibri"/>
                <a:cs typeface="Calibri"/>
              </a:rPr>
              <a:t>(2</a:t>
            </a:r>
            <a:r>
              <a:rPr sz="700" b="1" spc="-5" dirty="0">
                <a:latin typeface="Calibri"/>
                <a:cs typeface="Calibri"/>
              </a:rPr>
              <a:t>)</a:t>
            </a:r>
            <a:r>
              <a:rPr sz="700" b="1" dirty="0">
                <a:latin typeface="Calibri"/>
                <a:cs typeface="Calibri"/>
              </a:rPr>
              <a:t>	</a:t>
            </a:r>
            <a:r>
              <a:rPr sz="700" b="1" spc="-15" dirty="0">
                <a:latin typeface="Calibri"/>
                <a:cs typeface="Calibri"/>
              </a:rPr>
              <a:t>S</a:t>
            </a:r>
            <a:r>
              <a:rPr sz="700" b="1" spc="-10" dirty="0">
                <a:latin typeface="Calibri"/>
                <a:cs typeface="Calibri"/>
              </a:rPr>
              <a:t>es</a:t>
            </a:r>
            <a:r>
              <a:rPr sz="700" b="1" spc="-5" dirty="0">
                <a:latin typeface="Calibri"/>
                <a:cs typeface="Calibri"/>
              </a:rPr>
              <a:t>a</a:t>
            </a:r>
            <a:r>
              <a:rPr sz="700" b="1" spc="-10" dirty="0">
                <a:latin typeface="Calibri"/>
                <a:cs typeface="Calibri"/>
              </a:rPr>
              <a:t>mi</a:t>
            </a:r>
            <a:r>
              <a:rPr sz="700" b="1" spc="-5" dirty="0">
                <a:latin typeface="Calibri"/>
                <a:cs typeface="Calibri"/>
              </a:rPr>
              <a:t>n</a:t>
            </a:r>
            <a:r>
              <a:rPr sz="700" b="1" spc="30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(</a:t>
            </a:r>
            <a:r>
              <a:rPr sz="700" b="1" spc="-15" dirty="0">
                <a:latin typeface="Calibri"/>
                <a:cs typeface="Calibri"/>
              </a:rPr>
              <a:t>3</a:t>
            </a:r>
            <a:r>
              <a:rPr sz="700" b="1" spc="-5" dirty="0">
                <a:latin typeface="Calibri"/>
                <a:cs typeface="Calibri"/>
              </a:rPr>
              <a:t>)</a:t>
            </a:r>
            <a:r>
              <a:rPr sz="700" b="1" dirty="0">
                <a:latin typeface="Calibri"/>
                <a:cs typeface="Calibri"/>
              </a:rPr>
              <a:t>	</a:t>
            </a:r>
            <a:r>
              <a:rPr sz="700" b="1" spc="-5" dirty="0">
                <a:latin typeface="Calibri"/>
                <a:cs typeface="Calibri"/>
              </a:rPr>
              <a:t>C</a:t>
            </a:r>
            <a:r>
              <a:rPr sz="700" b="1" spc="-10" dirty="0">
                <a:latin typeface="Calibri"/>
                <a:cs typeface="Calibri"/>
              </a:rPr>
              <a:t>u</a:t>
            </a:r>
            <a:r>
              <a:rPr sz="700" b="1" spc="-5" dirty="0">
                <a:latin typeface="Calibri"/>
                <a:cs typeface="Calibri"/>
              </a:rPr>
              <a:t>r</a:t>
            </a:r>
            <a:r>
              <a:rPr sz="700" b="1" spc="-10" dirty="0">
                <a:latin typeface="Calibri"/>
                <a:cs typeface="Calibri"/>
              </a:rPr>
              <a:t>cumi</a:t>
            </a:r>
            <a:r>
              <a:rPr sz="700" b="1" spc="-5" dirty="0">
                <a:latin typeface="Calibri"/>
                <a:cs typeface="Calibri"/>
              </a:rPr>
              <a:t>n</a:t>
            </a:r>
            <a:r>
              <a:rPr sz="700" b="1" spc="30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(</a:t>
            </a:r>
            <a:r>
              <a:rPr sz="700" b="1" spc="-15" dirty="0">
                <a:latin typeface="Calibri"/>
                <a:cs typeface="Calibri"/>
              </a:rPr>
              <a:t>4</a:t>
            </a:r>
            <a:r>
              <a:rPr sz="700" b="1" spc="-5" dirty="0">
                <a:latin typeface="Calibri"/>
                <a:cs typeface="Calibri"/>
              </a:rPr>
              <a:t>)</a:t>
            </a:r>
            <a:r>
              <a:rPr sz="700" b="1" dirty="0">
                <a:latin typeface="Calibri"/>
                <a:cs typeface="Calibri"/>
              </a:rPr>
              <a:t>	</a:t>
            </a:r>
            <a:r>
              <a:rPr sz="700" b="1" spc="-10" dirty="0">
                <a:latin typeface="Calibri"/>
                <a:cs typeface="Calibri"/>
              </a:rPr>
              <a:t>Eu</a:t>
            </a:r>
            <a:r>
              <a:rPr sz="700" b="1" spc="-5" dirty="0">
                <a:latin typeface="Calibri"/>
                <a:cs typeface="Calibri"/>
              </a:rPr>
              <a:t>g</a:t>
            </a:r>
            <a:r>
              <a:rPr sz="700" b="1" spc="-10" dirty="0">
                <a:latin typeface="Calibri"/>
                <a:cs typeface="Calibri"/>
              </a:rPr>
              <a:t>eno</a:t>
            </a:r>
            <a:r>
              <a:rPr sz="700" b="1" spc="-5" dirty="0">
                <a:latin typeface="Calibri"/>
                <a:cs typeface="Calibri"/>
              </a:rPr>
              <a:t>l</a:t>
            </a:r>
            <a:r>
              <a:rPr sz="700" b="1" spc="15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(</a:t>
            </a:r>
            <a:r>
              <a:rPr sz="700" b="1" spc="-15" dirty="0">
                <a:latin typeface="Calibri"/>
                <a:cs typeface="Calibri"/>
              </a:rPr>
              <a:t>5</a:t>
            </a:r>
            <a:r>
              <a:rPr sz="700" b="1" spc="-5" dirty="0">
                <a:latin typeface="Calibri"/>
                <a:cs typeface="Calibri"/>
              </a:rPr>
              <a:t>)</a:t>
            </a:r>
            <a:r>
              <a:rPr sz="700" b="1" dirty="0">
                <a:latin typeface="Calibri"/>
                <a:cs typeface="Calibri"/>
              </a:rPr>
              <a:t>	</a:t>
            </a:r>
            <a:r>
              <a:rPr sz="900" baseline="4629" dirty="0">
                <a:latin typeface="Arial"/>
                <a:cs typeface="Arial"/>
              </a:rPr>
              <a:t>H	</a:t>
            </a:r>
            <a:r>
              <a:rPr sz="900" spc="240" baseline="18518" dirty="0">
                <a:latin typeface="Arial"/>
                <a:cs typeface="Arial"/>
              </a:rPr>
              <a:t>O</a:t>
            </a:r>
            <a:r>
              <a:rPr sz="900" baseline="18518" dirty="0">
                <a:latin typeface="Arial"/>
                <a:cs typeface="Arial"/>
              </a:rPr>
              <a:t> </a:t>
            </a:r>
            <a:r>
              <a:rPr sz="900" spc="75" baseline="18518" dirty="0">
                <a:latin typeface="Arial"/>
                <a:cs typeface="Arial"/>
              </a:rPr>
              <a:t>H</a:t>
            </a:r>
            <a:r>
              <a:rPr sz="900" baseline="18518" dirty="0">
                <a:latin typeface="Arial"/>
                <a:cs typeface="Arial"/>
              </a:rPr>
              <a:t>	</a:t>
            </a:r>
            <a:r>
              <a:rPr sz="825" spc="240" baseline="15151" dirty="0">
                <a:latin typeface="Arial"/>
                <a:cs typeface="Arial"/>
              </a:rPr>
              <a:t>H</a:t>
            </a:r>
            <a:r>
              <a:rPr sz="825" baseline="15151" dirty="0">
                <a:latin typeface="Arial"/>
                <a:cs typeface="Arial"/>
              </a:rPr>
              <a:t> </a:t>
            </a:r>
            <a:r>
              <a:rPr sz="825" spc="30" baseline="15151" dirty="0">
                <a:latin typeface="Arial"/>
                <a:cs typeface="Arial"/>
              </a:rPr>
              <a:t>O</a:t>
            </a:r>
            <a:r>
              <a:rPr sz="825" baseline="15151" dirty="0">
                <a:latin typeface="Arial"/>
                <a:cs typeface="Arial"/>
              </a:rPr>
              <a:t>	</a:t>
            </a:r>
            <a:r>
              <a:rPr sz="825" spc="30" baseline="15151" dirty="0">
                <a:latin typeface="Arial"/>
                <a:cs typeface="Arial"/>
              </a:rPr>
              <a:t>O</a:t>
            </a:r>
            <a:endParaRPr sz="825" baseline="15151">
              <a:latin typeface="Arial"/>
              <a:cs typeface="Arial"/>
            </a:endParaRPr>
          </a:p>
          <a:p>
            <a:pPr marR="1123315" algn="r">
              <a:lnSpc>
                <a:spcPts val="360"/>
              </a:lnSpc>
              <a:tabLst>
                <a:tab pos="1254125" algn="l"/>
                <a:tab pos="1795145" algn="l"/>
                <a:tab pos="2536825" algn="l"/>
              </a:tabLst>
            </a:pPr>
            <a:r>
              <a:rPr sz="900" spc="240" baseline="-23148" dirty="0">
                <a:latin typeface="Arial"/>
                <a:cs typeface="Arial"/>
              </a:rPr>
              <a:t>O</a:t>
            </a:r>
            <a:r>
              <a:rPr sz="900" baseline="-23148" dirty="0">
                <a:latin typeface="Arial"/>
                <a:cs typeface="Arial"/>
              </a:rPr>
              <a:t> </a:t>
            </a:r>
            <a:r>
              <a:rPr sz="900" spc="-7" baseline="-23148" dirty="0">
                <a:latin typeface="Arial"/>
                <a:cs typeface="Arial"/>
              </a:rPr>
              <a:t>H</a:t>
            </a:r>
            <a:r>
              <a:rPr sz="900" spc="82" baseline="-23148" dirty="0">
                <a:latin typeface="Arial"/>
                <a:cs typeface="Arial"/>
              </a:rPr>
              <a:t>O</a:t>
            </a:r>
            <a:r>
              <a:rPr sz="900" baseline="-23148" dirty="0">
                <a:latin typeface="Arial"/>
                <a:cs typeface="Arial"/>
              </a:rPr>
              <a:t>	</a:t>
            </a:r>
            <a:r>
              <a:rPr sz="600" spc="120" dirty="0">
                <a:latin typeface="Arial"/>
                <a:cs typeface="Arial"/>
              </a:rPr>
              <a:t>O</a:t>
            </a:r>
            <a:r>
              <a:rPr sz="900" spc="157" baseline="-32407" dirty="0">
                <a:latin typeface="Arial"/>
                <a:cs typeface="Arial"/>
              </a:rPr>
              <a:t>H</a:t>
            </a:r>
            <a:r>
              <a:rPr sz="600" spc="225" dirty="0">
                <a:latin typeface="Arial"/>
                <a:cs typeface="Arial"/>
              </a:rPr>
              <a:t>C</a:t>
            </a:r>
            <a:r>
              <a:rPr sz="600" dirty="0">
                <a:latin typeface="Arial"/>
                <a:cs typeface="Arial"/>
              </a:rPr>
              <a:t>  </a:t>
            </a:r>
            <a:r>
              <a:rPr sz="600" spc="-595" dirty="0">
                <a:latin typeface="Arial"/>
                <a:cs typeface="Arial"/>
              </a:rPr>
              <a:t>H</a:t>
            </a:r>
            <a:r>
              <a:rPr sz="675" spc="22" baseline="-12345" dirty="0">
                <a:latin typeface="Arial"/>
                <a:cs typeface="Arial"/>
              </a:rPr>
              <a:t>2</a:t>
            </a:r>
            <a:r>
              <a:rPr sz="600" spc="95" dirty="0">
                <a:latin typeface="Arial"/>
                <a:cs typeface="Arial"/>
              </a:rPr>
              <a:t>O</a:t>
            </a:r>
            <a:r>
              <a:rPr sz="600" dirty="0">
                <a:latin typeface="Arial"/>
                <a:cs typeface="Arial"/>
              </a:rPr>
              <a:t>	</a:t>
            </a:r>
            <a:r>
              <a:rPr sz="600" spc="90" dirty="0">
                <a:latin typeface="Arial"/>
                <a:cs typeface="Arial"/>
              </a:rPr>
              <a:t>H</a:t>
            </a:r>
            <a:r>
              <a:rPr sz="600" dirty="0">
                <a:latin typeface="Arial"/>
                <a:cs typeface="Arial"/>
              </a:rPr>
              <a:t>	</a:t>
            </a:r>
            <a:r>
              <a:rPr sz="900" spc="142" baseline="13888" dirty="0">
                <a:latin typeface="Arial"/>
                <a:cs typeface="Arial"/>
              </a:rPr>
              <a:t>O</a:t>
            </a:r>
            <a:endParaRPr sz="900" baseline="13888">
              <a:latin typeface="Arial"/>
              <a:cs typeface="Arial"/>
            </a:endParaRPr>
          </a:p>
          <a:p>
            <a:pPr marL="207645">
              <a:lnSpc>
                <a:spcPts val="705"/>
              </a:lnSpc>
            </a:pPr>
            <a:r>
              <a:rPr sz="700" b="1" spc="-10" dirty="0">
                <a:latin typeface="Calibri"/>
                <a:cs typeface="Calibri"/>
              </a:rPr>
              <a:t>ico</a:t>
            </a:r>
            <a:r>
              <a:rPr sz="700" b="1" spc="-5" dirty="0">
                <a:latin typeface="Calibri"/>
                <a:cs typeface="Calibri"/>
              </a:rPr>
              <a:t>l</a:t>
            </a:r>
            <a:r>
              <a:rPr sz="700" b="1" spc="15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a</a:t>
            </a:r>
            <a:r>
              <a:rPr sz="700" b="1" spc="-10" dirty="0">
                <a:latin typeface="Calibri"/>
                <a:cs typeface="Calibri"/>
              </a:rPr>
              <a:t>ce</a:t>
            </a:r>
            <a:r>
              <a:rPr sz="700" b="1" spc="-5" dirty="0">
                <a:latin typeface="Calibri"/>
                <a:cs typeface="Calibri"/>
              </a:rPr>
              <a:t>tate</a:t>
            </a:r>
            <a:r>
              <a:rPr sz="700" b="1" spc="5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(</a:t>
            </a:r>
            <a:r>
              <a:rPr sz="700" b="1" spc="-15" dirty="0">
                <a:latin typeface="Calibri"/>
                <a:cs typeface="Calibri"/>
              </a:rPr>
              <a:t>1</a:t>
            </a:r>
            <a:r>
              <a:rPr sz="700" b="1" spc="-5" dirty="0">
                <a:latin typeface="Calibri"/>
                <a:cs typeface="Calibri"/>
              </a:rPr>
              <a:t>)</a:t>
            </a:r>
            <a:endParaRPr sz="700">
              <a:latin typeface="Calibri"/>
              <a:cs typeface="Calibri"/>
            </a:endParaRPr>
          </a:p>
          <a:p>
            <a:pPr marL="2475230">
              <a:lnSpc>
                <a:spcPts val="635"/>
              </a:lnSpc>
              <a:spcBef>
                <a:spcPts val="65"/>
              </a:spcBef>
              <a:tabLst>
                <a:tab pos="4134485" algn="l"/>
              </a:tabLst>
            </a:pPr>
            <a:r>
              <a:rPr sz="600" dirty="0">
                <a:latin typeface="Arial"/>
                <a:cs typeface="Arial"/>
              </a:rPr>
              <a:t>O	</a:t>
            </a:r>
            <a:r>
              <a:rPr sz="750" spc="30" baseline="-22222" dirty="0">
                <a:latin typeface="Arial"/>
                <a:cs typeface="Arial"/>
              </a:rPr>
              <a:t>O</a:t>
            </a:r>
            <a:endParaRPr sz="750" baseline="-22222">
              <a:latin typeface="Arial"/>
              <a:cs typeface="Arial"/>
            </a:endParaRPr>
          </a:p>
          <a:p>
            <a:pPr marR="300355" algn="r">
              <a:lnSpc>
                <a:spcPts val="705"/>
              </a:lnSpc>
              <a:tabLst>
                <a:tab pos="739140" algn="l"/>
                <a:tab pos="2536190" algn="l"/>
                <a:tab pos="3357879" algn="l"/>
                <a:tab pos="4284980" algn="l"/>
                <a:tab pos="5283200" algn="l"/>
                <a:tab pos="6186170" algn="l"/>
              </a:tabLst>
            </a:pPr>
            <a:r>
              <a:rPr sz="600" spc="35" dirty="0">
                <a:latin typeface="Arial"/>
                <a:cs typeface="Arial"/>
              </a:rPr>
              <a:t>H	</a:t>
            </a:r>
            <a:r>
              <a:rPr sz="900" baseline="-27777" dirty="0">
                <a:latin typeface="Arial"/>
                <a:cs typeface="Arial"/>
              </a:rPr>
              <a:t>N	</a:t>
            </a:r>
            <a:r>
              <a:rPr sz="1050" b="1" spc="-22" baseline="7936" dirty="0">
                <a:latin typeface="Calibri"/>
                <a:cs typeface="Calibri"/>
              </a:rPr>
              <a:t>I</a:t>
            </a:r>
            <a:r>
              <a:rPr sz="1050" b="1" spc="-7" baseline="7936" dirty="0">
                <a:latin typeface="Calibri"/>
                <a:cs typeface="Calibri"/>
              </a:rPr>
              <a:t>n</a:t>
            </a:r>
            <a:r>
              <a:rPr sz="1050" b="1" spc="-15" baseline="7936" dirty="0">
                <a:latin typeface="Calibri"/>
                <a:cs typeface="Calibri"/>
              </a:rPr>
              <a:t>dol</a:t>
            </a:r>
            <a:r>
              <a:rPr sz="1050" b="1" spc="-7" baseline="7936" dirty="0">
                <a:latin typeface="Calibri"/>
                <a:cs typeface="Calibri"/>
              </a:rPr>
              <a:t>e</a:t>
            </a:r>
            <a:r>
              <a:rPr sz="1050" b="1" spc="44" baseline="7936" dirty="0">
                <a:latin typeface="Calibri"/>
                <a:cs typeface="Calibri"/>
              </a:rPr>
              <a:t> </a:t>
            </a:r>
            <a:r>
              <a:rPr sz="1050" b="1" spc="-15" baseline="7936" dirty="0">
                <a:latin typeface="Calibri"/>
                <a:cs typeface="Calibri"/>
              </a:rPr>
              <a:t>3</a:t>
            </a:r>
            <a:r>
              <a:rPr sz="1050" b="1" spc="-7" baseline="7936" dirty="0">
                <a:latin typeface="Calibri"/>
                <a:cs typeface="Calibri"/>
              </a:rPr>
              <a:t>-</a:t>
            </a:r>
            <a:r>
              <a:rPr sz="1050" b="1" baseline="7936" dirty="0">
                <a:latin typeface="Calibri"/>
                <a:cs typeface="Calibri"/>
              </a:rPr>
              <a:t>	</a:t>
            </a:r>
            <a:r>
              <a:rPr sz="1050" b="1" spc="-7" baseline="7936" dirty="0">
                <a:latin typeface="Calibri"/>
                <a:cs typeface="Calibri"/>
              </a:rPr>
              <a:t>M</a:t>
            </a:r>
            <a:r>
              <a:rPr sz="1050" b="1" spc="-15" baseline="7936" dirty="0">
                <a:latin typeface="Calibri"/>
                <a:cs typeface="Calibri"/>
              </a:rPr>
              <a:t>o</a:t>
            </a:r>
            <a:r>
              <a:rPr sz="1050" b="1" spc="-7" baseline="7936" dirty="0">
                <a:latin typeface="Calibri"/>
                <a:cs typeface="Calibri"/>
              </a:rPr>
              <a:t>r</a:t>
            </a:r>
            <a:r>
              <a:rPr sz="1050" b="1" spc="-15" baseline="7936" dirty="0">
                <a:latin typeface="Calibri"/>
                <a:cs typeface="Calibri"/>
              </a:rPr>
              <a:t>i</a:t>
            </a:r>
            <a:r>
              <a:rPr sz="1050" b="1" spc="-7" baseline="7936" dirty="0">
                <a:latin typeface="Calibri"/>
                <a:cs typeface="Calibri"/>
              </a:rPr>
              <a:t>n</a:t>
            </a:r>
            <a:r>
              <a:rPr sz="1050" b="1" spc="7" baseline="7936" dirty="0">
                <a:latin typeface="Calibri"/>
                <a:cs typeface="Calibri"/>
              </a:rPr>
              <a:t> </a:t>
            </a:r>
            <a:r>
              <a:rPr sz="1050" b="1" spc="-7" baseline="7936" dirty="0">
                <a:latin typeface="Calibri"/>
                <a:cs typeface="Calibri"/>
              </a:rPr>
              <a:t>(</a:t>
            </a:r>
            <a:r>
              <a:rPr sz="1050" b="1" spc="-22" baseline="7936" dirty="0">
                <a:latin typeface="Calibri"/>
                <a:cs typeface="Calibri"/>
              </a:rPr>
              <a:t>2</a:t>
            </a:r>
            <a:r>
              <a:rPr sz="1050" b="1" spc="-7" baseline="7936" dirty="0">
                <a:latin typeface="Calibri"/>
                <a:cs typeface="Calibri"/>
              </a:rPr>
              <a:t>)</a:t>
            </a:r>
            <a:r>
              <a:rPr sz="1050" b="1" baseline="7936" dirty="0">
                <a:latin typeface="Calibri"/>
                <a:cs typeface="Calibri"/>
              </a:rPr>
              <a:t>	</a:t>
            </a:r>
            <a:r>
              <a:rPr sz="1050" b="1" spc="-15" baseline="7936" dirty="0">
                <a:latin typeface="Calibri"/>
                <a:cs typeface="Calibri"/>
              </a:rPr>
              <a:t>Sil</a:t>
            </a:r>
            <a:r>
              <a:rPr sz="1050" b="1" spc="-22" baseline="7936" dirty="0">
                <a:latin typeface="Calibri"/>
                <a:cs typeface="Calibri"/>
              </a:rPr>
              <a:t>y</a:t>
            </a:r>
            <a:r>
              <a:rPr sz="1050" b="1" spc="-15" baseline="7936" dirty="0">
                <a:latin typeface="Calibri"/>
                <a:cs typeface="Calibri"/>
              </a:rPr>
              <a:t>m</a:t>
            </a:r>
            <a:r>
              <a:rPr sz="1050" b="1" spc="-7" baseline="7936" dirty="0">
                <a:latin typeface="Calibri"/>
                <a:cs typeface="Calibri"/>
              </a:rPr>
              <a:t>ar</a:t>
            </a:r>
            <a:r>
              <a:rPr sz="1050" b="1" spc="-15" baseline="7936" dirty="0">
                <a:latin typeface="Calibri"/>
                <a:cs typeface="Calibri"/>
              </a:rPr>
              <a:t>i</a:t>
            </a:r>
            <a:r>
              <a:rPr sz="1050" b="1" spc="-7" baseline="7936" dirty="0">
                <a:latin typeface="Calibri"/>
                <a:cs typeface="Calibri"/>
              </a:rPr>
              <a:t>n</a:t>
            </a:r>
            <a:r>
              <a:rPr sz="1050" b="1" spc="82" baseline="7936" dirty="0">
                <a:latin typeface="Calibri"/>
                <a:cs typeface="Calibri"/>
              </a:rPr>
              <a:t> </a:t>
            </a:r>
            <a:r>
              <a:rPr sz="1050" b="1" spc="-7" baseline="7936" dirty="0">
                <a:latin typeface="Calibri"/>
                <a:cs typeface="Calibri"/>
              </a:rPr>
              <a:t>(</a:t>
            </a:r>
            <a:r>
              <a:rPr sz="1050" b="1" spc="-22" baseline="7936" dirty="0">
                <a:latin typeface="Calibri"/>
                <a:cs typeface="Calibri"/>
              </a:rPr>
              <a:t>3</a:t>
            </a:r>
            <a:r>
              <a:rPr sz="1050" b="1" spc="-7" baseline="7936" dirty="0">
                <a:latin typeface="Calibri"/>
                <a:cs typeface="Calibri"/>
              </a:rPr>
              <a:t>)</a:t>
            </a:r>
            <a:r>
              <a:rPr sz="1050" b="1" baseline="7936" dirty="0">
                <a:latin typeface="Calibri"/>
                <a:cs typeface="Calibri"/>
              </a:rPr>
              <a:t>	</a:t>
            </a:r>
            <a:r>
              <a:rPr sz="1050" b="1" spc="-7" baseline="7936" dirty="0">
                <a:latin typeface="Calibri"/>
                <a:cs typeface="Calibri"/>
              </a:rPr>
              <a:t>R</a:t>
            </a:r>
            <a:r>
              <a:rPr sz="1050" b="1" spc="-15" baseline="7936" dirty="0">
                <a:latin typeface="Calibri"/>
                <a:cs typeface="Calibri"/>
              </a:rPr>
              <a:t>e</a:t>
            </a:r>
            <a:r>
              <a:rPr sz="1050" b="1" spc="-7" baseline="7936" dirty="0">
                <a:latin typeface="Calibri"/>
                <a:cs typeface="Calibri"/>
              </a:rPr>
              <a:t>s</a:t>
            </a:r>
            <a:r>
              <a:rPr sz="1050" b="1" spc="-22" baseline="7936" dirty="0">
                <a:latin typeface="Calibri"/>
                <a:cs typeface="Calibri"/>
              </a:rPr>
              <a:t>v</a:t>
            </a:r>
            <a:r>
              <a:rPr sz="1050" b="1" spc="-15" baseline="7936" dirty="0">
                <a:latin typeface="Calibri"/>
                <a:cs typeface="Calibri"/>
              </a:rPr>
              <a:t>e</a:t>
            </a:r>
            <a:r>
              <a:rPr sz="1050" b="1" spc="-7" baseline="7936" dirty="0">
                <a:latin typeface="Calibri"/>
                <a:cs typeface="Calibri"/>
              </a:rPr>
              <a:t>ratr</a:t>
            </a:r>
            <a:r>
              <a:rPr sz="1050" b="1" spc="-15" baseline="7936" dirty="0">
                <a:latin typeface="Calibri"/>
                <a:cs typeface="Calibri"/>
              </a:rPr>
              <a:t>o</a:t>
            </a:r>
            <a:r>
              <a:rPr sz="1050" b="1" spc="-7" baseline="7936" dirty="0">
                <a:latin typeface="Calibri"/>
                <a:cs typeface="Calibri"/>
              </a:rPr>
              <a:t>l</a:t>
            </a:r>
            <a:r>
              <a:rPr sz="1050" b="1" spc="22" baseline="7936" dirty="0">
                <a:latin typeface="Calibri"/>
                <a:cs typeface="Calibri"/>
              </a:rPr>
              <a:t> </a:t>
            </a:r>
            <a:r>
              <a:rPr sz="1050" b="1" spc="-7" baseline="7936" dirty="0">
                <a:latin typeface="Calibri"/>
                <a:cs typeface="Calibri"/>
              </a:rPr>
              <a:t>(</a:t>
            </a:r>
            <a:r>
              <a:rPr sz="1050" b="1" spc="-22" baseline="7936" dirty="0">
                <a:latin typeface="Calibri"/>
                <a:cs typeface="Calibri"/>
              </a:rPr>
              <a:t>4</a:t>
            </a:r>
            <a:r>
              <a:rPr sz="1050" b="1" spc="-7" baseline="7936" dirty="0">
                <a:latin typeface="Calibri"/>
                <a:cs typeface="Calibri"/>
              </a:rPr>
              <a:t>)</a:t>
            </a:r>
            <a:r>
              <a:rPr sz="1050" b="1" baseline="7936" dirty="0">
                <a:latin typeface="Calibri"/>
                <a:cs typeface="Calibri"/>
              </a:rPr>
              <a:t>	</a:t>
            </a:r>
            <a:r>
              <a:rPr sz="1050" b="1" spc="-15" baseline="7936" dirty="0">
                <a:latin typeface="Calibri"/>
                <a:cs typeface="Calibri"/>
              </a:rPr>
              <a:t>Geni</a:t>
            </a:r>
            <a:r>
              <a:rPr sz="1050" b="1" spc="-7" baseline="7936" dirty="0">
                <a:latin typeface="Calibri"/>
                <a:cs typeface="Calibri"/>
              </a:rPr>
              <a:t>s</a:t>
            </a:r>
            <a:r>
              <a:rPr sz="1050" b="1" spc="-15" baseline="7936" dirty="0">
                <a:latin typeface="Calibri"/>
                <a:cs typeface="Calibri"/>
              </a:rPr>
              <a:t>tei</a:t>
            </a:r>
            <a:r>
              <a:rPr sz="1050" b="1" spc="-7" baseline="7936" dirty="0">
                <a:latin typeface="Calibri"/>
                <a:cs typeface="Calibri"/>
              </a:rPr>
              <a:t>n</a:t>
            </a:r>
            <a:r>
              <a:rPr sz="1050" b="1" spc="44" baseline="7936" dirty="0">
                <a:latin typeface="Calibri"/>
                <a:cs typeface="Calibri"/>
              </a:rPr>
              <a:t> </a:t>
            </a:r>
            <a:r>
              <a:rPr sz="1050" b="1" spc="-7" baseline="7936" dirty="0">
                <a:latin typeface="Calibri"/>
                <a:cs typeface="Calibri"/>
              </a:rPr>
              <a:t>(</a:t>
            </a:r>
            <a:r>
              <a:rPr sz="1050" b="1" spc="-22" baseline="7936" dirty="0">
                <a:latin typeface="Calibri"/>
                <a:cs typeface="Calibri"/>
              </a:rPr>
              <a:t>5</a:t>
            </a:r>
            <a:r>
              <a:rPr sz="1050" b="1" spc="-7" baseline="7936" dirty="0">
                <a:latin typeface="Calibri"/>
                <a:cs typeface="Calibri"/>
              </a:rPr>
              <a:t>)</a:t>
            </a:r>
            <a:endParaRPr sz="1050" baseline="7936">
              <a:latin typeface="Calibri"/>
              <a:cs typeface="Calibri"/>
            </a:endParaRPr>
          </a:p>
          <a:p>
            <a:pPr marL="660400">
              <a:lnSpc>
                <a:spcPts val="790"/>
              </a:lnSpc>
              <a:tabLst>
                <a:tab pos="1999614" algn="l"/>
                <a:tab pos="2983865" algn="l"/>
                <a:tab pos="4215765" algn="l"/>
                <a:tab pos="4652010" algn="l"/>
              </a:tabLst>
            </a:pPr>
            <a:r>
              <a:rPr sz="675" spc="97" baseline="-18518" dirty="0">
                <a:latin typeface="Arial"/>
                <a:cs typeface="Arial"/>
              </a:rPr>
              <a:t>O	</a:t>
            </a:r>
            <a:r>
              <a:rPr sz="900" spc="52" baseline="-13888" dirty="0">
                <a:latin typeface="Arial"/>
                <a:cs typeface="Arial"/>
              </a:rPr>
              <a:t>O	</a:t>
            </a:r>
            <a:r>
              <a:rPr sz="900" baseline="4629" dirty="0">
                <a:latin typeface="Arial"/>
                <a:cs typeface="Arial"/>
              </a:rPr>
              <a:t>C	</a:t>
            </a:r>
            <a:r>
              <a:rPr sz="750" spc="30" baseline="11111" dirty="0">
                <a:latin typeface="Arial"/>
                <a:cs typeface="Arial"/>
              </a:rPr>
              <a:t>O	</a:t>
            </a:r>
            <a:r>
              <a:rPr sz="700" b="1" spc="-10" dirty="0">
                <a:latin typeface="Calibri"/>
                <a:cs typeface="Calibri"/>
              </a:rPr>
              <a:t>c</a:t>
            </a:r>
            <a:r>
              <a:rPr sz="700" b="1" spc="-5" dirty="0">
                <a:latin typeface="Calibri"/>
                <a:cs typeface="Calibri"/>
              </a:rPr>
              <a:t>arb</a:t>
            </a:r>
            <a:r>
              <a:rPr sz="700" b="1" spc="-10" dirty="0">
                <a:latin typeface="Calibri"/>
                <a:cs typeface="Calibri"/>
              </a:rPr>
              <a:t>i</a:t>
            </a:r>
            <a:r>
              <a:rPr sz="700" b="1" spc="-5" dirty="0">
                <a:latin typeface="Calibri"/>
                <a:cs typeface="Calibri"/>
              </a:rPr>
              <a:t>n</a:t>
            </a:r>
            <a:r>
              <a:rPr sz="700" b="1" spc="-10" dirty="0">
                <a:latin typeface="Calibri"/>
                <a:cs typeface="Calibri"/>
              </a:rPr>
              <a:t>o</a:t>
            </a:r>
            <a:r>
              <a:rPr sz="700" b="1" spc="-5" dirty="0">
                <a:latin typeface="Calibri"/>
                <a:cs typeface="Calibri"/>
              </a:rPr>
              <a:t>l</a:t>
            </a:r>
            <a:r>
              <a:rPr sz="700" b="1" spc="15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(</a:t>
            </a:r>
            <a:r>
              <a:rPr sz="700" b="1" spc="-15" dirty="0">
                <a:latin typeface="Calibri"/>
                <a:cs typeface="Calibri"/>
              </a:rPr>
              <a:t>1</a:t>
            </a:r>
            <a:r>
              <a:rPr sz="700" b="1" spc="-5" dirty="0">
                <a:latin typeface="Calibri"/>
                <a:cs typeface="Calibri"/>
              </a:rPr>
              <a:t>)</a:t>
            </a:r>
            <a:endParaRPr sz="700">
              <a:latin typeface="Calibri"/>
              <a:cs typeface="Calibri"/>
            </a:endParaRPr>
          </a:p>
          <a:p>
            <a:pPr marL="153035">
              <a:lnSpc>
                <a:spcPts val="500"/>
              </a:lnSpc>
              <a:spcBef>
                <a:spcPts val="355"/>
              </a:spcBef>
              <a:tabLst>
                <a:tab pos="577215" algn="l"/>
                <a:tab pos="2482215" algn="l"/>
                <a:tab pos="4000500" algn="l"/>
              </a:tabLst>
            </a:pPr>
            <a:r>
              <a:rPr sz="675" spc="97" baseline="49382" dirty="0">
                <a:latin typeface="Arial"/>
                <a:cs typeface="Arial"/>
              </a:rPr>
              <a:t>O	</a:t>
            </a:r>
            <a:r>
              <a:rPr sz="675" spc="89" baseline="18518" dirty="0">
                <a:latin typeface="Arial"/>
                <a:cs typeface="Arial"/>
              </a:rPr>
              <a:t>N	</a:t>
            </a:r>
            <a:r>
              <a:rPr sz="600" dirty="0">
                <a:latin typeface="Arial"/>
                <a:cs typeface="Arial"/>
              </a:rPr>
              <a:t>H </a:t>
            </a:r>
            <a:r>
              <a:rPr sz="600" spc="-8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C</a:t>
            </a:r>
            <a:r>
              <a:rPr sz="600" spc="35" dirty="0">
                <a:latin typeface="Arial"/>
                <a:cs typeface="Arial"/>
              </a:rPr>
              <a:t> </a:t>
            </a:r>
            <a:r>
              <a:rPr sz="900" baseline="37037" dirty="0">
                <a:latin typeface="Arial"/>
                <a:cs typeface="Arial"/>
              </a:rPr>
              <a:t>O </a:t>
            </a:r>
            <a:r>
              <a:rPr sz="900" spc="-22" baseline="37037" dirty="0">
                <a:latin typeface="Arial"/>
                <a:cs typeface="Arial"/>
              </a:rPr>
              <a:t> </a:t>
            </a:r>
            <a:r>
              <a:rPr sz="900" baseline="9259" dirty="0">
                <a:latin typeface="Arial"/>
                <a:cs typeface="Arial"/>
              </a:rPr>
              <a:t>H   </a:t>
            </a:r>
            <a:r>
              <a:rPr sz="900" spc="-60" baseline="9259" dirty="0">
                <a:latin typeface="Arial"/>
                <a:cs typeface="Arial"/>
              </a:rPr>
              <a:t> </a:t>
            </a:r>
            <a:r>
              <a:rPr sz="900" baseline="55555" dirty="0">
                <a:latin typeface="Arial"/>
                <a:cs typeface="Arial"/>
              </a:rPr>
              <a:t>H	</a:t>
            </a:r>
            <a:r>
              <a:rPr sz="750" spc="30" baseline="11111" dirty="0">
                <a:latin typeface="Arial"/>
                <a:cs typeface="Arial"/>
              </a:rPr>
              <a:t>O</a:t>
            </a:r>
            <a:endParaRPr sz="750" baseline="11111">
              <a:latin typeface="Arial"/>
              <a:cs typeface="Arial"/>
            </a:endParaRPr>
          </a:p>
          <a:p>
            <a:pPr marL="577215">
              <a:lnSpc>
                <a:spcPts val="254"/>
              </a:lnSpc>
              <a:tabLst>
                <a:tab pos="2569210" algn="r"/>
              </a:tabLst>
            </a:pPr>
            <a:r>
              <a:rPr sz="675" spc="89" baseline="-18518" dirty="0">
                <a:latin typeface="Arial"/>
                <a:cs typeface="Arial"/>
              </a:rPr>
              <a:t>H</a:t>
            </a:r>
            <a:r>
              <a:rPr sz="450" dirty="0">
                <a:latin typeface="Arial"/>
                <a:cs typeface="Arial"/>
              </a:rPr>
              <a:t> 	3</a:t>
            </a:r>
            <a:endParaRPr sz="450">
              <a:latin typeface="Arial"/>
              <a:cs typeface="Arial"/>
            </a:endParaRPr>
          </a:p>
          <a:p>
            <a:pPr marL="93980">
              <a:lnSpc>
                <a:spcPts val="490"/>
              </a:lnSpc>
              <a:tabLst>
                <a:tab pos="353695" algn="l"/>
                <a:tab pos="1798320" algn="l"/>
                <a:tab pos="3546475" algn="l"/>
                <a:tab pos="3862704" algn="l"/>
                <a:tab pos="4166870" algn="l"/>
              </a:tabLst>
            </a:pPr>
            <a:r>
              <a:rPr sz="450" spc="60" dirty="0">
                <a:latin typeface="Arial"/>
                <a:cs typeface="Arial"/>
              </a:rPr>
              <a:t>H	</a:t>
            </a:r>
            <a:r>
              <a:rPr sz="450" spc="65" dirty="0">
                <a:latin typeface="Arial"/>
                <a:cs typeface="Arial"/>
              </a:rPr>
              <a:t>O	</a:t>
            </a:r>
            <a:r>
              <a:rPr sz="600" spc="35" dirty="0">
                <a:latin typeface="Arial"/>
                <a:cs typeface="Arial"/>
              </a:rPr>
              <a:t>H	</a:t>
            </a:r>
            <a:r>
              <a:rPr sz="750" spc="30" baseline="5555" dirty="0">
                <a:latin typeface="Arial"/>
                <a:cs typeface="Arial"/>
              </a:rPr>
              <a:t>O	O	</a:t>
            </a:r>
            <a:r>
              <a:rPr sz="750" spc="30" baseline="27777" dirty="0">
                <a:latin typeface="Arial"/>
                <a:cs typeface="Arial"/>
              </a:rPr>
              <a:t>O</a:t>
            </a:r>
            <a:endParaRPr sz="750" baseline="27777">
              <a:latin typeface="Arial"/>
              <a:cs typeface="Arial"/>
            </a:endParaRPr>
          </a:p>
          <a:p>
            <a:pPr marR="4254500" algn="ctr">
              <a:lnSpc>
                <a:spcPts val="355"/>
              </a:lnSpc>
              <a:tabLst>
                <a:tab pos="932180" algn="l"/>
              </a:tabLst>
            </a:pPr>
            <a:r>
              <a:rPr sz="600" spc="35" dirty="0">
                <a:latin typeface="Arial"/>
                <a:cs typeface="Arial"/>
              </a:rPr>
              <a:t>H	</a:t>
            </a:r>
            <a:r>
              <a:rPr sz="600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  <a:p>
            <a:pPr marL="1588770">
              <a:lnSpc>
                <a:spcPts val="160"/>
              </a:lnSpc>
              <a:tabLst>
                <a:tab pos="2306955" algn="l"/>
              </a:tabLst>
            </a:pPr>
            <a:r>
              <a:rPr sz="900" spc="52" baseline="-23148" dirty="0">
                <a:latin typeface="Arial"/>
                <a:cs typeface="Arial"/>
              </a:rPr>
              <a:t>H   </a:t>
            </a:r>
            <a:r>
              <a:rPr sz="900" spc="82" baseline="-23148" dirty="0">
                <a:latin typeface="Arial"/>
                <a:cs typeface="Arial"/>
              </a:rPr>
              <a:t> </a:t>
            </a:r>
            <a:r>
              <a:rPr sz="900" spc="52" baseline="-23148" dirty="0">
                <a:latin typeface="Arial"/>
                <a:cs typeface="Arial"/>
              </a:rPr>
              <a:t>H</a:t>
            </a:r>
            <a:r>
              <a:rPr sz="900" baseline="-23148" dirty="0">
                <a:latin typeface="Arial"/>
                <a:cs typeface="Arial"/>
              </a:rPr>
              <a:t>	</a:t>
            </a:r>
            <a:r>
              <a:rPr sz="600" dirty="0">
                <a:latin typeface="Arial"/>
                <a:cs typeface="Arial"/>
              </a:rPr>
              <a:t>H</a:t>
            </a:r>
            <a:r>
              <a:rPr sz="675" baseline="-18518" dirty="0">
                <a:latin typeface="Arial"/>
                <a:cs typeface="Arial"/>
              </a:rPr>
              <a:t>3</a:t>
            </a:r>
            <a:r>
              <a:rPr sz="600" dirty="0">
                <a:latin typeface="Arial"/>
                <a:cs typeface="Arial"/>
              </a:rPr>
              <a:t>C</a:t>
            </a:r>
            <a:r>
              <a:rPr sz="600" spc="35" dirty="0">
                <a:latin typeface="Arial"/>
                <a:cs typeface="Arial"/>
              </a:rPr>
              <a:t> </a:t>
            </a:r>
            <a:r>
              <a:rPr sz="900" baseline="-37037" dirty="0">
                <a:latin typeface="Arial"/>
                <a:cs typeface="Arial"/>
              </a:rPr>
              <a:t>O</a:t>
            </a:r>
            <a:endParaRPr sz="900" baseline="-37037">
              <a:latin typeface="Arial"/>
              <a:cs typeface="Arial"/>
            </a:endParaRPr>
          </a:p>
          <a:p>
            <a:pPr marL="1225550">
              <a:lnSpc>
                <a:spcPts val="1325"/>
              </a:lnSpc>
              <a:tabLst>
                <a:tab pos="2665730" algn="l"/>
                <a:tab pos="3704590" algn="l"/>
                <a:tab pos="5412105" algn="l"/>
              </a:tabLst>
            </a:pPr>
            <a:r>
              <a:rPr sz="900" spc="-135" baseline="4629" dirty="0">
                <a:latin typeface="Arial"/>
                <a:cs typeface="Arial"/>
              </a:rPr>
              <a:t>H</a:t>
            </a:r>
            <a:r>
              <a:rPr sz="900" spc="52" baseline="4629" dirty="0">
                <a:latin typeface="Arial"/>
                <a:cs typeface="Arial"/>
              </a:rPr>
              <a:t>O</a:t>
            </a:r>
            <a:r>
              <a:rPr sz="900" baseline="4629" dirty="0">
                <a:latin typeface="Arial"/>
                <a:cs typeface="Arial"/>
              </a:rPr>
              <a:t>	</a:t>
            </a:r>
            <a:r>
              <a:rPr sz="900" baseline="-9259" dirty="0">
                <a:latin typeface="Arial"/>
                <a:cs typeface="Arial"/>
              </a:rPr>
              <a:t>O </a:t>
            </a:r>
            <a:r>
              <a:rPr sz="900" spc="-89" baseline="-9259" dirty="0">
                <a:latin typeface="Arial"/>
                <a:cs typeface="Arial"/>
              </a:rPr>
              <a:t> </a:t>
            </a:r>
            <a:r>
              <a:rPr sz="900" baseline="-41666" dirty="0">
                <a:latin typeface="Arial"/>
                <a:cs typeface="Arial"/>
              </a:rPr>
              <a:t>C</a:t>
            </a:r>
            <a:r>
              <a:rPr sz="900" spc="-44" baseline="-41666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O	</a:t>
            </a:r>
            <a:r>
              <a:rPr sz="750" spc="225" baseline="-44444" dirty="0">
                <a:latin typeface="Arial"/>
                <a:cs typeface="Arial"/>
              </a:rPr>
              <a:t>O</a:t>
            </a:r>
            <a:r>
              <a:rPr sz="750" spc="22" baseline="-44444" dirty="0">
                <a:latin typeface="Arial"/>
                <a:cs typeface="Arial"/>
              </a:rPr>
              <a:t>H</a:t>
            </a:r>
            <a:r>
              <a:rPr sz="750" baseline="-44444" dirty="0">
                <a:latin typeface="Arial"/>
                <a:cs typeface="Arial"/>
              </a:rPr>
              <a:t> </a:t>
            </a:r>
            <a:r>
              <a:rPr sz="750" spc="60" baseline="-44444" dirty="0">
                <a:latin typeface="Arial"/>
                <a:cs typeface="Arial"/>
              </a:rPr>
              <a:t> </a:t>
            </a:r>
            <a:r>
              <a:rPr sz="750" spc="30" baseline="-44444" dirty="0">
                <a:latin typeface="Arial"/>
                <a:cs typeface="Arial"/>
              </a:rPr>
              <a:t>O</a:t>
            </a:r>
            <a:r>
              <a:rPr sz="750" baseline="-44444" dirty="0">
                <a:latin typeface="Arial"/>
                <a:cs typeface="Arial"/>
              </a:rPr>
              <a:t>	</a:t>
            </a:r>
            <a:r>
              <a:rPr sz="1600" b="1" spc="-90" dirty="0">
                <a:latin typeface="Calibri"/>
                <a:cs typeface="Calibri"/>
              </a:rPr>
              <a:t>T</a:t>
            </a:r>
            <a:r>
              <a:rPr sz="1600" b="1" spc="-45" dirty="0">
                <a:latin typeface="Calibri"/>
                <a:cs typeface="Calibri"/>
              </a:rPr>
              <a:t>r</a:t>
            </a:r>
            <a:r>
              <a:rPr sz="1600" b="1" spc="-5" dirty="0">
                <a:latin typeface="Calibri"/>
                <a:cs typeface="Calibri"/>
              </a:rPr>
              <a:t>aditi</a:t>
            </a:r>
            <a:r>
              <a:rPr sz="1600" b="1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n</a:t>
            </a:r>
            <a:r>
              <a:rPr sz="1600" b="1" spc="-5" dirty="0">
                <a:latin typeface="Calibri"/>
                <a:cs typeface="Calibri"/>
              </a:rPr>
              <a:t>al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h</a:t>
            </a:r>
            <a:r>
              <a:rPr sz="1600" b="1" spc="-5" dirty="0">
                <a:latin typeface="Calibri"/>
                <a:cs typeface="Calibri"/>
              </a:rPr>
              <a:t>inese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Me</a:t>
            </a:r>
            <a:r>
              <a:rPr sz="1600" b="1" spc="-15" dirty="0">
                <a:latin typeface="Calibri"/>
                <a:cs typeface="Calibri"/>
              </a:rPr>
              <a:t>d</a:t>
            </a:r>
            <a:r>
              <a:rPr sz="1600" b="1" spc="-5" dirty="0">
                <a:latin typeface="Calibri"/>
                <a:cs typeface="Calibri"/>
              </a:rPr>
              <a:t>i</a:t>
            </a:r>
            <a:r>
              <a:rPr sz="1600" b="1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ine</a:t>
            </a:r>
            <a:endParaRPr sz="1600">
              <a:latin typeface="Calibri"/>
              <a:cs typeface="Calibri"/>
            </a:endParaRPr>
          </a:p>
          <a:p>
            <a:pPr marR="3400425" algn="ctr">
              <a:lnSpc>
                <a:spcPts val="480"/>
              </a:lnSpc>
            </a:pPr>
            <a:r>
              <a:rPr sz="600" dirty="0">
                <a:latin typeface="Arial"/>
                <a:cs typeface="Arial"/>
              </a:rPr>
              <a:t>H</a:t>
            </a:r>
            <a:r>
              <a:rPr sz="675" baseline="-18518" dirty="0">
                <a:latin typeface="Arial"/>
                <a:cs typeface="Arial"/>
              </a:rPr>
              <a:t>3</a:t>
            </a:r>
            <a:endParaRPr sz="675" baseline="-18518">
              <a:latin typeface="Arial"/>
              <a:cs typeface="Arial"/>
            </a:endParaRPr>
          </a:p>
          <a:p>
            <a:pPr marL="353060">
              <a:lnSpc>
                <a:spcPts val="840"/>
              </a:lnSpc>
              <a:spcBef>
                <a:spcPts val="315"/>
              </a:spcBef>
              <a:tabLst>
                <a:tab pos="1410970" algn="l"/>
                <a:tab pos="2360295" algn="l"/>
                <a:tab pos="3335654" algn="l"/>
              </a:tabLst>
            </a:pPr>
            <a:r>
              <a:rPr sz="700" b="1" spc="-5" dirty="0">
                <a:latin typeface="Calibri"/>
                <a:cs typeface="Calibri"/>
              </a:rPr>
              <a:t>Cap</a:t>
            </a:r>
            <a:r>
              <a:rPr sz="700" b="1" spc="-10" dirty="0">
                <a:latin typeface="Calibri"/>
                <a:cs typeface="Calibri"/>
              </a:rPr>
              <a:t>s</a:t>
            </a:r>
            <a:r>
              <a:rPr sz="700" b="1" spc="-5" dirty="0">
                <a:latin typeface="Calibri"/>
                <a:cs typeface="Calibri"/>
              </a:rPr>
              <a:t>a</a:t>
            </a:r>
            <a:r>
              <a:rPr sz="700" b="1" spc="-10" dirty="0">
                <a:latin typeface="Calibri"/>
                <a:cs typeface="Calibri"/>
              </a:rPr>
              <a:t>ici</a:t>
            </a:r>
            <a:r>
              <a:rPr sz="700" b="1" spc="-5" dirty="0">
                <a:latin typeface="Calibri"/>
                <a:cs typeface="Calibri"/>
              </a:rPr>
              <a:t>n</a:t>
            </a:r>
            <a:r>
              <a:rPr sz="700" b="1" spc="30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(</a:t>
            </a:r>
            <a:r>
              <a:rPr sz="700" b="1" spc="-15" dirty="0">
                <a:latin typeface="Calibri"/>
                <a:cs typeface="Calibri"/>
              </a:rPr>
              <a:t>6</a:t>
            </a:r>
            <a:r>
              <a:rPr sz="700" b="1" spc="-5" dirty="0">
                <a:latin typeface="Calibri"/>
                <a:cs typeface="Calibri"/>
              </a:rPr>
              <a:t>)</a:t>
            </a:r>
            <a:r>
              <a:rPr sz="700" b="1" dirty="0">
                <a:latin typeface="Calibri"/>
                <a:cs typeface="Calibri"/>
              </a:rPr>
              <a:t>	</a:t>
            </a:r>
            <a:r>
              <a:rPr sz="700" b="1" spc="-5" dirty="0">
                <a:latin typeface="Calibri"/>
                <a:cs typeface="Calibri"/>
              </a:rPr>
              <a:t>D</a:t>
            </a:r>
            <a:r>
              <a:rPr sz="700" b="1" spc="-10" dirty="0">
                <a:latin typeface="Calibri"/>
                <a:cs typeface="Calibri"/>
              </a:rPr>
              <a:t>io</a:t>
            </a:r>
            <a:r>
              <a:rPr sz="700" b="1" spc="-5" dirty="0">
                <a:latin typeface="Calibri"/>
                <a:cs typeface="Calibri"/>
              </a:rPr>
              <a:t>sg</a:t>
            </a:r>
            <a:r>
              <a:rPr sz="700" b="1" spc="-10" dirty="0">
                <a:latin typeface="Calibri"/>
                <a:cs typeface="Calibri"/>
              </a:rPr>
              <a:t>e</a:t>
            </a:r>
            <a:r>
              <a:rPr sz="700" b="1" spc="-5" dirty="0">
                <a:latin typeface="Calibri"/>
                <a:cs typeface="Calibri"/>
              </a:rPr>
              <a:t>n</a:t>
            </a:r>
            <a:r>
              <a:rPr sz="700" b="1" spc="-10" dirty="0">
                <a:latin typeface="Calibri"/>
                <a:cs typeface="Calibri"/>
              </a:rPr>
              <a:t>i</a:t>
            </a:r>
            <a:r>
              <a:rPr sz="700" b="1" spc="-5" dirty="0">
                <a:latin typeface="Calibri"/>
                <a:cs typeface="Calibri"/>
              </a:rPr>
              <a:t>n</a:t>
            </a:r>
            <a:r>
              <a:rPr sz="700" b="1" spc="15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(</a:t>
            </a:r>
            <a:r>
              <a:rPr sz="700" b="1" spc="-15" dirty="0">
                <a:latin typeface="Calibri"/>
                <a:cs typeface="Calibri"/>
              </a:rPr>
              <a:t>7</a:t>
            </a:r>
            <a:r>
              <a:rPr sz="700" b="1" spc="-5" dirty="0">
                <a:latin typeface="Calibri"/>
                <a:cs typeface="Calibri"/>
              </a:rPr>
              <a:t>)</a:t>
            </a:r>
            <a:r>
              <a:rPr sz="700" b="1" dirty="0">
                <a:latin typeface="Calibri"/>
                <a:cs typeface="Calibri"/>
              </a:rPr>
              <a:t>	</a:t>
            </a:r>
            <a:r>
              <a:rPr sz="700" b="1" spc="-10" dirty="0">
                <a:latin typeface="Calibri"/>
                <a:cs typeface="Calibri"/>
              </a:rPr>
              <a:t>No</a:t>
            </a:r>
            <a:r>
              <a:rPr sz="700" b="1" spc="-5" dirty="0">
                <a:latin typeface="Calibri"/>
                <a:cs typeface="Calibri"/>
              </a:rPr>
              <a:t>s</a:t>
            </a:r>
            <a:r>
              <a:rPr sz="700" b="1" spc="-15" dirty="0">
                <a:latin typeface="Calibri"/>
                <a:cs typeface="Calibri"/>
              </a:rPr>
              <a:t>c</a:t>
            </a:r>
            <a:r>
              <a:rPr sz="700" b="1" spc="-5" dirty="0">
                <a:latin typeface="Calibri"/>
                <a:cs typeface="Calibri"/>
              </a:rPr>
              <a:t>ap</a:t>
            </a:r>
            <a:r>
              <a:rPr sz="700" b="1" spc="-10" dirty="0">
                <a:latin typeface="Calibri"/>
                <a:cs typeface="Calibri"/>
              </a:rPr>
              <a:t>i</a:t>
            </a:r>
            <a:r>
              <a:rPr sz="700" b="1" spc="-5" dirty="0">
                <a:latin typeface="Calibri"/>
                <a:cs typeface="Calibri"/>
              </a:rPr>
              <a:t>ne</a:t>
            </a:r>
            <a:r>
              <a:rPr sz="700" b="1" spc="25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(</a:t>
            </a:r>
            <a:r>
              <a:rPr sz="700" b="1" spc="-15" dirty="0">
                <a:latin typeface="Calibri"/>
                <a:cs typeface="Calibri"/>
              </a:rPr>
              <a:t>8</a:t>
            </a:r>
            <a:r>
              <a:rPr sz="700" b="1" spc="-5" dirty="0">
                <a:latin typeface="Calibri"/>
                <a:cs typeface="Calibri"/>
              </a:rPr>
              <a:t>)</a:t>
            </a:r>
            <a:r>
              <a:rPr sz="700" b="1" dirty="0">
                <a:latin typeface="Calibri"/>
                <a:cs typeface="Calibri"/>
              </a:rPr>
              <a:t>	</a:t>
            </a:r>
            <a:r>
              <a:rPr sz="700" b="1" spc="-10" dirty="0">
                <a:latin typeface="Calibri"/>
                <a:cs typeface="Calibri"/>
              </a:rPr>
              <a:t>G</a:t>
            </a:r>
            <a:r>
              <a:rPr sz="700" b="1" spc="-5" dirty="0">
                <a:latin typeface="Calibri"/>
                <a:cs typeface="Calibri"/>
              </a:rPr>
              <a:t>a</a:t>
            </a:r>
            <a:r>
              <a:rPr sz="700" b="1" spc="-10" dirty="0">
                <a:latin typeface="Calibri"/>
                <a:cs typeface="Calibri"/>
              </a:rPr>
              <a:t>mbo</a:t>
            </a:r>
            <a:r>
              <a:rPr sz="700" b="1" dirty="0">
                <a:latin typeface="Calibri"/>
                <a:cs typeface="Calibri"/>
              </a:rPr>
              <a:t>g</a:t>
            </a:r>
            <a:r>
              <a:rPr sz="700" b="1" spc="-10" dirty="0">
                <a:latin typeface="Calibri"/>
                <a:cs typeface="Calibri"/>
              </a:rPr>
              <a:t>i</a:t>
            </a:r>
            <a:r>
              <a:rPr sz="700" b="1" spc="-5" dirty="0">
                <a:latin typeface="Calibri"/>
                <a:cs typeface="Calibri"/>
              </a:rPr>
              <a:t>c</a:t>
            </a:r>
            <a:r>
              <a:rPr sz="700" b="1" spc="30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a</a:t>
            </a:r>
            <a:r>
              <a:rPr sz="700" b="1" spc="-10" dirty="0">
                <a:latin typeface="Calibri"/>
                <a:cs typeface="Calibri"/>
              </a:rPr>
              <a:t>ci</a:t>
            </a:r>
            <a:r>
              <a:rPr sz="700" b="1" spc="-5" dirty="0">
                <a:latin typeface="Calibri"/>
                <a:cs typeface="Calibri"/>
              </a:rPr>
              <a:t>d</a:t>
            </a:r>
            <a:r>
              <a:rPr sz="700" b="1" spc="15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(</a:t>
            </a:r>
            <a:r>
              <a:rPr sz="700" b="1" spc="-15" dirty="0">
                <a:latin typeface="Calibri"/>
                <a:cs typeface="Calibri"/>
              </a:rPr>
              <a:t>9</a:t>
            </a:r>
            <a:r>
              <a:rPr sz="700" b="1" spc="-5" dirty="0">
                <a:latin typeface="Calibri"/>
                <a:cs typeface="Calibri"/>
              </a:rPr>
              <a:t>)</a:t>
            </a:r>
            <a:endParaRPr sz="700">
              <a:latin typeface="Calibri"/>
              <a:cs typeface="Calibri"/>
            </a:endParaRPr>
          </a:p>
          <a:p>
            <a:pPr marL="5296535">
              <a:lnSpc>
                <a:spcPts val="715"/>
              </a:lnSpc>
              <a:tabLst>
                <a:tab pos="6251575" algn="l"/>
                <a:tab pos="7164705" algn="l"/>
                <a:tab pos="8512175" algn="l"/>
              </a:tabLst>
            </a:pPr>
            <a:r>
              <a:rPr sz="600" spc="-40" dirty="0">
                <a:latin typeface="Arial"/>
                <a:cs typeface="Arial"/>
              </a:rPr>
              <a:t>O</a:t>
            </a:r>
            <a:r>
              <a:rPr sz="600" spc="30" dirty="0">
                <a:latin typeface="Arial"/>
                <a:cs typeface="Arial"/>
              </a:rPr>
              <a:t>H</a:t>
            </a:r>
            <a:r>
              <a:rPr sz="600" dirty="0">
                <a:latin typeface="Arial"/>
                <a:cs typeface="Arial"/>
              </a:rPr>
              <a:t>	</a:t>
            </a:r>
            <a:r>
              <a:rPr sz="900" spc="22" baseline="4629" dirty="0">
                <a:latin typeface="Arial"/>
                <a:cs typeface="Arial"/>
              </a:rPr>
              <a:t>O</a:t>
            </a:r>
            <a:r>
              <a:rPr sz="900" baseline="4629" dirty="0">
                <a:latin typeface="Arial"/>
                <a:cs typeface="Arial"/>
              </a:rPr>
              <a:t>	</a:t>
            </a:r>
            <a:r>
              <a:rPr sz="900" spc="-15" baseline="23148" dirty="0">
                <a:latin typeface="Arial"/>
                <a:cs typeface="Arial"/>
              </a:rPr>
              <a:t>H</a:t>
            </a:r>
            <a:r>
              <a:rPr sz="900" spc="104" baseline="23148" dirty="0">
                <a:latin typeface="Arial"/>
                <a:cs typeface="Arial"/>
              </a:rPr>
              <a:t>OO</a:t>
            </a:r>
            <a:r>
              <a:rPr sz="900" spc="37" baseline="23148" dirty="0">
                <a:latin typeface="Arial"/>
                <a:cs typeface="Arial"/>
              </a:rPr>
              <a:t>C</a:t>
            </a:r>
            <a:r>
              <a:rPr sz="900" baseline="23148" dirty="0">
                <a:latin typeface="Arial"/>
                <a:cs typeface="Arial"/>
              </a:rPr>
              <a:t>	</a:t>
            </a:r>
            <a:r>
              <a:rPr sz="600" spc="-45" dirty="0">
                <a:latin typeface="Arial"/>
                <a:cs typeface="Arial"/>
              </a:rPr>
              <a:t>OH</a:t>
            </a:r>
            <a:endParaRPr sz="600">
              <a:latin typeface="Arial"/>
              <a:cs typeface="Arial"/>
            </a:endParaRPr>
          </a:p>
          <a:p>
            <a:pPr marR="347345" algn="r">
              <a:lnSpc>
                <a:spcPts val="475"/>
              </a:lnSpc>
              <a:tabLst>
                <a:tab pos="923290" algn="l"/>
                <a:tab pos="3215640" algn="l"/>
              </a:tabLst>
            </a:pPr>
            <a:r>
              <a:rPr sz="600" spc="-40" dirty="0">
                <a:latin typeface="Arial"/>
                <a:cs typeface="Arial"/>
              </a:rPr>
              <a:t>O</a:t>
            </a:r>
            <a:r>
              <a:rPr sz="600" spc="30" dirty="0">
                <a:latin typeface="Arial"/>
                <a:cs typeface="Arial"/>
              </a:rPr>
              <a:t>H</a:t>
            </a:r>
            <a:r>
              <a:rPr sz="600" dirty="0">
                <a:latin typeface="Arial"/>
                <a:cs typeface="Arial"/>
              </a:rPr>
              <a:t>	</a:t>
            </a:r>
            <a:r>
              <a:rPr sz="900" spc="22" baseline="18518" dirty="0">
                <a:latin typeface="Arial"/>
                <a:cs typeface="Arial"/>
              </a:rPr>
              <a:t>O</a:t>
            </a:r>
            <a:r>
              <a:rPr sz="900" baseline="18518" dirty="0">
                <a:latin typeface="Arial"/>
                <a:cs typeface="Arial"/>
              </a:rPr>
              <a:t>	</a:t>
            </a:r>
            <a:r>
              <a:rPr sz="600" spc="-45" dirty="0">
                <a:latin typeface="Arial"/>
                <a:cs typeface="Arial"/>
              </a:rPr>
              <a:t>OH</a:t>
            </a:r>
            <a:endParaRPr sz="600">
              <a:latin typeface="Arial"/>
              <a:cs typeface="Arial"/>
            </a:endParaRPr>
          </a:p>
          <a:p>
            <a:pPr marR="4373245" algn="ctr">
              <a:lnSpc>
                <a:spcPts val="480"/>
              </a:lnSpc>
              <a:tabLst>
                <a:tab pos="3043555" algn="l"/>
              </a:tabLst>
            </a:pPr>
            <a:r>
              <a:rPr sz="600" spc="-5" dirty="0">
                <a:latin typeface="Arial"/>
                <a:cs typeface="Arial"/>
              </a:rPr>
              <a:t>O</a:t>
            </a:r>
            <a:r>
              <a:rPr sz="600" dirty="0">
                <a:latin typeface="Arial"/>
                <a:cs typeface="Arial"/>
              </a:rPr>
              <a:t>H	</a:t>
            </a:r>
            <a:r>
              <a:rPr sz="900" spc="-22" baseline="-37037" dirty="0">
                <a:latin typeface="Arial"/>
                <a:cs typeface="Arial"/>
              </a:rPr>
              <a:t>O</a:t>
            </a:r>
            <a:endParaRPr sz="900" baseline="-37037">
              <a:latin typeface="Arial"/>
              <a:cs typeface="Arial"/>
            </a:endParaRPr>
          </a:p>
          <a:p>
            <a:pPr marL="987425">
              <a:lnSpc>
                <a:spcPct val="100000"/>
              </a:lnSpc>
              <a:spcBef>
                <a:spcPts val="105"/>
              </a:spcBef>
              <a:tabLst>
                <a:tab pos="1644650" algn="l"/>
                <a:tab pos="2755900" algn="l"/>
                <a:tab pos="3497579" algn="l"/>
                <a:tab pos="3739515" algn="l"/>
                <a:tab pos="4699635" algn="l"/>
                <a:tab pos="5553075" algn="l"/>
                <a:tab pos="6809105" algn="l"/>
                <a:tab pos="7914005" algn="l"/>
                <a:tab pos="8283575" algn="l"/>
              </a:tabLst>
            </a:pPr>
            <a:r>
              <a:rPr sz="900" baseline="4629" dirty="0">
                <a:latin typeface="Arial"/>
                <a:cs typeface="Arial"/>
              </a:rPr>
              <a:t>OH	</a:t>
            </a:r>
            <a:r>
              <a:rPr sz="900" spc="22" baseline="13888" dirty="0">
                <a:latin typeface="Arial"/>
                <a:cs typeface="Arial"/>
              </a:rPr>
              <a:t>O   </a:t>
            </a:r>
            <a:r>
              <a:rPr sz="900" spc="104" baseline="13888" dirty="0">
                <a:latin typeface="Arial"/>
                <a:cs typeface="Arial"/>
              </a:rPr>
              <a:t> </a:t>
            </a:r>
            <a:r>
              <a:rPr sz="900" spc="-127" baseline="13888" dirty="0">
                <a:latin typeface="Arial"/>
                <a:cs typeface="Arial"/>
              </a:rPr>
              <a:t>C</a:t>
            </a:r>
            <a:r>
              <a:rPr sz="900" spc="22" baseline="13888" dirty="0">
                <a:latin typeface="Arial"/>
                <a:cs typeface="Arial"/>
              </a:rPr>
              <a:t>H</a:t>
            </a:r>
            <a:r>
              <a:rPr sz="900" spc="-104" baseline="13888" dirty="0">
                <a:latin typeface="Arial"/>
                <a:cs typeface="Arial"/>
              </a:rPr>
              <a:t> </a:t>
            </a:r>
            <a:r>
              <a:rPr sz="450" spc="5" dirty="0">
                <a:latin typeface="Arial"/>
                <a:cs typeface="Arial"/>
              </a:rPr>
              <a:t>3</a:t>
            </a:r>
            <a:r>
              <a:rPr sz="450" dirty="0">
                <a:latin typeface="Arial"/>
                <a:cs typeface="Arial"/>
              </a:rPr>
              <a:t>	</a:t>
            </a:r>
            <a:r>
              <a:rPr sz="900" spc="-22" baseline="-13888" dirty="0">
                <a:latin typeface="Arial"/>
                <a:cs typeface="Arial"/>
              </a:rPr>
              <a:t>H</a:t>
            </a:r>
            <a:r>
              <a:rPr sz="900" baseline="-13888" dirty="0">
                <a:latin typeface="Arial"/>
                <a:cs typeface="Arial"/>
              </a:rPr>
              <a:t>	</a:t>
            </a:r>
            <a:r>
              <a:rPr sz="900" spc="-104" baseline="-23148" dirty="0">
                <a:latin typeface="Arial"/>
                <a:cs typeface="Arial"/>
              </a:rPr>
              <a:t>H</a:t>
            </a:r>
            <a:r>
              <a:rPr sz="900" spc="-22" baseline="-23148" dirty="0">
                <a:latin typeface="Arial"/>
                <a:cs typeface="Arial"/>
              </a:rPr>
              <a:t>O</a:t>
            </a:r>
            <a:r>
              <a:rPr sz="900" baseline="-23148" dirty="0">
                <a:latin typeface="Arial"/>
                <a:cs typeface="Arial"/>
              </a:rPr>
              <a:t>	</a:t>
            </a:r>
            <a:r>
              <a:rPr sz="900" spc="-22" baseline="-13888" dirty="0">
                <a:latin typeface="Arial"/>
                <a:cs typeface="Arial"/>
              </a:rPr>
              <a:t>O</a:t>
            </a:r>
            <a:r>
              <a:rPr sz="900" baseline="-13888" dirty="0">
                <a:latin typeface="Arial"/>
                <a:cs typeface="Arial"/>
              </a:rPr>
              <a:t>	</a:t>
            </a:r>
            <a:r>
              <a:rPr sz="600" spc="-5" dirty="0">
                <a:latin typeface="Arial"/>
                <a:cs typeface="Arial"/>
              </a:rPr>
              <a:t>H</a:t>
            </a:r>
            <a:r>
              <a:rPr sz="600" spc="30" dirty="0">
                <a:latin typeface="Arial"/>
                <a:cs typeface="Arial"/>
              </a:rPr>
              <a:t>O</a:t>
            </a:r>
            <a:r>
              <a:rPr sz="600" dirty="0">
                <a:latin typeface="Arial"/>
                <a:cs typeface="Arial"/>
              </a:rPr>
              <a:t>	</a:t>
            </a:r>
            <a:r>
              <a:rPr sz="900" spc="37" baseline="13888" dirty="0">
                <a:latin typeface="Arial"/>
                <a:cs typeface="Arial"/>
              </a:rPr>
              <a:t>H</a:t>
            </a:r>
            <a:r>
              <a:rPr sz="450" spc="-15" dirty="0">
                <a:latin typeface="Arial"/>
                <a:cs typeface="Arial"/>
              </a:rPr>
              <a:t>3</a:t>
            </a:r>
            <a:r>
              <a:rPr sz="900" spc="37" baseline="13888" dirty="0">
                <a:latin typeface="Arial"/>
                <a:cs typeface="Arial"/>
              </a:rPr>
              <a:t>C</a:t>
            </a:r>
            <a:r>
              <a:rPr sz="900" spc="22" baseline="13888" dirty="0">
                <a:latin typeface="Arial"/>
                <a:cs typeface="Arial"/>
              </a:rPr>
              <a:t>O</a:t>
            </a:r>
            <a:r>
              <a:rPr sz="900" baseline="13888" dirty="0">
                <a:latin typeface="Arial"/>
                <a:cs typeface="Arial"/>
              </a:rPr>
              <a:t>	</a:t>
            </a:r>
            <a:r>
              <a:rPr sz="900" spc="37" baseline="-37037" dirty="0">
                <a:latin typeface="Arial"/>
                <a:cs typeface="Arial"/>
              </a:rPr>
              <a:t>O</a:t>
            </a:r>
            <a:r>
              <a:rPr sz="900" baseline="-37037" dirty="0">
                <a:latin typeface="Arial"/>
                <a:cs typeface="Arial"/>
              </a:rPr>
              <a:t>	</a:t>
            </a:r>
            <a:r>
              <a:rPr sz="600" spc="-5" dirty="0">
                <a:latin typeface="Arial"/>
                <a:cs typeface="Arial"/>
              </a:rPr>
              <a:t>H</a:t>
            </a:r>
            <a:r>
              <a:rPr sz="600" spc="35" dirty="0">
                <a:latin typeface="Arial"/>
                <a:cs typeface="Arial"/>
              </a:rPr>
              <a:t>O</a:t>
            </a:r>
            <a:r>
              <a:rPr sz="600" dirty="0">
                <a:latin typeface="Arial"/>
                <a:cs typeface="Arial"/>
              </a:rPr>
              <a:t>	</a:t>
            </a:r>
            <a:r>
              <a:rPr sz="600" spc="35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  <a:p>
            <a:pPr marL="187960">
              <a:lnSpc>
                <a:spcPts val="540"/>
              </a:lnSpc>
              <a:spcBef>
                <a:spcPts val="370"/>
              </a:spcBef>
              <a:tabLst>
                <a:tab pos="574040" algn="l"/>
                <a:tab pos="1874520" algn="l"/>
                <a:tab pos="6084570" algn="l"/>
              </a:tabLst>
            </a:pPr>
            <a:r>
              <a:rPr sz="600" dirty="0">
                <a:latin typeface="Arial"/>
                <a:cs typeface="Arial"/>
              </a:rPr>
              <a:t>HO	O	</a:t>
            </a:r>
            <a:r>
              <a:rPr sz="900" spc="-127" baseline="13888" dirty="0">
                <a:latin typeface="Arial"/>
                <a:cs typeface="Arial"/>
              </a:rPr>
              <a:t>C</a:t>
            </a:r>
            <a:r>
              <a:rPr sz="900" spc="22" baseline="13888" dirty="0">
                <a:latin typeface="Arial"/>
                <a:cs typeface="Arial"/>
              </a:rPr>
              <a:t>H</a:t>
            </a:r>
            <a:r>
              <a:rPr sz="900" spc="-97" baseline="13888" dirty="0">
                <a:latin typeface="Arial"/>
                <a:cs typeface="Arial"/>
              </a:rPr>
              <a:t> </a:t>
            </a:r>
            <a:r>
              <a:rPr sz="675" spc="7" baseline="6172" dirty="0">
                <a:latin typeface="Arial"/>
                <a:cs typeface="Arial"/>
              </a:rPr>
              <a:t>3</a:t>
            </a:r>
            <a:r>
              <a:rPr sz="675" baseline="6172" dirty="0">
                <a:latin typeface="Arial"/>
                <a:cs typeface="Arial"/>
              </a:rPr>
              <a:t>	</a:t>
            </a:r>
            <a:r>
              <a:rPr sz="900" spc="22" baseline="13888" dirty="0">
                <a:latin typeface="Arial"/>
                <a:cs typeface="Arial"/>
              </a:rPr>
              <a:t>N</a:t>
            </a:r>
            <a:endParaRPr sz="900" baseline="13888">
              <a:latin typeface="Arial"/>
              <a:cs typeface="Arial"/>
            </a:endParaRPr>
          </a:p>
          <a:p>
            <a:pPr marR="575945" algn="r">
              <a:lnSpc>
                <a:spcPts val="525"/>
              </a:lnSpc>
              <a:tabLst>
                <a:tab pos="461009" algn="l"/>
                <a:tab pos="1103630" algn="l"/>
                <a:tab pos="5466080" algn="l"/>
              </a:tabLst>
            </a:pPr>
            <a:r>
              <a:rPr sz="600" spc="-25" dirty="0">
                <a:latin typeface="Arial"/>
                <a:cs typeface="Arial"/>
              </a:rPr>
              <a:t>C</a:t>
            </a:r>
            <a:r>
              <a:rPr sz="600" spc="-60" dirty="0">
                <a:latin typeface="Arial"/>
                <a:cs typeface="Arial"/>
              </a:rPr>
              <a:t>OO</a:t>
            </a:r>
            <a:r>
              <a:rPr sz="600" spc="-15" dirty="0">
                <a:latin typeface="Arial"/>
                <a:cs typeface="Arial"/>
              </a:rPr>
              <a:t>H</a:t>
            </a:r>
            <a:r>
              <a:rPr sz="600" dirty="0">
                <a:latin typeface="Arial"/>
                <a:cs typeface="Arial"/>
              </a:rPr>
              <a:t>	</a:t>
            </a:r>
            <a:r>
              <a:rPr sz="900" spc="-104" baseline="13888" dirty="0">
                <a:latin typeface="Arial"/>
                <a:cs typeface="Arial"/>
              </a:rPr>
              <a:t>H</a:t>
            </a:r>
            <a:r>
              <a:rPr sz="900" spc="-22" baseline="13888" dirty="0">
                <a:latin typeface="Arial"/>
                <a:cs typeface="Arial"/>
              </a:rPr>
              <a:t>O</a:t>
            </a:r>
            <a:r>
              <a:rPr sz="900" baseline="13888" dirty="0">
                <a:latin typeface="Arial"/>
                <a:cs typeface="Arial"/>
              </a:rPr>
              <a:t>	</a:t>
            </a:r>
            <a:r>
              <a:rPr sz="900" spc="-157" baseline="13888" dirty="0">
                <a:latin typeface="Arial"/>
                <a:cs typeface="Arial"/>
              </a:rPr>
              <a:t>O</a:t>
            </a:r>
            <a:r>
              <a:rPr sz="900" spc="-22" baseline="13888" dirty="0">
                <a:latin typeface="Arial"/>
                <a:cs typeface="Arial"/>
              </a:rPr>
              <a:t>H</a:t>
            </a:r>
            <a:r>
              <a:rPr sz="900" baseline="13888" dirty="0">
                <a:latin typeface="Arial"/>
                <a:cs typeface="Arial"/>
              </a:rPr>
              <a:t>	</a:t>
            </a:r>
            <a:r>
              <a:rPr sz="900" spc="-67" baseline="4629" dirty="0">
                <a:latin typeface="Arial"/>
                <a:cs typeface="Arial"/>
              </a:rPr>
              <a:t>OH</a:t>
            </a:r>
            <a:endParaRPr sz="900" baseline="4629">
              <a:latin typeface="Arial"/>
              <a:cs typeface="Arial"/>
            </a:endParaRPr>
          </a:p>
          <a:p>
            <a:pPr marL="1393825">
              <a:lnSpc>
                <a:spcPts val="484"/>
              </a:lnSpc>
              <a:tabLst>
                <a:tab pos="4913630" algn="l"/>
                <a:tab pos="5853430" algn="l"/>
                <a:tab pos="6750050" algn="l"/>
                <a:tab pos="8283575" algn="l"/>
              </a:tabLst>
            </a:pPr>
            <a:r>
              <a:rPr sz="900" spc="60" baseline="9259" dirty="0">
                <a:latin typeface="Arial"/>
                <a:cs typeface="Arial"/>
              </a:rPr>
              <a:t>H</a:t>
            </a:r>
            <a:r>
              <a:rPr sz="450" spc="-20" dirty="0">
                <a:latin typeface="Arial"/>
                <a:cs typeface="Arial"/>
              </a:rPr>
              <a:t>3</a:t>
            </a:r>
            <a:r>
              <a:rPr sz="900" spc="22" baseline="9259" dirty="0">
                <a:latin typeface="Arial"/>
                <a:cs typeface="Arial"/>
              </a:rPr>
              <a:t>C</a:t>
            </a:r>
            <a:r>
              <a:rPr sz="900" baseline="9259" dirty="0">
                <a:latin typeface="Arial"/>
                <a:cs typeface="Arial"/>
              </a:rPr>
              <a:t>	</a:t>
            </a:r>
            <a:r>
              <a:rPr sz="600" spc="-40" dirty="0">
                <a:latin typeface="Arial"/>
                <a:cs typeface="Arial"/>
              </a:rPr>
              <a:t>O</a:t>
            </a:r>
            <a:r>
              <a:rPr sz="600" spc="30" dirty="0">
                <a:latin typeface="Arial"/>
                <a:cs typeface="Arial"/>
              </a:rPr>
              <a:t>H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spc="30" dirty="0">
                <a:latin typeface="Arial"/>
                <a:cs typeface="Arial"/>
              </a:rPr>
              <a:t>O</a:t>
            </a:r>
            <a:r>
              <a:rPr sz="600" dirty="0">
                <a:latin typeface="Arial"/>
                <a:cs typeface="Arial"/>
              </a:rPr>
              <a:t>	</a:t>
            </a:r>
            <a:r>
              <a:rPr sz="900" spc="-15" baseline="13888" dirty="0">
                <a:latin typeface="Arial"/>
                <a:cs typeface="Arial"/>
              </a:rPr>
              <a:t>O</a:t>
            </a:r>
            <a:r>
              <a:rPr sz="900" spc="-22" baseline="13888" dirty="0">
                <a:latin typeface="Arial"/>
                <a:cs typeface="Arial"/>
              </a:rPr>
              <a:t>C</a:t>
            </a:r>
            <a:r>
              <a:rPr sz="900" spc="22" baseline="13888" dirty="0">
                <a:latin typeface="Arial"/>
                <a:cs typeface="Arial"/>
              </a:rPr>
              <a:t>H</a:t>
            </a:r>
            <a:r>
              <a:rPr sz="900" spc="-172" baseline="13888" dirty="0">
                <a:latin typeface="Arial"/>
                <a:cs typeface="Arial"/>
              </a:rPr>
              <a:t> </a:t>
            </a:r>
            <a:r>
              <a:rPr sz="675" spc="15" baseline="6172" dirty="0">
                <a:latin typeface="Arial"/>
                <a:cs typeface="Arial"/>
              </a:rPr>
              <a:t>3</a:t>
            </a:r>
            <a:r>
              <a:rPr sz="675" baseline="6172" dirty="0">
                <a:latin typeface="Arial"/>
                <a:cs typeface="Arial"/>
              </a:rPr>
              <a:t>	</a:t>
            </a:r>
            <a:r>
              <a:rPr sz="900" spc="-15" baseline="32407" dirty="0">
                <a:latin typeface="Arial"/>
                <a:cs typeface="Arial"/>
              </a:rPr>
              <a:t>H</a:t>
            </a:r>
            <a:r>
              <a:rPr sz="900" spc="37" baseline="32407" dirty="0">
                <a:latin typeface="Arial"/>
                <a:cs typeface="Arial"/>
              </a:rPr>
              <a:t>O</a:t>
            </a:r>
            <a:r>
              <a:rPr sz="900" baseline="32407" dirty="0">
                <a:latin typeface="Arial"/>
                <a:cs typeface="Arial"/>
              </a:rPr>
              <a:t>	</a:t>
            </a:r>
            <a:r>
              <a:rPr sz="600" spc="35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  <a:p>
            <a:pPr marL="739140">
              <a:lnSpc>
                <a:spcPts val="500"/>
              </a:lnSpc>
              <a:tabLst>
                <a:tab pos="1644650" algn="l"/>
                <a:tab pos="2260600" algn="l"/>
                <a:tab pos="3698240" algn="l"/>
              </a:tabLst>
            </a:pPr>
            <a:r>
              <a:rPr sz="900" spc="-7" baseline="-18518" dirty="0">
                <a:latin typeface="Arial"/>
                <a:cs typeface="Arial"/>
              </a:rPr>
              <a:t>O</a:t>
            </a:r>
            <a:r>
              <a:rPr sz="900" baseline="-18518" dirty="0">
                <a:latin typeface="Arial"/>
                <a:cs typeface="Arial"/>
              </a:rPr>
              <a:t>H	</a:t>
            </a:r>
            <a:r>
              <a:rPr sz="900" spc="22" baseline="-27777" dirty="0">
                <a:latin typeface="Arial"/>
                <a:cs typeface="Arial"/>
              </a:rPr>
              <a:t>O</a:t>
            </a:r>
            <a:r>
              <a:rPr sz="900" baseline="-27777" dirty="0">
                <a:latin typeface="Arial"/>
                <a:cs typeface="Arial"/>
              </a:rPr>
              <a:t>	</a:t>
            </a:r>
            <a:r>
              <a:rPr sz="900" spc="-37" baseline="-50925" dirty="0">
                <a:latin typeface="Arial"/>
                <a:cs typeface="Arial"/>
              </a:rPr>
              <a:t>H</a:t>
            </a:r>
            <a:r>
              <a:rPr sz="900" spc="-22" baseline="-50925" dirty="0">
                <a:latin typeface="Arial"/>
                <a:cs typeface="Arial"/>
              </a:rPr>
              <a:t>O</a:t>
            </a:r>
            <a:r>
              <a:rPr sz="900" baseline="-50925" dirty="0">
                <a:latin typeface="Arial"/>
                <a:cs typeface="Arial"/>
              </a:rPr>
              <a:t>	</a:t>
            </a:r>
            <a:r>
              <a:rPr sz="900" spc="-22" baseline="-55555" dirty="0">
                <a:latin typeface="Arial"/>
                <a:cs typeface="Arial"/>
              </a:rPr>
              <a:t>O</a:t>
            </a:r>
            <a:r>
              <a:rPr sz="900" baseline="-55555" dirty="0">
                <a:latin typeface="Arial"/>
                <a:cs typeface="Arial"/>
              </a:rPr>
              <a:t>  </a:t>
            </a:r>
            <a:r>
              <a:rPr sz="900" spc="44" baseline="-55555" dirty="0">
                <a:latin typeface="Arial"/>
                <a:cs typeface="Arial"/>
              </a:rPr>
              <a:t> </a:t>
            </a:r>
            <a:r>
              <a:rPr sz="600" spc="-15" dirty="0">
                <a:latin typeface="Arial"/>
                <a:cs typeface="Arial"/>
              </a:rPr>
              <a:t>O</a:t>
            </a:r>
            <a:r>
              <a:rPr sz="600" dirty="0">
                <a:latin typeface="Arial"/>
                <a:cs typeface="Arial"/>
              </a:rPr>
              <a:t>    </a:t>
            </a:r>
            <a:r>
              <a:rPr sz="600" spc="30" dirty="0">
                <a:latin typeface="Arial"/>
                <a:cs typeface="Arial"/>
              </a:rPr>
              <a:t> </a:t>
            </a:r>
            <a:r>
              <a:rPr sz="600" spc="-105" dirty="0">
                <a:latin typeface="Arial"/>
                <a:cs typeface="Arial"/>
              </a:rPr>
              <a:t>OH</a:t>
            </a:r>
            <a:endParaRPr sz="600">
              <a:latin typeface="Arial"/>
              <a:cs typeface="Arial"/>
            </a:endParaRPr>
          </a:p>
          <a:p>
            <a:pPr marL="408305">
              <a:lnSpc>
                <a:spcPts val="585"/>
              </a:lnSpc>
              <a:spcBef>
                <a:spcPts val="254"/>
              </a:spcBef>
            </a:pPr>
            <a:r>
              <a:rPr sz="600" spc="-5" dirty="0">
                <a:latin typeface="Arial"/>
                <a:cs typeface="Arial"/>
              </a:rPr>
              <a:t>O</a:t>
            </a:r>
            <a:r>
              <a:rPr sz="600" dirty="0">
                <a:latin typeface="Arial"/>
                <a:cs typeface="Arial"/>
              </a:rPr>
              <a:t>H </a:t>
            </a:r>
            <a:r>
              <a:rPr sz="600" spc="6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  <a:p>
            <a:pPr marL="4975860">
              <a:lnSpc>
                <a:spcPts val="705"/>
              </a:lnSpc>
              <a:tabLst>
                <a:tab pos="5857875" algn="l"/>
                <a:tab pos="6938009" algn="l"/>
                <a:tab pos="8197215" algn="l"/>
              </a:tabLst>
            </a:pPr>
            <a:r>
              <a:rPr sz="1050" b="1" baseline="7936" dirty="0">
                <a:latin typeface="Calibri"/>
                <a:cs typeface="Calibri"/>
              </a:rPr>
              <a:t>B</a:t>
            </a:r>
            <a:r>
              <a:rPr sz="1050" b="1" spc="-7" baseline="7936" dirty="0">
                <a:latin typeface="Calibri"/>
                <a:cs typeface="Calibri"/>
              </a:rPr>
              <a:t>u</a:t>
            </a:r>
            <a:r>
              <a:rPr sz="1050" b="1" spc="-15" baseline="7936" dirty="0">
                <a:latin typeface="Calibri"/>
                <a:cs typeface="Calibri"/>
              </a:rPr>
              <a:t>tei</a:t>
            </a:r>
            <a:r>
              <a:rPr sz="1050" b="1" spc="-7" baseline="7936" dirty="0">
                <a:latin typeface="Calibri"/>
                <a:cs typeface="Calibri"/>
              </a:rPr>
              <a:t>n</a:t>
            </a:r>
            <a:r>
              <a:rPr sz="1050" b="1" spc="7" baseline="7936" dirty="0">
                <a:latin typeface="Calibri"/>
                <a:cs typeface="Calibri"/>
              </a:rPr>
              <a:t> </a:t>
            </a:r>
            <a:r>
              <a:rPr sz="1050" b="1" spc="-7" baseline="7936" dirty="0">
                <a:latin typeface="Calibri"/>
                <a:cs typeface="Calibri"/>
              </a:rPr>
              <a:t>(</a:t>
            </a:r>
            <a:r>
              <a:rPr sz="1050" b="1" spc="-22" baseline="7936" dirty="0">
                <a:latin typeface="Calibri"/>
                <a:cs typeface="Calibri"/>
              </a:rPr>
              <a:t>1</a:t>
            </a:r>
            <a:r>
              <a:rPr sz="1050" b="1" spc="-7" baseline="7936" dirty="0">
                <a:latin typeface="Calibri"/>
                <a:cs typeface="Calibri"/>
              </a:rPr>
              <a:t>)</a:t>
            </a:r>
            <a:r>
              <a:rPr sz="1050" b="1" baseline="7936" dirty="0">
                <a:latin typeface="Calibri"/>
                <a:cs typeface="Calibri"/>
              </a:rPr>
              <a:t>	B</a:t>
            </a:r>
            <a:r>
              <a:rPr sz="1050" b="1" spc="-15" baseline="7936" dirty="0">
                <a:latin typeface="Calibri"/>
                <a:cs typeface="Calibri"/>
              </a:rPr>
              <a:t>e</a:t>
            </a:r>
            <a:r>
              <a:rPr sz="1050" b="1" spc="-7" baseline="7936" dirty="0">
                <a:latin typeface="Calibri"/>
                <a:cs typeface="Calibri"/>
              </a:rPr>
              <a:t>rb</a:t>
            </a:r>
            <a:r>
              <a:rPr sz="1050" b="1" spc="-15" baseline="7936" dirty="0">
                <a:latin typeface="Calibri"/>
                <a:cs typeface="Calibri"/>
              </a:rPr>
              <a:t>e</a:t>
            </a:r>
            <a:r>
              <a:rPr sz="1050" b="1" spc="-7" baseline="7936" dirty="0">
                <a:latin typeface="Calibri"/>
                <a:cs typeface="Calibri"/>
              </a:rPr>
              <a:t>r</a:t>
            </a:r>
            <a:r>
              <a:rPr sz="1050" b="1" spc="-15" baseline="7936" dirty="0">
                <a:latin typeface="Calibri"/>
                <a:cs typeface="Calibri"/>
              </a:rPr>
              <a:t>i</a:t>
            </a:r>
            <a:r>
              <a:rPr sz="1050" b="1" spc="-7" baseline="7936" dirty="0">
                <a:latin typeface="Calibri"/>
                <a:cs typeface="Calibri"/>
              </a:rPr>
              <a:t>n</a:t>
            </a:r>
            <a:r>
              <a:rPr sz="1050" b="1" spc="7" baseline="7936" dirty="0">
                <a:latin typeface="Calibri"/>
                <a:cs typeface="Calibri"/>
              </a:rPr>
              <a:t> </a:t>
            </a:r>
            <a:r>
              <a:rPr sz="1050" b="1" spc="-7" baseline="7936" dirty="0">
                <a:latin typeface="Calibri"/>
                <a:cs typeface="Calibri"/>
              </a:rPr>
              <a:t>(</a:t>
            </a:r>
            <a:r>
              <a:rPr sz="1050" b="1" spc="-22" baseline="7936" dirty="0">
                <a:latin typeface="Calibri"/>
                <a:cs typeface="Calibri"/>
              </a:rPr>
              <a:t>2</a:t>
            </a:r>
            <a:r>
              <a:rPr sz="1050" b="1" spc="-7" baseline="7936" dirty="0">
                <a:latin typeface="Calibri"/>
                <a:cs typeface="Calibri"/>
              </a:rPr>
              <a:t>)</a:t>
            </a:r>
            <a:r>
              <a:rPr sz="1050" b="1" baseline="7936" dirty="0">
                <a:latin typeface="Calibri"/>
                <a:cs typeface="Calibri"/>
              </a:rPr>
              <a:t>	</a:t>
            </a:r>
            <a:r>
              <a:rPr sz="700" b="1" spc="-5" dirty="0">
                <a:latin typeface="Calibri"/>
                <a:cs typeface="Calibri"/>
              </a:rPr>
              <a:t>C</a:t>
            </a:r>
            <a:r>
              <a:rPr sz="700" b="1" spc="-10" dirty="0">
                <a:latin typeface="Calibri"/>
                <a:cs typeface="Calibri"/>
              </a:rPr>
              <a:t>el</a:t>
            </a:r>
            <a:r>
              <a:rPr sz="700" b="1" spc="-5" dirty="0">
                <a:latin typeface="Calibri"/>
                <a:cs typeface="Calibri"/>
              </a:rPr>
              <a:t>as</a:t>
            </a:r>
            <a:r>
              <a:rPr sz="700" b="1" spc="-10" dirty="0">
                <a:latin typeface="Calibri"/>
                <a:cs typeface="Calibri"/>
              </a:rPr>
              <a:t>t</a:t>
            </a:r>
            <a:r>
              <a:rPr sz="700" b="1" spc="-5" dirty="0">
                <a:latin typeface="Calibri"/>
                <a:cs typeface="Calibri"/>
              </a:rPr>
              <a:t>r</a:t>
            </a:r>
            <a:r>
              <a:rPr sz="700" b="1" spc="-10" dirty="0">
                <a:latin typeface="Calibri"/>
                <a:cs typeface="Calibri"/>
              </a:rPr>
              <a:t>o</a:t>
            </a:r>
            <a:r>
              <a:rPr sz="700" b="1" spc="-5" dirty="0">
                <a:latin typeface="Calibri"/>
                <a:cs typeface="Calibri"/>
              </a:rPr>
              <a:t>l</a:t>
            </a:r>
            <a:r>
              <a:rPr sz="700" b="1" spc="15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(</a:t>
            </a:r>
            <a:r>
              <a:rPr sz="700" b="1" spc="-15" dirty="0">
                <a:latin typeface="Calibri"/>
                <a:cs typeface="Calibri"/>
              </a:rPr>
              <a:t>3</a:t>
            </a:r>
            <a:r>
              <a:rPr sz="700" b="1" spc="-5" dirty="0">
                <a:latin typeface="Calibri"/>
                <a:cs typeface="Calibri"/>
              </a:rPr>
              <a:t>)</a:t>
            </a:r>
            <a:r>
              <a:rPr sz="700" b="1" dirty="0">
                <a:latin typeface="Calibri"/>
                <a:cs typeface="Calibri"/>
              </a:rPr>
              <a:t>	</a:t>
            </a:r>
            <a:r>
              <a:rPr sz="1050" b="1" spc="-7" baseline="7936" dirty="0">
                <a:latin typeface="Calibri"/>
                <a:cs typeface="Calibri"/>
              </a:rPr>
              <a:t>F</a:t>
            </a:r>
            <a:r>
              <a:rPr sz="1050" b="1" spc="-15" baseline="7936" dirty="0">
                <a:latin typeface="Calibri"/>
                <a:cs typeface="Calibri"/>
              </a:rPr>
              <a:t>i</a:t>
            </a:r>
            <a:r>
              <a:rPr sz="1050" b="1" spc="-7" baseline="7936" dirty="0">
                <a:latin typeface="Calibri"/>
                <a:cs typeface="Calibri"/>
              </a:rPr>
              <a:t>s</a:t>
            </a:r>
            <a:r>
              <a:rPr sz="1050" b="1" spc="-15" baseline="7936" dirty="0">
                <a:latin typeface="Calibri"/>
                <a:cs typeface="Calibri"/>
              </a:rPr>
              <a:t>e</a:t>
            </a:r>
            <a:r>
              <a:rPr sz="1050" b="1" spc="-7" baseline="7936" dirty="0">
                <a:latin typeface="Calibri"/>
                <a:cs typeface="Calibri"/>
              </a:rPr>
              <a:t>t</a:t>
            </a:r>
            <a:r>
              <a:rPr sz="1050" b="1" spc="-15" baseline="7936" dirty="0">
                <a:latin typeface="Calibri"/>
                <a:cs typeface="Calibri"/>
              </a:rPr>
              <a:t>i</a:t>
            </a:r>
            <a:r>
              <a:rPr sz="1050" b="1" spc="-7" baseline="7936" dirty="0">
                <a:latin typeface="Calibri"/>
                <a:cs typeface="Calibri"/>
              </a:rPr>
              <a:t>n</a:t>
            </a:r>
            <a:r>
              <a:rPr sz="1050" b="1" spc="22" baseline="7936" dirty="0">
                <a:latin typeface="Calibri"/>
                <a:cs typeface="Calibri"/>
              </a:rPr>
              <a:t> </a:t>
            </a:r>
            <a:r>
              <a:rPr sz="1050" b="1" spc="-7" baseline="7936" dirty="0">
                <a:latin typeface="Calibri"/>
                <a:cs typeface="Calibri"/>
              </a:rPr>
              <a:t>(</a:t>
            </a:r>
            <a:r>
              <a:rPr sz="1050" b="1" spc="-22" baseline="7936" dirty="0">
                <a:latin typeface="Calibri"/>
                <a:cs typeface="Calibri"/>
              </a:rPr>
              <a:t>4</a:t>
            </a:r>
            <a:r>
              <a:rPr sz="1050" b="1" spc="-7" baseline="7936" dirty="0">
                <a:latin typeface="Calibri"/>
                <a:cs typeface="Calibri"/>
              </a:rPr>
              <a:t>)</a:t>
            </a:r>
            <a:endParaRPr sz="1050" baseline="7936">
              <a:latin typeface="Calibri"/>
              <a:cs typeface="Calibri"/>
            </a:endParaRPr>
          </a:p>
          <a:p>
            <a:pPr marL="402590">
              <a:lnSpc>
                <a:spcPct val="100000"/>
              </a:lnSpc>
              <a:spcBef>
                <a:spcPts val="204"/>
              </a:spcBef>
              <a:tabLst>
                <a:tab pos="1292225" algn="l"/>
                <a:tab pos="2380615" algn="l"/>
                <a:tab pos="3460750" algn="l"/>
              </a:tabLst>
            </a:pPr>
            <a:r>
              <a:rPr sz="700" b="1" spc="-5" dirty="0">
                <a:latin typeface="Calibri"/>
                <a:cs typeface="Calibri"/>
              </a:rPr>
              <a:t>Qu</a:t>
            </a:r>
            <a:r>
              <a:rPr sz="700" b="1" spc="-10" dirty="0">
                <a:latin typeface="Calibri"/>
                <a:cs typeface="Calibri"/>
              </a:rPr>
              <a:t>e</a:t>
            </a:r>
            <a:r>
              <a:rPr sz="700" b="1" spc="-5" dirty="0">
                <a:latin typeface="Calibri"/>
                <a:cs typeface="Calibri"/>
              </a:rPr>
              <a:t>r</a:t>
            </a:r>
            <a:r>
              <a:rPr sz="700" b="1" spc="-10" dirty="0">
                <a:latin typeface="Calibri"/>
                <a:cs typeface="Calibri"/>
              </a:rPr>
              <a:t>ce</a:t>
            </a:r>
            <a:r>
              <a:rPr sz="700" b="1" spc="-5" dirty="0">
                <a:latin typeface="Calibri"/>
                <a:cs typeface="Calibri"/>
              </a:rPr>
              <a:t>t</a:t>
            </a:r>
            <a:r>
              <a:rPr sz="700" b="1" spc="-10" dirty="0">
                <a:latin typeface="Calibri"/>
                <a:cs typeface="Calibri"/>
              </a:rPr>
              <a:t>i</a:t>
            </a:r>
            <a:r>
              <a:rPr sz="700" b="1" spc="-5" dirty="0">
                <a:latin typeface="Calibri"/>
                <a:cs typeface="Calibri"/>
              </a:rPr>
              <a:t>n</a:t>
            </a:r>
            <a:r>
              <a:rPr sz="700" b="1" spc="5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(</a:t>
            </a:r>
            <a:r>
              <a:rPr sz="700" b="1" spc="-15" dirty="0">
                <a:latin typeface="Calibri"/>
                <a:cs typeface="Calibri"/>
              </a:rPr>
              <a:t>1</a:t>
            </a:r>
            <a:r>
              <a:rPr sz="700" b="1" spc="-10" dirty="0">
                <a:latin typeface="Calibri"/>
                <a:cs typeface="Calibri"/>
              </a:rPr>
              <a:t>0</a:t>
            </a:r>
            <a:r>
              <a:rPr sz="700" b="1" spc="-5" dirty="0">
                <a:latin typeface="Calibri"/>
                <a:cs typeface="Calibri"/>
              </a:rPr>
              <a:t>)</a:t>
            </a:r>
            <a:r>
              <a:rPr sz="700" b="1" dirty="0">
                <a:latin typeface="Calibri"/>
                <a:cs typeface="Calibri"/>
              </a:rPr>
              <a:t>	</a:t>
            </a:r>
            <a:r>
              <a:rPr sz="700" b="1" spc="-5" dirty="0">
                <a:latin typeface="Calibri"/>
                <a:cs typeface="Calibri"/>
              </a:rPr>
              <a:t>Th</a:t>
            </a:r>
            <a:r>
              <a:rPr sz="700" b="1" spc="-15" dirty="0">
                <a:latin typeface="Calibri"/>
                <a:cs typeface="Calibri"/>
              </a:rPr>
              <a:t>y</a:t>
            </a:r>
            <a:r>
              <a:rPr sz="700" b="1" spc="-10" dirty="0">
                <a:latin typeface="Calibri"/>
                <a:cs typeface="Calibri"/>
              </a:rPr>
              <a:t>mo</a:t>
            </a:r>
            <a:r>
              <a:rPr sz="700" b="1" spc="-5" dirty="0">
                <a:latin typeface="Calibri"/>
                <a:cs typeface="Calibri"/>
              </a:rPr>
              <a:t>q</a:t>
            </a:r>
            <a:r>
              <a:rPr sz="700" b="1" spc="-10" dirty="0">
                <a:latin typeface="Calibri"/>
                <a:cs typeface="Calibri"/>
              </a:rPr>
              <a:t>ui</a:t>
            </a:r>
            <a:r>
              <a:rPr sz="700" b="1" spc="-5" dirty="0">
                <a:latin typeface="Calibri"/>
                <a:cs typeface="Calibri"/>
              </a:rPr>
              <a:t>n</a:t>
            </a:r>
            <a:r>
              <a:rPr sz="700" b="1" spc="-10" dirty="0">
                <a:latin typeface="Calibri"/>
                <a:cs typeface="Calibri"/>
              </a:rPr>
              <a:t>o</a:t>
            </a:r>
            <a:r>
              <a:rPr sz="700" b="1" spc="-5" dirty="0">
                <a:latin typeface="Calibri"/>
                <a:cs typeface="Calibri"/>
              </a:rPr>
              <a:t>ne</a:t>
            </a:r>
            <a:r>
              <a:rPr sz="700" b="1" spc="50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(</a:t>
            </a:r>
            <a:r>
              <a:rPr sz="700" b="1" spc="-15" dirty="0">
                <a:latin typeface="Calibri"/>
                <a:cs typeface="Calibri"/>
              </a:rPr>
              <a:t>1</a:t>
            </a:r>
            <a:r>
              <a:rPr sz="700" b="1" spc="-10" dirty="0">
                <a:latin typeface="Calibri"/>
                <a:cs typeface="Calibri"/>
              </a:rPr>
              <a:t>1</a:t>
            </a:r>
            <a:r>
              <a:rPr sz="700" b="1" spc="-5" dirty="0">
                <a:latin typeface="Calibri"/>
                <a:cs typeface="Calibri"/>
              </a:rPr>
              <a:t>)</a:t>
            </a:r>
            <a:r>
              <a:rPr sz="700" b="1" dirty="0">
                <a:latin typeface="Calibri"/>
                <a:cs typeface="Calibri"/>
              </a:rPr>
              <a:t>	</a:t>
            </a:r>
            <a:r>
              <a:rPr sz="700" b="1" spc="-5" dirty="0">
                <a:latin typeface="Calibri"/>
                <a:cs typeface="Calibri"/>
              </a:rPr>
              <a:t>U</a:t>
            </a:r>
            <a:r>
              <a:rPr sz="700" b="1" dirty="0">
                <a:latin typeface="Calibri"/>
                <a:cs typeface="Calibri"/>
              </a:rPr>
              <a:t>r</a:t>
            </a:r>
            <a:r>
              <a:rPr sz="700" b="1" spc="-5" dirty="0">
                <a:latin typeface="Calibri"/>
                <a:cs typeface="Calibri"/>
              </a:rPr>
              <a:t>s</a:t>
            </a:r>
            <a:r>
              <a:rPr sz="700" b="1" spc="-10" dirty="0">
                <a:latin typeface="Calibri"/>
                <a:cs typeface="Calibri"/>
              </a:rPr>
              <a:t>oli</a:t>
            </a:r>
            <a:r>
              <a:rPr sz="700" b="1" spc="-5" dirty="0">
                <a:latin typeface="Calibri"/>
                <a:cs typeface="Calibri"/>
              </a:rPr>
              <a:t>c</a:t>
            </a:r>
            <a:r>
              <a:rPr sz="700" b="1" spc="15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a</a:t>
            </a:r>
            <a:r>
              <a:rPr sz="700" b="1" spc="-10" dirty="0">
                <a:latin typeface="Calibri"/>
                <a:cs typeface="Calibri"/>
              </a:rPr>
              <a:t>ci</a:t>
            </a:r>
            <a:r>
              <a:rPr sz="700" b="1" spc="-5" dirty="0">
                <a:latin typeface="Calibri"/>
                <a:cs typeface="Calibri"/>
              </a:rPr>
              <a:t>d</a:t>
            </a:r>
            <a:r>
              <a:rPr sz="700" b="1" spc="15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(</a:t>
            </a:r>
            <a:r>
              <a:rPr sz="700" b="1" spc="-15" dirty="0">
                <a:latin typeface="Calibri"/>
                <a:cs typeface="Calibri"/>
              </a:rPr>
              <a:t>1</a:t>
            </a:r>
            <a:r>
              <a:rPr sz="700" b="1" spc="-10" dirty="0">
                <a:latin typeface="Calibri"/>
                <a:cs typeface="Calibri"/>
              </a:rPr>
              <a:t>2</a:t>
            </a:r>
            <a:r>
              <a:rPr sz="700" b="1" spc="-5" dirty="0">
                <a:latin typeface="Calibri"/>
                <a:cs typeface="Calibri"/>
              </a:rPr>
              <a:t>)</a:t>
            </a:r>
            <a:r>
              <a:rPr sz="700" b="1" dirty="0">
                <a:latin typeface="Calibri"/>
                <a:cs typeface="Calibri"/>
              </a:rPr>
              <a:t>	</a:t>
            </a:r>
            <a:r>
              <a:rPr sz="700" b="1" spc="-10" dirty="0">
                <a:latin typeface="Calibri"/>
                <a:cs typeface="Calibri"/>
              </a:rPr>
              <a:t>Ell</a:t>
            </a:r>
            <a:r>
              <a:rPr sz="700" b="1" spc="-5" dirty="0">
                <a:latin typeface="Calibri"/>
                <a:cs typeface="Calibri"/>
              </a:rPr>
              <a:t>a</a:t>
            </a:r>
            <a:r>
              <a:rPr sz="700" b="1" dirty="0">
                <a:latin typeface="Calibri"/>
                <a:cs typeface="Calibri"/>
              </a:rPr>
              <a:t>g</a:t>
            </a:r>
            <a:r>
              <a:rPr sz="700" b="1" spc="-10" dirty="0">
                <a:latin typeface="Calibri"/>
                <a:cs typeface="Calibri"/>
              </a:rPr>
              <a:t>i</a:t>
            </a:r>
            <a:r>
              <a:rPr sz="700" b="1" spc="-5" dirty="0">
                <a:latin typeface="Calibri"/>
                <a:cs typeface="Calibri"/>
              </a:rPr>
              <a:t>c</a:t>
            </a:r>
            <a:r>
              <a:rPr sz="700" b="1" spc="30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a</a:t>
            </a:r>
            <a:r>
              <a:rPr sz="700" b="1" spc="-10" dirty="0">
                <a:latin typeface="Calibri"/>
                <a:cs typeface="Calibri"/>
              </a:rPr>
              <a:t>ci</a:t>
            </a:r>
            <a:r>
              <a:rPr sz="700" b="1" spc="-5" dirty="0">
                <a:latin typeface="Calibri"/>
                <a:cs typeface="Calibri"/>
              </a:rPr>
              <a:t>d</a:t>
            </a:r>
            <a:r>
              <a:rPr sz="700" b="1" spc="5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(</a:t>
            </a:r>
            <a:r>
              <a:rPr sz="700" b="1" spc="-15" dirty="0">
                <a:latin typeface="Calibri"/>
                <a:cs typeface="Calibri"/>
              </a:rPr>
              <a:t>1</a:t>
            </a:r>
            <a:r>
              <a:rPr sz="700" b="1" spc="-10" dirty="0">
                <a:latin typeface="Calibri"/>
                <a:cs typeface="Calibri"/>
              </a:rPr>
              <a:t>3</a:t>
            </a:r>
            <a:r>
              <a:rPr sz="700" b="1" spc="-5" dirty="0">
                <a:latin typeface="Calibri"/>
                <a:cs typeface="Calibri"/>
              </a:rPr>
              <a:t>)</a:t>
            </a:r>
            <a:endParaRPr sz="700">
              <a:latin typeface="Calibri"/>
              <a:cs typeface="Calibri"/>
            </a:endParaRPr>
          </a:p>
          <a:p>
            <a:pPr marR="1990725" algn="r">
              <a:lnSpc>
                <a:spcPct val="100000"/>
              </a:lnSpc>
              <a:spcBef>
                <a:spcPts val="310"/>
              </a:spcBef>
              <a:tabLst>
                <a:tab pos="880110" algn="l"/>
              </a:tabLst>
            </a:pPr>
            <a:r>
              <a:rPr sz="600" spc="-5" dirty="0">
                <a:latin typeface="Arial"/>
                <a:cs typeface="Arial"/>
              </a:rPr>
              <a:t>O</a:t>
            </a:r>
            <a:r>
              <a:rPr sz="600" dirty="0">
                <a:latin typeface="Arial"/>
                <a:cs typeface="Arial"/>
              </a:rPr>
              <a:t>H </a:t>
            </a:r>
            <a:r>
              <a:rPr sz="600" spc="6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O	</a:t>
            </a:r>
            <a:r>
              <a:rPr sz="600" spc="-130" dirty="0">
                <a:latin typeface="Arial"/>
                <a:cs typeface="Arial"/>
              </a:rPr>
              <a:t>HO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500">
              <a:latin typeface="Times New Roman"/>
              <a:cs typeface="Times New Roman"/>
            </a:endParaRPr>
          </a:p>
          <a:p>
            <a:pPr marL="4921885">
              <a:lnSpc>
                <a:spcPts val="330"/>
              </a:lnSpc>
              <a:tabLst>
                <a:tab pos="5154295" algn="l"/>
                <a:tab pos="6692900" algn="l"/>
              </a:tabLst>
            </a:pPr>
            <a:r>
              <a:rPr sz="600" spc="20" dirty="0">
                <a:latin typeface="Arial"/>
                <a:cs typeface="Arial"/>
              </a:rPr>
              <a:t>N	</a:t>
            </a:r>
            <a:r>
              <a:rPr sz="900" spc="30" baseline="23148" dirty="0">
                <a:latin typeface="Arial"/>
                <a:cs typeface="Arial"/>
              </a:rPr>
              <a:t>N    </a:t>
            </a:r>
            <a:r>
              <a:rPr sz="900" spc="-127" baseline="23148" dirty="0">
                <a:latin typeface="Arial"/>
                <a:cs typeface="Arial"/>
              </a:rPr>
              <a:t> </a:t>
            </a:r>
            <a:r>
              <a:rPr sz="900" spc="30" baseline="23148" dirty="0">
                <a:latin typeface="Arial"/>
                <a:cs typeface="Arial"/>
              </a:rPr>
              <a:t>O</a:t>
            </a:r>
            <a:r>
              <a:rPr sz="900" baseline="23148" dirty="0">
                <a:latin typeface="Arial"/>
                <a:cs typeface="Arial"/>
              </a:rPr>
              <a:t>	</a:t>
            </a:r>
            <a:r>
              <a:rPr sz="900" spc="-195" baseline="4629" dirty="0">
                <a:latin typeface="Arial"/>
                <a:cs typeface="Arial"/>
              </a:rPr>
              <a:t>HO</a:t>
            </a:r>
            <a:endParaRPr sz="900" baseline="4629">
              <a:latin typeface="Arial"/>
              <a:cs typeface="Arial"/>
            </a:endParaRPr>
          </a:p>
          <a:p>
            <a:pPr marL="1313180">
              <a:lnSpc>
                <a:spcPts val="1450"/>
              </a:lnSpc>
              <a:tabLst>
                <a:tab pos="4921250" algn="l"/>
                <a:tab pos="5612130" algn="l"/>
              </a:tabLst>
            </a:pPr>
            <a:r>
              <a:rPr sz="2400" b="1" spc="-75" baseline="1736" dirty="0">
                <a:latin typeface="Calibri"/>
                <a:cs typeface="Calibri"/>
              </a:rPr>
              <a:t>A</a:t>
            </a:r>
            <a:r>
              <a:rPr sz="2400" b="1" spc="-7" baseline="1736" dirty="0">
                <a:latin typeface="Calibri"/>
                <a:cs typeface="Calibri"/>
              </a:rPr>
              <a:t>y</a:t>
            </a:r>
            <a:r>
              <a:rPr sz="2400" b="1" spc="-15" baseline="1736" dirty="0">
                <a:latin typeface="Calibri"/>
                <a:cs typeface="Calibri"/>
              </a:rPr>
              <a:t>u</a:t>
            </a:r>
            <a:r>
              <a:rPr sz="2400" b="1" baseline="1736" dirty="0">
                <a:latin typeface="Calibri"/>
                <a:cs typeface="Calibri"/>
              </a:rPr>
              <a:t>r</a:t>
            </a:r>
            <a:r>
              <a:rPr sz="2400" b="1" spc="-30" baseline="1736" dirty="0">
                <a:latin typeface="Calibri"/>
                <a:cs typeface="Calibri"/>
              </a:rPr>
              <a:t>v</a:t>
            </a:r>
            <a:r>
              <a:rPr sz="2400" b="1" spc="-15" baseline="1736" dirty="0">
                <a:latin typeface="Calibri"/>
                <a:cs typeface="Calibri"/>
              </a:rPr>
              <a:t>edi</a:t>
            </a:r>
            <a:r>
              <a:rPr sz="2400" b="1" spc="-7" baseline="1736" dirty="0">
                <a:latin typeface="Calibri"/>
                <a:cs typeface="Calibri"/>
              </a:rPr>
              <a:t>c</a:t>
            </a:r>
            <a:r>
              <a:rPr sz="2400" b="1" spc="60" baseline="1736" dirty="0">
                <a:latin typeface="Calibri"/>
                <a:cs typeface="Calibri"/>
              </a:rPr>
              <a:t> </a:t>
            </a:r>
            <a:r>
              <a:rPr sz="2400" b="1" spc="-7" baseline="1736" dirty="0">
                <a:latin typeface="Calibri"/>
                <a:cs typeface="Calibri"/>
              </a:rPr>
              <a:t>Me</a:t>
            </a:r>
            <a:r>
              <a:rPr sz="2400" b="1" spc="-22" baseline="1736" dirty="0">
                <a:latin typeface="Calibri"/>
                <a:cs typeface="Calibri"/>
              </a:rPr>
              <a:t>d</a:t>
            </a:r>
            <a:r>
              <a:rPr sz="2400" b="1" spc="-7" baseline="1736" dirty="0">
                <a:latin typeface="Calibri"/>
                <a:cs typeface="Calibri"/>
              </a:rPr>
              <a:t>i</a:t>
            </a:r>
            <a:r>
              <a:rPr sz="2400" b="1" baseline="1736" dirty="0">
                <a:latin typeface="Calibri"/>
                <a:cs typeface="Calibri"/>
              </a:rPr>
              <a:t>c</a:t>
            </a:r>
            <a:r>
              <a:rPr sz="2400" b="1" spc="-7" baseline="1736" dirty="0">
                <a:latin typeface="Calibri"/>
                <a:cs typeface="Calibri"/>
              </a:rPr>
              <a:t>ine</a:t>
            </a:r>
            <a:r>
              <a:rPr sz="2400" b="1" baseline="1736" dirty="0">
                <a:latin typeface="Calibri"/>
                <a:cs typeface="Calibri"/>
              </a:rPr>
              <a:t>	</a:t>
            </a:r>
            <a:r>
              <a:rPr sz="900" spc="30" baseline="41666" dirty="0">
                <a:latin typeface="Arial"/>
                <a:cs typeface="Arial"/>
              </a:rPr>
              <a:t>H</a:t>
            </a:r>
            <a:r>
              <a:rPr sz="900" baseline="41666" dirty="0">
                <a:latin typeface="Arial"/>
                <a:cs typeface="Arial"/>
              </a:rPr>
              <a:t>    </a:t>
            </a:r>
            <a:r>
              <a:rPr sz="900" spc="-67" baseline="41666" dirty="0">
                <a:latin typeface="Arial"/>
                <a:cs typeface="Arial"/>
              </a:rPr>
              <a:t> </a:t>
            </a:r>
            <a:r>
              <a:rPr sz="900" spc="30" baseline="13888" dirty="0">
                <a:latin typeface="Arial"/>
                <a:cs typeface="Arial"/>
              </a:rPr>
              <a:t>N</a:t>
            </a:r>
            <a:r>
              <a:rPr sz="900" baseline="13888" dirty="0">
                <a:latin typeface="Arial"/>
                <a:cs typeface="Arial"/>
              </a:rPr>
              <a:t>	</a:t>
            </a:r>
            <a:r>
              <a:rPr sz="600" dirty="0">
                <a:latin typeface="Arial"/>
                <a:cs typeface="Arial"/>
              </a:rPr>
              <a:t>HO</a:t>
            </a:r>
            <a:endParaRPr sz="600">
              <a:latin typeface="Arial"/>
              <a:cs typeface="Arial"/>
            </a:endParaRPr>
          </a:p>
          <a:p>
            <a:pPr marL="2654300" algn="ctr">
              <a:lnSpc>
                <a:spcPts val="640"/>
              </a:lnSpc>
            </a:pPr>
            <a:r>
              <a:rPr sz="600" spc="-5" dirty="0">
                <a:latin typeface="Arial"/>
                <a:cs typeface="Arial"/>
              </a:rPr>
              <a:t>O</a:t>
            </a:r>
            <a:r>
              <a:rPr sz="600" dirty="0">
                <a:latin typeface="Arial"/>
                <a:cs typeface="Arial"/>
              </a:rPr>
              <a:t>H</a:t>
            </a:r>
            <a:endParaRPr sz="600">
              <a:latin typeface="Arial"/>
              <a:cs typeface="Arial"/>
            </a:endParaRPr>
          </a:p>
          <a:p>
            <a:pPr marL="2364740">
              <a:lnSpc>
                <a:spcPts val="685"/>
              </a:lnSpc>
              <a:spcBef>
                <a:spcPts val="445"/>
              </a:spcBef>
            </a:pPr>
            <a:r>
              <a:rPr sz="600" spc="25" dirty="0">
                <a:latin typeface="Arial"/>
                <a:cs typeface="Arial"/>
              </a:rPr>
              <a:t>H</a:t>
            </a:r>
            <a:r>
              <a:rPr sz="600" spc="15" dirty="0">
                <a:latin typeface="Arial"/>
                <a:cs typeface="Arial"/>
              </a:rPr>
              <a:t>O</a:t>
            </a:r>
            <a:r>
              <a:rPr sz="600" dirty="0">
                <a:latin typeface="Arial"/>
                <a:cs typeface="Arial"/>
              </a:rPr>
              <a:t>  </a:t>
            </a:r>
            <a:r>
              <a:rPr sz="600" spc="25" dirty="0">
                <a:latin typeface="Arial"/>
                <a:cs typeface="Arial"/>
              </a:rPr>
              <a:t> </a:t>
            </a:r>
            <a:r>
              <a:rPr sz="900" spc="22" baseline="-9259" dirty="0">
                <a:latin typeface="Arial"/>
                <a:cs typeface="Arial"/>
              </a:rPr>
              <a:t>H</a:t>
            </a:r>
            <a:endParaRPr sz="900" baseline="-9259">
              <a:latin typeface="Arial"/>
              <a:cs typeface="Arial"/>
            </a:endParaRPr>
          </a:p>
          <a:p>
            <a:pPr marR="194310" algn="ctr">
              <a:lnSpc>
                <a:spcPts val="740"/>
              </a:lnSpc>
              <a:tabLst>
                <a:tab pos="1459865" algn="l"/>
                <a:tab pos="3285490" algn="l"/>
                <a:tab pos="4276725" algn="l"/>
                <a:tab pos="5197475" algn="l"/>
              </a:tabLst>
            </a:pPr>
            <a:r>
              <a:rPr sz="900" spc="-60" baseline="-9259" dirty="0">
                <a:latin typeface="Arial"/>
                <a:cs typeface="Arial"/>
              </a:rPr>
              <a:t>O</a:t>
            </a:r>
            <a:r>
              <a:rPr sz="900" spc="44" baseline="-9259" dirty="0">
                <a:latin typeface="Arial"/>
                <a:cs typeface="Arial"/>
              </a:rPr>
              <a:t>H</a:t>
            </a:r>
            <a:r>
              <a:rPr sz="900" baseline="-9259" dirty="0">
                <a:latin typeface="Arial"/>
                <a:cs typeface="Arial"/>
              </a:rPr>
              <a:t>	</a:t>
            </a:r>
            <a:r>
              <a:rPr sz="1050" baseline="-15873" dirty="0">
                <a:latin typeface="Arial"/>
                <a:cs typeface="Arial"/>
              </a:rPr>
              <a:t>O</a:t>
            </a:r>
            <a:r>
              <a:rPr sz="1050" spc="7" baseline="-15873" dirty="0">
                <a:latin typeface="Arial"/>
                <a:cs typeface="Arial"/>
              </a:rPr>
              <a:t>H</a:t>
            </a:r>
            <a:r>
              <a:rPr sz="1050" baseline="-15873" dirty="0">
                <a:latin typeface="Arial"/>
                <a:cs typeface="Arial"/>
              </a:rPr>
              <a:t> </a:t>
            </a:r>
            <a:r>
              <a:rPr sz="1050" spc="-30" baseline="-15873" dirty="0">
                <a:latin typeface="Arial"/>
                <a:cs typeface="Arial"/>
              </a:rPr>
              <a:t> </a:t>
            </a:r>
            <a:r>
              <a:rPr sz="1050" spc="7" baseline="-15873" dirty="0">
                <a:latin typeface="Arial"/>
                <a:cs typeface="Arial"/>
              </a:rPr>
              <a:t>OH</a:t>
            </a:r>
            <a:r>
              <a:rPr sz="1050" baseline="-15873" dirty="0">
                <a:latin typeface="Arial"/>
                <a:cs typeface="Arial"/>
              </a:rPr>
              <a:t>	</a:t>
            </a:r>
            <a:r>
              <a:rPr sz="700" b="1" spc="-10" dirty="0">
                <a:latin typeface="Calibri"/>
                <a:cs typeface="Calibri"/>
              </a:rPr>
              <a:t>Evo</a:t>
            </a:r>
            <a:r>
              <a:rPr sz="700" b="1" spc="-5" dirty="0">
                <a:latin typeface="Calibri"/>
                <a:cs typeface="Calibri"/>
              </a:rPr>
              <a:t>d</a:t>
            </a:r>
            <a:r>
              <a:rPr sz="700" b="1" spc="-10" dirty="0">
                <a:latin typeface="Calibri"/>
                <a:cs typeface="Calibri"/>
              </a:rPr>
              <a:t>i</a:t>
            </a:r>
            <a:r>
              <a:rPr sz="700" b="1" spc="-5" dirty="0">
                <a:latin typeface="Calibri"/>
                <a:cs typeface="Calibri"/>
              </a:rPr>
              <a:t>a</a:t>
            </a:r>
            <a:r>
              <a:rPr sz="700" b="1" spc="-10" dirty="0">
                <a:latin typeface="Calibri"/>
                <a:cs typeface="Calibri"/>
              </a:rPr>
              <a:t>mi</a:t>
            </a:r>
            <a:r>
              <a:rPr sz="700" b="1" spc="-5" dirty="0">
                <a:latin typeface="Calibri"/>
                <a:cs typeface="Calibri"/>
              </a:rPr>
              <a:t>ne</a:t>
            </a:r>
            <a:r>
              <a:rPr sz="700" b="1" spc="40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(</a:t>
            </a:r>
            <a:r>
              <a:rPr sz="700" b="1" spc="-15" dirty="0">
                <a:latin typeface="Calibri"/>
                <a:cs typeface="Calibri"/>
              </a:rPr>
              <a:t>5</a:t>
            </a:r>
            <a:r>
              <a:rPr sz="700" b="1" spc="-5" dirty="0">
                <a:latin typeface="Calibri"/>
                <a:cs typeface="Calibri"/>
              </a:rPr>
              <a:t>)</a:t>
            </a:r>
            <a:r>
              <a:rPr sz="700" b="1" dirty="0">
                <a:latin typeface="Calibri"/>
                <a:cs typeface="Calibri"/>
              </a:rPr>
              <a:t>	</a:t>
            </a:r>
            <a:r>
              <a:rPr sz="700" b="1" spc="-5" dirty="0">
                <a:latin typeface="Calibri"/>
                <a:cs typeface="Calibri"/>
              </a:rPr>
              <a:t>H</a:t>
            </a:r>
            <a:r>
              <a:rPr sz="700" b="1" spc="-10" dirty="0">
                <a:latin typeface="Calibri"/>
                <a:cs typeface="Calibri"/>
              </a:rPr>
              <a:t>i</a:t>
            </a:r>
            <a:r>
              <a:rPr sz="700" b="1" spc="-5" dirty="0">
                <a:latin typeface="Calibri"/>
                <a:cs typeface="Calibri"/>
              </a:rPr>
              <a:t>s</a:t>
            </a:r>
            <a:r>
              <a:rPr sz="700" b="1" spc="-10" dirty="0">
                <a:latin typeface="Calibri"/>
                <a:cs typeface="Calibri"/>
              </a:rPr>
              <a:t>polo</a:t>
            </a:r>
            <a:r>
              <a:rPr sz="700" b="1" spc="-5" dirty="0">
                <a:latin typeface="Calibri"/>
                <a:cs typeface="Calibri"/>
              </a:rPr>
              <a:t>n</a:t>
            </a:r>
            <a:r>
              <a:rPr sz="700" b="1" spc="15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(</a:t>
            </a:r>
            <a:r>
              <a:rPr sz="700" b="1" spc="-15" dirty="0">
                <a:latin typeface="Calibri"/>
                <a:cs typeface="Calibri"/>
              </a:rPr>
              <a:t>6</a:t>
            </a:r>
            <a:r>
              <a:rPr sz="700" b="1" spc="-5" dirty="0">
                <a:latin typeface="Calibri"/>
                <a:cs typeface="Calibri"/>
              </a:rPr>
              <a:t>)</a:t>
            </a:r>
            <a:r>
              <a:rPr sz="700" b="1" dirty="0">
                <a:latin typeface="Calibri"/>
                <a:cs typeface="Calibri"/>
              </a:rPr>
              <a:t>	</a:t>
            </a:r>
            <a:r>
              <a:rPr sz="700" b="1" spc="-5" dirty="0">
                <a:latin typeface="Calibri"/>
                <a:cs typeface="Calibri"/>
              </a:rPr>
              <a:t>H</a:t>
            </a:r>
            <a:r>
              <a:rPr sz="700" b="1" spc="-10" dirty="0">
                <a:latin typeface="Calibri"/>
                <a:cs typeface="Calibri"/>
              </a:rPr>
              <a:t>o</a:t>
            </a:r>
            <a:r>
              <a:rPr sz="700" b="1" spc="-5" dirty="0">
                <a:latin typeface="Calibri"/>
                <a:cs typeface="Calibri"/>
              </a:rPr>
              <a:t>n</a:t>
            </a:r>
            <a:r>
              <a:rPr sz="700" b="1" spc="-10" dirty="0">
                <a:latin typeface="Calibri"/>
                <a:cs typeface="Calibri"/>
              </a:rPr>
              <a:t>o</a:t>
            </a:r>
            <a:r>
              <a:rPr sz="700" b="1" spc="-5" dirty="0">
                <a:latin typeface="Calibri"/>
                <a:cs typeface="Calibri"/>
              </a:rPr>
              <a:t>ki</a:t>
            </a:r>
            <a:r>
              <a:rPr sz="700" b="1" spc="-10" dirty="0">
                <a:latin typeface="Calibri"/>
                <a:cs typeface="Calibri"/>
              </a:rPr>
              <a:t>o</a:t>
            </a:r>
            <a:r>
              <a:rPr sz="700" b="1" spc="-5" dirty="0">
                <a:latin typeface="Calibri"/>
                <a:cs typeface="Calibri"/>
              </a:rPr>
              <a:t>l</a:t>
            </a:r>
            <a:r>
              <a:rPr sz="700" b="1" spc="15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(</a:t>
            </a:r>
            <a:r>
              <a:rPr sz="700" b="1" spc="-15" dirty="0">
                <a:latin typeface="Calibri"/>
                <a:cs typeface="Calibri"/>
              </a:rPr>
              <a:t>7</a:t>
            </a:r>
            <a:r>
              <a:rPr sz="700" b="1" spc="-5" dirty="0">
                <a:latin typeface="Calibri"/>
                <a:cs typeface="Calibri"/>
              </a:rPr>
              <a:t>)</a:t>
            </a:r>
            <a:endParaRPr sz="700">
              <a:latin typeface="Calibri"/>
              <a:cs typeface="Calibri"/>
            </a:endParaRPr>
          </a:p>
          <a:p>
            <a:pPr marL="305435">
              <a:lnSpc>
                <a:spcPts val="695"/>
              </a:lnSpc>
              <a:tabLst>
                <a:tab pos="1791970" algn="l"/>
                <a:tab pos="2705735" algn="l"/>
                <a:tab pos="3939540" algn="l"/>
              </a:tabLst>
            </a:pPr>
            <a:r>
              <a:rPr sz="650" spc="90" dirty="0">
                <a:latin typeface="Arial"/>
                <a:cs typeface="Arial"/>
              </a:rPr>
              <a:t>O</a:t>
            </a:r>
            <a:r>
              <a:rPr sz="650" dirty="0">
                <a:latin typeface="Arial"/>
                <a:cs typeface="Arial"/>
              </a:rPr>
              <a:t> </a:t>
            </a:r>
            <a:r>
              <a:rPr sz="650" spc="-40" dirty="0">
                <a:latin typeface="Arial"/>
                <a:cs typeface="Arial"/>
              </a:rPr>
              <a:t>H</a:t>
            </a:r>
            <a:r>
              <a:rPr sz="650" spc="30" dirty="0">
                <a:latin typeface="Arial"/>
                <a:cs typeface="Arial"/>
              </a:rPr>
              <a:t>O</a:t>
            </a:r>
            <a:r>
              <a:rPr sz="650" dirty="0">
                <a:latin typeface="Arial"/>
                <a:cs typeface="Arial"/>
              </a:rPr>
              <a:t>   </a:t>
            </a:r>
            <a:r>
              <a:rPr sz="650" spc="-55" dirty="0">
                <a:latin typeface="Arial"/>
                <a:cs typeface="Arial"/>
              </a:rPr>
              <a:t> </a:t>
            </a:r>
            <a:r>
              <a:rPr sz="650" spc="90" dirty="0">
                <a:latin typeface="Arial"/>
                <a:cs typeface="Arial"/>
              </a:rPr>
              <a:t>O</a:t>
            </a:r>
            <a:r>
              <a:rPr sz="650" dirty="0">
                <a:latin typeface="Arial"/>
                <a:cs typeface="Arial"/>
              </a:rPr>
              <a:t> </a:t>
            </a:r>
            <a:r>
              <a:rPr sz="650" spc="30" dirty="0">
                <a:latin typeface="Arial"/>
                <a:cs typeface="Arial"/>
              </a:rPr>
              <a:t>H</a:t>
            </a:r>
            <a:r>
              <a:rPr sz="650" dirty="0">
                <a:latin typeface="Arial"/>
                <a:cs typeface="Arial"/>
              </a:rPr>
              <a:t>	</a:t>
            </a:r>
            <a:r>
              <a:rPr sz="900" spc="-60" baseline="-18518" dirty="0">
                <a:latin typeface="Arial"/>
                <a:cs typeface="Arial"/>
              </a:rPr>
              <a:t>O</a:t>
            </a:r>
            <a:r>
              <a:rPr sz="900" spc="44" baseline="-18518" dirty="0">
                <a:latin typeface="Arial"/>
                <a:cs typeface="Arial"/>
              </a:rPr>
              <a:t>H</a:t>
            </a:r>
            <a:r>
              <a:rPr sz="900" baseline="-18518" dirty="0">
                <a:latin typeface="Arial"/>
                <a:cs typeface="Arial"/>
              </a:rPr>
              <a:t>	</a:t>
            </a:r>
            <a:r>
              <a:rPr sz="900" spc="22" baseline="-9259" dirty="0">
                <a:latin typeface="Arial"/>
                <a:cs typeface="Arial"/>
              </a:rPr>
              <a:t>O</a:t>
            </a:r>
            <a:r>
              <a:rPr sz="900" baseline="-9259" dirty="0">
                <a:latin typeface="Arial"/>
                <a:cs typeface="Arial"/>
              </a:rPr>
              <a:t>	</a:t>
            </a:r>
            <a:r>
              <a:rPr sz="600" spc="30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  <a:p>
            <a:pPr marL="2394585">
              <a:lnSpc>
                <a:spcPts val="585"/>
              </a:lnSpc>
              <a:tabLst>
                <a:tab pos="4093210" algn="l"/>
              </a:tabLst>
            </a:pPr>
            <a:r>
              <a:rPr sz="900" spc="22" baseline="23148" dirty="0">
                <a:latin typeface="Arial"/>
                <a:cs typeface="Arial"/>
              </a:rPr>
              <a:t>O	</a:t>
            </a:r>
            <a:r>
              <a:rPr sz="600" spc="30" dirty="0">
                <a:latin typeface="Arial"/>
                <a:cs typeface="Arial"/>
              </a:rPr>
              <a:t>C</a:t>
            </a:r>
            <a:r>
              <a:rPr sz="600" spc="-10" dirty="0">
                <a:latin typeface="Arial"/>
                <a:cs typeface="Arial"/>
              </a:rPr>
              <a:t>H</a:t>
            </a:r>
            <a:r>
              <a:rPr sz="675" spc="22" baseline="-12345" dirty="0">
                <a:latin typeface="Arial"/>
                <a:cs typeface="Arial"/>
              </a:rPr>
              <a:t>3</a:t>
            </a:r>
            <a:endParaRPr sz="675" baseline="-12345">
              <a:latin typeface="Arial"/>
              <a:cs typeface="Arial"/>
            </a:endParaRPr>
          </a:p>
          <a:p>
            <a:pPr marL="2339975">
              <a:lnSpc>
                <a:spcPts val="590"/>
              </a:lnSpc>
              <a:tabLst>
                <a:tab pos="3096260" algn="l"/>
              </a:tabLst>
            </a:pPr>
            <a:r>
              <a:rPr sz="900" spc="37" baseline="-9259" dirty="0">
                <a:latin typeface="Arial"/>
                <a:cs typeface="Arial"/>
              </a:rPr>
              <a:t>H</a:t>
            </a:r>
            <a:r>
              <a:rPr sz="900" spc="22" baseline="-9259" dirty="0">
                <a:latin typeface="Arial"/>
                <a:cs typeface="Arial"/>
              </a:rPr>
              <a:t>O</a:t>
            </a:r>
            <a:r>
              <a:rPr sz="900" baseline="-9259" dirty="0">
                <a:latin typeface="Arial"/>
                <a:cs typeface="Arial"/>
              </a:rPr>
              <a:t>	</a:t>
            </a:r>
            <a:r>
              <a:rPr sz="700" spc="5" dirty="0">
                <a:latin typeface="Arial"/>
                <a:cs typeface="Arial"/>
              </a:rPr>
              <a:t>OH</a:t>
            </a:r>
            <a:endParaRPr sz="700">
              <a:latin typeface="Arial"/>
              <a:cs typeface="Arial"/>
            </a:endParaRPr>
          </a:p>
          <a:p>
            <a:pPr marL="2473325">
              <a:lnSpc>
                <a:spcPts val="35"/>
              </a:lnSpc>
            </a:pPr>
            <a:r>
              <a:rPr sz="900" spc="22" baseline="-23148" dirty="0">
                <a:latin typeface="Arial"/>
                <a:cs typeface="Arial"/>
              </a:rPr>
              <a:t>O   </a:t>
            </a:r>
            <a:r>
              <a:rPr sz="900" spc="75" baseline="-23148" dirty="0">
                <a:latin typeface="Arial"/>
                <a:cs typeface="Arial"/>
              </a:rPr>
              <a:t> </a:t>
            </a:r>
            <a:r>
              <a:rPr sz="600" spc="15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  <a:p>
            <a:pPr marL="92075">
              <a:lnSpc>
                <a:spcPts val="1155"/>
              </a:lnSpc>
              <a:tabLst>
                <a:tab pos="767080" algn="l"/>
                <a:tab pos="1038860" algn="l"/>
                <a:tab pos="1816735" algn="l"/>
                <a:tab pos="2980690" algn="l"/>
                <a:tab pos="3399154" algn="l"/>
                <a:tab pos="3780790" algn="l"/>
                <a:tab pos="6506209" algn="l"/>
              </a:tabLst>
            </a:pPr>
            <a:r>
              <a:rPr sz="975" spc="-112" baseline="17094" dirty="0">
                <a:latin typeface="Arial"/>
                <a:cs typeface="Arial"/>
              </a:rPr>
              <a:t>H</a:t>
            </a:r>
            <a:r>
              <a:rPr sz="975" spc="44" baseline="17094" dirty="0">
                <a:latin typeface="Arial"/>
                <a:cs typeface="Arial"/>
              </a:rPr>
              <a:t>O</a:t>
            </a:r>
            <a:r>
              <a:rPr sz="975" baseline="17094" dirty="0">
                <a:latin typeface="Arial"/>
                <a:cs typeface="Arial"/>
              </a:rPr>
              <a:t>	</a:t>
            </a:r>
            <a:r>
              <a:rPr sz="975" spc="44" baseline="17094" dirty="0">
                <a:latin typeface="Arial"/>
                <a:cs typeface="Arial"/>
              </a:rPr>
              <a:t>O</a:t>
            </a:r>
            <a:r>
              <a:rPr sz="975" baseline="17094" dirty="0">
                <a:latin typeface="Arial"/>
                <a:cs typeface="Arial"/>
              </a:rPr>
              <a:t>	</a:t>
            </a:r>
            <a:r>
              <a:rPr sz="900" spc="-7" baseline="-27777" dirty="0">
                <a:latin typeface="Arial"/>
                <a:cs typeface="Arial"/>
              </a:rPr>
              <a:t>H</a:t>
            </a:r>
            <a:r>
              <a:rPr sz="900" spc="52" baseline="-27777" dirty="0">
                <a:latin typeface="Arial"/>
                <a:cs typeface="Arial"/>
              </a:rPr>
              <a:t>O</a:t>
            </a:r>
            <a:r>
              <a:rPr sz="900" baseline="-27777" dirty="0">
                <a:latin typeface="Arial"/>
                <a:cs typeface="Arial"/>
              </a:rPr>
              <a:t>	</a:t>
            </a:r>
            <a:r>
              <a:rPr sz="600" spc="25" dirty="0">
                <a:latin typeface="Arial"/>
                <a:cs typeface="Arial"/>
              </a:rPr>
              <a:t>C</a:t>
            </a:r>
            <a:r>
              <a:rPr sz="600" spc="55" dirty="0">
                <a:latin typeface="Arial"/>
                <a:cs typeface="Arial"/>
              </a:rPr>
              <a:t>i</a:t>
            </a:r>
            <a:r>
              <a:rPr sz="600" spc="50" dirty="0">
                <a:latin typeface="Arial"/>
                <a:cs typeface="Arial"/>
              </a:rPr>
              <a:t>nna</a:t>
            </a:r>
            <a:r>
              <a:rPr sz="600" spc="40" dirty="0">
                <a:latin typeface="Arial"/>
                <a:cs typeface="Arial"/>
              </a:rPr>
              <a:t>m</a:t>
            </a:r>
            <a:r>
              <a:rPr sz="600" spc="50" dirty="0">
                <a:latin typeface="Arial"/>
                <a:cs typeface="Arial"/>
              </a:rPr>
              <a:t>o</a:t>
            </a:r>
            <a:r>
              <a:rPr sz="600" spc="5" dirty="0">
                <a:latin typeface="Arial"/>
                <a:cs typeface="Arial"/>
              </a:rPr>
              <a:t>yl</a:t>
            </a:r>
            <a:r>
              <a:rPr sz="600" spc="-30" dirty="0">
                <a:latin typeface="Arial"/>
                <a:cs typeface="Arial"/>
              </a:rPr>
              <a:t> </a:t>
            </a:r>
            <a:r>
              <a:rPr sz="600" spc="15" dirty="0">
                <a:latin typeface="Arial"/>
                <a:cs typeface="Arial"/>
              </a:rPr>
              <a:t>O</a:t>
            </a:r>
            <a:r>
              <a:rPr sz="600" dirty="0">
                <a:latin typeface="Arial"/>
                <a:cs typeface="Arial"/>
              </a:rPr>
              <a:t>	</a:t>
            </a:r>
            <a:r>
              <a:rPr sz="1050" spc="7" baseline="-15873" dirty="0">
                <a:latin typeface="Arial"/>
                <a:cs typeface="Arial"/>
              </a:rPr>
              <a:t>O</a:t>
            </a:r>
            <a:r>
              <a:rPr sz="1050" baseline="-15873" dirty="0">
                <a:latin typeface="Arial"/>
                <a:cs typeface="Arial"/>
              </a:rPr>
              <a:t>CH</a:t>
            </a:r>
            <a:r>
              <a:rPr sz="750" spc="15" baseline="-38888" dirty="0">
                <a:latin typeface="Arial"/>
                <a:cs typeface="Arial"/>
              </a:rPr>
              <a:t>3</a:t>
            </a:r>
            <a:r>
              <a:rPr sz="750" baseline="-38888" dirty="0">
                <a:latin typeface="Arial"/>
                <a:cs typeface="Arial"/>
              </a:rPr>
              <a:t>	</a:t>
            </a:r>
            <a:r>
              <a:rPr sz="1050" baseline="-15873" dirty="0">
                <a:latin typeface="Arial"/>
                <a:cs typeface="Arial"/>
              </a:rPr>
              <a:t>O</a:t>
            </a:r>
            <a:r>
              <a:rPr sz="1050" spc="7" baseline="-15873" dirty="0">
                <a:latin typeface="Arial"/>
                <a:cs typeface="Arial"/>
              </a:rPr>
              <a:t>H</a:t>
            </a:r>
            <a:r>
              <a:rPr sz="1050" baseline="-15873" dirty="0">
                <a:latin typeface="Arial"/>
                <a:cs typeface="Arial"/>
              </a:rPr>
              <a:t>	</a:t>
            </a:r>
            <a:r>
              <a:rPr sz="900" spc="-7" baseline="-41666" dirty="0">
                <a:latin typeface="Arial"/>
                <a:cs typeface="Arial"/>
              </a:rPr>
              <a:t>O</a:t>
            </a:r>
            <a:r>
              <a:rPr sz="900" spc="37" baseline="-41666" dirty="0">
                <a:latin typeface="Arial"/>
                <a:cs typeface="Arial"/>
              </a:rPr>
              <a:t>H</a:t>
            </a:r>
            <a:r>
              <a:rPr sz="900" baseline="-41666" dirty="0">
                <a:latin typeface="Arial"/>
                <a:cs typeface="Arial"/>
              </a:rPr>
              <a:t> </a:t>
            </a:r>
            <a:r>
              <a:rPr sz="900" spc="-22" baseline="-41666" dirty="0">
                <a:latin typeface="Arial"/>
                <a:cs typeface="Arial"/>
              </a:rPr>
              <a:t> </a:t>
            </a:r>
            <a:r>
              <a:rPr sz="900" spc="44" baseline="-41666" dirty="0">
                <a:latin typeface="Arial"/>
                <a:cs typeface="Arial"/>
              </a:rPr>
              <a:t>O</a:t>
            </a:r>
            <a:r>
              <a:rPr sz="900" baseline="-41666" dirty="0">
                <a:latin typeface="Arial"/>
                <a:cs typeface="Arial"/>
              </a:rPr>
              <a:t>	</a:t>
            </a:r>
            <a:r>
              <a:rPr sz="2400" b="1" spc="-15" baseline="-12152" dirty="0">
                <a:latin typeface="Calibri"/>
                <a:cs typeface="Calibri"/>
              </a:rPr>
              <a:t>Othe</a:t>
            </a:r>
            <a:r>
              <a:rPr sz="2400" b="1" spc="-52" baseline="-12152" dirty="0">
                <a:latin typeface="Calibri"/>
                <a:cs typeface="Calibri"/>
              </a:rPr>
              <a:t>r</a:t>
            </a:r>
            <a:r>
              <a:rPr sz="2400" b="1" spc="-7" baseline="-12152" dirty="0">
                <a:latin typeface="Calibri"/>
                <a:cs typeface="Calibri"/>
              </a:rPr>
              <a:t>s</a:t>
            </a:r>
            <a:endParaRPr sz="2400" baseline="-12152">
              <a:latin typeface="Calibri"/>
              <a:cs typeface="Calibri"/>
            </a:endParaRPr>
          </a:p>
          <a:p>
            <a:pPr marL="459740">
              <a:lnSpc>
                <a:spcPts val="405"/>
              </a:lnSpc>
            </a:pPr>
            <a:r>
              <a:rPr sz="650" spc="30" dirty="0">
                <a:latin typeface="Arial"/>
                <a:cs typeface="Arial"/>
              </a:rPr>
              <a:t>O</a:t>
            </a:r>
            <a:endParaRPr sz="650">
              <a:latin typeface="Arial"/>
              <a:cs typeface="Arial"/>
            </a:endParaRPr>
          </a:p>
          <a:p>
            <a:pPr marL="1252855">
              <a:lnSpc>
                <a:spcPts val="665"/>
              </a:lnSpc>
              <a:tabLst>
                <a:tab pos="2260600" algn="l"/>
                <a:tab pos="2626360" algn="l"/>
                <a:tab pos="3277870" algn="l"/>
              </a:tabLst>
            </a:pPr>
            <a:r>
              <a:rPr sz="900" spc="-60" baseline="4629" dirty="0">
                <a:latin typeface="Arial"/>
                <a:cs typeface="Arial"/>
              </a:rPr>
              <a:t>O</a:t>
            </a:r>
            <a:r>
              <a:rPr sz="900" spc="44" baseline="4629" dirty="0">
                <a:latin typeface="Arial"/>
                <a:cs typeface="Arial"/>
              </a:rPr>
              <a:t>H</a:t>
            </a:r>
            <a:r>
              <a:rPr sz="900" baseline="4629" dirty="0">
                <a:latin typeface="Arial"/>
                <a:cs typeface="Arial"/>
              </a:rPr>
              <a:t>	</a:t>
            </a:r>
            <a:r>
              <a:rPr sz="600" spc="25" dirty="0">
                <a:latin typeface="Arial"/>
                <a:cs typeface="Arial"/>
              </a:rPr>
              <a:t>H</a:t>
            </a:r>
            <a:r>
              <a:rPr sz="600" spc="15" dirty="0">
                <a:latin typeface="Arial"/>
                <a:cs typeface="Arial"/>
              </a:rPr>
              <a:t>O</a:t>
            </a:r>
            <a:r>
              <a:rPr sz="600" dirty="0">
                <a:latin typeface="Arial"/>
                <a:cs typeface="Arial"/>
              </a:rPr>
              <a:t>	</a:t>
            </a:r>
            <a:r>
              <a:rPr sz="600" spc="-5" dirty="0">
                <a:latin typeface="Arial"/>
                <a:cs typeface="Arial"/>
              </a:rPr>
              <a:t>O</a:t>
            </a:r>
            <a:r>
              <a:rPr sz="600" spc="15" dirty="0">
                <a:latin typeface="Arial"/>
                <a:cs typeface="Arial"/>
              </a:rPr>
              <a:t>H</a:t>
            </a:r>
            <a:r>
              <a:rPr sz="600" dirty="0">
                <a:latin typeface="Arial"/>
                <a:cs typeface="Arial"/>
              </a:rPr>
              <a:t>	</a:t>
            </a:r>
            <a:r>
              <a:rPr sz="1050" baseline="15873" dirty="0">
                <a:latin typeface="Arial"/>
                <a:cs typeface="Arial"/>
              </a:rPr>
              <a:t>O</a:t>
            </a:r>
            <a:r>
              <a:rPr sz="1050" spc="7" baseline="15873" dirty="0">
                <a:latin typeface="Arial"/>
                <a:cs typeface="Arial"/>
              </a:rPr>
              <a:t>H</a:t>
            </a:r>
            <a:endParaRPr sz="1050" baseline="15873">
              <a:latin typeface="Arial"/>
              <a:cs typeface="Arial"/>
            </a:endParaRPr>
          </a:p>
          <a:p>
            <a:pPr marR="244475" algn="ctr">
              <a:lnSpc>
                <a:spcPts val="275"/>
              </a:lnSpc>
              <a:tabLst>
                <a:tab pos="3880485" algn="l"/>
              </a:tabLst>
            </a:pPr>
            <a:r>
              <a:rPr sz="600" spc="-5" dirty="0">
                <a:latin typeface="Arial"/>
                <a:cs typeface="Arial"/>
              </a:rPr>
              <a:t>O</a:t>
            </a:r>
            <a:r>
              <a:rPr sz="600" spc="15" dirty="0">
                <a:latin typeface="Arial"/>
                <a:cs typeface="Arial"/>
              </a:rPr>
              <a:t>H</a:t>
            </a:r>
            <a:r>
              <a:rPr sz="600" dirty="0">
                <a:latin typeface="Arial"/>
                <a:cs typeface="Arial"/>
              </a:rPr>
              <a:t>	</a:t>
            </a:r>
            <a:r>
              <a:rPr sz="250" b="1" spc="-10" dirty="0">
                <a:latin typeface="Arial"/>
                <a:cs typeface="Arial"/>
              </a:rPr>
              <a:t>HO</a:t>
            </a:r>
            <a:endParaRPr sz="250">
              <a:latin typeface="Arial"/>
              <a:cs typeface="Arial"/>
            </a:endParaRPr>
          </a:p>
          <a:p>
            <a:pPr marR="2527935" algn="r">
              <a:lnSpc>
                <a:spcPts val="150"/>
              </a:lnSpc>
            </a:pPr>
            <a:r>
              <a:rPr sz="375" b="1" spc="-15" baseline="11111" dirty="0">
                <a:latin typeface="Arial"/>
                <a:cs typeface="Arial"/>
              </a:rPr>
              <a:t>H</a:t>
            </a:r>
            <a:r>
              <a:rPr sz="375" b="1" spc="-7" baseline="11111" dirty="0">
                <a:latin typeface="Arial"/>
                <a:cs typeface="Arial"/>
              </a:rPr>
              <a:t>O</a:t>
            </a:r>
            <a:r>
              <a:rPr sz="375" b="1" baseline="11111" dirty="0">
                <a:latin typeface="Arial"/>
                <a:cs typeface="Arial"/>
              </a:rPr>
              <a:t>      </a:t>
            </a:r>
            <a:r>
              <a:rPr sz="375" b="1" spc="37" baseline="11111" dirty="0">
                <a:latin typeface="Arial"/>
                <a:cs typeface="Arial"/>
              </a:rPr>
              <a:t> </a:t>
            </a:r>
            <a:r>
              <a:rPr sz="250" b="1" spc="-5" dirty="0">
                <a:latin typeface="Arial"/>
                <a:cs typeface="Arial"/>
              </a:rPr>
              <a:t>OH</a:t>
            </a:r>
            <a:endParaRPr sz="250">
              <a:latin typeface="Arial"/>
              <a:cs typeface="Arial"/>
            </a:endParaRPr>
          </a:p>
          <a:p>
            <a:pPr marR="638810" algn="r">
              <a:lnSpc>
                <a:spcPct val="100000"/>
              </a:lnSpc>
              <a:spcBef>
                <a:spcPts val="40"/>
              </a:spcBef>
              <a:tabLst>
                <a:tab pos="1823720" algn="l"/>
              </a:tabLst>
            </a:pPr>
            <a:r>
              <a:rPr sz="250" b="1" spc="-5" dirty="0">
                <a:latin typeface="Arial"/>
                <a:cs typeface="Arial"/>
              </a:rPr>
              <a:t>OH	</a:t>
            </a:r>
            <a:r>
              <a:rPr sz="900" spc="15" baseline="-23148" dirty="0">
                <a:latin typeface="Arial"/>
                <a:cs typeface="Arial"/>
              </a:rPr>
              <a:t>O</a:t>
            </a:r>
            <a:endParaRPr sz="900" baseline="-23148">
              <a:latin typeface="Arial"/>
              <a:cs typeface="Arial"/>
            </a:endParaRPr>
          </a:p>
          <a:p>
            <a:pPr marR="2627630" algn="r">
              <a:lnSpc>
                <a:spcPts val="75"/>
              </a:lnSpc>
              <a:spcBef>
                <a:spcPts val="75"/>
              </a:spcBef>
            </a:pPr>
            <a:r>
              <a:rPr sz="250" b="1" spc="-10" dirty="0">
                <a:latin typeface="Arial"/>
                <a:cs typeface="Arial"/>
              </a:rPr>
              <a:t>H</a:t>
            </a:r>
            <a:r>
              <a:rPr sz="250" b="1" spc="-5" dirty="0">
                <a:latin typeface="Arial"/>
                <a:cs typeface="Arial"/>
              </a:rPr>
              <a:t>O</a:t>
            </a:r>
            <a:r>
              <a:rPr sz="250" b="1" dirty="0">
                <a:latin typeface="Arial"/>
                <a:cs typeface="Arial"/>
              </a:rPr>
              <a:t>            </a:t>
            </a:r>
            <a:r>
              <a:rPr sz="250" b="1" spc="-35" dirty="0">
                <a:latin typeface="Arial"/>
                <a:cs typeface="Arial"/>
              </a:rPr>
              <a:t> </a:t>
            </a:r>
            <a:r>
              <a:rPr sz="375" b="1" spc="-7" baseline="22222" dirty="0">
                <a:latin typeface="Arial"/>
                <a:cs typeface="Arial"/>
              </a:rPr>
              <a:t>O</a:t>
            </a:r>
            <a:endParaRPr sz="375" baseline="22222">
              <a:latin typeface="Arial"/>
              <a:cs typeface="Arial"/>
            </a:endParaRPr>
          </a:p>
          <a:p>
            <a:pPr marR="286385" algn="r">
              <a:lnSpc>
                <a:spcPts val="360"/>
              </a:lnSpc>
              <a:tabLst>
                <a:tab pos="2217420" algn="l"/>
              </a:tabLst>
            </a:pPr>
            <a:r>
              <a:rPr sz="250" b="1" spc="-5" dirty="0">
                <a:latin typeface="Arial"/>
                <a:cs typeface="Arial"/>
              </a:rPr>
              <a:t>O      </a:t>
            </a:r>
            <a:r>
              <a:rPr sz="250" b="1" spc="10" dirty="0">
                <a:latin typeface="Arial"/>
                <a:cs typeface="Arial"/>
              </a:rPr>
              <a:t> </a:t>
            </a:r>
            <a:r>
              <a:rPr sz="250" b="1" spc="-5" dirty="0">
                <a:latin typeface="Arial"/>
                <a:cs typeface="Arial"/>
              </a:rPr>
              <a:t>O</a:t>
            </a:r>
            <a:r>
              <a:rPr sz="250" b="1" dirty="0">
                <a:latin typeface="Arial"/>
                <a:cs typeface="Arial"/>
              </a:rPr>
              <a:t>	</a:t>
            </a:r>
            <a:r>
              <a:rPr sz="900" spc="15" baseline="-23148" dirty="0">
                <a:latin typeface="Arial"/>
                <a:cs typeface="Arial"/>
              </a:rPr>
              <a:t>O</a:t>
            </a:r>
            <a:endParaRPr sz="900" baseline="-23148">
              <a:latin typeface="Arial"/>
              <a:cs typeface="Arial"/>
            </a:endParaRPr>
          </a:p>
          <a:p>
            <a:pPr marL="307340">
              <a:lnSpc>
                <a:spcPts val="320"/>
              </a:lnSpc>
              <a:tabLst>
                <a:tab pos="1093470" algn="l"/>
                <a:tab pos="2165350" algn="l"/>
                <a:tab pos="2998470" algn="l"/>
                <a:tab pos="3662045" algn="l"/>
                <a:tab pos="4692650" algn="l"/>
                <a:tab pos="5121910" algn="l"/>
                <a:tab pos="6421755" algn="l"/>
                <a:tab pos="6685280" algn="l"/>
                <a:tab pos="7091680" algn="l"/>
                <a:tab pos="8339455" algn="l"/>
              </a:tabLst>
            </a:pPr>
            <a:r>
              <a:rPr sz="1050" b="1" spc="-15" baseline="3968" dirty="0">
                <a:latin typeface="Calibri"/>
                <a:cs typeface="Calibri"/>
              </a:rPr>
              <a:t>Emo</a:t>
            </a:r>
            <a:r>
              <a:rPr sz="1050" b="1" spc="-7" baseline="3968" dirty="0">
                <a:latin typeface="Calibri"/>
                <a:cs typeface="Calibri"/>
              </a:rPr>
              <a:t>d</a:t>
            </a:r>
            <a:r>
              <a:rPr sz="1050" b="1" spc="-15" baseline="3968" dirty="0">
                <a:latin typeface="Calibri"/>
                <a:cs typeface="Calibri"/>
              </a:rPr>
              <a:t>i</a:t>
            </a:r>
            <a:r>
              <a:rPr sz="1050" b="1" spc="-7" baseline="3968" dirty="0">
                <a:latin typeface="Calibri"/>
                <a:cs typeface="Calibri"/>
              </a:rPr>
              <a:t>n</a:t>
            </a:r>
            <a:r>
              <a:rPr sz="1050" b="1" spc="44" baseline="3968" dirty="0">
                <a:latin typeface="Calibri"/>
                <a:cs typeface="Calibri"/>
              </a:rPr>
              <a:t> </a:t>
            </a:r>
            <a:r>
              <a:rPr sz="1050" b="1" spc="-7" baseline="3968" dirty="0">
                <a:latin typeface="Calibri"/>
                <a:cs typeface="Calibri"/>
              </a:rPr>
              <a:t>(</a:t>
            </a:r>
            <a:r>
              <a:rPr sz="1050" b="1" spc="-22" baseline="3968" dirty="0">
                <a:latin typeface="Calibri"/>
                <a:cs typeface="Calibri"/>
              </a:rPr>
              <a:t>1</a:t>
            </a:r>
            <a:r>
              <a:rPr sz="1050" b="1" spc="-7" baseline="3968" dirty="0">
                <a:latin typeface="Calibri"/>
                <a:cs typeface="Calibri"/>
              </a:rPr>
              <a:t>)</a:t>
            </a:r>
            <a:r>
              <a:rPr sz="1050" b="1" baseline="3968" dirty="0">
                <a:latin typeface="Calibri"/>
                <a:cs typeface="Calibri"/>
              </a:rPr>
              <a:t>	</a:t>
            </a:r>
            <a:r>
              <a:rPr sz="1050" b="1" spc="-15" baseline="3968" dirty="0">
                <a:latin typeface="Calibri"/>
                <a:cs typeface="Calibri"/>
              </a:rPr>
              <a:t>Pice</a:t>
            </a:r>
            <a:r>
              <a:rPr sz="1050" b="1" spc="-7" baseline="3968" dirty="0">
                <a:latin typeface="Calibri"/>
                <a:cs typeface="Calibri"/>
              </a:rPr>
              <a:t>atan</a:t>
            </a:r>
            <a:r>
              <a:rPr sz="1050" b="1" spc="-15" baseline="3968" dirty="0">
                <a:latin typeface="Calibri"/>
                <a:cs typeface="Calibri"/>
              </a:rPr>
              <a:t>no</a:t>
            </a:r>
            <a:r>
              <a:rPr sz="1050" b="1" spc="-7" baseline="3968" dirty="0">
                <a:latin typeface="Calibri"/>
                <a:cs typeface="Calibri"/>
              </a:rPr>
              <a:t>l</a:t>
            </a:r>
            <a:r>
              <a:rPr sz="1050" b="1" spc="44" baseline="3968" dirty="0">
                <a:latin typeface="Calibri"/>
                <a:cs typeface="Calibri"/>
              </a:rPr>
              <a:t> </a:t>
            </a:r>
            <a:r>
              <a:rPr sz="1050" b="1" spc="-7" baseline="3968" dirty="0">
                <a:latin typeface="Calibri"/>
                <a:cs typeface="Calibri"/>
              </a:rPr>
              <a:t>(</a:t>
            </a:r>
            <a:r>
              <a:rPr sz="1050" b="1" spc="-22" baseline="3968" dirty="0">
                <a:latin typeface="Calibri"/>
                <a:cs typeface="Calibri"/>
              </a:rPr>
              <a:t>2</a:t>
            </a:r>
            <a:r>
              <a:rPr sz="1050" b="1" spc="-7" baseline="3968" dirty="0">
                <a:latin typeface="Calibri"/>
                <a:cs typeface="Calibri"/>
              </a:rPr>
              <a:t>)</a:t>
            </a:r>
            <a:r>
              <a:rPr sz="1050" b="1" baseline="3968" dirty="0">
                <a:latin typeface="Calibri"/>
                <a:cs typeface="Calibri"/>
              </a:rPr>
              <a:t>	</a:t>
            </a:r>
            <a:r>
              <a:rPr sz="1050" b="1" spc="-15" baseline="3968" dirty="0">
                <a:latin typeface="Calibri"/>
                <a:cs typeface="Calibri"/>
              </a:rPr>
              <a:t>Pic</a:t>
            </a:r>
            <a:r>
              <a:rPr sz="1050" b="1" spc="-7" baseline="3968" dirty="0">
                <a:latin typeface="Calibri"/>
                <a:cs typeface="Calibri"/>
              </a:rPr>
              <a:t>r</a:t>
            </a:r>
            <a:r>
              <a:rPr sz="1050" b="1" spc="-15" baseline="3968" dirty="0">
                <a:latin typeface="Calibri"/>
                <a:cs typeface="Calibri"/>
              </a:rPr>
              <a:t>oli</a:t>
            </a:r>
            <a:r>
              <a:rPr sz="1050" b="1" spc="-7" baseline="3968" dirty="0">
                <a:latin typeface="Calibri"/>
                <a:cs typeface="Calibri"/>
              </a:rPr>
              <a:t>v</a:t>
            </a:r>
            <a:r>
              <a:rPr sz="1050" b="1" spc="37" baseline="3968" dirty="0">
                <a:latin typeface="Calibri"/>
                <a:cs typeface="Calibri"/>
              </a:rPr>
              <a:t> </a:t>
            </a:r>
            <a:r>
              <a:rPr sz="1050" b="1" spc="-7" baseline="3968" dirty="0">
                <a:latin typeface="Calibri"/>
                <a:cs typeface="Calibri"/>
              </a:rPr>
              <a:t>(</a:t>
            </a:r>
            <a:r>
              <a:rPr sz="1050" b="1" spc="-22" baseline="3968" dirty="0">
                <a:latin typeface="Calibri"/>
                <a:cs typeface="Calibri"/>
              </a:rPr>
              <a:t>3</a:t>
            </a:r>
            <a:r>
              <a:rPr sz="1050" b="1" spc="-7" baseline="3968" dirty="0">
                <a:latin typeface="Calibri"/>
                <a:cs typeface="Calibri"/>
              </a:rPr>
              <a:t>)</a:t>
            </a:r>
            <a:r>
              <a:rPr sz="1050" b="1" baseline="3968" dirty="0">
                <a:latin typeface="Calibri"/>
                <a:cs typeface="Calibri"/>
              </a:rPr>
              <a:t>	</a:t>
            </a:r>
            <a:r>
              <a:rPr sz="1050" b="1" spc="-15" baseline="3968" dirty="0">
                <a:latin typeface="Calibri"/>
                <a:cs typeface="Calibri"/>
              </a:rPr>
              <a:t>Pini</a:t>
            </a:r>
            <a:r>
              <a:rPr sz="1050" b="1" spc="-7" baseline="3968" dirty="0">
                <a:latin typeface="Calibri"/>
                <a:cs typeface="Calibri"/>
              </a:rPr>
              <a:t>t</a:t>
            </a:r>
            <a:r>
              <a:rPr sz="1050" b="1" spc="-15" baseline="3968" dirty="0">
                <a:latin typeface="Calibri"/>
                <a:cs typeface="Calibri"/>
              </a:rPr>
              <a:t>o</a:t>
            </a:r>
            <a:r>
              <a:rPr sz="1050" b="1" spc="-7" baseline="3968" dirty="0">
                <a:latin typeface="Calibri"/>
                <a:cs typeface="Calibri"/>
              </a:rPr>
              <a:t>l</a:t>
            </a:r>
            <a:r>
              <a:rPr sz="1050" b="1" spc="44" baseline="3968" dirty="0">
                <a:latin typeface="Calibri"/>
                <a:cs typeface="Calibri"/>
              </a:rPr>
              <a:t> </a:t>
            </a:r>
            <a:r>
              <a:rPr sz="1050" b="1" spc="-7" baseline="3968" dirty="0">
                <a:latin typeface="Calibri"/>
                <a:cs typeface="Calibri"/>
              </a:rPr>
              <a:t>(</a:t>
            </a:r>
            <a:r>
              <a:rPr sz="1050" b="1" spc="-22" baseline="3968" dirty="0">
                <a:latin typeface="Calibri"/>
                <a:cs typeface="Calibri"/>
              </a:rPr>
              <a:t>4</a:t>
            </a:r>
            <a:r>
              <a:rPr sz="1050" b="1" spc="-7" baseline="3968" dirty="0">
                <a:latin typeface="Calibri"/>
                <a:cs typeface="Calibri"/>
              </a:rPr>
              <a:t>)</a:t>
            </a:r>
            <a:r>
              <a:rPr sz="1050" b="1" baseline="3968" dirty="0">
                <a:latin typeface="Calibri"/>
                <a:cs typeface="Calibri"/>
              </a:rPr>
              <a:t>	</a:t>
            </a:r>
            <a:r>
              <a:rPr sz="1050" b="1" spc="-15" baseline="3968" dirty="0">
                <a:latin typeface="Calibri"/>
                <a:cs typeface="Calibri"/>
              </a:rPr>
              <a:t>Plumb</a:t>
            </a:r>
            <a:r>
              <a:rPr sz="1050" b="1" spc="-7" baseline="3968" dirty="0">
                <a:latin typeface="Calibri"/>
                <a:cs typeface="Calibri"/>
              </a:rPr>
              <a:t>a</a:t>
            </a:r>
            <a:r>
              <a:rPr sz="1050" b="1" baseline="3968" dirty="0">
                <a:latin typeface="Calibri"/>
                <a:cs typeface="Calibri"/>
              </a:rPr>
              <a:t>g</a:t>
            </a:r>
            <a:r>
              <a:rPr sz="1050" b="1" spc="-15" baseline="3968" dirty="0">
                <a:latin typeface="Calibri"/>
                <a:cs typeface="Calibri"/>
              </a:rPr>
              <a:t>i</a:t>
            </a:r>
            <a:r>
              <a:rPr sz="1050" b="1" spc="-7" baseline="3968" dirty="0">
                <a:latin typeface="Calibri"/>
                <a:cs typeface="Calibri"/>
              </a:rPr>
              <a:t>n</a:t>
            </a:r>
            <a:r>
              <a:rPr sz="1050" b="1" spc="60" baseline="3968" dirty="0">
                <a:latin typeface="Calibri"/>
                <a:cs typeface="Calibri"/>
              </a:rPr>
              <a:t> </a:t>
            </a:r>
            <a:r>
              <a:rPr sz="1050" b="1" spc="-7" baseline="3968" dirty="0">
                <a:latin typeface="Calibri"/>
                <a:cs typeface="Calibri"/>
              </a:rPr>
              <a:t>(</a:t>
            </a:r>
            <a:r>
              <a:rPr sz="1050" b="1" spc="-22" baseline="3968" dirty="0">
                <a:latin typeface="Calibri"/>
                <a:cs typeface="Calibri"/>
              </a:rPr>
              <a:t>5</a:t>
            </a:r>
            <a:r>
              <a:rPr sz="1050" b="1" spc="-7" baseline="3968" dirty="0">
                <a:latin typeface="Calibri"/>
                <a:cs typeface="Calibri"/>
              </a:rPr>
              <a:t>)</a:t>
            </a:r>
            <a:r>
              <a:rPr sz="1050" b="1" baseline="3968" dirty="0">
                <a:latin typeface="Calibri"/>
                <a:cs typeface="Calibri"/>
              </a:rPr>
              <a:t>	</a:t>
            </a:r>
            <a:r>
              <a:rPr sz="1125" spc="419" baseline="-11111" dirty="0">
                <a:latin typeface="Arial"/>
                <a:cs typeface="Arial"/>
              </a:rPr>
              <a:t>O</a:t>
            </a:r>
            <a:r>
              <a:rPr sz="1125" baseline="-11111" dirty="0">
                <a:latin typeface="Arial"/>
                <a:cs typeface="Arial"/>
              </a:rPr>
              <a:t> </a:t>
            </a:r>
            <a:r>
              <a:rPr sz="1125" spc="-52" baseline="-11111" dirty="0">
                <a:latin typeface="Arial"/>
                <a:cs typeface="Arial"/>
              </a:rPr>
              <a:t> </a:t>
            </a:r>
            <a:r>
              <a:rPr sz="1125" spc="419" baseline="-11111" dirty="0">
                <a:latin typeface="Arial"/>
                <a:cs typeface="Arial"/>
              </a:rPr>
              <a:t>O</a:t>
            </a:r>
            <a:r>
              <a:rPr sz="1125" baseline="-11111" dirty="0">
                <a:latin typeface="Arial"/>
                <a:cs typeface="Arial"/>
              </a:rPr>
              <a:t>	</a:t>
            </a:r>
            <a:r>
              <a:rPr sz="1125" spc="390" baseline="-11111" dirty="0">
                <a:latin typeface="Arial"/>
                <a:cs typeface="Arial"/>
              </a:rPr>
              <a:t>H</a:t>
            </a:r>
            <a:r>
              <a:rPr sz="1125" baseline="-11111" dirty="0">
                <a:latin typeface="Arial"/>
                <a:cs typeface="Arial"/>
              </a:rPr>
              <a:t>	</a:t>
            </a:r>
            <a:r>
              <a:rPr sz="250" b="1" spc="-5" dirty="0">
                <a:latin typeface="Arial"/>
                <a:cs typeface="Arial"/>
              </a:rPr>
              <a:t>O</a:t>
            </a:r>
            <a:r>
              <a:rPr sz="250" b="1" dirty="0">
                <a:latin typeface="Arial"/>
                <a:cs typeface="Arial"/>
              </a:rPr>
              <a:t>	</a:t>
            </a:r>
            <a:r>
              <a:rPr sz="250" b="1" spc="-5" dirty="0">
                <a:latin typeface="Arial"/>
                <a:cs typeface="Arial"/>
              </a:rPr>
              <a:t>OH</a:t>
            </a:r>
            <a:r>
              <a:rPr sz="250" b="1" dirty="0">
                <a:latin typeface="Arial"/>
                <a:cs typeface="Arial"/>
              </a:rPr>
              <a:t>           </a:t>
            </a:r>
            <a:r>
              <a:rPr sz="250" b="1" spc="30" dirty="0">
                <a:latin typeface="Arial"/>
                <a:cs typeface="Arial"/>
              </a:rPr>
              <a:t> </a:t>
            </a:r>
            <a:r>
              <a:rPr sz="675" spc="187" baseline="-12345" dirty="0">
                <a:latin typeface="Arial"/>
                <a:cs typeface="Arial"/>
              </a:rPr>
              <a:t>H</a:t>
            </a:r>
            <a:r>
              <a:rPr sz="675" baseline="-12345" dirty="0">
                <a:latin typeface="Arial"/>
                <a:cs typeface="Arial"/>
              </a:rPr>
              <a:t>	</a:t>
            </a:r>
            <a:r>
              <a:rPr sz="675" spc="202" baseline="-12345" dirty="0">
                <a:latin typeface="Arial"/>
                <a:cs typeface="Arial"/>
              </a:rPr>
              <a:t>O</a:t>
            </a:r>
            <a:r>
              <a:rPr sz="675" baseline="-12345" dirty="0">
                <a:latin typeface="Arial"/>
                <a:cs typeface="Arial"/>
              </a:rPr>
              <a:t>	</a:t>
            </a:r>
            <a:r>
              <a:rPr sz="900" spc="15" baseline="-4629" dirty="0">
                <a:latin typeface="Arial"/>
                <a:cs typeface="Arial"/>
              </a:rPr>
              <a:t>O</a:t>
            </a:r>
            <a:endParaRPr sz="900" baseline="-4629">
              <a:latin typeface="Arial"/>
              <a:cs typeface="Arial"/>
            </a:endParaRPr>
          </a:p>
          <a:p>
            <a:pPr marR="2630170" algn="r">
              <a:lnSpc>
                <a:spcPts val="150"/>
              </a:lnSpc>
              <a:tabLst>
                <a:tab pos="177800" algn="l"/>
              </a:tabLst>
            </a:pPr>
            <a:r>
              <a:rPr sz="250" b="1" spc="-10" dirty="0">
                <a:latin typeface="Arial"/>
                <a:cs typeface="Arial"/>
              </a:rPr>
              <a:t>H</a:t>
            </a:r>
            <a:r>
              <a:rPr sz="250" b="1" spc="-5" dirty="0">
                <a:latin typeface="Arial"/>
                <a:cs typeface="Arial"/>
              </a:rPr>
              <a:t>O</a:t>
            </a:r>
            <a:r>
              <a:rPr sz="250" b="1" dirty="0">
                <a:latin typeface="Arial"/>
                <a:cs typeface="Arial"/>
              </a:rPr>
              <a:t>	</a:t>
            </a:r>
            <a:r>
              <a:rPr sz="250" b="1" spc="-10" dirty="0">
                <a:latin typeface="Arial"/>
                <a:cs typeface="Arial"/>
              </a:rPr>
              <a:t>HO</a:t>
            </a:r>
            <a:endParaRPr sz="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250">
              <a:latin typeface="Times New Roman"/>
              <a:cs typeface="Times New Roman"/>
            </a:endParaRPr>
          </a:p>
          <a:p>
            <a:pPr marR="2496820" algn="r">
              <a:lnSpc>
                <a:spcPts val="75"/>
              </a:lnSpc>
            </a:pPr>
            <a:r>
              <a:rPr sz="250" b="1" spc="-5" dirty="0"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  <a:p>
            <a:pPr marR="286385" algn="r">
              <a:lnSpc>
                <a:spcPts val="495"/>
              </a:lnSpc>
              <a:tabLst>
                <a:tab pos="200025" algn="l"/>
                <a:tab pos="2508250" algn="l"/>
              </a:tabLst>
            </a:pPr>
            <a:r>
              <a:rPr sz="250" b="1" spc="-10" dirty="0">
                <a:latin typeface="Arial"/>
                <a:cs typeface="Arial"/>
              </a:rPr>
              <a:t>H</a:t>
            </a:r>
            <a:r>
              <a:rPr sz="250" b="1" spc="-5" dirty="0">
                <a:latin typeface="Arial"/>
                <a:cs typeface="Arial"/>
              </a:rPr>
              <a:t>O</a:t>
            </a:r>
            <a:r>
              <a:rPr sz="250" b="1" dirty="0">
                <a:latin typeface="Arial"/>
                <a:cs typeface="Arial"/>
              </a:rPr>
              <a:t>	</a:t>
            </a:r>
            <a:r>
              <a:rPr sz="250" b="1" spc="-5" dirty="0">
                <a:latin typeface="Arial"/>
                <a:cs typeface="Arial"/>
              </a:rPr>
              <a:t>O</a:t>
            </a:r>
            <a:r>
              <a:rPr sz="250" b="1" dirty="0">
                <a:latin typeface="Arial"/>
                <a:cs typeface="Arial"/>
              </a:rPr>
              <a:t>	</a:t>
            </a:r>
            <a:r>
              <a:rPr sz="900" spc="15" baseline="-23148" dirty="0">
                <a:latin typeface="Arial"/>
                <a:cs typeface="Arial"/>
              </a:rPr>
              <a:t>O</a:t>
            </a:r>
            <a:endParaRPr sz="900" baseline="-23148">
              <a:latin typeface="Arial"/>
              <a:cs typeface="Arial"/>
            </a:endParaRPr>
          </a:p>
          <a:p>
            <a:pPr marL="2392045">
              <a:lnSpc>
                <a:spcPts val="135"/>
              </a:lnSpc>
              <a:spcBef>
                <a:spcPts val="35"/>
              </a:spcBef>
              <a:tabLst>
                <a:tab pos="4931410" algn="l"/>
                <a:tab pos="5360670" algn="l"/>
                <a:tab pos="6554470" algn="l"/>
                <a:tab pos="7211695" algn="l"/>
              </a:tabLst>
            </a:pPr>
            <a:r>
              <a:rPr sz="600" dirty="0">
                <a:latin typeface="Arial"/>
                <a:cs typeface="Arial"/>
              </a:rPr>
              <a:t>O	</a:t>
            </a:r>
            <a:r>
              <a:rPr sz="1125" spc="419" baseline="7407" dirty="0">
                <a:latin typeface="Arial"/>
                <a:cs typeface="Arial"/>
              </a:rPr>
              <a:t>O	</a:t>
            </a:r>
            <a:r>
              <a:rPr sz="1125" spc="390" baseline="7407" dirty="0">
                <a:latin typeface="Arial"/>
                <a:cs typeface="Arial"/>
              </a:rPr>
              <a:t>H	</a:t>
            </a:r>
            <a:r>
              <a:rPr sz="375" b="1" spc="-7" baseline="111111" dirty="0">
                <a:latin typeface="Arial"/>
                <a:cs typeface="Arial"/>
              </a:rPr>
              <a:t>O	</a:t>
            </a:r>
            <a:r>
              <a:rPr sz="675" spc="202" baseline="43209" dirty="0">
                <a:latin typeface="Arial"/>
                <a:cs typeface="Arial"/>
              </a:rPr>
              <a:t>O</a:t>
            </a:r>
            <a:endParaRPr sz="675" baseline="43209">
              <a:latin typeface="Arial"/>
              <a:cs typeface="Arial"/>
            </a:endParaRPr>
          </a:p>
          <a:p>
            <a:pPr marL="6376670">
              <a:lnSpc>
                <a:spcPts val="150"/>
              </a:lnSpc>
            </a:pPr>
            <a:r>
              <a:rPr sz="250" b="1" spc="-5" dirty="0">
                <a:latin typeface="Arial"/>
                <a:cs typeface="Arial"/>
              </a:rPr>
              <a:t>OH</a:t>
            </a:r>
            <a:endParaRPr sz="250">
              <a:latin typeface="Arial"/>
              <a:cs typeface="Arial"/>
            </a:endParaRPr>
          </a:p>
          <a:p>
            <a:pPr marR="2730500" algn="r">
              <a:lnSpc>
                <a:spcPts val="135"/>
              </a:lnSpc>
              <a:spcBef>
                <a:spcPts val="125"/>
              </a:spcBef>
            </a:pPr>
            <a:r>
              <a:rPr sz="250" b="1" spc="-5" dirty="0">
                <a:latin typeface="Arial"/>
                <a:cs typeface="Arial"/>
              </a:rPr>
              <a:t>H</a:t>
            </a:r>
            <a:endParaRPr sz="250">
              <a:latin typeface="Arial"/>
              <a:cs typeface="Arial"/>
            </a:endParaRPr>
          </a:p>
          <a:p>
            <a:pPr marR="2469515" algn="r">
              <a:lnSpc>
                <a:spcPts val="330"/>
              </a:lnSpc>
              <a:tabLst>
                <a:tab pos="540385" algn="l"/>
                <a:tab pos="3052445" algn="l"/>
              </a:tabLst>
            </a:pPr>
            <a:r>
              <a:rPr sz="900" baseline="-13888" dirty="0">
                <a:latin typeface="Arial"/>
                <a:cs typeface="Arial"/>
              </a:rPr>
              <a:t>O	</a:t>
            </a:r>
            <a:r>
              <a:rPr sz="600" spc="30" dirty="0">
                <a:latin typeface="Arial"/>
                <a:cs typeface="Arial"/>
              </a:rPr>
              <a:t>H</a:t>
            </a:r>
            <a:r>
              <a:rPr sz="675" spc="-30" baseline="-12345" dirty="0">
                <a:latin typeface="Arial"/>
                <a:cs typeface="Arial"/>
              </a:rPr>
              <a:t>3</a:t>
            </a:r>
            <a:r>
              <a:rPr sz="600" spc="15" dirty="0">
                <a:latin typeface="Arial"/>
                <a:cs typeface="Arial"/>
              </a:rPr>
              <a:t>C</a:t>
            </a:r>
            <a:r>
              <a:rPr sz="600" dirty="0">
                <a:latin typeface="Arial"/>
                <a:cs typeface="Arial"/>
              </a:rPr>
              <a:t>	</a:t>
            </a:r>
            <a:r>
              <a:rPr sz="375" b="1" spc="-7" baseline="11111" dirty="0">
                <a:latin typeface="Arial"/>
                <a:cs typeface="Arial"/>
              </a:rPr>
              <a:t>OH</a:t>
            </a:r>
            <a:endParaRPr sz="375" baseline="11111">
              <a:latin typeface="Arial"/>
              <a:cs typeface="Arial"/>
            </a:endParaRPr>
          </a:p>
          <a:p>
            <a:pPr marR="2604770" algn="r">
              <a:lnSpc>
                <a:spcPts val="310"/>
              </a:lnSpc>
              <a:tabLst>
                <a:tab pos="1937385" algn="l"/>
                <a:tab pos="2182495" algn="l"/>
              </a:tabLst>
            </a:pPr>
            <a:r>
              <a:rPr sz="900" spc="22" baseline="4629" dirty="0">
                <a:latin typeface="Arial"/>
                <a:cs typeface="Arial"/>
              </a:rPr>
              <a:t>H	</a:t>
            </a:r>
            <a:r>
              <a:rPr sz="250" b="1" spc="-5" dirty="0">
                <a:latin typeface="Arial"/>
                <a:cs typeface="Arial"/>
              </a:rPr>
              <a:t>H	</a:t>
            </a:r>
            <a:r>
              <a:rPr sz="375" b="1" spc="-7" baseline="-33333" dirty="0">
                <a:latin typeface="Arial"/>
                <a:cs typeface="Arial"/>
              </a:rPr>
              <a:t>H</a:t>
            </a:r>
            <a:endParaRPr sz="375" baseline="-33333">
              <a:latin typeface="Arial"/>
              <a:cs typeface="Arial"/>
            </a:endParaRPr>
          </a:p>
          <a:p>
            <a:pPr marL="2559050">
              <a:lnSpc>
                <a:spcPts val="409"/>
              </a:lnSpc>
              <a:tabLst>
                <a:tab pos="3683000" algn="l"/>
                <a:tab pos="6068060" algn="l"/>
                <a:tab pos="8553450" algn="l"/>
              </a:tabLst>
            </a:pPr>
            <a:r>
              <a:rPr sz="900" baseline="9259" dirty="0">
                <a:latin typeface="Arial"/>
                <a:cs typeface="Arial"/>
              </a:rPr>
              <a:t>O	</a:t>
            </a:r>
            <a:r>
              <a:rPr sz="900" baseline="-13888" dirty="0">
                <a:latin typeface="Arial"/>
                <a:cs typeface="Arial"/>
              </a:rPr>
              <a:t>O	</a:t>
            </a:r>
            <a:r>
              <a:rPr sz="375" b="1" spc="-7" baseline="-11111" dirty="0">
                <a:latin typeface="Arial"/>
                <a:cs typeface="Arial"/>
              </a:rPr>
              <a:t>O	</a:t>
            </a:r>
            <a:r>
              <a:rPr sz="600" spc="10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  <a:p>
            <a:pPr marL="448309">
              <a:lnSpc>
                <a:spcPts val="330"/>
              </a:lnSpc>
            </a:pPr>
            <a:r>
              <a:rPr sz="600" spc="25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  <a:p>
            <a:pPr marL="3281679">
              <a:lnSpc>
                <a:spcPts val="290"/>
              </a:lnSpc>
              <a:tabLst>
                <a:tab pos="6113145" algn="l"/>
                <a:tab pos="8657590" algn="l"/>
              </a:tabLst>
            </a:pPr>
            <a:r>
              <a:rPr sz="600" dirty="0">
                <a:latin typeface="Arial"/>
                <a:cs typeface="Arial"/>
              </a:rPr>
              <a:t>N</a:t>
            </a:r>
            <a:r>
              <a:rPr sz="675" baseline="30864" dirty="0">
                <a:latin typeface="Arial"/>
                <a:cs typeface="Arial"/>
              </a:rPr>
              <a:t>+	</a:t>
            </a:r>
            <a:r>
              <a:rPr sz="250" b="1" spc="-5" dirty="0">
                <a:latin typeface="Arial"/>
                <a:cs typeface="Arial"/>
              </a:rPr>
              <a:t>O	</a:t>
            </a:r>
            <a:r>
              <a:rPr sz="900" spc="15" baseline="-23148" dirty="0">
                <a:latin typeface="Arial"/>
                <a:cs typeface="Arial"/>
              </a:rPr>
              <a:t>O</a:t>
            </a:r>
            <a:endParaRPr sz="900" baseline="-23148">
              <a:latin typeface="Arial"/>
              <a:cs typeface="Arial"/>
            </a:endParaRPr>
          </a:p>
          <a:p>
            <a:pPr marR="2769235" algn="r">
              <a:lnSpc>
                <a:spcPts val="555"/>
              </a:lnSpc>
              <a:tabLst>
                <a:tab pos="1111250" algn="l"/>
                <a:tab pos="2517140" algn="l"/>
                <a:tab pos="4286885" algn="l"/>
              </a:tabLst>
            </a:pPr>
            <a:r>
              <a:rPr sz="900" spc="44" baseline="-27777" dirty="0">
                <a:latin typeface="Arial"/>
                <a:cs typeface="Arial"/>
              </a:rPr>
              <a:t>C</a:t>
            </a:r>
            <a:r>
              <a:rPr sz="900" baseline="-27777" dirty="0">
                <a:latin typeface="Arial"/>
                <a:cs typeface="Arial"/>
              </a:rPr>
              <a:t>O</a:t>
            </a:r>
            <a:r>
              <a:rPr sz="900" spc="-60" baseline="-27777" dirty="0">
                <a:latin typeface="Arial"/>
                <a:cs typeface="Arial"/>
              </a:rPr>
              <a:t>O</a:t>
            </a:r>
            <a:r>
              <a:rPr sz="900" spc="-7" baseline="-27777" dirty="0">
                <a:latin typeface="Arial"/>
                <a:cs typeface="Arial"/>
              </a:rPr>
              <a:t>H</a:t>
            </a:r>
            <a:r>
              <a:rPr sz="900" baseline="-27777" dirty="0">
                <a:latin typeface="Arial"/>
                <a:cs typeface="Arial"/>
              </a:rPr>
              <a:t>	</a:t>
            </a:r>
            <a:r>
              <a:rPr sz="900" baseline="-46296" dirty="0">
                <a:latin typeface="Arial"/>
                <a:cs typeface="Arial"/>
              </a:rPr>
              <a:t>O	</a:t>
            </a:r>
            <a:r>
              <a:rPr sz="900" spc="30" baseline="-13888" dirty="0">
                <a:latin typeface="Arial"/>
                <a:cs typeface="Arial"/>
              </a:rPr>
              <a:t>O</a:t>
            </a:r>
            <a:r>
              <a:rPr sz="900" baseline="-13888" dirty="0">
                <a:latin typeface="Arial"/>
                <a:cs typeface="Arial"/>
              </a:rPr>
              <a:t>	</a:t>
            </a:r>
            <a:r>
              <a:rPr sz="250" b="1" spc="-5" dirty="0">
                <a:latin typeface="Arial"/>
                <a:cs typeface="Arial"/>
              </a:rPr>
              <a:t>O</a:t>
            </a:r>
            <a:r>
              <a:rPr sz="250" b="1" dirty="0">
                <a:latin typeface="Arial"/>
                <a:cs typeface="Arial"/>
              </a:rPr>
              <a:t>      </a:t>
            </a:r>
            <a:r>
              <a:rPr sz="250" b="1" spc="10" dirty="0">
                <a:latin typeface="Arial"/>
                <a:cs typeface="Arial"/>
              </a:rPr>
              <a:t> </a:t>
            </a:r>
            <a:r>
              <a:rPr sz="250" b="1" spc="-5" dirty="0">
                <a:latin typeface="Arial"/>
                <a:cs typeface="Arial"/>
              </a:rPr>
              <a:t>O</a:t>
            </a:r>
            <a:r>
              <a:rPr sz="250" b="1" dirty="0">
                <a:latin typeface="Arial"/>
                <a:cs typeface="Arial"/>
              </a:rPr>
              <a:t>  </a:t>
            </a:r>
            <a:r>
              <a:rPr sz="250" b="1" spc="5" dirty="0">
                <a:latin typeface="Arial"/>
                <a:cs typeface="Arial"/>
              </a:rPr>
              <a:t> </a:t>
            </a:r>
            <a:r>
              <a:rPr sz="375" b="1" spc="-7" baseline="-33333" dirty="0">
                <a:latin typeface="Arial"/>
                <a:cs typeface="Arial"/>
              </a:rPr>
              <a:t>O</a:t>
            </a:r>
            <a:r>
              <a:rPr sz="375" b="1" spc="7" baseline="-33333" dirty="0">
                <a:latin typeface="Arial"/>
                <a:cs typeface="Arial"/>
              </a:rPr>
              <a:t>H</a:t>
            </a:r>
            <a:r>
              <a:rPr sz="250" b="1" spc="-5" dirty="0">
                <a:latin typeface="Arial"/>
                <a:cs typeface="Arial"/>
              </a:rPr>
              <a:t>OH</a:t>
            </a:r>
            <a:endParaRPr sz="250">
              <a:latin typeface="Arial"/>
              <a:cs typeface="Arial"/>
            </a:endParaRPr>
          </a:p>
          <a:p>
            <a:pPr marL="2392045">
              <a:lnSpc>
                <a:spcPts val="790"/>
              </a:lnSpc>
              <a:spcBef>
                <a:spcPts val="470"/>
              </a:spcBef>
              <a:tabLst>
                <a:tab pos="4955540" algn="l"/>
                <a:tab pos="6254750" algn="l"/>
                <a:tab pos="7236459" algn="l"/>
                <a:tab pos="8292465" algn="l"/>
              </a:tabLst>
            </a:pPr>
            <a:r>
              <a:rPr sz="900" baseline="18518" dirty="0">
                <a:latin typeface="Arial"/>
                <a:cs typeface="Arial"/>
              </a:rPr>
              <a:t>O	</a:t>
            </a:r>
            <a:r>
              <a:rPr sz="700" b="1" spc="-5" dirty="0">
                <a:latin typeface="Calibri"/>
                <a:cs typeface="Calibri"/>
              </a:rPr>
              <a:t>A</a:t>
            </a:r>
            <a:r>
              <a:rPr sz="700" b="1" spc="-10" dirty="0">
                <a:latin typeface="Calibri"/>
                <a:cs typeface="Calibri"/>
              </a:rPr>
              <a:t>n</a:t>
            </a:r>
            <a:r>
              <a:rPr sz="700" b="1" spc="-5" dirty="0">
                <a:latin typeface="Calibri"/>
                <a:cs typeface="Calibri"/>
              </a:rPr>
              <a:t>a</a:t>
            </a:r>
            <a:r>
              <a:rPr sz="700" b="1" spc="-10" dirty="0">
                <a:latin typeface="Calibri"/>
                <a:cs typeface="Calibri"/>
              </a:rPr>
              <a:t>c</a:t>
            </a:r>
            <a:r>
              <a:rPr sz="700" b="1" spc="-5" dirty="0">
                <a:latin typeface="Calibri"/>
                <a:cs typeface="Calibri"/>
              </a:rPr>
              <a:t>ard</a:t>
            </a:r>
            <a:r>
              <a:rPr sz="700" b="1" spc="-10" dirty="0">
                <a:latin typeface="Calibri"/>
                <a:cs typeface="Calibri"/>
              </a:rPr>
              <a:t>i</a:t>
            </a:r>
            <a:r>
              <a:rPr sz="700" b="1" spc="-5" dirty="0">
                <a:latin typeface="Calibri"/>
                <a:cs typeface="Calibri"/>
              </a:rPr>
              <a:t>c</a:t>
            </a:r>
            <a:r>
              <a:rPr sz="700" b="1" spc="15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a</a:t>
            </a:r>
            <a:r>
              <a:rPr sz="700" b="1" spc="-10" dirty="0">
                <a:latin typeface="Calibri"/>
                <a:cs typeface="Calibri"/>
              </a:rPr>
              <a:t>ci</a:t>
            </a:r>
            <a:r>
              <a:rPr sz="700" b="1" spc="-5" dirty="0">
                <a:latin typeface="Calibri"/>
                <a:cs typeface="Calibri"/>
              </a:rPr>
              <a:t>d</a:t>
            </a:r>
            <a:r>
              <a:rPr sz="700" b="1" spc="15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(</a:t>
            </a:r>
            <a:r>
              <a:rPr sz="700" b="1" spc="-15" dirty="0">
                <a:latin typeface="Calibri"/>
                <a:cs typeface="Calibri"/>
              </a:rPr>
              <a:t>1</a:t>
            </a:r>
            <a:r>
              <a:rPr sz="700" b="1" spc="-5" dirty="0">
                <a:latin typeface="Calibri"/>
                <a:cs typeface="Calibri"/>
              </a:rPr>
              <a:t>)</a:t>
            </a:r>
            <a:r>
              <a:rPr sz="700" b="1" dirty="0">
                <a:latin typeface="Calibri"/>
                <a:cs typeface="Calibri"/>
              </a:rPr>
              <a:t>	</a:t>
            </a:r>
            <a:r>
              <a:rPr sz="700" b="1" spc="-10" dirty="0">
                <a:latin typeface="Calibri"/>
                <a:cs typeface="Calibri"/>
              </a:rPr>
              <a:t>E</a:t>
            </a:r>
            <a:r>
              <a:rPr sz="700" b="1" spc="-5" dirty="0">
                <a:latin typeface="Calibri"/>
                <a:cs typeface="Calibri"/>
              </a:rPr>
              <a:t>s</a:t>
            </a:r>
            <a:r>
              <a:rPr sz="700" b="1" spc="-15" dirty="0">
                <a:latin typeface="Calibri"/>
                <a:cs typeface="Calibri"/>
              </a:rPr>
              <a:t>c</a:t>
            </a:r>
            <a:r>
              <a:rPr sz="700" b="1" spc="-10" dirty="0">
                <a:latin typeface="Calibri"/>
                <a:cs typeface="Calibri"/>
              </a:rPr>
              <a:t>i</a:t>
            </a:r>
            <a:r>
              <a:rPr sz="700" b="1" spc="-5" dirty="0">
                <a:latin typeface="Calibri"/>
                <a:cs typeface="Calibri"/>
              </a:rPr>
              <a:t>n</a:t>
            </a:r>
            <a:r>
              <a:rPr sz="700" b="1" spc="5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(</a:t>
            </a:r>
            <a:r>
              <a:rPr sz="700" b="1" spc="-15" dirty="0">
                <a:latin typeface="Calibri"/>
                <a:cs typeface="Calibri"/>
              </a:rPr>
              <a:t>2</a:t>
            </a:r>
            <a:r>
              <a:rPr sz="700" b="1" spc="-5" dirty="0">
                <a:latin typeface="Calibri"/>
                <a:cs typeface="Calibri"/>
              </a:rPr>
              <a:t>)</a:t>
            </a:r>
            <a:r>
              <a:rPr sz="700" b="1" dirty="0">
                <a:latin typeface="Calibri"/>
                <a:cs typeface="Calibri"/>
              </a:rPr>
              <a:t>	</a:t>
            </a:r>
            <a:r>
              <a:rPr sz="700" b="1" spc="0" dirty="0">
                <a:latin typeface="Symbol"/>
                <a:cs typeface="Symbol"/>
              </a:rPr>
              <a:t></a:t>
            </a:r>
            <a:r>
              <a:rPr sz="700" b="1" spc="-5" dirty="0">
                <a:latin typeface="Calibri"/>
                <a:cs typeface="Calibri"/>
              </a:rPr>
              <a:t>-T</a:t>
            </a:r>
            <a:r>
              <a:rPr sz="700" b="1" spc="-10" dirty="0">
                <a:latin typeface="Calibri"/>
                <a:cs typeface="Calibri"/>
              </a:rPr>
              <a:t>oco</a:t>
            </a:r>
            <a:r>
              <a:rPr sz="700" b="1" spc="-5" dirty="0">
                <a:latin typeface="Calibri"/>
                <a:cs typeface="Calibri"/>
              </a:rPr>
              <a:t>tr</a:t>
            </a:r>
            <a:r>
              <a:rPr sz="700" b="1" spc="-10" dirty="0">
                <a:latin typeface="Calibri"/>
                <a:cs typeface="Calibri"/>
              </a:rPr>
              <a:t>ie</a:t>
            </a:r>
            <a:r>
              <a:rPr sz="700" b="1" spc="-5" dirty="0">
                <a:latin typeface="Calibri"/>
                <a:cs typeface="Calibri"/>
              </a:rPr>
              <a:t>n</a:t>
            </a:r>
            <a:r>
              <a:rPr sz="700" b="1" spc="-10" dirty="0">
                <a:latin typeface="Calibri"/>
                <a:cs typeface="Calibri"/>
              </a:rPr>
              <a:t>o</a:t>
            </a:r>
            <a:r>
              <a:rPr sz="700" b="1" spc="-5" dirty="0">
                <a:latin typeface="Calibri"/>
                <a:cs typeface="Calibri"/>
              </a:rPr>
              <a:t>l</a:t>
            </a:r>
            <a:r>
              <a:rPr sz="700" b="1" spc="5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(</a:t>
            </a:r>
            <a:r>
              <a:rPr sz="700" b="1" spc="-15" dirty="0">
                <a:latin typeface="Calibri"/>
                <a:cs typeface="Calibri"/>
              </a:rPr>
              <a:t>3</a:t>
            </a:r>
            <a:r>
              <a:rPr sz="700" b="1" spc="-5" dirty="0">
                <a:latin typeface="Calibri"/>
                <a:cs typeface="Calibri"/>
              </a:rPr>
              <a:t>)</a:t>
            </a:r>
            <a:r>
              <a:rPr sz="700" b="1" dirty="0">
                <a:latin typeface="Calibri"/>
                <a:cs typeface="Calibri"/>
              </a:rPr>
              <a:t>	</a:t>
            </a:r>
            <a:r>
              <a:rPr sz="1050" b="1" spc="-22" baseline="7936" dirty="0">
                <a:latin typeface="Calibri"/>
                <a:cs typeface="Calibri"/>
              </a:rPr>
              <a:t>I</a:t>
            </a:r>
            <a:r>
              <a:rPr sz="1050" b="1" spc="-7" baseline="7936" dirty="0">
                <a:latin typeface="Calibri"/>
                <a:cs typeface="Calibri"/>
              </a:rPr>
              <a:t>s</a:t>
            </a:r>
            <a:r>
              <a:rPr sz="1050" b="1" spc="-15" baseline="7936" dirty="0">
                <a:latin typeface="Calibri"/>
                <a:cs typeface="Calibri"/>
              </a:rPr>
              <a:t>o</a:t>
            </a:r>
            <a:r>
              <a:rPr sz="1050" b="1" spc="-7" baseline="7936" dirty="0">
                <a:latin typeface="Calibri"/>
                <a:cs typeface="Calibri"/>
              </a:rPr>
              <a:t>d</a:t>
            </a:r>
            <a:r>
              <a:rPr sz="1050" b="1" spc="-15" baseline="7936" dirty="0">
                <a:latin typeface="Calibri"/>
                <a:cs typeface="Calibri"/>
              </a:rPr>
              <a:t>eo</a:t>
            </a:r>
            <a:r>
              <a:rPr sz="1050" b="1" spc="-7" baseline="7936" dirty="0">
                <a:latin typeface="Calibri"/>
                <a:cs typeface="Calibri"/>
              </a:rPr>
              <a:t>x</a:t>
            </a:r>
            <a:r>
              <a:rPr sz="1050" b="1" spc="-22" baseline="7936" dirty="0">
                <a:latin typeface="Calibri"/>
                <a:cs typeface="Calibri"/>
              </a:rPr>
              <a:t>y</a:t>
            </a:r>
            <a:r>
              <a:rPr sz="1050" b="1" spc="-15" baseline="7936" dirty="0">
                <a:latin typeface="Calibri"/>
                <a:cs typeface="Calibri"/>
              </a:rPr>
              <a:t>ele</a:t>
            </a:r>
            <a:r>
              <a:rPr sz="1050" b="1" spc="-7" baseline="7936" dirty="0">
                <a:latin typeface="Calibri"/>
                <a:cs typeface="Calibri"/>
              </a:rPr>
              <a:t>p</a:t>
            </a:r>
            <a:r>
              <a:rPr sz="1050" b="1" spc="-15" baseline="7936" dirty="0">
                <a:latin typeface="Calibri"/>
                <a:cs typeface="Calibri"/>
              </a:rPr>
              <a:t>h</a:t>
            </a:r>
            <a:r>
              <a:rPr sz="1050" b="1" spc="-7" baseline="7936" dirty="0">
                <a:latin typeface="Calibri"/>
                <a:cs typeface="Calibri"/>
              </a:rPr>
              <a:t>an</a:t>
            </a:r>
            <a:endParaRPr sz="1050" baseline="7936">
              <a:latin typeface="Calibri"/>
              <a:cs typeface="Calibri"/>
            </a:endParaRPr>
          </a:p>
          <a:p>
            <a:pPr marL="68580">
              <a:lnSpc>
                <a:spcPts val="595"/>
              </a:lnSpc>
              <a:tabLst>
                <a:tab pos="1065530" algn="l"/>
                <a:tab pos="2321560" algn="l"/>
                <a:tab pos="2945765" algn="l"/>
                <a:tab pos="3656329" algn="l"/>
                <a:tab pos="8292465" algn="l"/>
              </a:tabLst>
            </a:pPr>
            <a:r>
              <a:rPr sz="900" spc="37" baseline="23148" dirty="0">
                <a:latin typeface="Arial"/>
                <a:cs typeface="Arial"/>
              </a:rPr>
              <a:t>H</a:t>
            </a:r>
            <a:r>
              <a:rPr sz="675" spc="-37" baseline="12345" dirty="0">
                <a:latin typeface="Arial"/>
                <a:cs typeface="Arial"/>
              </a:rPr>
              <a:t>3</a:t>
            </a:r>
            <a:r>
              <a:rPr sz="900" spc="-22" baseline="23148" dirty="0">
                <a:latin typeface="Arial"/>
                <a:cs typeface="Arial"/>
              </a:rPr>
              <a:t>C</a:t>
            </a:r>
            <a:r>
              <a:rPr sz="900" spc="37" baseline="23148" dirty="0">
                <a:latin typeface="Arial"/>
                <a:cs typeface="Arial"/>
              </a:rPr>
              <a:t>O</a:t>
            </a:r>
            <a:r>
              <a:rPr sz="900" baseline="23148" dirty="0">
                <a:latin typeface="Arial"/>
                <a:cs typeface="Arial"/>
              </a:rPr>
              <a:t>	</a:t>
            </a:r>
            <a:r>
              <a:rPr sz="600" spc="30" dirty="0">
                <a:latin typeface="Arial"/>
                <a:cs typeface="Arial"/>
              </a:rPr>
              <a:t>H</a:t>
            </a:r>
            <a:r>
              <a:rPr sz="600" spc="-5" dirty="0">
                <a:latin typeface="Arial"/>
                <a:cs typeface="Arial"/>
              </a:rPr>
              <a:t>O</a:t>
            </a:r>
            <a:r>
              <a:rPr sz="600" dirty="0">
                <a:latin typeface="Arial"/>
                <a:cs typeface="Arial"/>
              </a:rPr>
              <a:t>	H</a:t>
            </a:r>
            <a:r>
              <a:rPr sz="675" baseline="-12345" dirty="0">
                <a:latin typeface="Arial"/>
                <a:cs typeface="Arial"/>
              </a:rPr>
              <a:t>3</a:t>
            </a:r>
            <a:r>
              <a:rPr sz="600" dirty="0">
                <a:latin typeface="Arial"/>
                <a:cs typeface="Arial"/>
              </a:rPr>
              <a:t>C   </a:t>
            </a:r>
            <a:r>
              <a:rPr sz="600" spc="-3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C</a:t>
            </a:r>
            <a:r>
              <a:rPr sz="600" spc="5" dirty="0">
                <a:latin typeface="Arial"/>
                <a:cs typeface="Arial"/>
              </a:rPr>
              <a:t>H</a:t>
            </a:r>
            <a:r>
              <a:rPr sz="675" baseline="-12345" dirty="0">
                <a:latin typeface="Arial"/>
                <a:cs typeface="Arial"/>
              </a:rPr>
              <a:t>3	</a:t>
            </a:r>
            <a:r>
              <a:rPr sz="900" baseline="27777" dirty="0">
                <a:latin typeface="Arial"/>
                <a:cs typeface="Arial"/>
              </a:rPr>
              <a:t>O	</a:t>
            </a:r>
            <a:r>
              <a:rPr sz="900" spc="30" baseline="9259" dirty="0">
                <a:latin typeface="Arial"/>
                <a:cs typeface="Arial"/>
              </a:rPr>
              <a:t>O</a:t>
            </a:r>
            <a:r>
              <a:rPr sz="900" baseline="9259" dirty="0">
                <a:latin typeface="Arial"/>
                <a:cs typeface="Arial"/>
              </a:rPr>
              <a:t>	</a:t>
            </a:r>
            <a:r>
              <a:rPr sz="700" b="1" spc="-5" dirty="0">
                <a:latin typeface="Calibri"/>
                <a:cs typeface="Calibri"/>
              </a:rPr>
              <a:t>-t</a:t>
            </a:r>
            <a:r>
              <a:rPr sz="700" b="1" spc="-10" dirty="0">
                <a:latin typeface="Calibri"/>
                <a:cs typeface="Calibri"/>
              </a:rPr>
              <a:t>o</a:t>
            </a:r>
            <a:r>
              <a:rPr sz="700" b="1" spc="-5" dirty="0">
                <a:latin typeface="Calibri"/>
                <a:cs typeface="Calibri"/>
              </a:rPr>
              <a:t>p</a:t>
            </a:r>
            <a:r>
              <a:rPr sz="700" b="1" spc="-10" dirty="0">
                <a:latin typeface="Calibri"/>
                <a:cs typeface="Calibri"/>
              </a:rPr>
              <a:t>i</a:t>
            </a:r>
            <a:r>
              <a:rPr sz="700" b="1" spc="-5" dirty="0">
                <a:latin typeface="Calibri"/>
                <a:cs typeface="Calibri"/>
              </a:rPr>
              <a:t>n</a:t>
            </a:r>
            <a:r>
              <a:rPr sz="700" b="1" spc="5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(</a:t>
            </a:r>
            <a:r>
              <a:rPr sz="700" b="1" spc="-15" dirty="0">
                <a:latin typeface="Calibri"/>
                <a:cs typeface="Calibri"/>
              </a:rPr>
              <a:t>4</a:t>
            </a:r>
            <a:r>
              <a:rPr sz="700" b="1" spc="-5" dirty="0">
                <a:latin typeface="Calibri"/>
                <a:cs typeface="Calibri"/>
              </a:rPr>
              <a:t>)</a:t>
            </a:r>
            <a:endParaRPr sz="700">
              <a:latin typeface="Calibri"/>
              <a:cs typeface="Calibri"/>
            </a:endParaRPr>
          </a:p>
          <a:p>
            <a:pPr marL="128270">
              <a:lnSpc>
                <a:spcPts val="525"/>
              </a:lnSpc>
            </a:pPr>
            <a:r>
              <a:rPr sz="600" spc="-15" dirty="0">
                <a:latin typeface="Arial"/>
                <a:cs typeface="Arial"/>
              </a:rPr>
              <a:t>H</a:t>
            </a:r>
            <a:r>
              <a:rPr sz="600" spc="-5" dirty="0">
                <a:latin typeface="Arial"/>
                <a:cs typeface="Arial"/>
              </a:rPr>
              <a:t>O</a:t>
            </a:r>
            <a:r>
              <a:rPr sz="600" spc="-45" dirty="0">
                <a:latin typeface="Arial"/>
                <a:cs typeface="Arial"/>
              </a:rPr>
              <a:t>O</a:t>
            </a:r>
            <a:r>
              <a:rPr sz="600" spc="20" dirty="0">
                <a:latin typeface="Arial"/>
                <a:cs typeface="Arial"/>
              </a:rPr>
              <a:t>C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600">
              <a:latin typeface="Times New Roman"/>
              <a:cs typeface="Times New Roman"/>
            </a:endParaRPr>
          </a:p>
          <a:p>
            <a:pPr marL="173990">
              <a:lnSpc>
                <a:spcPts val="715"/>
              </a:lnSpc>
              <a:tabLst>
                <a:tab pos="1156335" algn="l"/>
                <a:tab pos="2077720" algn="l"/>
                <a:tab pos="2910205" algn="l"/>
                <a:tab pos="3716654" algn="l"/>
              </a:tabLst>
            </a:pPr>
            <a:r>
              <a:rPr sz="1050" b="1" spc="-7" baseline="11904" dirty="0">
                <a:latin typeface="Calibri"/>
                <a:cs typeface="Calibri"/>
              </a:rPr>
              <a:t>A</a:t>
            </a:r>
            <a:r>
              <a:rPr sz="1050" b="1" spc="-22" baseline="11904" dirty="0">
                <a:latin typeface="Calibri"/>
                <a:cs typeface="Calibri"/>
              </a:rPr>
              <a:t>c</a:t>
            </a:r>
            <a:r>
              <a:rPr sz="1050" b="1" spc="-15" baseline="11904" dirty="0">
                <a:latin typeface="Calibri"/>
                <a:cs typeface="Calibri"/>
              </a:rPr>
              <a:t>e</a:t>
            </a:r>
            <a:r>
              <a:rPr sz="1050" b="1" spc="-7" baseline="11904" dirty="0">
                <a:latin typeface="Calibri"/>
                <a:cs typeface="Calibri"/>
              </a:rPr>
              <a:t>t</a:t>
            </a:r>
            <a:r>
              <a:rPr sz="1050" b="1" spc="-22" baseline="11904" dirty="0">
                <a:latin typeface="Calibri"/>
                <a:cs typeface="Calibri"/>
              </a:rPr>
              <a:t>y</a:t>
            </a:r>
            <a:r>
              <a:rPr sz="1050" b="1" spc="-15" baseline="11904" dirty="0">
                <a:latin typeface="Calibri"/>
                <a:cs typeface="Calibri"/>
              </a:rPr>
              <a:t>l</a:t>
            </a:r>
            <a:r>
              <a:rPr sz="1050" b="1" spc="-7" baseline="11904" dirty="0">
                <a:latin typeface="Calibri"/>
                <a:cs typeface="Calibri"/>
              </a:rPr>
              <a:t>-</a:t>
            </a:r>
            <a:r>
              <a:rPr sz="1050" b="1" spc="-15" baseline="11904" dirty="0">
                <a:latin typeface="Calibri"/>
                <a:cs typeface="Calibri"/>
              </a:rPr>
              <a:t>11</a:t>
            </a:r>
            <a:r>
              <a:rPr sz="1050" b="1" spc="-7" baseline="11904" dirty="0">
                <a:latin typeface="Calibri"/>
                <a:cs typeface="Calibri"/>
              </a:rPr>
              <a:t>-ket</a:t>
            </a:r>
            <a:r>
              <a:rPr sz="1050" b="1" spc="-15" baseline="11904" dirty="0">
                <a:latin typeface="Calibri"/>
                <a:cs typeface="Calibri"/>
              </a:rPr>
              <a:t>o</a:t>
            </a:r>
            <a:r>
              <a:rPr sz="1050" b="1" spc="-7" baseline="11904" dirty="0">
                <a:latin typeface="Calibri"/>
                <a:cs typeface="Calibri"/>
              </a:rPr>
              <a:t>-</a:t>
            </a:r>
            <a:r>
              <a:rPr sz="1050" b="1" spc="30" baseline="11904" dirty="0">
                <a:latin typeface="Symbol"/>
                <a:cs typeface="Symbol"/>
              </a:rPr>
              <a:t></a:t>
            </a:r>
            <a:r>
              <a:rPr sz="1050" b="1" spc="-7" baseline="11904" dirty="0">
                <a:latin typeface="Calibri"/>
                <a:cs typeface="Calibri"/>
              </a:rPr>
              <a:t>-</a:t>
            </a:r>
            <a:r>
              <a:rPr sz="1050" b="1" baseline="11904" dirty="0">
                <a:latin typeface="Calibri"/>
                <a:cs typeface="Calibri"/>
              </a:rPr>
              <a:t>	</a:t>
            </a:r>
            <a:r>
              <a:rPr sz="700" b="1" dirty="0">
                <a:latin typeface="Calibri"/>
                <a:cs typeface="Calibri"/>
              </a:rPr>
              <a:t>B</a:t>
            </a:r>
            <a:r>
              <a:rPr sz="700" b="1" spc="-10" dirty="0">
                <a:latin typeface="Calibri"/>
                <a:cs typeface="Calibri"/>
              </a:rPr>
              <a:t>e</a:t>
            </a:r>
            <a:r>
              <a:rPr sz="700" b="1" spc="-5" dirty="0">
                <a:latin typeface="Calibri"/>
                <a:cs typeface="Calibri"/>
              </a:rPr>
              <a:t>t</a:t>
            </a:r>
            <a:r>
              <a:rPr sz="700" b="1" spc="-10" dirty="0">
                <a:latin typeface="Calibri"/>
                <a:cs typeface="Calibri"/>
              </a:rPr>
              <a:t>uli</a:t>
            </a:r>
            <a:r>
              <a:rPr sz="700" b="1" spc="-5" dirty="0">
                <a:latin typeface="Calibri"/>
                <a:cs typeface="Calibri"/>
              </a:rPr>
              <a:t>n</a:t>
            </a:r>
            <a:r>
              <a:rPr sz="700" b="1" spc="-10" dirty="0">
                <a:latin typeface="Calibri"/>
                <a:cs typeface="Calibri"/>
              </a:rPr>
              <a:t>i</a:t>
            </a:r>
            <a:r>
              <a:rPr sz="700" b="1" spc="-5" dirty="0">
                <a:latin typeface="Calibri"/>
                <a:cs typeface="Calibri"/>
              </a:rPr>
              <a:t>c</a:t>
            </a:r>
            <a:r>
              <a:rPr sz="700" b="1" spc="15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a</a:t>
            </a:r>
            <a:r>
              <a:rPr sz="700" b="1" spc="-10" dirty="0">
                <a:latin typeface="Calibri"/>
                <a:cs typeface="Calibri"/>
              </a:rPr>
              <a:t>ci</a:t>
            </a:r>
            <a:r>
              <a:rPr sz="700" b="1" spc="-5" dirty="0">
                <a:latin typeface="Calibri"/>
                <a:cs typeface="Calibri"/>
              </a:rPr>
              <a:t>d</a:t>
            </a:r>
            <a:r>
              <a:rPr sz="700" b="1" spc="5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(</a:t>
            </a:r>
            <a:r>
              <a:rPr sz="700" b="1" spc="-15" dirty="0">
                <a:latin typeface="Calibri"/>
                <a:cs typeface="Calibri"/>
              </a:rPr>
              <a:t>7</a:t>
            </a:r>
            <a:r>
              <a:rPr sz="700" b="1" spc="-5" dirty="0">
                <a:latin typeface="Calibri"/>
                <a:cs typeface="Calibri"/>
              </a:rPr>
              <a:t>)</a:t>
            </a:r>
            <a:r>
              <a:rPr sz="700" b="1" dirty="0">
                <a:latin typeface="Calibri"/>
                <a:cs typeface="Calibri"/>
              </a:rPr>
              <a:t>	</a:t>
            </a:r>
            <a:r>
              <a:rPr sz="700" b="1" spc="20" dirty="0">
                <a:latin typeface="Symbol"/>
                <a:cs typeface="Symbol"/>
              </a:rPr>
              <a:t></a:t>
            </a:r>
            <a:r>
              <a:rPr sz="700" b="1" spc="-5" dirty="0">
                <a:latin typeface="Calibri"/>
                <a:cs typeface="Calibri"/>
              </a:rPr>
              <a:t>-</a:t>
            </a:r>
            <a:r>
              <a:rPr sz="700" b="1" dirty="0">
                <a:latin typeface="Calibri"/>
                <a:cs typeface="Calibri"/>
              </a:rPr>
              <a:t>L</a:t>
            </a:r>
            <a:r>
              <a:rPr sz="700" b="1" spc="-5" dirty="0">
                <a:latin typeface="Calibri"/>
                <a:cs typeface="Calibri"/>
              </a:rPr>
              <a:t>apa</a:t>
            </a:r>
            <a:r>
              <a:rPr sz="700" b="1" spc="-10" dirty="0">
                <a:latin typeface="Calibri"/>
                <a:cs typeface="Calibri"/>
              </a:rPr>
              <a:t>c</a:t>
            </a:r>
            <a:r>
              <a:rPr sz="700" b="1" spc="-5" dirty="0">
                <a:latin typeface="Calibri"/>
                <a:cs typeface="Calibri"/>
              </a:rPr>
              <a:t>h</a:t>
            </a:r>
            <a:r>
              <a:rPr sz="700" b="1" spc="-10" dirty="0">
                <a:latin typeface="Calibri"/>
                <a:cs typeface="Calibri"/>
              </a:rPr>
              <a:t>o</a:t>
            </a:r>
            <a:r>
              <a:rPr sz="700" b="1" spc="-5" dirty="0">
                <a:latin typeface="Calibri"/>
                <a:cs typeface="Calibri"/>
              </a:rPr>
              <a:t>ne</a:t>
            </a:r>
            <a:r>
              <a:rPr sz="700" b="1" spc="-10" dirty="0">
                <a:latin typeface="Calibri"/>
                <a:cs typeface="Calibri"/>
              </a:rPr>
              <a:t> (8</a:t>
            </a:r>
            <a:r>
              <a:rPr sz="700" b="1" spc="-5" dirty="0">
                <a:latin typeface="Calibri"/>
                <a:cs typeface="Calibri"/>
              </a:rPr>
              <a:t>)</a:t>
            </a:r>
            <a:r>
              <a:rPr sz="700" b="1" dirty="0">
                <a:latin typeface="Calibri"/>
                <a:cs typeface="Calibri"/>
              </a:rPr>
              <a:t>	</a:t>
            </a:r>
            <a:r>
              <a:rPr sz="700" b="1" spc="-10" dirty="0">
                <a:latin typeface="Calibri"/>
                <a:cs typeface="Calibri"/>
              </a:rPr>
              <a:t>S</a:t>
            </a:r>
            <a:r>
              <a:rPr sz="700" b="1" spc="-5" dirty="0">
                <a:latin typeface="Calibri"/>
                <a:cs typeface="Calibri"/>
              </a:rPr>
              <a:t>angu</a:t>
            </a:r>
            <a:r>
              <a:rPr sz="700" b="1" spc="-10" dirty="0">
                <a:latin typeface="Calibri"/>
                <a:cs typeface="Calibri"/>
              </a:rPr>
              <a:t>i</a:t>
            </a:r>
            <a:r>
              <a:rPr sz="700" b="1" spc="-5" dirty="0">
                <a:latin typeface="Calibri"/>
                <a:cs typeface="Calibri"/>
              </a:rPr>
              <a:t>nar</a:t>
            </a:r>
            <a:r>
              <a:rPr sz="700" b="1" spc="-10" dirty="0">
                <a:latin typeface="Calibri"/>
                <a:cs typeface="Calibri"/>
              </a:rPr>
              <a:t>i</a:t>
            </a:r>
            <a:r>
              <a:rPr sz="700" b="1" spc="-5" dirty="0">
                <a:latin typeface="Calibri"/>
                <a:cs typeface="Calibri"/>
              </a:rPr>
              <a:t>ne</a:t>
            </a:r>
            <a:r>
              <a:rPr sz="700" b="1" spc="25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(</a:t>
            </a:r>
            <a:r>
              <a:rPr sz="700" b="1" spc="-15" dirty="0">
                <a:latin typeface="Calibri"/>
                <a:cs typeface="Calibri"/>
              </a:rPr>
              <a:t>9</a:t>
            </a:r>
            <a:r>
              <a:rPr sz="700" b="1" spc="-5" dirty="0">
                <a:latin typeface="Calibri"/>
                <a:cs typeface="Calibri"/>
              </a:rPr>
              <a:t>)</a:t>
            </a:r>
            <a:r>
              <a:rPr sz="700" b="1" dirty="0">
                <a:latin typeface="Calibri"/>
                <a:cs typeface="Calibri"/>
              </a:rPr>
              <a:t>	</a:t>
            </a:r>
            <a:r>
              <a:rPr sz="700" b="1" spc="-10" dirty="0">
                <a:latin typeface="Calibri"/>
                <a:cs typeface="Calibri"/>
              </a:rPr>
              <a:t>Gu</a:t>
            </a:r>
            <a:r>
              <a:rPr sz="700" b="1" spc="-5" dirty="0">
                <a:latin typeface="Calibri"/>
                <a:cs typeface="Calibri"/>
              </a:rPr>
              <a:t>g</a:t>
            </a:r>
            <a:r>
              <a:rPr sz="700" b="1" dirty="0">
                <a:latin typeface="Calibri"/>
                <a:cs typeface="Calibri"/>
              </a:rPr>
              <a:t>g</a:t>
            </a:r>
            <a:r>
              <a:rPr sz="700" b="1" spc="-5" dirty="0">
                <a:latin typeface="Calibri"/>
                <a:cs typeface="Calibri"/>
              </a:rPr>
              <a:t>u</a:t>
            </a:r>
            <a:r>
              <a:rPr sz="700" b="1" spc="-10" dirty="0">
                <a:latin typeface="Calibri"/>
                <a:cs typeface="Calibri"/>
              </a:rPr>
              <a:t>l</a:t>
            </a:r>
            <a:r>
              <a:rPr sz="700" b="1" spc="-5" dirty="0">
                <a:latin typeface="Calibri"/>
                <a:cs typeface="Calibri"/>
              </a:rPr>
              <a:t>u</a:t>
            </a:r>
            <a:r>
              <a:rPr sz="700" b="1" spc="-10" dirty="0">
                <a:latin typeface="Calibri"/>
                <a:cs typeface="Calibri"/>
              </a:rPr>
              <a:t>s</a:t>
            </a:r>
            <a:r>
              <a:rPr sz="700" b="1" spc="-5" dirty="0">
                <a:latin typeface="Calibri"/>
                <a:cs typeface="Calibri"/>
              </a:rPr>
              <a:t>t</a:t>
            </a:r>
            <a:r>
              <a:rPr sz="700" b="1" spc="-10" dirty="0">
                <a:latin typeface="Calibri"/>
                <a:cs typeface="Calibri"/>
              </a:rPr>
              <a:t>e</a:t>
            </a:r>
            <a:r>
              <a:rPr sz="700" b="1" spc="-5" dirty="0">
                <a:latin typeface="Calibri"/>
                <a:cs typeface="Calibri"/>
              </a:rPr>
              <a:t>r</a:t>
            </a:r>
            <a:r>
              <a:rPr sz="700" b="1" spc="-10" dirty="0">
                <a:latin typeface="Calibri"/>
                <a:cs typeface="Calibri"/>
              </a:rPr>
              <a:t>o</a:t>
            </a:r>
            <a:r>
              <a:rPr sz="700" b="1" spc="-5" dirty="0">
                <a:latin typeface="Calibri"/>
                <a:cs typeface="Calibri"/>
              </a:rPr>
              <a:t>ne</a:t>
            </a:r>
            <a:r>
              <a:rPr sz="700" b="1" spc="25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(</a:t>
            </a:r>
            <a:r>
              <a:rPr sz="700" b="1" spc="-15" dirty="0">
                <a:latin typeface="Calibri"/>
                <a:cs typeface="Calibri"/>
              </a:rPr>
              <a:t>1</a:t>
            </a:r>
            <a:r>
              <a:rPr sz="700" b="1" spc="-10" dirty="0">
                <a:latin typeface="Calibri"/>
                <a:cs typeface="Calibri"/>
              </a:rPr>
              <a:t>0</a:t>
            </a:r>
            <a:r>
              <a:rPr sz="700" b="1" spc="-5" dirty="0">
                <a:latin typeface="Calibri"/>
                <a:cs typeface="Calibri"/>
              </a:rPr>
              <a:t>)</a:t>
            </a:r>
            <a:endParaRPr sz="700">
              <a:latin typeface="Calibri"/>
              <a:cs typeface="Calibri"/>
            </a:endParaRPr>
          </a:p>
          <a:p>
            <a:pPr marL="177165">
              <a:lnSpc>
                <a:spcPts val="715"/>
              </a:lnSpc>
              <a:tabLst>
                <a:tab pos="8597265" algn="l"/>
              </a:tabLst>
            </a:pPr>
            <a:r>
              <a:rPr sz="1050" b="1" spc="-7" baseline="3968" dirty="0">
                <a:latin typeface="Calibri"/>
                <a:cs typeface="Calibri"/>
              </a:rPr>
              <a:t>b</a:t>
            </a:r>
            <a:r>
              <a:rPr sz="1050" b="1" spc="-15" baseline="3968" dirty="0">
                <a:latin typeface="Calibri"/>
                <a:cs typeface="Calibri"/>
              </a:rPr>
              <a:t>o</a:t>
            </a:r>
            <a:r>
              <a:rPr sz="1050" b="1" spc="-7" baseline="3968" dirty="0">
                <a:latin typeface="Calibri"/>
                <a:cs typeface="Calibri"/>
              </a:rPr>
              <a:t>s</a:t>
            </a:r>
            <a:r>
              <a:rPr sz="1050" b="1" spc="-15" baseline="3968" dirty="0">
                <a:latin typeface="Calibri"/>
                <a:cs typeface="Calibri"/>
              </a:rPr>
              <a:t>welli</a:t>
            </a:r>
            <a:r>
              <a:rPr sz="1050" b="1" spc="-7" baseline="3968" dirty="0">
                <a:latin typeface="Calibri"/>
                <a:cs typeface="Calibri"/>
              </a:rPr>
              <a:t>c</a:t>
            </a:r>
            <a:r>
              <a:rPr sz="1050" b="1" spc="60" baseline="3968" dirty="0">
                <a:latin typeface="Calibri"/>
                <a:cs typeface="Calibri"/>
              </a:rPr>
              <a:t> </a:t>
            </a:r>
            <a:r>
              <a:rPr sz="1050" b="1" spc="-7" baseline="3968" dirty="0">
                <a:latin typeface="Calibri"/>
                <a:cs typeface="Calibri"/>
              </a:rPr>
              <a:t>a</a:t>
            </a:r>
            <a:r>
              <a:rPr sz="1050" b="1" spc="-15" baseline="3968" dirty="0">
                <a:latin typeface="Calibri"/>
                <a:cs typeface="Calibri"/>
              </a:rPr>
              <a:t>ci</a:t>
            </a:r>
            <a:r>
              <a:rPr sz="1050" b="1" spc="-7" baseline="3968" dirty="0">
                <a:latin typeface="Calibri"/>
                <a:cs typeface="Calibri"/>
              </a:rPr>
              <a:t>d</a:t>
            </a:r>
            <a:r>
              <a:rPr sz="1050" b="1" spc="7" baseline="3968" dirty="0">
                <a:latin typeface="Calibri"/>
                <a:cs typeface="Calibri"/>
              </a:rPr>
              <a:t> </a:t>
            </a:r>
            <a:r>
              <a:rPr sz="1050" b="1" spc="-7" baseline="3968" dirty="0">
                <a:latin typeface="Calibri"/>
                <a:cs typeface="Calibri"/>
              </a:rPr>
              <a:t>(</a:t>
            </a:r>
            <a:r>
              <a:rPr sz="1050" b="1" spc="-22" baseline="3968" dirty="0">
                <a:latin typeface="Calibri"/>
                <a:cs typeface="Calibri"/>
              </a:rPr>
              <a:t>6</a:t>
            </a:r>
            <a:r>
              <a:rPr sz="1050" b="1" spc="-7" baseline="3968" dirty="0">
                <a:latin typeface="Calibri"/>
                <a:cs typeface="Calibri"/>
              </a:rPr>
              <a:t>)</a:t>
            </a:r>
            <a:r>
              <a:rPr sz="1050" b="1" baseline="3968" dirty="0">
                <a:latin typeface="Calibri"/>
                <a:cs typeface="Calibri"/>
              </a:rPr>
              <a:t>	</a:t>
            </a:r>
            <a:r>
              <a:rPr sz="600" spc="10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  <a:p>
            <a:pPr marL="2731135" algn="ctr">
              <a:lnSpc>
                <a:spcPct val="100000"/>
              </a:lnSpc>
              <a:spcBef>
                <a:spcPts val="85"/>
              </a:spcBef>
              <a:tabLst>
                <a:tab pos="3599179" algn="l"/>
                <a:tab pos="4840605" algn="l"/>
              </a:tabLst>
            </a:pPr>
            <a:r>
              <a:rPr sz="900" spc="7" baseline="4629" dirty="0">
                <a:latin typeface="Arial"/>
                <a:cs typeface="Arial"/>
              </a:rPr>
              <a:t>H</a:t>
            </a:r>
            <a:r>
              <a:rPr sz="675" spc="-44" baseline="-12345" dirty="0">
                <a:latin typeface="Arial"/>
                <a:cs typeface="Arial"/>
              </a:rPr>
              <a:t>3</a:t>
            </a:r>
            <a:r>
              <a:rPr sz="900" spc="-7" baseline="4629" dirty="0">
                <a:latin typeface="Arial"/>
                <a:cs typeface="Arial"/>
              </a:rPr>
              <a:t>C</a:t>
            </a:r>
            <a:r>
              <a:rPr sz="900" baseline="4629" dirty="0">
                <a:latin typeface="Arial"/>
                <a:cs typeface="Arial"/>
              </a:rPr>
              <a:t>   </a:t>
            </a:r>
            <a:r>
              <a:rPr sz="900" spc="89" baseline="4629" dirty="0">
                <a:latin typeface="Arial"/>
                <a:cs typeface="Arial"/>
              </a:rPr>
              <a:t> </a:t>
            </a:r>
            <a:r>
              <a:rPr sz="900" spc="-97" baseline="4629" dirty="0">
                <a:latin typeface="Arial"/>
                <a:cs typeface="Arial"/>
              </a:rPr>
              <a:t>C</a:t>
            </a:r>
            <a:r>
              <a:rPr sz="900" spc="-7" baseline="4629" dirty="0">
                <a:latin typeface="Arial"/>
                <a:cs typeface="Arial"/>
              </a:rPr>
              <a:t>H</a:t>
            </a:r>
            <a:r>
              <a:rPr sz="900" spc="-165" baseline="4629" dirty="0">
                <a:latin typeface="Arial"/>
                <a:cs typeface="Arial"/>
              </a:rPr>
              <a:t> </a:t>
            </a:r>
            <a:r>
              <a:rPr sz="675" spc="-7" baseline="-12345" dirty="0">
                <a:latin typeface="Arial"/>
                <a:cs typeface="Arial"/>
              </a:rPr>
              <a:t>3</a:t>
            </a:r>
            <a:r>
              <a:rPr sz="675" baseline="-12345" dirty="0">
                <a:latin typeface="Arial"/>
                <a:cs typeface="Arial"/>
              </a:rPr>
              <a:t>	</a:t>
            </a:r>
            <a:r>
              <a:rPr sz="600" spc="25" dirty="0">
                <a:latin typeface="Arial"/>
                <a:cs typeface="Arial"/>
              </a:rPr>
              <a:t>H</a:t>
            </a:r>
            <a:r>
              <a:rPr sz="600" spc="15" dirty="0">
                <a:latin typeface="Arial"/>
                <a:cs typeface="Arial"/>
              </a:rPr>
              <a:t>O</a:t>
            </a:r>
            <a:r>
              <a:rPr sz="600" dirty="0">
                <a:latin typeface="Arial"/>
                <a:cs typeface="Arial"/>
              </a:rPr>
              <a:t>   </a:t>
            </a:r>
            <a:r>
              <a:rPr sz="600" spc="-25" dirty="0">
                <a:latin typeface="Arial"/>
                <a:cs typeface="Arial"/>
              </a:rPr>
              <a:t> </a:t>
            </a:r>
            <a:r>
              <a:rPr sz="900" spc="22" baseline="9259" dirty="0">
                <a:latin typeface="Arial"/>
                <a:cs typeface="Arial"/>
              </a:rPr>
              <a:t>O</a:t>
            </a:r>
            <a:r>
              <a:rPr sz="900" baseline="9259" dirty="0">
                <a:latin typeface="Arial"/>
                <a:cs typeface="Arial"/>
              </a:rPr>
              <a:t>   </a:t>
            </a:r>
            <a:r>
              <a:rPr sz="900" spc="82" baseline="9259" dirty="0">
                <a:latin typeface="Arial"/>
                <a:cs typeface="Arial"/>
              </a:rPr>
              <a:t> </a:t>
            </a:r>
            <a:r>
              <a:rPr sz="900" spc="22" baseline="4629" dirty="0">
                <a:latin typeface="Arial"/>
                <a:cs typeface="Arial"/>
              </a:rPr>
              <a:t>O</a:t>
            </a:r>
            <a:r>
              <a:rPr sz="900" baseline="4629" dirty="0">
                <a:latin typeface="Arial"/>
                <a:cs typeface="Arial"/>
              </a:rPr>
              <a:t>	</a:t>
            </a:r>
            <a:r>
              <a:rPr sz="600" spc="25" dirty="0">
                <a:latin typeface="Arial"/>
                <a:cs typeface="Arial"/>
              </a:rPr>
              <a:t>C</a:t>
            </a:r>
            <a:r>
              <a:rPr sz="600" spc="-10" dirty="0">
                <a:latin typeface="Arial"/>
                <a:cs typeface="Arial"/>
              </a:rPr>
              <a:t>H</a:t>
            </a:r>
            <a:r>
              <a:rPr sz="675" spc="15" baseline="-12345" dirty="0">
                <a:latin typeface="Arial"/>
                <a:cs typeface="Arial"/>
              </a:rPr>
              <a:t>3</a:t>
            </a:r>
            <a:r>
              <a:rPr sz="675" baseline="-12345" dirty="0">
                <a:latin typeface="Arial"/>
                <a:cs typeface="Arial"/>
              </a:rPr>
              <a:t>       </a:t>
            </a:r>
            <a:r>
              <a:rPr sz="675" spc="-37" baseline="-12345" dirty="0">
                <a:latin typeface="Arial"/>
                <a:cs typeface="Arial"/>
              </a:rPr>
              <a:t> </a:t>
            </a:r>
            <a:r>
              <a:rPr sz="750" spc="-142" baseline="-11111" dirty="0">
                <a:latin typeface="Arial"/>
                <a:cs typeface="Arial"/>
              </a:rPr>
              <a:t>H</a:t>
            </a:r>
            <a:r>
              <a:rPr sz="750" spc="22" baseline="-11111" dirty="0">
                <a:latin typeface="Arial"/>
                <a:cs typeface="Arial"/>
              </a:rPr>
              <a:t>O</a:t>
            </a:r>
            <a:r>
              <a:rPr sz="750" spc="60" baseline="-11111" dirty="0">
                <a:latin typeface="Arial"/>
                <a:cs typeface="Arial"/>
              </a:rPr>
              <a:t> </a:t>
            </a:r>
            <a:r>
              <a:rPr sz="750" spc="-7" baseline="-11111" dirty="0">
                <a:latin typeface="Arial"/>
                <a:cs typeface="Arial"/>
              </a:rPr>
              <a:t>H</a:t>
            </a:r>
            <a:r>
              <a:rPr sz="525" spc="60" baseline="-39682" dirty="0">
                <a:latin typeface="Arial"/>
                <a:cs typeface="Arial"/>
              </a:rPr>
              <a:t>2</a:t>
            </a:r>
            <a:r>
              <a:rPr sz="750" spc="22" baseline="-11111" dirty="0">
                <a:latin typeface="Arial"/>
                <a:cs typeface="Arial"/>
              </a:rPr>
              <a:t>C</a:t>
            </a:r>
            <a:endParaRPr sz="750" baseline="-11111">
              <a:latin typeface="Arial"/>
              <a:cs typeface="Arial"/>
            </a:endParaRPr>
          </a:p>
          <a:p>
            <a:pPr marL="212725">
              <a:lnSpc>
                <a:spcPts val="670"/>
              </a:lnSpc>
              <a:spcBef>
                <a:spcPts val="60"/>
              </a:spcBef>
              <a:tabLst>
                <a:tab pos="487045" algn="l"/>
                <a:tab pos="1435735" algn="l"/>
                <a:tab pos="2362200" algn="l"/>
                <a:tab pos="6771005" algn="l"/>
                <a:tab pos="7319009" algn="l"/>
              </a:tabLst>
            </a:pPr>
            <a:r>
              <a:rPr sz="825" spc="150" baseline="-30303" dirty="0">
                <a:latin typeface="Arial"/>
                <a:cs typeface="Arial"/>
              </a:rPr>
              <a:t>O	</a:t>
            </a:r>
            <a:r>
              <a:rPr sz="825" spc="135" baseline="-30303" dirty="0">
                <a:latin typeface="Arial"/>
                <a:cs typeface="Arial"/>
              </a:rPr>
              <a:t>H	</a:t>
            </a:r>
            <a:r>
              <a:rPr sz="900" spc="30" baseline="9259" dirty="0">
                <a:latin typeface="Arial"/>
                <a:cs typeface="Arial"/>
              </a:rPr>
              <a:t>N	</a:t>
            </a:r>
            <a:r>
              <a:rPr sz="900" spc="37" baseline="-4629" dirty="0">
                <a:latin typeface="Arial"/>
                <a:cs typeface="Arial"/>
              </a:rPr>
              <a:t>O</a:t>
            </a:r>
            <a:r>
              <a:rPr sz="900" spc="22" baseline="-4629" dirty="0">
                <a:latin typeface="Arial"/>
                <a:cs typeface="Arial"/>
              </a:rPr>
              <a:t>H</a:t>
            </a:r>
            <a:r>
              <a:rPr sz="900" baseline="-4629" dirty="0">
                <a:latin typeface="Arial"/>
                <a:cs typeface="Arial"/>
              </a:rPr>
              <a:t>	</a:t>
            </a:r>
            <a:r>
              <a:rPr sz="600" spc="25" dirty="0">
                <a:latin typeface="Arial"/>
                <a:cs typeface="Arial"/>
              </a:rPr>
              <a:t>C</a:t>
            </a:r>
            <a:r>
              <a:rPr sz="600" spc="-10" dirty="0">
                <a:latin typeface="Arial"/>
                <a:cs typeface="Arial"/>
              </a:rPr>
              <a:t>H</a:t>
            </a:r>
            <a:r>
              <a:rPr sz="675" spc="15" baseline="-12345" dirty="0">
                <a:latin typeface="Arial"/>
                <a:cs typeface="Arial"/>
              </a:rPr>
              <a:t>3</a:t>
            </a:r>
            <a:r>
              <a:rPr sz="675" baseline="-12345" dirty="0">
                <a:latin typeface="Arial"/>
                <a:cs typeface="Arial"/>
              </a:rPr>
              <a:t>     </a:t>
            </a:r>
            <a:r>
              <a:rPr sz="675" spc="-67" baseline="-12345" dirty="0">
                <a:latin typeface="Arial"/>
                <a:cs typeface="Arial"/>
              </a:rPr>
              <a:t> </a:t>
            </a:r>
            <a:r>
              <a:rPr sz="750" spc="-142" baseline="5555" dirty="0">
                <a:latin typeface="Arial"/>
                <a:cs typeface="Arial"/>
              </a:rPr>
              <a:t>H</a:t>
            </a:r>
            <a:r>
              <a:rPr sz="750" spc="22" baseline="5555" dirty="0">
                <a:latin typeface="Arial"/>
                <a:cs typeface="Arial"/>
              </a:rPr>
              <a:t>O</a:t>
            </a:r>
            <a:r>
              <a:rPr sz="750" baseline="5555" dirty="0">
                <a:latin typeface="Arial"/>
                <a:cs typeface="Arial"/>
              </a:rPr>
              <a:t>	</a:t>
            </a:r>
            <a:r>
              <a:rPr sz="750" spc="22" baseline="27777" dirty="0">
                <a:latin typeface="Arial"/>
                <a:cs typeface="Arial"/>
              </a:rPr>
              <a:t>O</a:t>
            </a:r>
            <a:endParaRPr sz="750" baseline="27777">
              <a:latin typeface="Arial"/>
              <a:cs typeface="Arial"/>
            </a:endParaRPr>
          </a:p>
          <a:p>
            <a:pPr marL="2322830">
              <a:lnSpc>
                <a:spcPts val="580"/>
              </a:lnSpc>
              <a:tabLst>
                <a:tab pos="3700145" algn="l"/>
                <a:tab pos="6231890" algn="l"/>
                <a:tab pos="6686550" algn="l"/>
                <a:tab pos="7047865" algn="l"/>
                <a:tab pos="7329805" algn="l"/>
                <a:tab pos="8841105" algn="l"/>
              </a:tabLst>
            </a:pPr>
            <a:r>
              <a:rPr sz="900" spc="-75" baseline="-27777" dirty="0">
                <a:latin typeface="Arial"/>
                <a:cs typeface="Arial"/>
              </a:rPr>
              <a:t>N</a:t>
            </a:r>
            <a:r>
              <a:rPr sz="900" spc="22" baseline="-27777" dirty="0">
                <a:latin typeface="Arial"/>
                <a:cs typeface="Arial"/>
              </a:rPr>
              <a:t>H</a:t>
            </a:r>
            <a:r>
              <a:rPr sz="900" baseline="-27777" dirty="0">
                <a:latin typeface="Arial"/>
                <a:cs typeface="Arial"/>
              </a:rPr>
              <a:t>	</a:t>
            </a:r>
            <a:r>
              <a:rPr sz="500" spc="-25" dirty="0">
                <a:latin typeface="Arial"/>
                <a:cs typeface="Arial"/>
              </a:rPr>
              <a:t>O</a:t>
            </a:r>
            <a:r>
              <a:rPr sz="500" spc="30" dirty="0">
                <a:latin typeface="Arial"/>
                <a:cs typeface="Arial"/>
              </a:rPr>
              <a:t>Ac</a:t>
            </a:r>
            <a:r>
              <a:rPr sz="500" dirty="0">
                <a:latin typeface="Arial"/>
                <a:cs typeface="Arial"/>
              </a:rPr>
              <a:t>   </a:t>
            </a:r>
            <a:r>
              <a:rPr sz="500" spc="5" dirty="0">
                <a:latin typeface="Arial"/>
                <a:cs typeface="Arial"/>
              </a:rPr>
              <a:t> </a:t>
            </a:r>
            <a:r>
              <a:rPr sz="900" spc="-15" baseline="-9259" dirty="0">
                <a:latin typeface="Arial"/>
                <a:cs typeface="Arial"/>
              </a:rPr>
              <a:t>O</a:t>
            </a:r>
            <a:r>
              <a:rPr sz="900" baseline="-9259" dirty="0">
                <a:latin typeface="Arial"/>
                <a:cs typeface="Arial"/>
              </a:rPr>
              <a:t>	</a:t>
            </a:r>
            <a:r>
              <a:rPr sz="900" spc="30" baseline="9259" dirty="0">
                <a:latin typeface="Arial"/>
                <a:cs typeface="Arial"/>
              </a:rPr>
              <a:t>O</a:t>
            </a:r>
            <a:r>
              <a:rPr sz="900" baseline="9259" dirty="0">
                <a:latin typeface="Arial"/>
                <a:cs typeface="Arial"/>
              </a:rPr>
              <a:t>   </a:t>
            </a:r>
            <a:r>
              <a:rPr sz="900" spc="15" baseline="9259" dirty="0">
                <a:latin typeface="Arial"/>
                <a:cs typeface="Arial"/>
              </a:rPr>
              <a:t> </a:t>
            </a:r>
            <a:r>
              <a:rPr sz="900" spc="30" baseline="9259" dirty="0">
                <a:latin typeface="Arial"/>
                <a:cs typeface="Arial"/>
              </a:rPr>
              <a:t>O</a:t>
            </a:r>
            <a:r>
              <a:rPr sz="900" baseline="9259" dirty="0">
                <a:latin typeface="Arial"/>
                <a:cs typeface="Arial"/>
              </a:rPr>
              <a:t>	</a:t>
            </a:r>
            <a:r>
              <a:rPr sz="900" spc="30" baseline="9259" dirty="0">
                <a:latin typeface="Arial"/>
                <a:cs typeface="Arial"/>
              </a:rPr>
              <a:t>O</a:t>
            </a:r>
            <a:r>
              <a:rPr sz="900" baseline="9259" dirty="0">
                <a:latin typeface="Arial"/>
                <a:cs typeface="Arial"/>
              </a:rPr>
              <a:t>	</a:t>
            </a:r>
            <a:r>
              <a:rPr sz="750" spc="-142" baseline="27777" dirty="0">
                <a:latin typeface="Arial"/>
                <a:cs typeface="Arial"/>
              </a:rPr>
              <a:t>H</a:t>
            </a:r>
            <a:r>
              <a:rPr sz="750" spc="22" baseline="27777" dirty="0">
                <a:latin typeface="Arial"/>
                <a:cs typeface="Arial"/>
              </a:rPr>
              <a:t>O</a:t>
            </a:r>
            <a:r>
              <a:rPr sz="750" baseline="27777" dirty="0">
                <a:latin typeface="Arial"/>
                <a:cs typeface="Arial"/>
              </a:rPr>
              <a:t>	</a:t>
            </a:r>
            <a:r>
              <a:rPr sz="750" spc="75" baseline="-11111" dirty="0">
                <a:latin typeface="Arial"/>
                <a:cs typeface="Arial"/>
              </a:rPr>
              <a:t>O</a:t>
            </a:r>
            <a:r>
              <a:rPr sz="750" baseline="-11111" dirty="0">
                <a:latin typeface="Arial"/>
                <a:cs typeface="Arial"/>
              </a:rPr>
              <a:t> </a:t>
            </a:r>
            <a:r>
              <a:rPr sz="750" spc="37" baseline="-11111" dirty="0">
                <a:latin typeface="Arial"/>
                <a:cs typeface="Arial"/>
              </a:rPr>
              <a:t>H</a:t>
            </a:r>
            <a:r>
              <a:rPr sz="500" spc="15" dirty="0">
                <a:latin typeface="Arial"/>
                <a:cs typeface="Arial"/>
              </a:rPr>
              <a:t>O</a:t>
            </a:r>
            <a:r>
              <a:rPr sz="500" dirty="0">
                <a:latin typeface="Arial"/>
                <a:cs typeface="Arial"/>
              </a:rPr>
              <a:t>	</a:t>
            </a:r>
            <a:r>
              <a:rPr sz="900" spc="15" baseline="-32407" dirty="0">
                <a:latin typeface="Arial"/>
                <a:cs typeface="Arial"/>
              </a:rPr>
              <a:t>O</a:t>
            </a:r>
            <a:endParaRPr sz="900" baseline="-32407">
              <a:latin typeface="Arial"/>
              <a:cs typeface="Arial"/>
            </a:endParaRPr>
          </a:p>
          <a:p>
            <a:pPr marL="65405">
              <a:lnSpc>
                <a:spcPts val="330"/>
              </a:lnSpc>
              <a:tabLst>
                <a:tab pos="2436495" algn="l"/>
                <a:tab pos="3456304" algn="l"/>
              </a:tabLst>
            </a:pPr>
            <a:r>
              <a:rPr sz="825" spc="150" baseline="15151" dirty="0">
                <a:latin typeface="Arial"/>
                <a:cs typeface="Arial"/>
              </a:rPr>
              <a:t>O	</a:t>
            </a:r>
            <a:r>
              <a:rPr sz="675" spc="15" baseline="6172" dirty="0">
                <a:latin typeface="Arial"/>
                <a:cs typeface="Arial"/>
              </a:rPr>
              <a:t>4	</a:t>
            </a:r>
            <a:r>
              <a:rPr sz="500" spc="40" dirty="0">
                <a:latin typeface="Arial"/>
                <a:cs typeface="Arial"/>
              </a:rPr>
              <a:t>O</a:t>
            </a:r>
            <a:endParaRPr sz="500">
              <a:latin typeface="Arial"/>
              <a:cs typeface="Arial"/>
            </a:endParaRPr>
          </a:p>
          <a:p>
            <a:pPr marL="1276985">
              <a:lnSpc>
                <a:spcPts val="470"/>
              </a:lnSpc>
              <a:tabLst>
                <a:tab pos="2902585" algn="l"/>
                <a:tab pos="3597275" algn="l"/>
                <a:tab pos="4640580" algn="l"/>
                <a:tab pos="4992370" algn="l"/>
                <a:tab pos="7244080" algn="l"/>
                <a:tab pos="7610475" algn="l"/>
              </a:tabLst>
            </a:pPr>
            <a:r>
              <a:rPr sz="900" spc="37" baseline="4629" dirty="0">
                <a:latin typeface="Arial"/>
                <a:cs typeface="Arial"/>
              </a:rPr>
              <a:t>O	</a:t>
            </a:r>
            <a:r>
              <a:rPr sz="750" spc="60" baseline="-11111" dirty="0">
                <a:latin typeface="Arial"/>
                <a:cs typeface="Arial"/>
              </a:rPr>
              <a:t>O	O	</a:t>
            </a:r>
            <a:r>
              <a:rPr sz="600" spc="-65" dirty="0">
                <a:latin typeface="Arial"/>
                <a:cs typeface="Arial"/>
              </a:rPr>
              <a:t>H</a:t>
            </a:r>
            <a:r>
              <a:rPr sz="600" spc="-5" dirty="0">
                <a:latin typeface="Arial"/>
                <a:cs typeface="Arial"/>
              </a:rPr>
              <a:t>O</a:t>
            </a:r>
            <a:r>
              <a:rPr sz="600" dirty="0">
                <a:latin typeface="Arial"/>
                <a:cs typeface="Arial"/>
              </a:rPr>
              <a:t>	</a:t>
            </a:r>
            <a:r>
              <a:rPr sz="600" spc="10" dirty="0">
                <a:latin typeface="Arial"/>
                <a:cs typeface="Arial"/>
              </a:rPr>
              <a:t>O</a:t>
            </a:r>
            <a:r>
              <a:rPr sz="600" spc="-5" dirty="0">
                <a:latin typeface="Arial"/>
                <a:cs typeface="Arial"/>
              </a:rPr>
              <a:t>H</a:t>
            </a:r>
            <a:r>
              <a:rPr sz="600" dirty="0">
                <a:latin typeface="Arial"/>
                <a:cs typeface="Arial"/>
              </a:rPr>
              <a:t>	</a:t>
            </a:r>
            <a:r>
              <a:rPr sz="750" spc="-142" baseline="-5555" dirty="0">
                <a:latin typeface="Arial"/>
                <a:cs typeface="Arial"/>
              </a:rPr>
              <a:t>H</a:t>
            </a:r>
            <a:r>
              <a:rPr sz="750" spc="22" baseline="-5555" dirty="0">
                <a:latin typeface="Arial"/>
                <a:cs typeface="Arial"/>
              </a:rPr>
              <a:t>O</a:t>
            </a:r>
            <a:r>
              <a:rPr sz="750" baseline="-5555" dirty="0">
                <a:latin typeface="Arial"/>
                <a:cs typeface="Arial"/>
              </a:rPr>
              <a:t>	</a:t>
            </a:r>
            <a:r>
              <a:rPr sz="750" spc="22" baseline="-5555" dirty="0">
                <a:latin typeface="Arial"/>
                <a:cs typeface="Arial"/>
              </a:rPr>
              <a:t>O</a:t>
            </a:r>
            <a:endParaRPr sz="750" baseline="-5555">
              <a:latin typeface="Arial"/>
              <a:cs typeface="Arial"/>
            </a:endParaRPr>
          </a:p>
          <a:p>
            <a:pPr marL="360680">
              <a:lnSpc>
                <a:spcPts val="705"/>
              </a:lnSpc>
              <a:tabLst>
                <a:tab pos="1217930" algn="l"/>
                <a:tab pos="1584325" algn="l"/>
                <a:tab pos="2549525" algn="l"/>
                <a:tab pos="8621395" algn="l"/>
              </a:tabLst>
            </a:pPr>
            <a:r>
              <a:rPr sz="825" spc="150" baseline="-25252" dirty="0">
                <a:latin typeface="Arial"/>
                <a:cs typeface="Arial"/>
              </a:rPr>
              <a:t>O	</a:t>
            </a:r>
            <a:r>
              <a:rPr sz="600" spc="25" dirty="0">
                <a:latin typeface="Arial"/>
                <a:cs typeface="Arial"/>
              </a:rPr>
              <a:t>HO</a:t>
            </a:r>
            <a:r>
              <a:rPr sz="600" dirty="0">
                <a:latin typeface="Arial"/>
                <a:cs typeface="Arial"/>
              </a:rPr>
              <a:t>	</a:t>
            </a:r>
            <a:r>
              <a:rPr sz="600" spc="25" dirty="0">
                <a:latin typeface="Arial"/>
                <a:cs typeface="Arial"/>
              </a:rPr>
              <a:t>O</a:t>
            </a:r>
            <a:r>
              <a:rPr sz="600" dirty="0">
                <a:latin typeface="Arial"/>
                <a:cs typeface="Arial"/>
              </a:rPr>
              <a:t>	</a:t>
            </a:r>
            <a:r>
              <a:rPr sz="900" spc="-75" baseline="-50925" dirty="0">
                <a:latin typeface="Arial"/>
                <a:cs typeface="Arial"/>
              </a:rPr>
              <a:t>N</a:t>
            </a:r>
            <a:r>
              <a:rPr sz="900" spc="22" baseline="-50925" dirty="0">
                <a:latin typeface="Arial"/>
                <a:cs typeface="Arial"/>
              </a:rPr>
              <a:t>H</a:t>
            </a:r>
            <a:r>
              <a:rPr sz="900" baseline="-50925" dirty="0">
                <a:latin typeface="Arial"/>
                <a:cs typeface="Arial"/>
              </a:rPr>
              <a:t>	</a:t>
            </a:r>
            <a:r>
              <a:rPr sz="900" baseline="-9259" dirty="0">
                <a:latin typeface="Arial"/>
                <a:cs typeface="Arial"/>
              </a:rPr>
              <a:t>O</a:t>
            </a:r>
            <a:r>
              <a:rPr sz="900" spc="15" baseline="-9259" dirty="0">
                <a:latin typeface="Arial"/>
                <a:cs typeface="Arial"/>
              </a:rPr>
              <a:t>H</a:t>
            </a:r>
            <a:r>
              <a:rPr sz="900" baseline="-9259" dirty="0">
                <a:latin typeface="Arial"/>
                <a:cs typeface="Arial"/>
              </a:rPr>
              <a:t>     </a:t>
            </a:r>
            <a:r>
              <a:rPr sz="900" spc="-60" baseline="-9259" dirty="0">
                <a:latin typeface="Arial"/>
                <a:cs typeface="Arial"/>
              </a:rPr>
              <a:t> </a:t>
            </a:r>
            <a:r>
              <a:rPr sz="600" spc="10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  <a:p>
            <a:pPr marL="212725">
              <a:lnSpc>
                <a:spcPts val="475"/>
              </a:lnSpc>
              <a:spcBef>
                <a:spcPts val="210"/>
              </a:spcBef>
              <a:tabLst>
                <a:tab pos="487045" algn="l"/>
                <a:tab pos="2278380" algn="l"/>
                <a:tab pos="5904865" algn="l"/>
                <a:tab pos="6379845" algn="l"/>
                <a:tab pos="8154034" algn="l"/>
              </a:tabLst>
            </a:pPr>
            <a:r>
              <a:rPr sz="550" spc="100" dirty="0">
                <a:latin typeface="Arial"/>
                <a:cs typeface="Arial"/>
              </a:rPr>
              <a:t>O	</a:t>
            </a:r>
            <a:r>
              <a:rPr sz="550" spc="90" dirty="0">
                <a:latin typeface="Arial"/>
                <a:cs typeface="Arial"/>
              </a:rPr>
              <a:t>H	</a:t>
            </a:r>
            <a:r>
              <a:rPr sz="900" spc="22" baseline="23148" dirty="0">
                <a:latin typeface="Arial"/>
                <a:cs typeface="Arial"/>
              </a:rPr>
              <a:t>N	</a:t>
            </a:r>
            <a:r>
              <a:rPr sz="600" spc="25" dirty="0">
                <a:latin typeface="Arial"/>
                <a:cs typeface="Arial"/>
              </a:rPr>
              <a:t>H</a:t>
            </a:r>
            <a:r>
              <a:rPr sz="675" spc="30" baseline="-12345" dirty="0">
                <a:latin typeface="Arial"/>
                <a:cs typeface="Arial"/>
              </a:rPr>
              <a:t>3</a:t>
            </a:r>
            <a:r>
              <a:rPr sz="600" spc="15" dirty="0">
                <a:latin typeface="Arial"/>
                <a:cs typeface="Arial"/>
              </a:rPr>
              <a:t>C</a:t>
            </a:r>
            <a:r>
              <a:rPr sz="600" dirty="0">
                <a:latin typeface="Arial"/>
                <a:cs typeface="Arial"/>
              </a:rPr>
              <a:t>	</a:t>
            </a:r>
            <a:r>
              <a:rPr sz="900" spc="30" baseline="32407" dirty="0">
                <a:latin typeface="Arial"/>
                <a:cs typeface="Arial"/>
              </a:rPr>
              <a:t>O</a:t>
            </a:r>
            <a:r>
              <a:rPr sz="900" baseline="32407" dirty="0">
                <a:latin typeface="Arial"/>
                <a:cs typeface="Arial"/>
              </a:rPr>
              <a:t>	</a:t>
            </a:r>
            <a:r>
              <a:rPr sz="900" spc="15" baseline="9259" dirty="0">
                <a:latin typeface="Arial"/>
                <a:cs typeface="Arial"/>
              </a:rPr>
              <a:t>O</a:t>
            </a:r>
            <a:endParaRPr sz="900" baseline="9259">
              <a:latin typeface="Arial"/>
              <a:cs typeface="Arial"/>
            </a:endParaRPr>
          </a:p>
          <a:p>
            <a:pPr marL="2278380">
              <a:lnSpc>
                <a:spcPts val="235"/>
              </a:lnSpc>
            </a:pPr>
            <a:r>
              <a:rPr sz="600" spc="15" dirty="0">
                <a:latin typeface="Arial"/>
                <a:cs typeface="Arial"/>
              </a:rPr>
              <a:t>H</a:t>
            </a:r>
            <a:endParaRPr sz="600">
              <a:latin typeface="Arial"/>
              <a:cs typeface="Arial"/>
            </a:endParaRPr>
          </a:p>
          <a:p>
            <a:pPr marL="2436495">
              <a:lnSpc>
                <a:spcPts val="480"/>
              </a:lnSpc>
              <a:tabLst>
                <a:tab pos="2973070" algn="l"/>
                <a:tab pos="4683125" algn="l"/>
                <a:tab pos="5593715" algn="l"/>
                <a:tab pos="6152515" algn="l"/>
                <a:tab pos="7454265" algn="l"/>
                <a:tab pos="8069580" algn="l"/>
              </a:tabLst>
            </a:pPr>
            <a:r>
              <a:rPr sz="900" spc="22" baseline="4629" dirty="0">
                <a:latin typeface="Arial"/>
                <a:cs typeface="Arial"/>
              </a:rPr>
              <a:t>O	</a:t>
            </a:r>
            <a:r>
              <a:rPr sz="750" spc="60" baseline="-44444" dirty="0">
                <a:latin typeface="Arial"/>
                <a:cs typeface="Arial"/>
              </a:rPr>
              <a:t>O	</a:t>
            </a:r>
            <a:r>
              <a:rPr sz="900" spc="15" baseline="-23148" dirty="0">
                <a:latin typeface="Arial"/>
                <a:cs typeface="Arial"/>
              </a:rPr>
              <a:t>H</a:t>
            </a:r>
            <a:r>
              <a:rPr sz="675" spc="-52" baseline="-43209" dirty="0">
                <a:latin typeface="Arial"/>
                <a:cs typeface="Arial"/>
              </a:rPr>
              <a:t>3</a:t>
            </a:r>
            <a:r>
              <a:rPr sz="900" spc="-7" baseline="-23148" dirty="0">
                <a:latin typeface="Arial"/>
                <a:cs typeface="Arial"/>
              </a:rPr>
              <a:t>C</a:t>
            </a:r>
            <a:r>
              <a:rPr sz="900" baseline="-23148" dirty="0">
                <a:latin typeface="Arial"/>
                <a:cs typeface="Arial"/>
              </a:rPr>
              <a:t> </a:t>
            </a:r>
            <a:r>
              <a:rPr sz="900" spc="-7" baseline="9259" dirty="0">
                <a:latin typeface="Arial"/>
                <a:cs typeface="Arial"/>
              </a:rPr>
              <a:t>O</a:t>
            </a:r>
            <a:r>
              <a:rPr sz="900" baseline="9259" dirty="0">
                <a:latin typeface="Arial"/>
                <a:cs typeface="Arial"/>
              </a:rPr>
              <a:t>   </a:t>
            </a:r>
            <a:r>
              <a:rPr sz="900" spc="37" baseline="9259" dirty="0">
                <a:latin typeface="Arial"/>
                <a:cs typeface="Arial"/>
              </a:rPr>
              <a:t> </a:t>
            </a:r>
            <a:r>
              <a:rPr sz="900" spc="-7" baseline="9259" dirty="0">
                <a:latin typeface="Arial"/>
                <a:cs typeface="Arial"/>
              </a:rPr>
              <a:t>O</a:t>
            </a:r>
            <a:r>
              <a:rPr sz="900" baseline="9259" dirty="0">
                <a:latin typeface="Arial"/>
                <a:cs typeface="Arial"/>
              </a:rPr>
              <a:t>	</a:t>
            </a:r>
            <a:r>
              <a:rPr sz="900" spc="22" baseline="-23148" dirty="0">
                <a:latin typeface="Arial"/>
                <a:cs typeface="Arial"/>
              </a:rPr>
              <a:t>H</a:t>
            </a:r>
            <a:r>
              <a:rPr sz="900" baseline="-23148" dirty="0">
                <a:latin typeface="Arial"/>
                <a:cs typeface="Arial"/>
              </a:rPr>
              <a:t>	</a:t>
            </a:r>
            <a:r>
              <a:rPr sz="900" spc="37" baseline="-18518" dirty="0">
                <a:latin typeface="Arial"/>
                <a:cs typeface="Arial"/>
              </a:rPr>
              <a:t>C</a:t>
            </a:r>
            <a:r>
              <a:rPr sz="900" spc="-15" baseline="-18518" dirty="0">
                <a:latin typeface="Arial"/>
                <a:cs typeface="Arial"/>
              </a:rPr>
              <a:t>H</a:t>
            </a:r>
            <a:r>
              <a:rPr sz="675" spc="30" baseline="-43209" dirty="0">
                <a:latin typeface="Arial"/>
                <a:cs typeface="Arial"/>
              </a:rPr>
              <a:t>3</a:t>
            </a:r>
            <a:r>
              <a:rPr sz="900" spc="30" baseline="-18518" dirty="0">
                <a:latin typeface="Arial"/>
                <a:cs typeface="Arial"/>
              </a:rPr>
              <a:t>O</a:t>
            </a:r>
            <a:r>
              <a:rPr sz="900" baseline="-18518" dirty="0">
                <a:latin typeface="Arial"/>
                <a:cs typeface="Arial"/>
              </a:rPr>
              <a:t>	</a:t>
            </a:r>
            <a:r>
              <a:rPr sz="500" spc="50" dirty="0">
                <a:latin typeface="Arial"/>
                <a:cs typeface="Arial"/>
              </a:rPr>
              <a:t>O</a:t>
            </a:r>
            <a:r>
              <a:rPr sz="500" dirty="0">
                <a:latin typeface="Arial"/>
                <a:cs typeface="Arial"/>
              </a:rPr>
              <a:t> </a:t>
            </a:r>
            <a:r>
              <a:rPr sz="500" spc="15" dirty="0">
                <a:latin typeface="Arial"/>
                <a:cs typeface="Arial"/>
              </a:rPr>
              <a:t>H</a:t>
            </a:r>
            <a:r>
              <a:rPr sz="500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 </a:t>
            </a:r>
            <a:r>
              <a:rPr sz="500" spc="15" dirty="0">
                <a:latin typeface="Arial"/>
                <a:cs typeface="Arial"/>
              </a:rPr>
              <a:t>O</a:t>
            </a:r>
            <a:r>
              <a:rPr sz="500" dirty="0">
                <a:latin typeface="Arial"/>
                <a:cs typeface="Arial"/>
              </a:rPr>
              <a:t>	</a:t>
            </a:r>
            <a:r>
              <a:rPr sz="900" spc="15" baseline="-27777" dirty="0">
                <a:latin typeface="Arial"/>
                <a:cs typeface="Arial"/>
              </a:rPr>
              <a:t>O</a:t>
            </a:r>
            <a:endParaRPr sz="900" baseline="-27777">
              <a:latin typeface="Arial"/>
              <a:cs typeface="Arial"/>
            </a:endParaRPr>
          </a:p>
          <a:p>
            <a:pPr marL="204470" algn="ctr">
              <a:lnSpc>
                <a:spcPts val="555"/>
              </a:lnSpc>
              <a:spcBef>
                <a:spcPts val="50"/>
              </a:spcBef>
              <a:tabLst>
                <a:tab pos="1677035" algn="l"/>
                <a:tab pos="6550025" algn="l"/>
              </a:tabLst>
            </a:pPr>
            <a:r>
              <a:rPr sz="900" baseline="4629" dirty="0">
                <a:latin typeface="Arial"/>
                <a:cs typeface="Arial"/>
              </a:rPr>
              <a:t>O</a:t>
            </a:r>
            <a:r>
              <a:rPr sz="900" spc="30" baseline="4629" dirty="0">
                <a:latin typeface="Arial"/>
                <a:cs typeface="Arial"/>
              </a:rPr>
              <a:t>H</a:t>
            </a:r>
            <a:r>
              <a:rPr sz="900" baseline="4629" dirty="0">
                <a:latin typeface="Arial"/>
                <a:cs typeface="Arial"/>
              </a:rPr>
              <a:t> </a:t>
            </a:r>
            <a:r>
              <a:rPr sz="900" spc="-82" baseline="4629" dirty="0">
                <a:latin typeface="Arial"/>
                <a:cs typeface="Arial"/>
              </a:rPr>
              <a:t> </a:t>
            </a:r>
            <a:r>
              <a:rPr sz="900" spc="37" baseline="4629" dirty="0">
                <a:latin typeface="Arial"/>
                <a:cs typeface="Arial"/>
              </a:rPr>
              <a:t>O</a:t>
            </a:r>
            <a:r>
              <a:rPr sz="900" baseline="4629" dirty="0">
                <a:latin typeface="Arial"/>
                <a:cs typeface="Arial"/>
              </a:rPr>
              <a:t>	</a:t>
            </a:r>
            <a:r>
              <a:rPr sz="500" spc="-25" dirty="0">
                <a:latin typeface="Arial"/>
                <a:cs typeface="Arial"/>
              </a:rPr>
              <a:t>O</a:t>
            </a:r>
            <a:r>
              <a:rPr sz="500" spc="30" dirty="0">
                <a:latin typeface="Arial"/>
                <a:cs typeface="Arial"/>
              </a:rPr>
              <a:t>Ac</a:t>
            </a:r>
            <a:r>
              <a:rPr sz="500" dirty="0">
                <a:latin typeface="Arial"/>
                <a:cs typeface="Arial"/>
              </a:rPr>
              <a:t>	</a:t>
            </a:r>
            <a:r>
              <a:rPr sz="600" spc="35" dirty="0">
                <a:latin typeface="Arial"/>
                <a:cs typeface="Arial"/>
              </a:rPr>
              <a:t>HO</a:t>
            </a:r>
            <a:endParaRPr sz="600">
              <a:latin typeface="Arial"/>
              <a:cs typeface="Arial"/>
            </a:endParaRPr>
          </a:p>
          <a:p>
            <a:pPr marR="1167130" algn="r">
              <a:lnSpc>
                <a:spcPts val="480"/>
              </a:lnSpc>
            </a:pPr>
            <a:r>
              <a:rPr sz="600" spc="10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  <a:p>
            <a:pPr marL="336550">
              <a:lnSpc>
                <a:spcPts val="605"/>
              </a:lnSpc>
              <a:tabLst>
                <a:tab pos="1166495" algn="l"/>
                <a:tab pos="1963420" algn="l"/>
                <a:tab pos="3877310" algn="l"/>
              </a:tabLst>
            </a:pPr>
            <a:r>
              <a:rPr sz="700" b="1" spc="-10" dirty="0">
                <a:latin typeface="Calibri"/>
                <a:cs typeface="Calibri"/>
              </a:rPr>
              <a:t>Embeli</a:t>
            </a:r>
            <a:r>
              <a:rPr sz="700" b="1" spc="-5" dirty="0">
                <a:latin typeface="Calibri"/>
                <a:cs typeface="Calibri"/>
              </a:rPr>
              <a:t>n</a:t>
            </a:r>
            <a:r>
              <a:rPr sz="700" b="1" spc="30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(</a:t>
            </a:r>
            <a:r>
              <a:rPr sz="700" b="1" spc="-15" dirty="0">
                <a:latin typeface="Calibri"/>
                <a:cs typeface="Calibri"/>
              </a:rPr>
              <a:t>1</a:t>
            </a:r>
            <a:r>
              <a:rPr sz="700" b="1" spc="-10" dirty="0">
                <a:latin typeface="Calibri"/>
                <a:cs typeface="Calibri"/>
              </a:rPr>
              <a:t>1</a:t>
            </a:r>
            <a:r>
              <a:rPr sz="700" b="1" spc="-5" dirty="0">
                <a:latin typeface="Calibri"/>
                <a:cs typeface="Calibri"/>
              </a:rPr>
              <a:t>)</a:t>
            </a:r>
            <a:r>
              <a:rPr sz="700" b="1" dirty="0">
                <a:latin typeface="Calibri"/>
                <a:cs typeface="Calibri"/>
              </a:rPr>
              <a:t>	</a:t>
            </a:r>
            <a:r>
              <a:rPr sz="700" b="1" spc="-5" dirty="0">
                <a:latin typeface="Calibri"/>
                <a:cs typeface="Calibri"/>
              </a:rPr>
              <a:t>F</a:t>
            </a:r>
            <a:r>
              <a:rPr sz="700" b="1" spc="-10" dirty="0">
                <a:latin typeface="Calibri"/>
                <a:cs typeface="Calibri"/>
              </a:rPr>
              <a:t>l</a:t>
            </a:r>
            <a:r>
              <a:rPr sz="700" b="1" spc="-5" dirty="0">
                <a:latin typeface="Calibri"/>
                <a:cs typeface="Calibri"/>
              </a:rPr>
              <a:t>a</a:t>
            </a:r>
            <a:r>
              <a:rPr sz="700" b="1" spc="-10" dirty="0">
                <a:latin typeface="Calibri"/>
                <a:cs typeface="Calibri"/>
              </a:rPr>
              <a:t>vo</a:t>
            </a:r>
            <a:r>
              <a:rPr sz="700" b="1" spc="-5" dirty="0">
                <a:latin typeface="Calibri"/>
                <a:cs typeface="Calibri"/>
              </a:rPr>
              <a:t>p</a:t>
            </a:r>
            <a:r>
              <a:rPr sz="700" b="1" spc="-10" dirty="0">
                <a:latin typeface="Calibri"/>
                <a:cs typeface="Calibri"/>
              </a:rPr>
              <a:t>i</a:t>
            </a:r>
            <a:r>
              <a:rPr sz="700" b="1" spc="-5" dirty="0">
                <a:latin typeface="Calibri"/>
                <a:cs typeface="Calibri"/>
              </a:rPr>
              <a:t>r</a:t>
            </a:r>
            <a:r>
              <a:rPr sz="700" b="1" spc="-10" dirty="0">
                <a:latin typeface="Calibri"/>
                <a:cs typeface="Calibri"/>
              </a:rPr>
              <a:t>i</a:t>
            </a:r>
            <a:r>
              <a:rPr sz="700" b="1" spc="-5" dirty="0">
                <a:latin typeface="Calibri"/>
                <a:cs typeface="Calibri"/>
              </a:rPr>
              <a:t>d</a:t>
            </a:r>
            <a:r>
              <a:rPr sz="700" b="1" spc="-10" dirty="0">
                <a:latin typeface="Calibri"/>
                <a:cs typeface="Calibri"/>
              </a:rPr>
              <a:t>o</a:t>
            </a:r>
            <a:r>
              <a:rPr sz="700" b="1" spc="-5" dirty="0">
                <a:latin typeface="Calibri"/>
                <a:cs typeface="Calibri"/>
              </a:rPr>
              <a:t>l</a:t>
            </a:r>
            <a:r>
              <a:rPr sz="700" b="1" spc="40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(</a:t>
            </a:r>
            <a:r>
              <a:rPr sz="700" b="1" spc="-15" dirty="0">
                <a:latin typeface="Calibri"/>
                <a:cs typeface="Calibri"/>
              </a:rPr>
              <a:t>1</a:t>
            </a:r>
            <a:r>
              <a:rPr sz="700" b="1" spc="-10" dirty="0">
                <a:latin typeface="Calibri"/>
                <a:cs typeface="Calibri"/>
              </a:rPr>
              <a:t>2</a:t>
            </a:r>
            <a:r>
              <a:rPr sz="700" b="1" spc="-5" dirty="0">
                <a:latin typeface="Calibri"/>
                <a:cs typeface="Calibri"/>
              </a:rPr>
              <a:t>)</a:t>
            </a:r>
            <a:r>
              <a:rPr sz="700" b="1" dirty="0">
                <a:latin typeface="Calibri"/>
                <a:cs typeface="Calibri"/>
              </a:rPr>
              <a:t>	</a:t>
            </a:r>
            <a:r>
              <a:rPr sz="700" b="1" spc="-15" dirty="0">
                <a:latin typeface="Calibri"/>
                <a:cs typeface="Calibri"/>
              </a:rPr>
              <a:t>I</a:t>
            </a:r>
            <a:r>
              <a:rPr sz="700" b="1" spc="-5" dirty="0">
                <a:latin typeface="Calibri"/>
                <a:cs typeface="Calibri"/>
              </a:rPr>
              <a:t>n</a:t>
            </a:r>
            <a:r>
              <a:rPr sz="700" b="1" spc="-10" dirty="0">
                <a:latin typeface="Calibri"/>
                <a:cs typeface="Calibri"/>
              </a:rPr>
              <a:t>di</a:t>
            </a:r>
            <a:r>
              <a:rPr sz="700" b="1" spc="-5" dirty="0">
                <a:latin typeface="Calibri"/>
                <a:cs typeface="Calibri"/>
              </a:rPr>
              <a:t>ru</a:t>
            </a:r>
            <a:r>
              <a:rPr sz="700" b="1" spc="-10" dirty="0">
                <a:latin typeface="Calibri"/>
                <a:cs typeface="Calibri"/>
              </a:rPr>
              <a:t>bi</a:t>
            </a:r>
            <a:r>
              <a:rPr sz="700" b="1" spc="-5" dirty="0">
                <a:latin typeface="Calibri"/>
                <a:cs typeface="Calibri"/>
              </a:rPr>
              <a:t>n</a:t>
            </a:r>
            <a:r>
              <a:rPr sz="700" b="1" spc="30" dirty="0">
                <a:latin typeface="Calibri"/>
                <a:cs typeface="Calibri"/>
              </a:rPr>
              <a:t> </a:t>
            </a:r>
            <a:r>
              <a:rPr sz="700" b="1" spc="-10" dirty="0">
                <a:latin typeface="Calibri"/>
                <a:cs typeface="Calibri"/>
              </a:rPr>
              <a:t>3</a:t>
            </a:r>
            <a:r>
              <a:rPr sz="700" b="1" spc="-5" dirty="0">
                <a:latin typeface="Calibri"/>
                <a:cs typeface="Calibri"/>
              </a:rPr>
              <a:t>’-</a:t>
            </a:r>
            <a:r>
              <a:rPr sz="700" b="1" spc="-10" dirty="0">
                <a:latin typeface="Calibri"/>
                <a:cs typeface="Calibri"/>
              </a:rPr>
              <a:t>mo</a:t>
            </a:r>
            <a:r>
              <a:rPr sz="700" b="1" spc="-5" dirty="0">
                <a:latin typeface="Calibri"/>
                <a:cs typeface="Calibri"/>
              </a:rPr>
              <a:t>n</a:t>
            </a:r>
            <a:r>
              <a:rPr sz="700" b="1" spc="-10" dirty="0">
                <a:latin typeface="Calibri"/>
                <a:cs typeface="Calibri"/>
              </a:rPr>
              <a:t>o</a:t>
            </a:r>
            <a:r>
              <a:rPr sz="700" b="1" spc="-5" dirty="0">
                <a:latin typeface="Calibri"/>
                <a:cs typeface="Calibri"/>
              </a:rPr>
              <a:t>x</a:t>
            </a:r>
            <a:r>
              <a:rPr sz="700" b="1" spc="-10" dirty="0">
                <a:latin typeface="Calibri"/>
                <a:cs typeface="Calibri"/>
              </a:rPr>
              <a:t>im</a:t>
            </a:r>
            <a:r>
              <a:rPr sz="700" b="1" spc="-5" dirty="0">
                <a:latin typeface="Calibri"/>
                <a:cs typeface="Calibri"/>
              </a:rPr>
              <a:t>e</a:t>
            </a:r>
            <a:r>
              <a:rPr sz="700" b="1" dirty="0">
                <a:latin typeface="Calibri"/>
                <a:cs typeface="Calibri"/>
              </a:rPr>
              <a:t>  </a:t>
            </a:r>
            <a:r>
              <a:rPr sz="700" b="1" spc="-50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W</a:t>
            </a:r>
            <a:r>
              <a:rPr sz="700" b="1" spc="-10" dirty="0">
                <a:latin typeface="Calibri"/>
                <a:cs typeface="Calibri"/>
              </a:rPr>
              <a:t>i</a:t>
            </a:r>
            <a:r>
              <a:rPr sz="700" b="1" spc="-5" dirty="0">
                <a:latin typeface="Calibri"/>
                <a:cs typeface="Calibri"/>
              </a:rPr>
              <a:t>t</a:t>
            </a:r>
            <a:r>
              <a:rPr sz="700" b="1" spc="-10" dirty="0">
                <a:latin typeface="Calibri"/>
                <a:cs typeface="Calibri"/>
              </a:rPr>
              <a:t>h</a:t>
            </a:r>
            <a:r>
              <a:rPr sz="700" b="1" spc="-5" dirty="0">
                <a:latin typeface="Calibri"/>
                <a:cs typeface="Calibri"/>
              </a:rPr>
              <a:t>an</a:t>
            </a:r>
            <a:r>
              <a:rPr sz="700" b="1" spc="-10" dirty="0">
                <a:latin typeface="Calibri"/>
                <a:cs typeface="Calibri"/>
              </a:rPr>
              <a:t>oli</a:t>
            </a:r>
            <a:r>
              <a:rPr sz="700" b="1" spc="-5" dirty="0">
                <a:latin typeface="Calibri"/>
                <a:cs typeface="Calibri"/>
              </a:rPr>
              <a:t>de</a:t>
            </a:r>
            <a:r>
              <a:rPr sz="700" b="1" spc="40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(</a:t>
            </a:r>
            <a:r>
              <a:rPr sz="700" b="1" spc="-15" dirty="0">
                <a:latin typeface="Calibri"/>
                <a:cs typeface="Calibri"/>
              </a:rPr>
              <a:t>1</a:t>
            </a:r>
            <a:r>
              <a:rPr sz="700" b="1" spc="-10" dirty="0">
                <a:latin typeface="Calibri"/>
                <a:cs typeface="Calibri"/>
              </a:rPr>
              <a:t>4</a:t>
            </a:r>
            <a:r>
              <a:rPr sz="700" b="1" spc="-5" dirty="0">
                <a:latin typeface="Calibri"/>
                <a:cs typeface="Calibri"/>
              </a:rPr>
              <a:t>)</a:t>
            </a:r>
            <a:r>
              <a:rPr sz="700" b="1" dirty="0">
                <a:latin typeface="Calibri"/>
                <a:cs typeface="Calibri"/>
              </a:rPr>
              <a:t>	</a:t>
            </a:r>
            <a:r>
              <a:rPr sz="700" b="1" spc="-5" dirty="0">
                <a:latin typeface="Calibri"/>
                <a:cs typeface="Calibri"/>
              </a:rPr>
              <a:t>Z</a:t>
            </a:r>
            <a:r>
              <a:rPr sz="700" b="1" spc="-10" dirty="0">
                <a:latin typeface="Calibri"/>
                <a:cs typeface="Calibri"/>
              </a:rPr>
              <a:t>e</a:t>
            </a:r>
            <a:r>
              <a:rPr sz="700" b="1" spc="-5" dirty="0">
                <a:latin typeface="Calibri"/>
                <a:cs typeface="Calibri"/>
              </a:rPr>
              <a:t>ru</a:t>
            </a:r>
            <a:r>
              <a:rPr sz="700" b="1" spc="-10" dirty="0">
                <a:latin typeface="Calibri"/>
                <a:cs typeface="Calibri"/>
              </a:rPr>
              <a:t>m</a:t>
            </a:r>
            <a:r>
              <a:rPr sz="700" b="1" spc="-5" dirty="0">
                <a:latin typeface="Calibri"/>
                <a:cs typeface="Calibri"/>
              </a:rPr>
              <a:t>b</a:t>
            </a:r>
            <a:r>
              <a:rPr sz="700" b="1" spc="-10" dirty="0">
                <a:latin typeface="Calibri"/>
                <a:cs typeface="Calibri"/>
              </a:rPr>
              <a:t>o</a:t>
            </a:r>
            <a:r>
              <a:rPr sz="700" b="1" spc="-5" dirty="0">
                <a:latin typeface="Calibri"/>
                <a:cs typeface="Calibri"/>
              </a:rPr>
              <a:t>ne</a:t>
            </a:r>
            <a:r>
              <a:rPr sz="700" b="1" spc="25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(</a:t>
            </a:r>
            <a:r>
              <a:rPr sz="700" b="1" spc="-15" dirty="0">
                <a:latin typeface="Calibri"/>
                <a:cs typeface="Calibri"/>
              </a:rPr>
              <a:t>1</a:t>
            </a:r>
            <a:r>
              <a:rPr sz="700" b="1" spc="-10" dirty="0">
                <a:latin typeface="Calibri"/>
                <a:cs typeface="Calibri"/>
              </a:rPr>
              <a:t>5</a:t>
            </a:r>
            <a:r>
              <a:rPr sz="700" b="1" spc="-5" dirty="0">
                <a:latin typeface="Calibri"/>
                <a:cs typeface="Calibri"/>
              </a:rPr>
              <a:t>)</a:t>
            </a:r>
            <a:endParaRPr sz="700">
              <a:latin typeface="Calibri"/>
              <a:cs typeface="Calibri"/>
            </a:endParaRPr>
          </a:p>
          <a:p>
            <a:pPr marL="2313940">
              <a:lnSpc>
                <a:spcPts val="685"/>
              </a:lnSpc>
              <a:tabLst>
                <a:tab pos="4634230" algn="l"/>
                <a:tab pos="5399405" algn="l"/>
                <a:tab pos="6217285" algn="l"/>
                <a:tab pos="7183755" algn="l"/>
                <a:tab pos="8279130" algn="l"/>
              </a:tabLst>
            </a:pPr>
            <a:r>
              <a:rPr sz="1050" b="1" spc="-7" baseline="-23809" dirty="0">
                <a:latin typeface="Calibri"/>
                <a:cs typeface="Calibri"/>
              </a:rPr>
              <a:t>(</a:t>
            </a:r>
            <a:r>
              <a:rPr sz="1050" b="1" spc="-22" baseline="-23809" dirty="0">
                <a:latin typeface="Calibri"/>
                <a:cs typeface="Calibri"/>
              </a:rPr>
              <a:t>1</a:t>
            </a:r>
            <a:r>
              <a:rPr sz="1050" b="1" spc="-15" baseline="-23809" dirty="0">
                <a:latin typeface="Calibri"/>
                <a:cs typeface="Calibri"/>
              </a:rPr>
              <a:t>3</a:t>
            </a:r>
            <a:r>
              <a:rPr sz="1050" b="1" spc="-7" baseline="-23809" dirty="0">
                <a:latin typeface="Calibri"/>
                <a:cs typeface="Calibri"/>
              </a:rPr>
              <a:t>)</a:t>
            </a:r>
            <a:r>
              <a:rPr sz="1050" b="1" baseline="-23809" dirty="0">
                <a:latin typeface="Calibri"/>
                <a:cs typeface="Calibri"/>
              </a:rPr>
              <a:t>	</a:t>
            </a:r>
            <a:r>
              <a:rPr sz="700" b="1" spc="-5" dirty="0">
                <a:latin typeface="Calibri"/>
                <a:cs typeface="Calibri"/>
              </a:rPr>
              <a:t>Xan</a:t>
            </a:r>
            <a:r>
              <a:rPr sz="700" b="1" spc="-10" dirty="0">
                <a:latin typeface="Calibri"/>
                <a:cs typeface="Calibri"/>
              </a:rPr>
              <a:t>t</a:t>
            </a:r>
            <a:r>
              <a:rPr sz="700" b="1" spc="-5" dirty="0">
                <a:latin typeface="Calibri"/>
                <a:cs typeface="Calibri"/>
              </a:rPr>
              <a:t>h</a:t>
            </a:r>
            <a:r>
              <a:rPr sz="700" b="1" spc="-10" dirty="0">
                <a:latin typeface="Calibri"/>
                <a:cs typeface="Calibri"/>
              </a:rPr>
              <a:t>o</a:t>
            </a:r>
            <a:r>
              <a:rPr sz="700" b="1" spc="-5" dirty="0">
                <a:latin typeface="Calibri"/>
                <a:cs typeface="Calibri"/>
              </a:rPr>
              <a:t>h</a:t>
            </a:r>
            <a:r>
              <a:rPr sz="700" b="1" spc="-10" dirty="0">
                <a:latin typeface="Calibri"/>
                <a:cs typeface="Calibri"/>
              </a:rPr>
              <a:t>umo</a:t>
            </a:r>
            <a:r>
              <a:rPr sz="700" b="1" spc="-5" dirty="0">
                <a:latin typeface="Calibri"/>
                <a:cs typeface="Calibri"/>
              </a:rPr>
              <a:t>l</a:t>
            </a:r>
            <a:r>
              <a:rPr sz="700" b="1" spc="40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(</a:t>
            </a:r>
            <a:r>
              <a:rPr sz="700" b="1" spc="-15" dirty="0">
                <a:latin typeface="Calibri"/>
                <a:cs typeface="Calibri"/>
              </a:rPr>
              <a:t>5</a:t>
            </a:r>
            <a:r>
              <a:rPr sz="700" b="1" spc="-5" dirty="0">
                <a:latin typeface="Calibri"/>
                <a:cs typeface="Calibri"/>
              </a:rPr>
              <a:t>)</a:t>
            </a:r>
            <a:r>
              <a:rPr sz="700" b="1" dirty="0">
                <a:latin typeface="Calibri"/>
                <a:cs typeface="Calibri"/>
              </a:rPr>
              <a:t>	</a:t>
            </a:r>
            <a:r>
              <a:rPr sz="700" b="1" spc="-5" dirty="0">
                <a:latin typeface="Calibri"/>
                <a:cs typeface="Calibri"/>
              </a:rPr>
              <a:t>C</a:t>
            </a:r>
            <a:r>
              <a:rPr sz="700" b="1" spc="-10" dirty="0">
                <a:latin typeface="Calibri"/>
                <a:cs typeface="Calibri"/>
              </a:rPr>
              <a:t>o</a:t>
            </a:r>
            <a:r>
              <a:rPr sz="700" b="1" spc="-5" dirty="0">
                <a:latin typeface="Calibri"/>
                <a:cs typeface="Calibri"/>
              </a:rPr>
              <a:t>r</a:t>
            </a:r>
            <a:r>
              <a:rPr sz="700" b="1" spc="-10" dirty="0">
                <a:latin typeface="Calibri"/>
                <a:cs typeface="Calibri"/>
              </a:rPr>
              <a:t>o</a:t>
            </a:r>
            <a:r>
              <a:rPr sz="700" b="1" spc="-5" dirty="0">
                <a:latin typeface="Calibri"/>
                <a:cs typeface="Calibri"/>
              </a:rPr>
              <a:t>nar</a:t>
            </a:r>
            <a:r>
              <a:rPr sz="700" b="1" spc="-10" dirty="0">
                <a:latin typeface="Calibri"/>
                <a:cs typeface="Calibri"/>
              </a:rPr>
              <a:t>i</a:t>
            </a:r>
            <a:r>
              <a:rPr sz="700" b="1" dirty="0">
                <a:latin typeface="Calibri"/>
                <a:cs typeface="Calibri"/>
              </a:rPr>
              <a:t>n</a:t>
            </a:r>
            <a:r>
              <a:rPr sz="700" b="1" spc="-5" dirty="0">
                <a:latin typeface="Calibri"/>
                <a:cs typeface="Calibri"/>
              </a:rPr>
              <a:t>-D</a:t>
            </a:r>
            <a:r>
              <a:rPr sz="700" b="1" spc="10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(</a:t>
            </a:r>
            <a:r>
              <a:rPr sz="700" b="1" spc="-15" dirty="0">
                <a:latin typeface="Calibri"/>
                <a:cs typeface="Calibri"/>
              </a:rPr>
              <a:t>6</a:t>
            </a:r>
            <a:r>
              <a:rPr sz="700" b="1" spc="-5" dirty="0">
                <a:latin typeface="Calibri"/>
                <a:cs typeface="Calibri"/>
              </a:rPr>
              <a:t>)</a:t>
            </a:r>
            <a:r>
              <a:rPr sz="700" b="1" dirty="0">
                <a:latin typeface="Calibri"/>
                <a:cs typeface="Calibri"/>
              </a:rPr>
              <a:t>	</a:t>
            </a:r>
            <a:r>
              <a:rPr sz="700" b="1" spc="-5" dirty="0">
                <a:latin typeface="Calibri"/>
                <a:cs typeface="Calibri"/>
              </a:rPr>
              <a:t>D</a:t>
            </a:r>
            <a:r>
              <a:rPr sz="700" b="1" spc="-10" dirty="0">
                <a:latin typeface="Calibri"/>
                <a:cs typeface="Calibri"/>
              </a:rPr>
              <a:t>e</a:t>
            </a:r>
            <a:r>
              <a:rPr sz="700" b="1" dirty="0">
                <a:latin typeface="Calibri"/>
                <a:cs typeface="Calibri"/>
              </a:rPr>
              <a:t>g</a:t>
            </a:r>
            <a:r>
              <a:rPr sz="700" b="1" spc="-5" dirty="0">
                <a:latin typeface="Calibri"/>
                <a:cs typeface="Calibri"/>
              </a:rPr>
              <a:t>u</a:t>
            </a:r>
            <a:r>
              <a:rPr sz="700" b="1" spc="-10" dirty="0">
                <a:latin typeface="Calibri"/>
                <a:cs typeface="Calibri"/>
              </a:rPr>
              <a:t>eli</a:t>
            </a:r>
            <a:r>
              <a:rPr sz="700" b="1" spc="-5" dirty="0">
                <a:latin typeface="Calibri"/>
                <a:cs typeface="Calibri"/>
              </a:rPr>
              <a:t>n</a:t>
            </a:r>
            <a:r>
              <a:rPr sz="700" b="1" spc="15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(</a:t>
            </a:r>
            <a:r>
              <a:rPr sz="700" b="1" spc="-15" dirty="0">
                <a:latin typeface="Calibri"/>
                <a:cs typeface="Calibri"/>
              </a:rPr>
              <a:t>7</a:t>
            </a:r>
            <a:r>
              <a:rPr sz="700" b="1" spc="-5" dirty="0">
                <a:latin typeface="Calibri"/>
                <a:cs typeface="Calibri"/>
              </a:rPr>
              <a:t>)</a:t>
            </a:r>
            <a:r>
              <a:rPr sz="700" b="1" dirty="0">
                <a:latin typeface="Calibri"/>
                <a:cs typeface="Calibri"/>
              </a:rPr>
              <a:t>	</a:t>
            </a:r>
            <a:r>
              <a:rPr sz="700" b="1" spc="-10" dirty="0">
                <a:latin typeface="Calibri"/>
                <a:cs typeface="Calibri"/>
              </a:rPr>
              <a:t>Gos</a:t>
            </a:r>
            <a:r>
              <a:rPr sz="700" b="1" spc="-5" dirty="0">
                <a:latin typeface="Calibri"/>
                <a:cs typeface="Calibri"/>
              </a:rPr>
              <a:t>s</a:t>
            </a:r>
            <a:r>
              <a:rPr sz="700" b="1" spc="-15" dirty="0">
                <a:latin typeface="Calibri"/>
                <a:cs typeface="Calibri"/>
              </a:rPr>
              <a:t>y</a:t>
            </a:r>
            <a:r>
              <a:rPr sz="700" b="1" spc="-5" dirty="0">
                <a:latin typeface="Calibri"/>
                <a:cs typeface="Calibri"/>
              </a:rPr>
              <a:t>p</a:t>
            </a:r>
            <a:r>
              <a:rPr sz="700" b="1" spc="-10" dirty="0">
                <a:latin typeface="Calibri"/>
                <a:cs typeface="Calibri"/>
              </a:rPr>
              <a:t>i</a:t>
            </a:r>
            <a:r>
              <a:rPr sz="700" b="1" spc="-5" dirty="0">
                <a:latin typeface="Calibri"/>
                <a:cs typeface="Calibri"/>
              </a:rPr>
              <a:t>n</a:t>
            </a:r>
            <a:r>
              <a:rPr sz="700" b="1" spc="30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(</a:t>
            </a:r>
            <a:r>
              <a:rPr sz="700" b="1" spc="-15" dirty="0">
                <a:latin typeface="Calibri"/>
                <a:cs typeface="Calibri"/>
              </a:rPr>
              <a:t>8</a:t>
            </a:r>
            <a:r>
              <a:rPr sz="700" b="1" spc="-5" dirty="0">
                <a:latin typeface="Calibri"/>
                <a:cs typeface="Calibri"/>
              </a:rPr>
              <a:t>)</a:t>
            </a:r>
            <a:r>
              <a:rPr sz="700" b="1" dirty="0">
                <a:latin typeface="Calibri"/>
                <a:cs typeface="Calibri"/>
              </a:rPr>
              <a:t>	</a:t>
            </a:r>
            <a:r>
              <a:rPr sz="700" b="1" spc="-10" dirty="0">
                <a:latin typeface="Calibri"/>
                <a:cs typeface="Calibri"/>
              </a:rPr>
              <a:t>Ole</a:t>
            </a:r>
            <a:r>
              <a:rPr sz="700" b="1" spc="-5" dirty="0">
                <a:latin typeface="Calibri"/>
                <a:cs typeface="Calibri"/>
              </a:rPr>
              <a:t>an</a:t>
            </a:r>
            <a:r>
              <a:rPr sz="700" b="1" spc="-10" dirty="0">
                <a:latin typeface="Calibri"/>
                <a:cs typeface="Calibri"/>
              </a:rPr>
              <a:t>d</a:t>
            </a:r>
            <a:r>
              <a:rPr sz="700" b="1" spc="-5" dirty="0">
                <a:latin typeface="Calibri"/>
                <a:cs typeface="Calibri"/>
              </a:rPr>
              <a:t>r</a:t>
            </a:r>
            <a:r>
              <a:rPr sz="700" b="1" spc="-10" dirty="0">
                <a:latin typeface="Calibri"/>
                <a:cs typeface="Calibri"/>
              </a:rPr>
              <a:t>i</a:t>
            </a:r>
            <a:r>
              <a:rPr sz="700" b="1" spc="-5" dirty="0">
                <a:latin typeface="Calibri"/>
                <a:cs typeface="Calibri"/>
              </a:rPr>
              <a:t>n</a:t>
            </a:r>
            <a:r>
              <a:rPr sz="700" b="1" spc="30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(</a:t>
            </a:r>
            <a:r>
              <a:rPr sz="700" b="1" spc="-15" dirty="0">
                <a:latin typeface="Calibri"/>
                <a:cs typeface="Calibri"/>
              </a:rPr>
              <a:t>9</a:t>
            </a:r>
            <a:r>
              <a:rPr sz="700" b="1" spc="-5" dirty="0">
                <a:latin typeface="Calibri"/>
                <a:cs typeface="Calibri"/>
              </a:rPr>
              <a:t>)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143" name="object 2143"/>
          <p:cNvSpPr/>
          <p:nvPr/>
        </p:nvSpPr>
        <p:spPr>
          <a:xfrm>
            <a:off x="16931" y="76235"/>
            <a:ext cx="9127068" cy="6775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052829"/>
            <a:ext cx="63754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-5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1600" i="1" spc="-1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1600" i="1" spc="-15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1600" i="1" spc="-10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1600" i="1" spc="-30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1600" i="1" spc="-5" dirty="0">
                <a:solidFill>
                  <a:srgbClr val="C00000"/>
                </a:solidFill>
                <a:latin typeface="Calibri"/>
                <a:cs typeface="Calibri"/>
              </a:rPr>
              <a:t>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50794" y="1052829"/>
            <a:ext cx="114173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-5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1600" i="1" spc="-10" dirty="0">
                <a:solidFill>
                  <a:srgbClr val="C00000"/>
                </a:solidFill>
                <a:latin typeface="Calibri"/>
                <a:cs typeface="Calibri"/>
              </a:rPr>
              <a:t>nf</a:t>
            </a:r>
            <a:r>
              <a:rPr sz="1600" i="1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1600" i="1" spc="-1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600" i="1" spc="-15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1600" i="1" spc="-5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1600" i="1" spc="-1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600" i="1" spc="-5" dirty="0">
                <a:solidFill>
                  <a:srgbClr val="C00000"/>
                </a:solidFill>
                <a:latin typeface="Calibri"/>
                <a:cs typeface="Calibri"/>
              </a:rPr>
              <a:t>ti</a:t>
            </a:r>
            <a:r>
              <a:rPr sz="1600" i="1" spc="-10" dirty="0">
                <a:solidFill>
                  <a:srgbClr val="C00000"/>
                </a:solidFill>
                <a:latin typeface="Calibri"/>
                <a:cs typeface="Calibri"/>
              </a:rPr>
              <a:t>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79975" y="1052829"/>
            <a:ext cx="66611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-15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1600" i="1" spc="-1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600" i="1" spc="-1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1600" i="1" spc="-25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1600" i="1" spc="-5" dirty="0">
                <a:solidFill>
                  <a:srgbClr val="C00000"/>
                </a:solidFill>
                <a:latin typeface="Calibri"/>
                <a:cs typeface="Calibri"/>
              </a:rPr>
              <a:t>ers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9029" y="1004061"/>
            <a:ext cx="1536700" cy="608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sz="1600" i="1" spc="-5" dirty="0">
                <a:solidFill>
                  <a:srgbClr val="C00000"/>
                </a:solidFill>
                <a:latin typeface="Calibri"/>
                <a:cs typeface="Calibri"/>
              </a:rPr>
              <a:t>%</a:t>
            </a:r>
            <a:r>
              <a:rPr sz="1600" i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C00000"/>
                </a:solidFill>
                <a:latin typeface="Calibri"/>
                <a:cs typeface="Calibri"/>
              </a:rPr>
              <a:t>pr</a:t>
            </a:r>
            <a:r>
              <a:rPr sz="1600" i="1" spc="-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600" i="1" spc="-10" dirty="0">
                <a:solidFill>
                  <a:srgbClr val="C00000"/>
                </a:solidFill>
                <a:latin typeface="Calibri"/>
                <a:cs typeface="Calibri"/>
              </a:rPr>
              <a:t>dispos</a:t>
            </a:r>
            <a:r>
              <a:rPr sz="1600" i="1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600" i="1" spc="-5" dirty="0">
                <a:solidFill>
                  <a:srgbClr val="C00000"/>
                </a:solidFill>
                <a:latin typeface="Calibri"/>
                <a:cs typeface="Calibri"/>
              </a:rPr>
              <a:t>d </a:t>
            </a:r>
            <a:r>
              <a:rPr sz="1600" i="1" spc="-10" dirty="0">
                <a:solidFill>
                  <a:srgbClr val="C00000"/>
                </a:solidFill>
                <a:latin typeface="Calibri"/>
                <a:cs typeface="Calibri"/>
              </a:rPr>
              <a:t>pro</a:t>
            </a:r>
            <a:r>
              <a:rPr sz="1600" i="1" spc="-15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1600" i="1" spc="-5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600" i="1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600" i="1" spc="-1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1600" i="1" spc="-5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1600" i="1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i="1" spc="-2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600" i="1" spc="-5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1600" i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i="1" spc="-25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1600" i="1" spc="-1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600" i="1" spc="-1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1600" i="1" spc="-25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1600" i="1" spc="-5" dirty="0">
                <a:solidFill>
                  <a:srgbClr val="C00000"/>
                </a:solidFill>
                <a:latin typeface="Calibri"/>
                <a:cs typeface="Calibri"/>
              </a:rPr>
              <a:t>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50794" y="1638046"/>
            <a:ext cx="212661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-5" dirty="0">
                <a:latin typeface="Calibri"/>
                <a:cs typeface="Calibri"/>
              </a:rPr>
              <a:t>Bro</a:t>
            </a:r>
            <a:r>
              <a:rPr sz="1600" i="1" spc="-15" dirty="0">
                <a:latin typeface="Calibri"/>
                <a:cs typeface="Calibri"/>
              </a:rPr>
              <a:t>n</a:t>
            </a:r>
            <a:r>
              <a:rPr sz="1600" i="1" spc="-5" dirty="0">
                <a:latin typeface="Calibri"/>
                <a:cs typeface="Calibri"/>
              </a:rPr>
              <a:t>c</a:t>
            </a:r>
            <a:r>
              <a:rPr sz="1600" i="1" spc="-15" dirty="0">
                <a:latin typeface="Calibri"/>
                <a:cs typeface="Calibri"/>
              </a:rPr>
              <a:t>h</a:t>
            </a:r>
            <a:r>
              <a:rPr sz="1600" i="1" spc="-5" dirty="0">
                <a:latin typeface="Calibri"/>
                <a:cs typeface="Calibri"/>
              </a:rPr>
              <a:t>itis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i="1" spc="5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Lu</a:t>
            </a:r>
            <a:r>
              <a:rPr sz="1600" i="1" spc="-15" dirty="0">
                <a:latin typeface="Calibri"/>
                <a:cs typeface="Calibri"/>
              </a:rPr>
              <a:t>n</a:t>
            </a:r>
            <a:r>
              <a:rPr sz="1600" i="1" spc="-5" dirty="0">
                <a:latin typeface="Calibri"/>
                <a:cs typeface="Calibri"/>
              </a:rPr>
              <a:t>g</a:t>
            </a:r>
            <a:r>
              <a:rPr sz="1600" i="1" spc="2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C</a:t>
            </a:r>
            <a:r>
              <a:rPr sz="1600" i="1" spc="-10" dirty="0">
                <a:latin typeface="Calibri"/>
                <a:cs typeface="Calibri"/>
              </a:rPr>
              <a:t>a</a:t>
            </a:r>
            <a:r>
              <a:rPr sz="1600" i="1" spc="-15" dirty="0">
                <a:latin typeface="Calibri"/>
                <a:cs typeface="Calibri"/>
              </a:rPr>
              <a:t>n</a:t>
            </a:r>
            <a:r>
              <a:rPr sz="1600" i="1" spc="-25" dirty="0">
                <a:latin typeface="Calibri"/>
                <a:cs typeface="Calibri"/>
              </a:rPr>
              <a:t>c</a:t>
            </a:r>
            <a:r>
              <a:rPr sz="1600" i="1" spc="-5" dirty="0">
                <a:latin typeface="Calibri"/>
                <a:cs typeface="Calibri"/>
              </a:rPr>
              <a:t>er</a:t>
            </a:r>
            <a:endParaRPr sz="16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380"/>
              </a:spcBef>
            </a:pPr>
            <a:r>
              <a:rPr sz="1600" i="1" spc="-5" dirty="0">
                <a:latin typeface="Calibri"/>
                <a:cs typeface="Calibri"/>
              </a:rPr>
              <a:t>Ga</a:t>
            </a:r>
            <a:r>
              <a:rPr sz="1600" i="1" spc="-20" dirty="0">
                <a:latin typeface="Calibri"/>
                <a:cs typeface="Calibri"/>
              </a:rPr>
              <a:t>s</a:t>
            </a:r>
            <a:r>
              <a:rPr sz="1600" i="1" spc="-5" dirty="0">
                <a:latin typeface="Calibri"/>
                <a:cs typeface="Calibri"/>
              </a:rPr>
              <a:t>tr</a:t>
            </a:r>
            <a:r>
              <a:rPr sz="1600" i="1" dirty="0">
                <a:latin typeface="Calibri"/>
                <a:cs typeface="Calibri"/>
              </a:rPr>
              <a:t>i</a:t>
            </a:r>
            <a:r>
              <a:rPr sz="1600" i="1" spc="-5" dirty="0">
                <a:latin typeface="Calibri"/>
                <a:cs typeface="Calibri"/>
              </a:rPr>
              <a:t>c </a:t>
            </a:r>
            <a:r>
              <a:rPr sz="1600" i="1" spc="-20" dirty="0">
                <a:latin typeface="Calibri"/>
                <a:cs typeface="Calibri"/>
              </a:rPr>
              <a:t>C</a:t>
            </a:r>
            <a:r>
              <a:rPr sz="1600" i="1" spc="-10" dirty="0">
                <a:latin typeface="Calibri"/>
                <a:cs typeface="Calibri"/>
              </a:rPr>
              <a:t>a</a:t>
            </a:r>
            <a:r>
              <a:rPr sz="1600" i="1" spc="-15" dirty="0">
                <a:latin typeface="Calibri"/>
                <a:cs typeface="Calibri"/>
              </a:rPr>
              <a:t>n</a:t>
            </a:r>
            <a:r>
              <a:rPr sz="1600" i="1" spc="-25" dirty="0">
                <a:latin typeface="Calibri"/>
                <a:cs typeface="Calibri"/>
              </a:rPr>
              <a:t>c</a:t>
            </a:r>
            <a:r>
              <a:rPr sz="1600" i="1" spc="-5" dirty="0">
                <a:latin typeface="Calibri"/>
                <a:cs typeface="Calibri"/>
              </a:rPr>
              <a:t>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09029" y="1638046"/>
            <a:ext cx="496570" cy="852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-10" dirty="0">
                <a:latin typeface="Calibri"/>
                <a:cs typeface="Calibri"/>
              </a:rPr>
              <a:t>11</a:t>
            </a:r>
            <a:r>
              <a:rPr sz="1600" i="1" spc="-5" dirty="0">
                <a:latin typeface="Calibri"/>
                <a:cs typeface="Calibri"/>
              </a:rPr>
              <a:t>-</a:t>
            </a:r>
            <a:r>
              <a:rPr sz="1600" i="1" spc="-10" dirty="0">
                <a:latin typeface="Calibri"/>
                <a:cs typeface="Calibri"/>
              </a:rPr>
              <a:t>24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i="1" spc="-5" dirty="0">
                <a:latin typeface="Calibri"/>
                <a:cs typeface="Calibri"/>
              </a:rPr>
              <a:t>1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-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i="1" spc="-10" dirty="0">
                <a:latin typeface="Calibri"/>
                <a:cs typeface="Calibri"/>
              </a:rPr>
              <a:t>&lt;1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50794" y="2223642"/>
            <a:ext cx="217043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27100" algn="l"/>
              </a:tabLst>
            </a:pPr>
            <a:r>
              <a:rPr sz="1600" i="1" spc="-15" dirty="0">
                <a:latin typeface="Calibri"/>
                <a:cs typeface="Calibri"/>
              </a:rPr>
              <a:t>C</a:t>
            </a:r>
            <a:r>
              <a:rPr sz="1600" i="1" spc="-5" dirty="0">
                <a:latin typeface="Calibri"/>
                <a:cs typeface="Calibri"/>
              </a:rPr>
              <a:t>e</a:t>
            </a:r>
            <a:r>
              <a:rPr sz="1600" i="1" spc="5" dirty="0">
                <a:latin typeface="Calibri"/>
                <a:cs typeface="Calibri"/>
              </a:rPr>
              <a:t>r</a:t>
            </a:r>
            <a:r>
              <a:rPr sz="1600" i="1" spc="-10" dirty="0">
                <a:latin typeface="Calibri"/>
                <a:cs typeface="Calibri"/>
              </a:rPr>
              <a:t>v</a:t>
            </a:r>
            <a:r>
              <a:rPr sz="1600" i="1" spc="-5" dirty="0">
                <a:latin typeface="Calibri"/>
                <a:cs typeface="Calibri"/>
              </a:rPr>
              <a:t>ici</a:t>
            </a:r>
            <a:r>
              <a:rPr sz="1600" i="1" dirty="0">
                <a:latin typeface="Calibri"/>
                <a:cs typeface="Calibri"/>
              </a:rPr>
              <a:t>tis	</a:t>
            </a:r>
            <a:r>
              <a:rPr sz="1600" i="1" spc="-15" dirty="0">
                <a:latin typeface="Calibri"/>
                <a:cs typeface="Calibri"/>
              </a:rPr>
              <a:t>C</a:t>
            </a:r>
            <a:r>
              <a:rPr sz="1600" i="1" spc="-5" dirty="0">
                <a:latin typeface="Calibri"/>
                <a:cs typeface="Calibri"/>
              </a:rPr>
              <a:t>e</a:t>
            </a:r>
            <a:r>
              <a:rPr sz="1600" i="1" spc="5" dirty="0">
                <a:latin typeface="Calibri"/>
                <a:cs typeface="Calibri"/>
              </a:rPr>
              <a:t>r</a:t>
            </a:r>
            <a:r>
              <a:rPr sz="1600" i="1" spc="-10" dirty="0">
                <a:latin typeface="Calibri"/>
                <a:cs typeface="Calibri"/>
              </a:rPr>
              <a:t>v</a:t>
            </a:r>
            <a:r>
              <a:rPr sz="1600" i="1" dirty="0">
                <a:latin typeface="Calibri"/>
                <a:cs typeface="Calibri"/>
              </a:rPr>
              <a:t>i</a:t>
            </a:r>
            <a:r>
              <a:rPr sz="1600" i="1" spc="-20" dirty="0">
                <a:latin typeface="Calibri"/>
                <a:cs typeface="Calibri"/>
              </a:rPr>
              <a:t>c</a:t>
            </a:r>
            <a:r>
              <a:rPr sz="1600" i="1" spc="-10" dirty="0">
                <a:latin typeface="Calibri"/>
                <a:cs typeface="Calibri"/>
              </a:rPr>
              <a:t>a</a:t>
            </a:r>
            <a:r>
              <a:rPr sz="1600" i="1" dirty="0">
                <a:latin typeface="Calibri"/>
                <a:cs typeface="Calibri"/>
              </a:rPr>
              <a:t>l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25" dirty="0">
                <a:latin typeface="Calibri"/>
                <a:cs typeface="Calibri"/>
              </a:rPr>
              <a:t>c</a:t>
            </a:r>
            <a:r>
              <a:rPr sz="1600" i="1" spc="-10" dirty="0">
                <a:latin typeface="Calibri"/>
                <a:cs typeface="Calibri"/>
              </a:rPr>
              <a:t>an</a:t>
            </a:r>
            <a:r>
              <a:rPr sz="1600" i="1" spc="-25" dirty="0">
                <a:latin typeface="Calibri"/>
                <a:cs typeface="Calibri"/>
              </a:rPr>
              <a:t>c</a:t>
            </a:r>
            <a:r>
              <a:rPr sz="1600" i="1" spc="-5" dirty="0">
                <a:latin typeface="Calibri"/>
                <a:cs typeface="Calibri"/>
              </a:rPr>
              <a:t>er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sz="1600" i="1" spc="-5" dirty="0">
                <a:latin typeface="Calibri"/>
                <a:cs typeface="Calibri"/>
              </a:rPr>
              <a:t>HCC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340" y="1638046"/>
            <a:ext cx="2640965" cy="143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-135" dirty="0">
                <a:latin typeface="Calibri"/>
                <a:cs typeface="Calibri"/>
              </a:rPr>
              <a:t>T</a:t>
            </a:r>
            <a:r>
              <a:rPr sz="1600" i="1" spc="-10" dirty="0">
                <a:latin typeface="Calibri"/>
                <a:cs typeface="Calibri"/>
              </a:rPr>
              <a:t>o</a:t>
            </a:r>
            <a:r>
              <a:rPr sz="1600" i="1" spc="-15" dirty="0">
                <a:latin typeface="Calibri"/>
                <a:cs typeface="Calibri"/>
              </a:rPr>
              <a:t>b</a:t>
            </a:r>
            <a:r>
              <a:rPr sz="1600" i="1" spc="-10" dirty="0">
                <a:latin typeface="Calibri"/>
                <a:cs typeface="Calibri"/>
              </a:rPr>
              <a:t>a</a:t>
            </a:r>
            <a:r>
              <a:rPr sz="1600" i="1" spc="-30" dirty="0">
                <a:latin typeface="Calibri"/>
                <a:cs typeface="Calibri"/>
              </a:rPr>
              <a:t>c</a:t>
            </a:r>
            <a:r>
              <a:rPr sz="1600" i="1" spc="-25" dirty="0">
                <a:latin typeface="Calibri"/>
                <a:cs typeface="Calibri"/>
              </a:rPr>
              <a:t>c</a:t>
            </a:r>
            <a:r>
              <a:rPr sz="1600" i="1" spc="-5" dirty="0">
                <a:latin typeface="Calibri"/>
                <a:cs typeface="Calibri"/>
              </a:rPr>
              <a:t>o</a:t>
            </a:r>
            <a:r>
              <a:rPr sz="1600" i="1" spc="3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smo</a:t>
            </a:r>
            <a:r>
              <a:rPr sz="1600" i="1" spc="-60" dirty="0">
                <a:latin typeface="Calibri"/>
                <a:cs typeface="Calibri"/>
              </a:rPr>
              <a:t>k</a:t>
            </a:r>
            <a:r>
              <a:rPr sz="1600" i="1" spc="-5" dirty="0"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  <a:tabLst>
                <a:tab pos="1841500" algn="l"/>
              </a:tabLst>
            </a:pPr>
            <a:r>
              <a:rPr sz="1600" i="1" spc="-5" dirty="0">
                <a:latin typeface="Calibri"/>
                <a:cs typeface="Calibri"/>
              </a:rPr>
              <a:t>H</a:t>
            </a:r>
            <a:r>
              <a:rPr sz="1600" i="1" dirty="0">
                <a:latin typeface="Calibri"/>
                <a:cs typeface="Calibri"/>
              </a:rPr>
              <a:t>e</a:t>
            </a:r>
            <a:r>
              <a:rPr sz="1600" i="1" spc="-5" dirty="0">
                <a:latin typeface="Calibri"/>
                <a:cs typeface="Calibri"/>
              </a:rPr>
              <a:t>li</a:t>
            </a:r>
            <a:r>
              <a:rPr sz="1600" i="1" spc="-25" dirty="0">
                <a:latin typeface="Calibri"/>
                <a:cs typeface="Calibri"/>
              </a:rPr>
              <a:t>c</a:t>
            </a:r>
            <a:r>
              <a:rPr sz="1600" i="1" spc="-10" dirty="0">
                <a:latin typeface="Calibri"/>
                <a:cs typeface="Calibri"/>
              </a:rPr>
              <a:t>o</a:t>
            </a:r>
            <a:r>
              <a:rPr sz="1600" i="1" spc="-15" dirty="0">
                <a:latin typeface="Calibri"/>
                <a:cs typeface="Calibri"/>
              </a:rPr>
              <a:t>b</a:t>
            </a:r>
            <a:r>
              <a:rPr sz="1600" i="1" spc="-10" dirty="0">
                <a:latin typeface="Calibri"/>
                <a:cs typeface="Calibri"/>
              </a:rPr>
              <a:t>a</a:t>
            </a:r>
            <a:r>
              <a:rPr sz="1600" i="1" spc="-15" dirty="0">
                <a:latin typeface="Calibri"/>
                <a:cs typeface="Calibri"/>
              </a:rPr>
              <a:t>ct</a:t>
            </a:r>
            <a:r>
              <a:rPr sz="1600" i="1" spc="-5" dirty="0">
                <a:latin typeface="Calibri"/>
                <a:cs typeface="Calibri"/>
              </a:rPr>
              <a:t>er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25" dirty="0">
                <a:latin typeface="Calibri"/>
                <a:cs typeface="Calibri"/>
              </a:rPr>
              <a:t>p</a:t>
            </a:r>
            <a:r>
              <a:rPr sz="1600" i="1" spc="-15" dirty="0">
                <a:latin typeface="Calibri"/>
                <a:cs typeface="Calibri"/>
              </a:rPr>
              <a:t>y</a:t>
            </a:r>
            <a:r>
              <a:rPr sz="1600" i="1" spc="-5" dirty="0">
                <a:latin typeface="Calibri"/>
                <a:cs typeface="Calibri"/>
              </a:rPr>
              <a:t>l</a:t>
            </a:r>
            <a:r>
              <a:rPr sz="1600" i="1" spc="-10" dirty="0">
                <a:latin typeface="Calibri"/>
                <a:cs typeface="Calibri"/>
              </a:rPr>
              <a:t>or</a:t>
            </a:r>
            <a:r>
              <a:rPr sz="1600" i="1" spc="-5" dirty="0">
                <a:latin typeface="Calibri"/>
                <a:cs typeface="Calibri"/>
              </a:rPr>
              <a:t>i</a:t>
            </a:r>
            <a:r>
              <a:rPr sz="1600" i="1" dirty="0">
                <a:latin typeface="Calibri"/>
                <a:cs typeface="Calibri"/>
              </a:rPr>
              <a:t>	</a:t>
            </a:r>
            <a:r>
              <a:rPr sz="1600" i="1" spc="-5" dirty="0">
                <a:latin typeface="Calibri"/>
                <a:cs typeface="Calibri"/>
              </a:rPr>
              <a:t>Ga</a:t>
            </a:r>
            <a:r>
              <a:rPr sz="1600" i="1" spc="-20" dirty="0">
                <a:latin typeface="Calibri"/>
                <a:cs typeface="Calibri"/>
              </a:rPr>
              <a:t>s</a:t>
            </a:r>
            <a:r>
              <a:rPr sz="1600" i="1" spc="-5" dirty="0">
                <a:latin typeface="Calibri"/>
                <a:cs typeface="Calibri"/>
              </a:rPr>
              <a:t>tr</a:t>
            </a:r>
            <a:r>
              <a:rPr sz="1600" i="1" dirty="0">
                <a:latin typeface="Calibri"/>
                <a:cs typeface="Calibri"/>
              </a:rPr>
              <a:t>i</a:t>
            </a:r>
            <a:r>
              <a:rPr sz="1600" i="1" spc="-5" dirty="0">
                <a:latin typeface="Calibri"/>
                <a:cs typeface="Calibri"/>
              </a:rPr>
              <a:t>tis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  <a:tabLst>
                <a:tab pos="1887220" algn="l"/>
              </a:tabLst>
            </a:pPr>
            <a:r>
              <a:rPr sz="1600" i="1" spc="-5" dirty="0">
                <a:latin typeface="Calibri"/>
                <a:cs typeface="Calibri"/>
              </a:rPr>
              <a:t>H</a:t>
            </a:r>
            <a:r>
              <a:rPr sz="1600" i="1" spc="-10" dirty="0">
                <a:latin typeface="Calibri"/>
                <a:cs typeface="Calibri"/>
              </a:rPr>
              <a:t>u</a:t>
            </a:r>
            <a:r>
              <a:rPr sz="1600" i="1" spc="-5" dirty="0">
                <a:latin typeface="Calibri"/>
                <a:cs typeface="Calibri"/>
              </a:rPr>
              <a:t>m</a:t>
            </a:r>
            <a:r>
              <a:rPr sz="1600" i="1" spc="-15" dirty="0">
                <a:latin typeface="Calibri"/>
                <a:cs typeface="Calibri"/>
              </a:rPr>
              <a:t>a</a:t>
            </a:r>
            <a:r>
              <a:rPr sz="1600" i="1" spc="-5" dirty="0">
                <a:latin typeface="Calibri"/>
                <a:cs typeface="Calibri"/>
              </a:rPr>
              <a:t>n</a:t>
            </a:r>
            <a:r>
              <a:rPr sz="1600" i="1" spc="2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pap</a:t>
            </a:r>
            <a:r>
              <a:rPr sz="1600" i="1" dirty="0">
                <a:latin typeface="Calibri"/>
                <a:cs typeface="Calibri"/>
              </a:rPr>
              <a:t>i</a:t>
            </a:r>
            <a:r>
              <a:rPr sz="1600" i="1" spc="5" dirty="0">
                <a:latin typeface="Calibri"/>
                <a:cs typeface="Calibri"/>
              </a:rPr>
              <a:t>l</a:t>
            </a:r>
            <a:r>
              <a:rPr sz="1600" i="1" spc="-5" dirty="0">
                <a:latin typeface="Calibri"/>
                <a:cs typeface="Calibri"/>
              </a:rPr>
              <a:t>loma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v</a:t>
            </a:r>
            <a:r>
              <a:rPr sz="1600" i="1" spc="-5" dirty="0">
                <a:latin typeface="Calibri"/>
                <a:cs typeface="Calibri"/>
              </a:rPr>
              <a:t>i</a:t>
            </a:r>
            <a:r>
              <a:rPr sz="1600" i="1" dirty="0">
                <a:latin typeface="Calibri"/>
                <a:cs typeface="Calibri"/>
              </a:rPr>
              <a:t>r</a:t>
            </a:r>
            <a:r>
              <a:rPr sz="1600" i="1" spc="-10" dirty="0">
                <a:latin typeface="Calibri"/>
                <a:cs typeface="Calibri"/>
              </a:rPr>
              <a:t>u</a:t>
            </a:r>
            <a:r>
              <a:rPr sz="1600" i="1" spc="-5" dirty="0">
                <a:latin typeface="Calibri"/>
                <a:cs typeface="Calibri"/>
              </a:rPr>
              <a:t>s H</a:t>
            </a:r>
            <a:r>
              <a:rPr sz="1600" i="1" dirty="0">
                <a:latin typeface="Calibri"/>
                <a:cs typeface="Calibri"/>
              </a:rPr>
              <a:t>e</a:t>
            </a:r>
            <a:r>
              <a:rPr sz="1600" i="1" spc="-10" dirty="0">
                <a:latin typeface="Calibri"/>
                <a:cs typeface="Calibri"/>
              </a:rPr>
              <a:t>p</a:t>
            </a:r>
            <a:r>
              <a:rPr sz="1600" i="1" spc="-15" dirty="0">
                <a:latin typeface="Calibri"/>
                <a:cs typeface="Calibri"/>
              </a:rPr>
              <a:t>a</a:t>
            </a:r>
            <a:r>
              <a:rPr sz="1600" i="1" spc="-5" dirty="0">
                <a:latin typeface="Calibri"/>
                <a:cs typeface="Calibri"/>
              </a:rPr>
              <a:t>titis B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&amp; C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vi</a:t>
            </a:r>
            <a:r>
              <a:rPr sz="1600" i="1" dirty="0">
                <a:latin typeface="Calibri"/>
                <a:cs typeface="Calibri"/>
              </a:rPr>
              <a:t>r</a:t>
            </a:r>
            <a:r>
              <a:rPr sz="1600" i="1" spc="-10" dirty="0">
                <a:latin typeface="Calibri"/>
                <a:cs typeface="Calibri"/>
              </a:rPr>
              <a:t>u</a:t>
            </a:r>
            <a:r>
              <a:rPr sz="1600" i="1" spc="-5" dirty="0">
                <a:latin typeface="Calibri"/>
                <a:cs typeface="Calibri"/>
              </a:rPr>
              <a:t>s</a:t>
            </a:r>
            <a:r>
              <a:rPr sz="1600" i="1" dirty="0">
                <a:latin typeface="Calibri"/>
                <a:cs typeface="Calibri"/>
              </a:rPr>
              <a:t>	</a:t>
            </a:r>
            <a:r>
              <a:rPr sz="1600" i="1" spc="-5" dirty="0">
                <a:latin typeface="Calibri"/>
                <a:cs typeface="Calibri"/>
              </a:rPr>
              <a:t>H</a:t>
            </a:r>
            <a:r>
              <a:rPr sz="1600" i="1" dirty="0">
                <a:latin typeface="Calibri"/>
                <a:cs typeface="Calibri"/>
              </a:rPr>
              <a:t>e</a:t>
            </a:r>
            <a:r>
              <a:rPr sz="1600" i="1" spc="-10" dirty="0">
                <a:latin typeface="Calibri"/>
                <a:cs typeface="Calibri"/>
              </a:rPr>
              <a:t>p</a:t>
            </a:r>
            <a:r>
              <a:rPr sz="1600" i="1" spc="-15" dirty="0">
                <a:latin typeface="Calibri"/>
                <a:cs typeface="Calibri"/>
              </a:rPr>
              <a:t>a</a:t>
            </a:r>
            <a:r>
              <a:rPr sz="1600" i="1" spc="-5" dirty="0">
                <a:latin typeface="Calibri"/>
                <a:cs typeface="Calibri"/>
              </a:rPr>
              <a:t>titis B</a:t>
            </a:r>
            <a:r>
              <a:rPr sz="1600" i="1" spc="-15" dirty="0">
                <a:latin typeface="Calibri"/>
                <a:cs typeface="Calibri"/>
              </a:rPr>
              <a:t>a</a:t>
            </a:r>
            <a:r>
              <a:rPr sz="1600" i="1" spc="-5" dirty="0">
                <a:latin typeface="Calibri"/>
                <a:cs typeface="Calibri"/>
              </a:rPr>
              <a:t>c</a:t>
            </a:r>
            <a:r>
              <a:rPr sz="1600" i="1" spc="-20" dirty="0">
                <a:latin typeface="Calibri"/>
                <a:cs typeface="Calibri"/>
              </a:rPr>
              <a:t>t</a:t>
            </a:r>
            <a:r>
              <a:rPr sz="1600" i="1" spc="-5" dirty="0">
                <a:latin typeface="Calibri"/>
                <a:cs typeface="Calibri"/>
              </a:rPr>
              <a:t>er</a:t>
            </a:r>
            <a:r>
              <a:rPr sz="1600" i="1" dirty="0">
                <a:latin typeface="Calibri"/>
                <a:cs typeface="Calibri"/>
              </a:rPr>
              <a:t>i</a:t>
            </a:r>
            <a:r>
              <a:rPr sz="1600" i="1" spc="-10" dirty="0">
                <a:latin typeface="Calibri"/>
                <a:cs typeface="Calibri"/>
              </a:rPr>
              <a:t>a</a:t>
            </a:r>
            <a:r>
              <a:rPr sz="1600" i="1" spc="-5" dirty="0">
                <a:latin typeface="Calibri"/>
                <a:cs typeface="Calibri"/>
              </a:rPr>
              <a:t>,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GBS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50794" y="2808859"/>
            <a:ext cx="104330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-15" dirty="0">
                <a:latin typeface="Calibri"/>
                <a:cs typeface="Calibri"/>
              </a:rPr>
              <a:t>C</a:t>
            </a:r>
            <a:r>
              <a:rPr sz="1600" i="1" spc="-10" dirty="0">
                <a:latin typeface="Calibri"/>
                <a:cs typeface="Calibri"/>
              </a:rPr>
              <a:t>h</a:t>
            </a:r>
            <a:r>
              <a:rPr sz="1600" i="1" spc="-15" dirty="0">
                <a:latin typeface="Calibri"/>
                <a:cs typeface="Calibri"/>
              </a:rPr>
              <a:t>o</a:t>
            </a:r>
            <a:r>
              <a:rPr sz="1600" i="1" spc="-5" dirty="0">
                <a:latin typeface="Calibri"/>
                <a:cs typeface="Calibri"/>
              </a:rPr>
              <a:t>lec</a:t>
            </a:r>
            <a:r>
              <a:rPr sz="1600" i="1" spc="-15" dirty="0">
                <a:latin typeface="Calibri"/>
                <a:cs typeface="Calibri"/>
              </a:rPr>
              <a:t>ys</a:t>
            </a:r>
            <a:r>
              <a:rPr sz="1600" i="1" spc="-5" dirty="0">
                <a:latin typeface="Calibri"/>
                <a:cs typeface="Calibri"/>
              </a:rPr>
              <a:t>titis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65575" y="3101466"/>
            <a:ext cx="124841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-5" dirty="0">
                <a:latin typeface="Calibri"/>
                <a:cs typeface="Calibri"/>
              </a:rPr>
              <a:t>Bla</a:t>
            </a:r>
            <a:r>
              <a:rPr sz="1600" i="1" spc="-15" dirty="0">
                <a:latin typeface="Calibri"/>
                <a:cs typeface="Calibri"/>
              </a:rPr>
              <a:t>d</a:t>
            </a:r>
            <a:r>
              <a:rPr sz="1600" i="1" spc="-10" dirty="0">
                <a:latin typeface="Calibri"/>
                <a:cs typeface="Calibri"/>
              </a:rPr>
              <a:t>de</a:t>
            </a:r>
            <a:r>
              <a:rPr sz="1600" i="1" spc="-5" dirty="0">
                <a:latin typeface="Calibri"/>
                <a:cs typeface="Calibri"/>
              </a:rPr>
              <a:t>r</a:t>
            </a:r>
            <a:r>
              <a:rPr sz="1600" i="1" spc="25" dirty="0">
                <a:latin typeface="Calibri"/>
                <a:cs typeface="Calibri"/>
              </a:rPr>
              <a:t> </a:t>
            </a:r>
            <a:r>
              <a:rPr sz="1600" i="1" spc="-25" dirty="0">
                <a:latin typeface="Calibri"/>
                <a:cs typeface="Calibri"/>
              </a:rPr>
              <a:t>c</a:t>
            </a:r>
            <a:r>
              <a:rPr sz="1600" i="1" spc="-10" dirty="0">
                <a:latin typeface="Calibri"/>
                <a:cs typeface="Calibri"/>
              </a:rPr>
              <a:t>a</a:t>
            </a:r>
            <a:r>
              <a:rPr sz="1600" i="1" spc="-15" dirty="0">
                <a:latin typeface="Calibri"/>
                <a:cs typeface="Calibri"/>
              </a:rPr>
              <a:t>n</a:t>
            </a:r>
            <a:r>
              <a:rPr sz="1600" i="1" spc="-25" dirty="0">
                <a:latin typeface="Calibri"/>
                <a:cs typeface="Calibri"/>
              </a:rPr>
              <a:t>c</a:t>
            </a:r>
            <a:r>
              <a:rPr sz="1600" i="1" spc="-5" dirty="0">
                <a:latin typeface="Calibri"/>
                <a:cs typeface="Calibri"/>
              </a:rPr>
              <a:t>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79975" y="2516251"/>
            <a:ext cx="2398395" cy="852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32105" algn="ctr">
              <a:lnSpc>
                <a:spcPct val="100000"/>
              </a:lnSpc>
            </a:pPr>
            <a:r>
              <a:rPr sz="1600" i="1" spc="-10" dirty="0">
                <a:latin typeface="Calibri"/>
                <a:cs typeface="Calibri"/>
              </a:rPr>
              <a:t>10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  <a:tabLst>
                <a:tab pos="1841500" algn="l"/>
              </a:tabLst>
            </a:pPr>
            <a:r>
              <a:rPr sz="1600" i="1" spc="-5" dirty="0">
                <a:latin typeface="Calibri"/>
                <a:cs typeface="Calibri"/>
              </a:rPr>
              <a:t>Gall </a:t>
            </a:r>
            <a:r>
              <a:rPr sz="1600" i="1" spc="-10" dirty="0">
                <a:latin typeface="Calibri"/>
                <a:cs typeface="Calibri"/>
              </a:rPr>
              <a:t>b</a:t>
            </a:r>
            <a:r>
              <a:rPr sz="1600" i="1" spc="-5" dirty="0">
                <a:latin typeface="Calibri"/>
                <a:cs typeface="Calibri"/>
              </a:rPr>
              <a:t>l</a:t>
            </a:r>
            <a:r>
              <a:rPr sz="1600" i="1" spc="-10" dirty="0">
                <a:latin typeface="Calibri"/>
                <a:cs typeface="Calibri"/>
              </a:rPr>
              <a:t>a</a:t>
            </a:r>
            <a:r>
              <a:rPr sz="1600" i="1" spc="-15" dirty="0">
                <a:latin typeface="Calibri"/>
                <a:cs typeface="Calibri"/>
              </a:rPr>
              <a:t>d</a:t>
            </a:r>
            <a:r>
              <a:rPr sz="1600" i="1" spc="-10" dirty="0">
                <a:latin typeface="Calibri"/>
                <a:cs typeface="Calibri"/>
              </a:rPr>
              <a:t>de</a:t>
            </a:r>
            <a:r>
              <a:rPr sz="1600" i="1" spc="-5" dirty="0">
                <a:latin typeface="Calibri"/>
                <a:cs typeface="Calibri"/>
              </a:rPr>
              <a:t>r</a:t>
            </a:r>
            <a:r>
              <a:rPr sz="1600" i="1" spc="25" dirty="0">
                <a:latin typeface="Calibri"/>
                <a:cs typeface="Calibri"/>
              </a:rPr>
              <a:t> </a:t>
            </a:r>
            <a:r>
              <a:rPr sz="1600" i="1" spc="-25" dirty="0">
                <a:latin typeface="Calibri"/>
                <a:cs typeface="Calibri"/>
              </a:rPr>
              <a:t>c</a:t>
            </a:r>
            <a:r>
              <a:rPr sz="1600" i="1" spc="-10" dirty="0">
                <a:latin typeface="Calibri"/>
                <a:cs typeface="Calibri"/>
              </a:rPr>
              <a:t>a</a:t>
            </a:r>
            <a:r>
              <a:rPr sz="1600" i="1" spc="-15" dirty="0">
                <a:latin typeface="Calibri"/>
                <a:cs typeface="Calibri"/>
              </a:rPr>
              <a:t>n</a:t>
            </a:r>
            <a:r>
              <a:rPr sz="1600" i="1" spc="-25" dirty="0">
                <a:latin typeface="Calibri"/>
                <a:cs typeface="Calibri"/>
              </a:rPr>
              <a:t>c</a:t>
            </a:r>
            <a:r>
              <a:rPr sz="1600" i="1" spc="-5" dirty="0">
                <a:latin typeface="Calibri"/>
                <a:cs typeface="Calibri"/>
              </a:rPr>
              <a:t>er</a:t>
            </a:r>
            <a:r>
              <a:rPr sz="1600" i="1" dirty="0">
                <a:latin typeface="Calibri"/>
                <a:cs typeface="Calibri"/>
              </a:rPr>
              <a:t>	</a:t>
            </a:r>
            <a:r>
              <a:rPr sz="1600" i="1" spc="-5" dirty="0">
                <a:latin typeface="Calibri"/>
                <a:cs typeface="Calibri"/>
              </a:rPr>
              <a:t>1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–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2%</a:t>
            </a:r>
            <a:endParaRPr sz="1600">
              <a:latin typeface="Calibri"/>
              <a:cs typeface="Calibri"/>
            </a:endParaRPr>
          </a:p>
          <a:p>
            <a:pPr marR="345440" algn="r">
              <a:lnSpc>
                <a:spcPct val="100000"/>
              </a:lnSpc>
              <a:spcBef>
                <a:spcPts val="380"/>
              </a:spcBef>
            </a:pPr>
            <a:r>
              <a:rPr sz="1600" i="1" spc="-10" dirty="0">
                <a:latin typeface="Calibri"/>
                <a:cs typeface="Calibri"/>
              </a:rPr>
              <a:t>&lt;1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7340" y="3052698"/>
            <a:ext cx="2437130" cy="608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sz="1600" i="1" spc="-5" dirty="0">
                <a:latin typeface="Calibri"/>
                <a:cs typeface="Calibri"/>
              </a:rPr>
              <a:t>Gr</a:t>
            </a:r>
            <a:r>
              <a:rPr sz="1600" i="1" spc="-10" dirty="0">
                <a:latin typeface="Calibri"/>
                <a:cs typeface="Calibri"/>
              </a:rPr>
              <a:t>am</a:t>
            </a:r>
            <a:r>
              <a:rPr sz="1600" i="1" spc="-5" dirty="0">
                <a:latin typeface="Calibri"/>
                <a:cs typeface="Calibri"/>
              </a:rPr>
              <a:t>-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uro</a:t>
            </a:r>
            <a:r>
              <a:rPr sz="1600" i="1" spc="-15" dirty="0">
                <a:latin typeface="Calibri"/>
                <a:cs typeface="Calibri"/>
              </a:rPr>
              <a:t>p</a:t>
            </a:r>
            <a:r>
              <a:rPr sz="1600" i="1" spc="-10" dirty="0">
                <a:latin typeface="Calibri"/>
                <a:cs typeface="Calibri"/>
              </a:rPr>
              <a:t>ath</a:t>
            </a:r>
            <a:r>
              <a:rPr sz="1600" i="1" spc="-15" dirty="0">
                <a:latin typeface="Calibri"/>
                <a:cs typeface="Calibri"/>
              </a:rPr>
              <a:t>o</a:t>
            </a:r>
            <a:r>
              <a:rPr sz="1600" i="1" spc="-10" dirty="0">
                <a:latin typeface="Calibri"/>
                <a:cs typeface="Calibri"/>
              </a:rPr>
              <a:t>gen</a:t>
            </a:r>
            <a:r>
              <a:rPr sz="1600" i="1" spc="-5" dirty="0">
                <a:latin typeface="Calibri"/>
                <a:cs typeface="Calibri"/>
              </a:rPr>
              <a:t>s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i="1" spc="16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Cys</a:t>
            </a:r>
            <a:r>
              <a:rPr sz="1600" i="1" spc="-5" dirty="0">
                <a:latin typeface="Calibri"/>
                <a:cs typeface="Calibri"/>
              </a:rPr>
              <a:t>titis </a:t>
            </a:r>
            <a:r>
              <a:rPr sz="1600" i="1" spc="-135" dirty="0">
                <a:latin typeface="Calibri"/>
                <a:cs typeface="Calibri"/>
              </a:rPr>
              <a:t>T</a:t>
            </a:r>
            <a:r>
              <a:rPr sz="1600" i="1" spc="-10" dirty="0">
                <a:latin typeface="Calibri"/>
                <a:cs typeface="Calibri"/>
              </a:rPr>
              <a:t>o</a:t>
            </a:r>
            <a:r>
              <a:rPr sz="1600" i="1" spc="-15" dirty="0">
                <a:latin typeface="Calibri"/>
                <a:cs typeface="Calibri"/>
              </a:rPr>
              <a:t>b</a:t>
            </a:r>
            <a:r>
              <a:rPr sz="1600" i="1" spc="-10" dirty="0">
                <a:latin typeface="Calibri"/>
                <a:cs typeface="Calibri"/>
              </a:rPr>
              <a:t>a</a:t>
            </a:r>
            <a:r>
              <a:rPr sz="1600" i="1" spc="-30" dirty="0">
                <a:latin typeface="Calibri"/>
                <a:cs typeface="Calibri"/>
              </a:rPr>
              <a:t>c</a:t>
            </a:r>
            <a:r>
              <a:rPr sz="1600" i="1" spc="-25" dirty="0">
                <a:latin typeface="Calibri"/>
                <a:cs typeface="Calibri"/>
              </a:rPr>
              <a:t>c</a:t>
            </a:r>
            <a:r>
              <a:rPr sz="1600" i="1" spc="-35" dirty="0">
                <a:latin typeface="Calibri"/>
                <a:cs typeface="Calibri"/>
              </a:rPr>
              <a:t>o</a:t>
            </a:r>
            <a:r>
              <a:rPr sz="1600" i="1" spc="-5" dirty="0">
                <a:latin typeface="Calibri"/>
                <a:cs typeface="Calibri"/>
              </a:rPr>
              <a:t>,</a:t>
            </a:r>
            <a:r>
              <a:rPr sz="1600" i="1" spc="3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gen</a:t>
            </a:r>
            <a:r>
              <a:rPr sz="1600" i="1" spc="-15" dirty="0">
                <a:latin typeface="Calibri"/>
                <a:cs typeface="Calibri"/>
              </a:rPr>
              <a:t>e</a:t>
            </a:r>
            <a:r>
              <a:rPr sz="1600" i="1" spc="-5" dirty="0">
                <a:latin typeface="Calibri"/>
                <a:cs typeface="Calibri"/>
              </a:rPr>
              <a:t>tics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50794" y="3394075"/>
            <a:ext cx="100012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-30" dirty="0">
                <a:latin typeface="Calibri"/>
                <a:cs typeface="Calibri"/>
              </a:rPr>
              <a:t>P</a:t>
            </a:r>
            <a:r>
              <a:rPr sz="1600" i="1" spc="-10" dirty="0">
                <a:latin typeface="Calibri"/>
                <a:cs typeface="Calibri"/>
              </a:rPr>
              <a:t>a</a:t>
            </a:r>
            <a:r>
              <a:rPr sz="1600" i="1" spc="-15" dirty="0">
                <a:latin typeface="Calibri"/>
                <a:cs typeface="Calibri"/>
              </a:rPr>
              <a:t>n</a:t>
            </a:r>
            <a:r>
              <a:rPr sz="1600" i="1" spc="-5" dirty="0">
                <a:latin typeface="Calibri"/>
                <a:cs typeface="Calibri"/>
              </a:rPr>
              <a:t>cr</a:t>
            </a:r>
            <a:r>
              <a:rPr sz="1600" i="1" dirty="0">
                <a:latin typeface="Calibri"/>
                <a:cs typeface="Calibri"/>
              </a:rPr>
              <a:t>e</a:t>
            </a:r>
            <a:r>
              <a:rPr sz="1600" i="1" spc="-10" dirty="0">
                <a:latin typeface="Calibri"/>
                <a:cs typeface="Calibri"/>
              </a:rPr>
              <a:t>at</a:t>
            </a:r>
            <a:r>
              <a:rPr sz="1600" i="1" dirty="0">
                <a:latin typeface="Calibri"/>
                <a:cs typeface="Calibri"/>
              </a:rPr>
              <a:t>i</a:t>
            </a:r>
            <a:r>
              <a:rPr sz="1600" i="1" spc="-5" dirty="0">
                <a:latin typeface="Calibri"/>
                <a:cs typeface="Calibri"/>
              </a:rPr>
              <a:t>tis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79975" y="3394075"/>
            <a:ext cx="147574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-30" dirty="0">
                <a:latin typeface="Calibri"/>
                <a:cs typeface="Calibri"/>
              </a:rPr>
              <a:t>P</a:t>
            </a:r>
            <a:r>
              <a:rPr sz="1600" i="1" spc="-10" dirty="0">
                <a:latin typeface="Calibri"/>
                <a:cs typeface="Calibri"/>
              </a:rPr>
              <a:t>a</a:t>
            </a:r>
            <a:r>
              <a:rPr sz="1600" i="1" spc="-15" dirty="0">
                <a:latin typeface="Calibri"/>
                <a:cs typeface="Calibri"/>
              </a:rPr>
              <a:t>n</a:t>
            </a:r>
            <a:r>
              <a:rPr sz="1600" i="1" spc="-5" dirty="0">
                <a:latin typeface="Calibri"/>
                <a:cs typeface="Calibri"/>
              </a:rPr>
              <a:t>cr</a:t>
            </a:r>
            <a:r>
              <a:rPr sz="1600" i="1" dirty="0">
                <a:latin typeface="Calibri"/>
                <a:cs typeface="Calibri"/>
              </a:rPr>
              <a:t>e</a:t>
            </a:r>
            <a:r>
              <a:rPr sz="1600" i="1" spc="-10" dirty="0">
                <a:latin typeface="Calibri"/>
                <a:cs typeface="Calibri"/>
              </a:rPr>
              <a:t>at</a:t>
            </a:r>
            <a:r>
              <a:rPr sz="1600" i="1" dirty="0">
                <a:latin typeface="Calibri"/>
                <a:cs typeface="Calibri"/>
              </a:rPr>
              <a:t>i</a:t>
            </a:r>
            <a:r>
              <a:rPr sz="1600" i="1" spc="-5" dirty="0">
                <a:latin typeface="Calibri"/>
                <a:cs typeface="Calibri"/>
              </a:rPr>
              <a:t>c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25" dirty="0">
                <a:latin typeface="Calibri"/>
                <a:cs typeface="Calibri"/>
              </a:rPr>
              <a:t>c</a:t>
            </a:r>
            <a:r>
              <a:rPr sz="1600" i="1" spc="-10" dirty="0">
                <a:latin typeface="Calibri"/>
                <a:cs typeface="Calibri"/>
              </a:rPr>
              <a:t>a</a:t>
            </a:r>
            <a:r>
              <a:rPr sz="1600" i="1" spc="-15" dirty="0">
                <a:latin typeface="Calibri"/>
                <a:cs typeface="Calibri"/>
              </a:rPr>
              <a:t>n</a:t>
            </a:r>
            <a:r>
              <a:rPr sz="1600" i="1" spc="-25" dirty="0">
                <a:latin typeface="Calibri"/>
                <a:cs typeface="Calibri"/>
              </a:rPr>
              <a:t>c</a:t>
            </a:r>
            <a:r>
              <a:rPr sz="1600" i="1" spc="-5" dirty="0">
                <a:latin typeface="Calibri"/>
                <a:cs typeface="Calibri"/>
              </a:rPr>
              <a:t>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23809" y="3387725"/>
            <a:ext cx="485140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i="1" spc="-35" dirty="0">
                <a:latin typeface="Symbol"/>
                <a:cs typeface="Symbol"/>
              </a:rPr>
              <a:t></a:t>
            </a:r>
            <a:r>
              <a:rPr sz="1600" i="1" spc="-10" dirty="0">
                <a:latin typeface="Calibri"/>
                <a:cs typeface="Calibri"/>
              </a:rPr>
              <a:t>10%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36394" y="3686936"/>
            <a:ext cx="96393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-10" dirty="0">
                <a:latin typeface="Calibri"/>
                <a:cs typeface="Calibri"/>
              </a:rPr>
              <a:t>Eso</a:t>
            </a:r>
            <a:r>
              <a:rPr sz="1600" i="1" spc="-15" dirty="0">
                <a:latin typeface="Calibri"/>
                <a:cs typeface="Calibri"/>
              </a:rPr>
              <a:t>p</a:t>
            </a:r>
            <a:r>
              <a:rPr sz="1600" i="1" spc="-10" dirty="0">
                <a:latin typeface="Calibri"/>
                <a:cs typeface="Calibri"/>
              </a:rPr>
              <a:t>hag</a:t>
            </a:r>
            <a:r>
              <a:rPr sz="1600" i="1" dirty="0">
                <a:latin typeface="Calibri"/>
                <a:cs typeface="Calibri"/>
              </a:rPr>
              <a:t>itis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65575" y="3686936"/>
            <a:ext cx="205867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41500" algn="l"/>
              </a:tabLst>
            </a:pPr>
            <a:r>
              <a:rPr sz="1600" i="1" spc="-10" dirty="0">
                <a:latin typeface="Calibri"/>
                <a:cs typeface="Calibri"/>
              </a:rPr>
              <a:t>Eso</a:t>
            </a:r>
            <a:r>
              <a:rPr sz="1600" i="1" spc="-15" dirty="0">
                <a:latin typeface="Calibri"/>
                <a:cs typeface="Calibri"/>
              </a:rPr>
              <a:t>p</a:t>
            </a:r>
            <a:r>
              <a:rPr sz="1600" i="1" spc="-10" dirty="0">
                <a:latin typeface="Calibri"/>
                <a:cs typeface="Calibri"/>
              </a:rPr>
              <a:t>hag</a:t>
            </a:r>
            <a:r>
              <a:rPr sz="1600" i="1" spc="-5" dirty="0">
                <a:latin typeface="Calibri"/>
                <a:cs typeface="Calibri"/>
              </a:rPr>
              <a:t>eal</a:t>
            </a:r>
            <a:r>
              <a:rPr sz="1600" i="1" spc="45" dirty="0">
                <a:latin typeface="Calibri"/>
                <a:cs typeface="Calibri"/>
              </a:rPr>
              <a:t> </a:t>
            </a:r>
            <a:r>
              <a:rPr sz="1600" i="1" spc="-25" dirty="0">
                <a:latin typeface="Calibri"/>
                <a:cs typeface="Calibri"/>
              </a:rPr>
              <a:t>c</a:t>
            </a:r>
            <a:r>
              <a:rPr sz="1600" i="1" spc="-10" dirty="0">
                <a:latin typeface="Calibri"/>
                <a:cs typeface="Calibri"/>
              </a:rPr>
              <a:t>an</a:t>
            </a:r>
            <a:r>
              <a:rPr sz="1600" i="1" spc="-25" dirty="0">
                <a:latin typeface="Calibri"/>
                <a:cs typeface="Calibri"/>
              </a:rPr>
              <a:t>c</a:t>
            </a:r>
            <a:r>
              <a:rPr sz="1600" i="1" spc="-5" dirty="0">
                <a:latin typeface="Calibri"/>
                <a:cs typeface="Calibri"/>
              </a:rPr>
              <a:t>er</a:t>
            </a:r>
            <a:r>
              <a:rPr sz="1600" i="1" dirty="0">
                <a:latin typeface="Calibri"/>
                <a:cs typeface="Calibri"/>
              </a:rPr>
              <a:t>	</a:t>
            </a:r>
            <a:r>
              <a:rPr sz="1600" i="1" spc="-15" dirty="0">
                <a:latin typeface="Calibri"/>
                <a:cs typeface="Calibri"/>
              </a:rPr>
              <a:t>15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50794" y="3979545"/>
            <a:ext cx="212598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-5" dirty="0">
                <a:latin typeface="Calibri"/>
                <a:cs typeface="Calibri"/>
              </a:rPr>
              <a:t>Asbe</a:t>
            </a:r>
            <a:r>
              <a:rPr sz="1600" i="1" spc="-15" dirty="0">
                <a:latin typeface="Calibri"/>
                <a:cs typeface="Calibri"/>
              </a:rPr>
              <a:t>s</a:t>
            </a:r>
            <a:r>
              <a:rPr sz="1600" i="1" spc="-25" dirty="0">
                <a:latin typeface="Calibri"/>
                <a:cs typeface="Calibri"/>
              </a:rPr>
              <a:t>t</a:t>
            </a:r>
            <a:r>
              <a:rPr sz="1600" i="1" spc="-10" dirty="0">
                <a:latin typeface="Calibri"/>
                <a:cs typeface="Calibri"/>
              </a:rPr>
              <a:t>os</a:t>
            </a:r>
            <a:r>
              <a:rPr sz="1600" i="1" spc="-5" dirty="0">
                <a:latin typeface="Calibri"/>
                <a:cs typeface="Calibri"/>
              </a:rPr>
              <a:t>is</a:t>
            </a:r>
            <a:r>
              <a:rPr sz="1600" i="1" spc="15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M</a:t>
            </a:r>
            <a:r>
              <a:rPr sz="1600" i="1" dirty="0">
                <a:latin typeface="Calibri"/>
                <a:cs typeface="Calibri"/>
              </a:rPr>
              <a:t>e</a:t>
            </a:r>
            <a:r>
              <a:rPr sz="1600" i="1" spc="-10" dirty="0">
                <a:latin typeface="Calibri"/>
                <a:cs typeface="Calibri"/>
              </a:rPr>
              <a:t>so</a:t>
            </a:r>
            <a:r>
              <a:rPr sz="1600" i="1" spc="-5" dirty="0">
                <a:latin typeface="Calibri"/>
                <a:cs typeface="Calibri"/>
              </a:rPr>
              <a:t>t</a:t>
            </a:r>
            <a:r>
              <a:rPr sz="1600" i="1" spc="-10" dirty="0">
                <a:latin typeface="Calibri"/>
                <a:cs typeface="Calibri"/>
              </a:rPr>
              <a:t>he</a:t>
            </a:r>
            <a:r>
              <a:rPr sz="1600" i="1" dirty="0">
                <a:latin typeface="Calibri"/>
                <a:cs typeface="Calibri"/>
              </a:rPr>
              <a:t>l</a:t>
            </a:r>
            <a:r>
              <a:rPr sz="1600" i="1" spc="-5" dirty="0">
                <a:latin typeface="Calibri"/>
                <a:cs typeface="Calibri"/>
              </a:rPr>
              <a:t>i</a:t>
            </a:r>
            <a:r>
              <a:rPr sz="1600" i="1" spc="-10" dirty="0">
                <a:latin typeface="Calibri"/>
                <a:cs typeface="Calibri"/>
              </a:rPr>
              <a:t>om</a:t>
            </a:r>
            <a:r>
              <a:rPr sz="1600" i="1" spc="-5" dirty="0">
                <a:latin typeface="Calibri"/>
                <a:cs typeface="Calibri"/>
              </a:rPr>
              <a:t>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7340" y="3638169"/>
            <a:ext cx="1704975" cy="901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sz="1600" i="1" spc="-5" dirty="0">
                <a:latin typeface="Calibri"/>
                <a:cs typeface="Calibri"/>
              </a:rPr>
              <a:t>G</a:t>
            </a:r>
            <a:r>
              <a:rPr sz="1600" i="1" dirty="0">
                <a:latin typeface="Calibri"/>
                <a:cs typeface="Calibri"/>
              </a:rPr>
              <a:t>A</a:t>
            </a:r>
            <a:r>
              <a:rPr sz="1600" i="1" spc="-5" dirty="0">
                <a:latin typeface="Calibri"/>
                <a:cs typeface="Calibri"/>
              </a:rPr>
              <a:t>,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a</a:t>
            </a:r>
            <a:r>
              <a:rPr sz="1600" i="1" dirty="0">
                <a:latin typeface="Calibri"/>
                <a:cs typeface="Calibri"/>
              </a:rPr>
              <a:t>l</a:t>
            </a:r>
            <a:r>
              <a:rPr sz="1600" i="1" spc="-20" dirty="0">
                <a:latin typeface="Calibri"/>
                <a:cs typeface="Calibri"/>
              </a:rPr>
              <a:t>c</a:t>
            </a:r>
            <a:r>
              <a:rPr sz="1600" i="1" spc="-10" dirty="0">
                <a:latin typeface="Calibri"/>
                <a:cs typeface="Calibri"/>
              </a:rPr>
              <a:t>o</a:t>
            </a:r>
            <a:r>
              <a:rPr sz="1600" i="1" spc="-15" dirty="0">
                <a:latin typeface="Calibri"/>
                <a:cs typeface="Calibri"/>
              </a:rPr>
              <a:t>h</a:t>
            </a:r>
            <a:r>
              <a:rPr sz="1600" i="1" spc="-10" dirty="0">
                <a:latin typeface="Calibri"/>
                <a:cs typeface="Calibri"/>
              </a:rPr>
              <a:t>ol</a:t>
            </a:r>
            <a:r>
              <a:rPr sz="1600" i="1" spc="-5" dirty="0">
                <a:latin typeface="Calibri"/>
                <a:cs typeface="Calibri"/>
              </a:rPr>
              <a:t>,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25" dirty="0">
                <a:latin typeface="Calibri"/>
                <a:cs typeface="Calibri"/>
              </a:rPr>
              <a:t>t</a:t>
            </a:r>
            <a:r>
              <a:rPr sz="1600" i="1" spc="-10" dirty="0">
                <a:latin typeface="Calibri"/>
                <a:cs typeface="Calibri"/>
              </a:rPr>
              <a:t>o</a:t>
            </a:r>
            <a:r>
              <a:rPr sz="1600" i="1" spc="-15" dirty="0">
                <a:latin typeface="Calibri"/>
                <a:cs typeface="Calibri"/>
              </a:rPr>
              <a:t>b</a:t>
            </a:r>
            <a:r>
              <a:rPr sz="1600" i="1" spc="-10" dirty="0">
                <a:latin typeface="Calibri"/>
                <a:cs typeface="Calibri"/>
              </a:rPr>
              <a:t>a</a:t>
            </a:r>
            <a:r>
              <a:rPr sz="1600" i="1" spc="-25" dirty="0">
                <a:latin typeface="Calibri"/>
                <a:cs typeface="Calibri"/>
              </a:rPr>
              <a:t>cc</a:t>
            </a:r>
            <a:r>
              <a:rPr sz="1600" i="1" spc="-5" dirty="0">
                <a:latin typeface="Calibri"/>
                <a:cs typeface="Calibri"/>
              </a:rPr>
              <a:t>o Asbe</a:t>
            </a:r>
            <a:r>
              <a:rPr sz="1600" i="1" spc="-15" dirty="0">
                <a:latin typeface="Calibri"/>
                <a:cs typeface="Calibri"/>
              </a:rPr>
              <a:t>s</a:t>
            </a:r>
            <a:r>
              <a:rPr sz="1600" i="1" spc="-25" dirty="0">
                <a:latin typeface="Calibri"/>
                <a:cs typeface="Calibri"/>
              </a:rPr>
              <a:t>t</a:t>
            </a:r>
            <a:r>
              <a:rPr sz="1600" i="1" spc="-10" dirty="0">
                <a:latin typeface="Calibri"/>
                <a:cs typeface="Calibri"/>
              </a:rPr>
              <a:t>o</a:t>
            </a:r>
            <a:r>
              <a:rPr sz="1600" i="1" spc="-5" dirty="0">
                <a:latin typeface="Calibri"/>
                <a:cs typeface="Calibri"/>
              </a:rPr>
              <a:t>s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fi</a:t>
            </a:r>
            <a:r>
              <a:rPr sz="1600" i="1" spc="-10" dirty="0">
                <a:latin typeface="Calibri"/>
                <a:cs typeface="Calibri"/>
              </a:rPr>
              <a:t>be</a:t>
            </a:r>
            <a:r>
              <a:rPr sz="1600" i="1" spc="-5" dirty="0">
                <a:latin typeface="Calibri"/>
                <a:cs typeface="Calibri"/>
              </a:rPr>
              <a:t>rs </a:t>
            </a:r>
            <a:r>
              <a:rPr sz="1600" i="1" spc="-20" dirty="0">
                <a:latin typeface="Calibri"/>
                <a:cs typeface="Calibri"/>
              </a:rPr>
              <a:t>E</a:t>
            </a:r>
            <a:r>
              <a:rPr sz="1600" i="1" spc="-25" dirty="0">
                <a:latin typeface="Calibri"/>
                <a:cs typeface="Calibri"/>
              </a:rPr>
              <a:t>p</a:t>
            </a:r>
            <a:r>
              <a:rPr sz="1600" i="1" spc="-15" dirty="0">
                <a:latin typeface="Calibri"/>
                <a:cs typeface="Calibri"/>
              </a:rPr>
              <a:t>st</a:t>
            </a:r>
            <a:r>
              <a:rPr sz="1600" i="1" spc="-5" dirty="0">
                <a:latin typeface="Calibri"/>
                <a:cs typeface="Calibri"/>
              </a:rPr>
              <a:t>ei</a:t>
            </a:r>
            <a:r>
              <a:rPr sz="1600" i="1" spc="-10" dirty="0">
                <a:latin typeface="Calibri"/>
                <a:cs typeface="Calibri"/>
              </a:rPr>
              <a:t>n</a:t>
            </a:r>
            <a:r>
              <a:rPr sz="1600" i="1" spc="-5" dirty="0">
                <a:latin typeface="Calibri"/>
                <a:cs typeface="Calibri"/>
              </a:rPr>
              <a:t>-B</a:t>
            </a:r>
            <a:r>
              <a:rPr sz="1600" i="1" spc="-15" dirty="0">
                <a:latin typeface="Calibri"/>
                <a:cs typeface="Calibri"/>
              </a:rPr>
              <a:t>a</a:t>
            </a:r>
            <a:r>
              <a:rPr sz="1600" i="1" spc="-5" dirty="0">
                <a:latin typeface="Calibri"/>
                <a:cs typeface="Calibri"/>
              </a:rPr>
              <a:t>rr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vi</a:t>
            </a:r>
            <a:r>
              <a:rPr sz="1600" i="1" dirty="0">
                <a:latin typeface="Calibri"/>
                <a:cs typeface="Calibri"/>
              </a:rPr>
              <a:t>r</a:t>
            </a:r>
            <a:r>
              <a:rPr sz="1600" i="1" spc="-10" dirty="0">
                <a:latin typeface="Calibri"/>
                <a:cs typeface="Calibri"/>
              </a:rPr>
              <a:t>us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79975" y="3979545"/>
            <a:ext cx="236474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600" i="1" spc="-10" dirty="0">
                <a:latin typeface="Calibri"/>
                <a:cs typeface="Calibri"/>
              </a:rPr>
              <a:t>10–1</a:t>
            </a:r>
            <a:r>
              <a:rPr sz="1600" i="1" spc="-5" dirty="0"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  <a:tabLst>
                <a:tab pos="1841500" algn="l"/>
              </a:tabLst>
            </a:pPr>
            <a:r>
              <a:rPr sz="1600" i="1" spc="-5" dirty="0">
                <a:latin typeface="Calibri"/>
                <a:cs typeface="Calibri"/>
              </a:rPr>
              <a:t>B</a:t>
            </a:r>
            <a:r>
              <a:rPr sz="1600" i="1" spc="-15" dirty="0">
                <a:latin typeface="Calibri"/>
                <a:cs typeface="Calibri"/>
              </a:rPr>
              <a:t>u</a:t>
            </a:r>
            <a:r>
              <a:rPr sz="1600" i="1" spc="-5" dirty="0">
                <a:latin typeface="Calibri"/>
                <a:cs typeface="Calibri"/>
              </a:rPr>
              <a:t>rkit</a:t>
            </a:r>
            <a:r>
              <a:rPr sz="1600" i="1" spc="50" dirty="0">
                <a:latin typeface="Calibri"/>
                <a:cs typeface="Calibri"/>
              </a:rPr>
              <a:t>t</a:t>
            </a:r>
            <a:r>
              <a:rPr sz="1600" i="1" spc="-95" dirty="0">
                <a:latin typeface="Calibri"/>
                <a:cs typeface="Calibri"/>
              </a:rPr>
              <a:t>’</a:t>
            </a:r>
            <a:r>
              <a:rPr sz="1600" i="1" spc="-5" dirty="0">
                <a:latin typeface="Calibri"/>
                <a:cs typeface="Calibri"/>
              </a:rPr>
              <a:t>s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l</a:t>
            </a:r>
            <a:r>
              <a:rPr sz="1600" i="1" spc="-15" dirty="0">
                <a:latin typeface="Calibri"/>
                <a:cs typeface="Calibri"/>
              </a:rPr>
              <a:t>y</a:t>
            </a:r>
            <a:r>
              <a:rPr sz="1600" i="1" spc="-5" dirty="0">
                <a:latin typeface="Calibri"/>
                <a:cs typeface="Calibri"/>
              </a:rPr>
              <a:t>m</a:t>
            </a:r>
            <a:r>
              <a:rPr sz="1600" i="1" spc="-15" dirty="0">
                <a:latin typeface="Calibri"/>
                <a:cs typeface="Calibri"/>
              </a:rPr>
              <a:t>p</a:t>
            </a:r>
            <a:r>
              <a:rPr sz="1600" i="1" spc="-10" dirty="0">
                <a:latin typeface="Calibri"/>
                <a:cs typeface="Calibri"/>
              </a:rPr>
              <a:t>h</a:t>
            </a:r>
            <a:r>
              <a:rPr sz="1600" i="1" spc="-15" dirty="0">
                <a:latin typeface="Calibri"/>
                <a:cs typeface="Calibri"/>
              </a:rPr>
              <a:t>o</a:t>
            </a:r>
            <a:r>
              <a:rPr sz="1600" i="1" spc="-5" dirty="0">
                <a:latin typeface="Calibri"/>
                <a:cs typeface="Calibri"/>
              </a:rPr>
              <a:t>ma</a:t>
            </a:r>
            <a:r>
              <a:rPr sz="1600" i="1" dirty="0">
                <a:latin typeface="Calibri"/>
                <a:cs typeface="Calibri"/>
              </a:rPr>
              <a:t>	</a:t>
            </a:r>
            <a:r>
              <a:rPr sz="1600" i="1" spc="-10" dirty="0">
                <a:latin typeface="Calibri"/>
                <a:cs typeface="Calibri"/>
              </a:rPr>
              <a:t>&lt;1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36394" y="4223384"/>
            <a:ext cx="2169160" cy="608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14400">
              <a:lnSpc>
                <a:spcPct val="120000"/>
              </a:lnSpc>
            </a:pPr>
            <a:r>
              <a:rPr sz="1600" i="1" spc="-5" dirty="0">
                <a:latin typeface="Calibri"/>
                <a:cs typeface="Calibri"/>
              </a:rPr>
              <a:t>Mon</a:t>
            </a:r>
            <a:r>
              <a:rPr sz="1600" i="1" spc="-15" dirty="0">
                <a:latin typeface="Calibri"/>
                <a:cs typeface="Calibri"/>
              </a:rPr>
              <a:t>o</a:t>
            </a:r>
            <a:r>
              <a:rPr sz="1600" i="1" spc="-10" dirty="0">
                <a:latin typeface="Calibri"/>
                <a:cs typeface="Calibri"/>
              </a:rPr>
              <a:t>n</a:t>
            </a:r>
            <a:r>
              <a:rPr sz="1600" i="1" spc="-15" dirty="0">
                <a:latin typeface="Calibri"/>
                <a:cs typeface="Calibri"/>
              </a:rPr>
              <a:t>u</a:t>
            </a:r>
            <a:r>
              <a:rPr sz="1600" i="1" spc="-5" dirty="0">
                <a:latin typeface="Calibri"/>
                <a:cs typeface="Calibri"/>
              </a:rPr>
              <a:t>cl</a:t>
            </a:r>
            <a:r>
              <a:rPr sz="1600" i="1" dirty="0">
                <a:latin typeface="Calibri"/>
                <a:cs typeface="Calibri"/>
              </a:rPr>
              <a:t>e</a:t>
            </a:r>
            <a:r>
              <a:rPr sz="1600" i="1" spc="-10" dirty="0">
                <a:latin typeface="Calibri"/>
                <a:cs typeface="Calibri"/>
              </a:rPr>
              <a:t>os</a:t>
            </a:r>
            <a:r>
              <a:rPr sz="1600" i="1" spc="-5" dirty="0">
                <a:latin typeface="Calibri"/>
                <a:cs typeface="Calibri"/>
              </a:rPr>
              <a:t>is Ho</a:t>
            </a:r>
            <a:r>
              <a:rPr sz="1600" i="1" spc="-10" dirty="0">
                <a:latin typeface="Calibri"/>
                <a:cs typeface="Calibri"/>
              </a:rPr>
              <a:t>d</a:t>
            </a:r>
            <a:r>
              <a:rPr sz="1600" i="1" spc="-5" dirty="0">
                <a:latin typeface="Calibri"/>
                <a:cs typeface="Calibri"/>
              </a:rPr>
              <a:t>g</a:t>
            </a:r>
            <a:r>
              <a:rPr sz="1600" i="1" spc="-20" dirty="0">
                <a:latin typeface="Calibri"/>
                <a:cs typeface="Calibri"/>
              </a:rPr>
              <a:t>k</a:t>
            </a:r>
            <a:r>
              <a:rPr sz="1600" i="1" dirty="0">
                <a:latin typeface="Calibri"/>
                <a:cs typeface="Calibri"/>
              </a:rPr>
              <a:t>i</a:t>
            </a:r>
            <a:r>
              <a:rPr sz="1600" i="1" spc="-5" dirty="0">
                <a:latin typeface="Calibri"/>
                <a:cs typeface="Calibri"/>
              </a:rPr>
              <a:t>n</a:t>
            </a:r>
            <a:r>
              <a:rPr sz="1600" i="1" spc="-100" dirty="0">
                <a:latin typeface="Calibri"/>
                <a:cs typeface="Calibri"/>
              </a:rPr>
              <a:t>’</a:t>
            </a:r>
            <a:r>
              <a:rPr sz="1600" i="1" spc="-5" dirty="0">
                <a:latin typeface="Calibri"/>
                <a:cs typeface="Calibri"/>
              </a:rPr>
              <a:t>s</a:t>
            </a:r>
            <a:r>
              <a:rPr sz="1600" i="1" spc="3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dis</a:t>
            </a:r>
            <a:r>
              <a:rPr sz="1600" i="1" dirty="0">
                <a:latin typeface="Calibri"/>
                <a:cs typeface="Calibri"/>
              </a:rPr>
              <a:t>e</a:t>
            </a:r>
            <a:r>
              <a:rPr sz="1600" i="1" spc="-10" dirty="0">
                <a:latin typeface="Calibri"/>
                <a:cs typeface="Calibri"/>
              </a:rPr>
              <a:t>ase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5155" rIns="0" bIns="0" rtlCol="0">
            <a:spAutoFit/>
          </a:bodyPr>
          <a:lstStyle/>
          <a:p>
            <a:pPr marL="246379">
              <a:lnSpc>
                <a:spcPct val="100000"/>
              </a:lnSpc>
            </a:pPr>
            <a:r>
              <a:rPr sz="2800" spc="-5" dirty="0">
                <a:solidFill>
                  <a:srgbClr val="6F2F9F"/>
                </a:solidFill>
              </a:rPr>
              <a:t>Inflammat</a:t>
            </a:r>
            <a:r>
              <a:rPr sz="2800" spc="-20" dirty="0">
                <a:solidFill>
                  <a:srgbClr val="6F2F9F"/>
                </a:solidFill>
              </a:rPr>
              <a:t>i</a:t>
            </a:r>
            <a:r>
              <a:rPr sz="2800" spc="-10" dirty="0">
                <a:solidFill>
                  <a:srgbClr val="6F2F9F"/>
                </a:solidFill>
              </a:rPr>
              <a:t>o</a:t>
            </a:r>
            <a:r>
              <a:rPr sz="2800" spc="-5" dirty="0">
                <a:solidFill>
                  <a:srgbClr val="6F2F9F"/>
                </a:solidFill>
              </a:rPr>
              <a:t>n</a:t>
            </a:r>
            <a:r>
              <a:rPr sz="2800" dirty="0">
                <a:solidFill>
                  <a:srgbClr val="6F2F9F"/>
                </a:solidFill>
              </a:rPr>
              <a:t> </a:t>
            </a:r>
            <a:r>
              <a:rPr sz="2800" spc="-10" dirty="0">
                <a:solidFill>
                  <a:srgbClr val="6F2F9F"/>
                </a:solidFill>
              </a:rPr>
              <a:t>a</a:t>
            </a:r>
            <a:r>
              <a:rPr sz="2800" spc="-5" dirty="0">
                <a:solidFill>
                  <a:srgbClr val="6F2F9F"/>
                </a:solidFill>
              </a:rPr>
              <a:t>s a</a:t>
            </a:r>
            <a:r>
              <a:rPr sz="2800" spc="5" dirty="0">
                <a:solidFill>
                  <a:srgbClr val="6F2F9F"/>
                </a:solidFill>
              </a:rPr>
              <a:t> </a:t>
            </a:r>
            <a:r>
              <a:rPr sz="2800" spc="-5" dirty="0">
                <a:solidFill>
                  <a:srgbClr val="6F2F9F"/>
                </a:solidFill>
              </a:rPr>
              <a:t>risk </a:t>
            </a:r>
            <a:r>
              <a:rPr sz="2800" spc="-40" dirty="0">
                <a:solidFill>
                  <a:srgbClr val="6F2F9F"/>
                </a:solidFill>
              </a:rPr>
              <a:t>f</a:t>
            </a:r>
            <a:r>
              <a:rPr sz="2800" spc="-10" dirty="0">
                <a:solidFill>
                  <a:srgbClr val="6F2F9F"/>
                </a:solidFill>
              </a:rPr>
              <a:t>ac</a:t>
            </a:r>
            <a:r>
              <a:rPr sz="2800" spc="-40" dirty="0">
                <a:solidFill>
                  <a:srgbClr val="6F2F9F"/>
                </a:solidFill>
              </a:rPr>
              <a:t>t</a:t>
            </a:r>
            <a:r>
              <a:rPr sz="2800" spc="-10" dirty="0">
                <a:solidFill>
                  <a:srgbClr val="6F2F9F"/>
                </a:solidFill>
              </a:rPr>
              <a:t>o</a:t>
            </a:r>
            <a:r>
              <a:rPr sz="2800" spc="-5" dirty="0">
                <a:solidFill>
                  <a:srgbClr val="6F2F9F"/>
                </a:solidFill>
              </a:rPr>
              <a:t>r</a:t>
            </a:r>
            <a:r>
              <a:rPr sz="2800" spc="5" dirty="0">
                <a:solidFill>
                  <a:srgbClr val="6F2F9F"/>
                </a:solidFill>
              </a:rPr>
              <a:t> </a:t>
            </a:r>
            <a:r>
              <a:rPr sz="2800" spc="-45" dirty="0">
                <a:solidFill>
                  <a:srgbClr val="6F2F9F"/>
                </a:solidFill>
              </a:rPr>
              <a:t>f</a:t>
            </a:r>
            <a:r>
              <a:rPr sz="2800" spc="-10" dirty="0">
                <a:solidFill>
                  <a:srgbClr val="6F2F9F"/>
                </a:solidFill>
              </a:rPr>
              <a:t>o</a:t>
            </a:r>
            <a:r>
              <a:rPr sz="2800" spc="-5" dirty="0">
                <a:solidFill>
                  <a:srgbClr val="6F2F9F"/>
                </a:solidFill>
              </a:rPr>
              <a:t>r</a:t>
            </a:r>
            <a:r>
              <a:rPr sz="2800" spc="5" dirty="0">
                <a:solidFill>
                  <a:srgbClr val="6F2F9F"/>
                </a:solidFill>
              </a:rPr>
              <a:t> </a:t>
            </a:r>
            <a:r>
              <a:rPr sz="2800" spc="-5" dirty="0">
                <a:solidFill>
                  <a:srgbClr val="6F2F9F"/>
                </a:solidFill>
              </a:rPr>
              <a:t>mo</a:t>
            </a:r>
            <a:r>
              <a:rPr sz="2800" spc="-40" dirty="0">
                <a:solidFill>
                  <a:srgbClr val="6F2F9F"/>
                </a:solidFill>
              </a:rPr>
              <a:t>s</a:t>
            </a:r>
            <a:r>
              <a:rPr sz="2800" spc="-5" dirty="0">
                <a:solidFill>
                  <a:srgbClr val="6F2F9F"/>
                </a:solidFill>
              </a:rPr>
              <a:t>t</a:t>
            </a:r>
            <a:r>
              <a:rPr sz="2800" spc="10" dirty="0">
                <a:solidFill>
                  <a:srgbClr val="6F2F9F"/>
                </a:solidFill>
              </a:rPr>
              <a:t> </a:t>
            </a:r>
            <a:r>
              <a:rPr sz="2800" spc="-20" dirty="0">
                <a:solidFill>
                  <a:srgbClr val="6F2F9F"/>
                </a:solidFill>
              </a:rPr>
              <a:t>c</a:t>
            </a:r>
            <a:r>
              <a:rPr sz="2800" spc="-10" dirty="0">
                <a:solidFill>
                  <a:srgbClr val="6F2F9F"/>
                </a:solidFill>
              </a:rPr>
              <a:t>anc</a:t>
            </a:r>
            <a:r>
              <a:rPr sz="2800" spc="-15" dirty="0">
                <a:solidFill>
                  <a:srgbClr val="6F2F9F"/>
                </a:solidFill>
              </a:rPr>
              <a:t>e</a:t>
            </a:r>
            <a:r>
              <a:rPr sz="2800" spc="-5" dirty="0">
                <a:solidFill>
                  <a:srgbClr val="6F2F9F"/>
                </a:solidFill>
              </a:rPr>
              <a:t>rs</a:t>
            </a:r>
            <a:endParaRPr sz="2800"/>
          </a:p>
        </p:txBody>
      </p:sp>
      <p:sp>
        <p:nvSpPr>
          <p:cNvPr id="25" name="object 25"/>
          <p:cNvSpPr txBox="1"/>
          <p:nvPr/>
        </p:nvSpPr>
        <p:spPr>
          <a:xfrm>
            <a:off x="307340" y="6057595"/>
            <a:ext cx="8683625" cy="704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962785">
              <a:lnSpc>
                <a:spcPct val="100000"/>
              </a:lnSpc>
            </a:pPr>
            <a:r>
              <a:rPr sz="1200" i="1" spc="-5" dirty="0">
                <a:latin typeface="Calibri"/>
                <a:cs typeface="Calibri"/>
              </a:rPr>
              <a:t>G</a:t>
            </a:r>
            <a:r>
              <a:rPr sz="1200" i="1" spc="0" dirty="0">
                <a:latin typeface="Calibri"/>
                <a:cs typeface="Calibri"/>
              </a:rPr>
              <a:t>A</a:t>
            </a:r>
            <a:r>
              <a:rPr sz="1200" i="1" spc="-5" dirty="0">
                <a:latin typeface="Calibri"/>
                <a:cs typeface="Calibri"/>
              </a:rPr>
              <a:t>,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ga</a:t>
            </a:r>
            <a:r>
              <a:rPr sz="1200" i="1" spc="-15" dirty="0">
                <a:latin typeface="Calibri"/>
                <a:cs typeface="Calibri"/>
              </a:rPr>
              <a:t>s</a:t>
            </a:r>
            <a:r>
              <a:rPr sz="1200" i="1" dirty="0">
                <a:latin typeface="Calibri"/>
                <a:cs typeface="Calibri"/>
              </a:rPr>
              <a:t>tr</a:t>
            </a:r>
            <a:r>
              <a:rPr sz="1200" i="1" spc="-5" dirty="0">
                <a:latin typeface="Calibri"/>
                <a:cs typeface="Calibri"/>
              </a:rPr>
              <a:t>i</a:t>
            </a:r>
            <a:r>
              <a:rPr sz="1200" i="1" dirty="0">
                <a:latin typeface="Calibri"/>
                <a:cs typeface="Calibri"/>
              </a:rPr>
              <a:t>c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</a:t>
            </a:r>
            <a:r>
              <a:rPr sz="1200" i="1" dirty="0">
                <a:latin typeface="Calibri"/>
                <a:cs typeface="Calibri"/>
              </a:rPr>
              <a:t>ci</a:t>
            </a:r>
            <a:r>
              <a:rPr sz="1200" i="1" spc="-5" dirty="0">
                <a:latin typeface="Calibri"/>
                <a:cs typeface="Calibri"/>
              </a:rPr>
              <a:t>d;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G</a:t>
            </a:r>
            <a:r>
              <a:rPr sz="1200" i="1" spc="-15" dirty="0">
                <a:latin typeface="Calibri"/>
                <a:cs typeface="Calibri"/>
              </a:rPr>
              <a:t>B</a:t>
            </a:r>
            <a:r>
              <a:rPr sz="1200" i="1" spc="-10" dirty="0">
                <a:latin typeface="Calibri"/>
                <a:cs typeface="Calibri"/>
              </a:rPr>
              <a:t>S</a:t>
            </a:r>
            <a:r>
              <a:rPr sz="1200" i="1" spc="-5" dirty="0">
                <a:latin typeface="Calibri"/>
                <a:cs typeface="Calibri"/>
              </a:rPr>
              <a:t>,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g</a:t>
            </a:r>
            <a:r>
              <a:rPr sz="1200" i="1" spc="-10" dirty="0">
                <a:latin typeface="Calibri"/>
                <a:cs typeface="Calibri"/>
              </a:rPr>
              <a:t>a</a:t>
            </a:r>
            <a:r>
              <a:rPr sz="1200" i="1" dirty="0">
                <a:latin typeface="Calibri"/>
                <a:cs typeface="Calibri"/>
              </a:rPr>
              <a:t>ll </a:t>
            </a:r>
            <a:r>
              <a:rPr sz="1200" i="1" spc="-5" dirty="0">
                <a:latin typeface="Calibri"/>
                <a:cs typeface="Calibri"/>
              </a:rPr>
              <a:t>b</a:t>
            </a:r>
            <a:r>
              <a:rPr sz="1200" i="1" dirty="0">
                <a:latin typeface="Calibri"/>
                <a:cs typeface="Calibri"/>
              </a:rPr>
              <a:t>l</a:t>
            </a:r>
            <a:r>
              <a:rPr sz="1200" i="1" spc="-5" dirty="0">
                <a:latin typeface="Calibri"/>
                <a:cs typeface="Calibri"/>
              </a:rPr>
              <a:t>adder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15" dirty="0">
                <a:latin typeface="Calibri"/>
                <a:cs typeface="Calibri"/>
              </a:rPr>
              <a:t>s</a:t>
            </a:r>
            <a:r>
              <a:rPr sz="1200" i="1" spc="-10" dirty="0">
                <a:latin typeface="Calibri"/>
                <a:cs typeface="Calibri"/>
              </a:rPr>
              <a:t>t</a:t>
            </a:r>
            <a:r>
              <a:rPr sz="1200" i="1" spc="-5" dirty="0">
                <a:latin typeface="Calibri"/>
                <a:cs typeface="Calibri"/>
              </a:rPr>
              <a:t>ones; HC</a:t>
            </a:r>
            <a:r>
              <a:rPr sz="1200" i="1" spc="-10" dirty="0">
                <a:latin typeface="Calibri"/>
                <a:cs typeface="Calibri"/>
              </a:rPr>
              <a:t>C</a:t>
            </a:r>
            <a:r>
              <a:rPr sz="1200" i="1" spc="-5" dirty="0">
                <a:latin typeface="Calibri"/>
                <a:cs typeface="Calibri"/>
              </a:rPr>
              <a:t>,</a:t>
            </a:r>
            <a:r>
              <a:rPr sz="1200" i="1" spc="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h</a:t>
            </a:r>
            <a:r>
              <a:rPr sz="1200" i="1" dirty="0">
                <a:latin typeface="Calibri"/>
                <a:cs typeface="Calibri"/>
              </a:rPr>
              <a:t>ep</a:t>
            </a:r>
            <a:r>
              <a:rPr sz="1200" i="1" spc="-10" dirty="0">
                <a:latin typeface="Calibri"/>
                <a:cs typeface="Calibri"/>
              </a:rPr>
              <a:t>at</a:t>
            </a:r>
            <a:r>
              <a:rPr sz="1200" i="1" spc="-5" dirty="0">
                <a:latin typeface="Calibri"/>
                <a:cs typeface="Calibri"/>
              </a:rPr>
              <a:t>o</a:t>
            </a:r>
            <a:r>
              <a:rPr sz="1200" i="1" spc="-10" dirty="0">
                <a:latin typeface="Calibri"/>
                <a:cs typeface="Calibri"/>
              </a:rPr>
              <a:t>c</a:t>
            </a:r>
            <a:r>
              <a:rPr sz="1200" i="1" dirty="0">
                <a:latin typeface="Calibri"/>
                <a:cs typeface="Calibri"/>
              </a:rPr>
              <a:t>ellul</a:t>
            </a:r>
            <a:r>
              <a:rPr sz="1200" i="1" spc="-10" dirty="0">
                <a:latin typeface="Calibri"/>
                <a:cs typeface="Calibri"/>
              </a:rPr>
              <a:t>a</a:t>
            </a:r>
            <a:r>
              <a:rPr sz="1200" i="1" spc="-5" dirty="0">
                <a:latin typeface="Calibri"/>
                <a:cs typeface="Calibri"/>
              </a:rPr>
              <a:t>r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c</a:t>
            </a:r>
            <a:r>
              <a:rPr sz="1200" i="1" spc="-5" dirty="0">
                <a:latin typeface="Calibri"/>
                <a:cs typeface="Calibri"/>
              </a:rPr>
              <a:t>a</a:t>
            </a:r>
            <a:r>
              <a:rPr sz="1200" i="1" dirty="0">
                <a:latin typeface="Calibri"/>
                <a:cs typeface="Calibri"/>
              </a:rPr>
              <a:t>rci</a:t>
            </a:r>
            <a:r>
              <a:rPr sz="1200" i="1" spc="-5" dirty="0">
                <a:latin typeface="Calibri"/>
                <a:cs typeface="Calibri"/>
              </a:rPr>
              <a:t>no</a:t>
            </a:r>
            <a:r>
              <a:rPr sz="1200" i="1" dirty="0">
                <a:latin typeface="Calibri"/>
                <a:cs typeface="Calibri"/>
              </a:rPr>
              <a:t>m</a:t>
            </a:r>
            <a:r>
              <a:rPr sz="1200" i="1" spc="-10" dirty="0">
                <a:latin typeface="Calibri"/>
                <a:cs typeface="Calibri"/>
              </a:rPr>
              <a:t>a</a:t>
            </a:r>
            <a:r>
              <a:rPr sz="1200" i="1" spc="-5" dirty="0">
                <a:latin typeface="Calibri"/>
                <a:cs typeface="Calibri"/>
              </a:rPr>
              <a:t>;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15" dirty="0">
                <a:latin typeface="Calibri"/>
                <a:cs typeface="Calibri"/>
              </a:rPr>
              <a:t>S</a:t>
            </a:r>
            <a:r>
              <a:rPr sz="1200" i="1" spc="-5" dirty="0">
                <a:latin typeface="Calibri"/>
                <a:cs typeface="Calibri"/>
              </a:rPr>
              <a:t>T</a:t>
            </a:r>
            <a:r>
              <a:rPr sz="1200" i="1" spc="-30" dirty="0">
                <a:latin typeface="Calibri"/>
                <a:cs typeface="Calibri"/>
              </a:rPr>
              <a:t>D</a:t>
            </a:r>
            <a:r>
              <a:rPr sz="1200" i="1" spc="-5" dirty="0">
                <a:latin typeface="Calibri"/>
                <a:cs typeface="Calibri"/>
              </a:rPr>
              <a:t>,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s</a:t>
            </a:r>
            <a:r>
              <a:rPr sz="1200" i="1" spc="-25" dirty="0">
                <a:latin typeface="Calibri"/>
                <a:cs typeface="Calibri"/>
              </a:rPr>
              <a:t>e</a:t>
            </a:r>
            <a:r>
              <a:rPr sz="1200" i="1" spc="-20" dirty="0">
                <a:latin typeface="Calibri"/>
                <a:cs typeface="Calibri"/>
              </a:rPr>
              <a:t>x</a:t>
            </a:r>
            <a:r>
              <a:rPr sz="1200" i="1" spc="-5" dirty="0">
                <a:latin typeface="Calibri"/>
                <a:cs typeface="Calibri"/>
              </a:rPr>
              <a:t>ua</a:t>
            </a:r>
            <a:r>
              <a:rPr sz="1200" i="1" dirty="0">
                <a:latin typeface="Calibri"/>
                <a:cs typeface="Calibri"/>
              </a:rPr>
              <a:t>lly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tr</a:t>
            </a:r>
            <a:r>
              <a:rPr sz="1200" i="1" spc="-10" dirty="0">
                <a:latin typeface="Calibri"/>
                <a:cs typeface="Calibri"/>
              </a:rPr>
              <a:t>a</a:t>
            </a:r>
            <a:r>
              <a:rPr sz="1200" i="1" spc="-5" dirty="0">
                <a:latin typeface="Calibri"/>
                <a:cs typeface="Calibri"/>
              </a:rPr>
              <a:t>nsmit</a:t>
            </a:r>
            <a:r>
              <a:rPr sz="1200" i="1" spc="-10" dirty="0">
                <a:latin typeface="Calibri"/>
                <a:cs typeface="Calibri"/>
              </a:rPr>
              <a:t>t</a:t>
            </a:r>
            <a:r>
              <a:rPr sz="1200" i="1" spc="-5" dirty="0">
                <a:latin typeface="Calibri"/>
                <a:cs typeface="Calibri"/>
              </a:rPr>
              <a:t>ed</a:t>
            </a:r>
            <a:r>
              <a:rPr sz="1200" i="1" spc="-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</a:t>
            </a:r>
            <a:r>
              <a:rPr sz="1200" i="1" dirty="0">
                <a:latin typeface="Calibri"/>
                <a:cs typeface="Calibri"/>
              </a:rPr>
              <a:t>ise</a:t>
            </a:r>
            <a:r>
              <a:rPr sz="1200" i="1" spc="-5" dirty="0">
                <a:latin typeface="Calibri"/>
                <a:cs typeface="Calibri"/>
              </a:rPr>
              <a:t>a</a:t>
            </a:r>
            <a:r>
              <a:rPr sz="1200" i="1" spc="-10" dirty="0">
                <a:latin typeface="Calibri"/>
                <a:cs typeface="Calibri"/>
              </a:rPr>
              <a:t>s</a:t>
            </a:r>
            <a:r>
              <a:rPr sz="1200" i="1" spc="-5" dirty="0">
                <a:latin typeface="Calibri"/>
                <a:cs typeface="Calibri"/>
              </a:rPr>
              <a:t>e</a:t>
            </a:r>
            <a:r>
              <a:rPr sz="1200" i="1" spc="-10" dirty="0">
                <a:latin typeface="Calibri"/>
                <a:cs typeface="Calibri"/>
              </a:rPr>
              <a:t>s;</a:t>
            </a:r>
            <a:r>
              <a:rPr sz="1200" i="1" spc="-5" dirty="0">
                <a:latin typeface="Calibri"/>
                <a:cs typeface="Calibri"/>
              </a:rPr>
              <a:t> PI</a:t>
            </a:r>
            <a:r>
              <a:rPr sz="1200" i="1" spc="0" dirty="0">
                <a:latin typeface="Calibri"/>
                <a:cs typeface="Calibri"/>
              </a:rPr>
              <a:t>A</a:t>
            </a:r>
            <a:r>
              <a:rPr sz="1200" i="1" spc="-5" dirty="0">
                <a:latin typeface="Calibri"/>
                <a:cs typeface="Calibri"/>
              </a:rPr>
              <a:t>,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</a:t>
            </a:r>
            <a:r>
              <a:rPr sz="1200" i="1" dirty="0">
                <a:latin typeface="Calibri"/>
                <a:cs typeface="Calibri"/>
              </a:rPr>
              <a:t>r</a:t>
            </a:r>
            <a:r>
              <a:rPr sz="1200" i="1" spc="-10" dirty="0">
                <a:latin typeface="Calibri"/>
                <a:cs typeface="Calibri"/>
              </a:rPr>
              <a:t>o</a:t>
            </a:r>
            <a:r>
              <a:rPr sz="1200" i="1" spc="-15" dirty="0">
                <a:latin typeface="Calibri"/>
                <a:cs typeface="Calibri"/>
              </a:rPr>
              <a:t>s</a:t>
            </a:r>
            <a:r>
              <a:rPr sz="1200" i="1" spc="-10" dirty="0">
                <a:latin typeface="Calibri"/>
                <a:cs typeface="Calibri"/>
              </a:rPr>
              <a:t>t</a:t>
            </a:r>
            <a:r>
              <a:rPr sz="1200" i="1" spc="-5" dirty="0">
                <a:latin typeface="Calibri"/>
                <a:cs typeface="Calibri"/>
              </a:rPr>
              <a:t>a</a:t>
            </a:r>
            <a:r>
              <a:rPr sz="1200" i="1" spc="-10" dirty="0">
                <a:latin typeface="Calibri"/>
                <a:cs typeface="Calibri"/>
              </a:rPr>
              <a:t>t</a:t>
            </a:r>
            <a:r>
              <a:rPr sz="1200" i="1" spc="-5" dirty="0">
                <a:latin typeface="Calibri"/>
                <a:cs typeface="Calibri"/>
              </a:rPr>
              <a:t>e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i</a:t>
            </a:r>
            <a:r>
              <a:rPr sz="1200" i="1" spc="-5" dirty="0">
                <a:latin typeface="Calibri"/>
                <a:cs typeface="Calibri"/>
              </a:rPr>
              <a:t>n</a:t>
            </a:r>
            <a:r>
              <a:rPr sz="1200" i="1" dirty="0">
                <a:latin typeface="Calibri"/>
                <a:cs typeface="Calibri"/>
              </a:rPr>
              <a:t>fl</a:t>
            </a:r>
            <a:r>
              <a:rPr sz="1200" i="1" spc="-5" dirty="0">
                <a:latin typeface="Calibri"/>
                <a:cs typeface="Calibri"/>
              </a:rPr>
              <a:t>a</a:t>
            </a:r>
            <a:r>
              <a:rPr sz="1200" i="1" dirty="0">
                <a:latin typeface="Calibri"/>
                <a:cs typeface="Calibri"/>
              </a:rPr>
              <a:t>mm</a:t>
            </a:r>
            <a:r>
              <a:rPr sz="1200" i="1" spc="-10" dirty="0">
                <a:latin typeface="Calibri"/>
                <a:cs typeface="Calibri"/>
              </a:rPr>
              <a:t>at</a:t>
            </a:r>
            <a:r>
              <a:rPr sz="1200" i="1" spc="-5" dirty="0">
                <a:latin typeface="Calibri"/>
                <a:cs typeface="Calibri"/>
              </a:rPr>
              <a:t>o</a:t>
            </a:r>
            <a:r>
              <a:rPr sz="1200" i="1" dirty="0">
                <a:latin typeface="Calibri"/>
                <a:cs typeface="Calibri"/>
              </a:rPr>
              <a:t>ry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</a:t>
            </a:r>
            <a:r>
              <a:rPr sz="1200" i="1" dirty="0">
                <a:latin typeface="Calibri"/>
                <a:cs typeface="Calibri"/>
              </a:rPr>
              <a:t>tr</a:t>
            </a:r>
            <a:r>
              <a:rPr sz="1200" i="1" spc="-10" dirty="0">
                <a:latin typeface="Calibri"/>
                <a:cs typeface="Calibri"/>
              </a:rPr>
              <a:t>o</a:t>
            </a:r>
            <a:r>
              <a:rPr sz="1200" i="1" spc="-5" dirty="0">
                <a:latin typeface="Calibri"/>
                <a:cs typeface="Calibri"/>
              </a:rPr>
              <a:t>p</a:t>
            </a:r>
            <a:r>
              <a:rPr sz="1200" i="1" spc="-30" dirty="0">
                <a:latin typeface="Calibri"/>
                <a:cs typeface="Calibri"/>
              </a:rPr>
              <a:t>h</a:t>
            </a:r>
            <a:r>
              <a:rPr sz="1200" i="1" spc="-60" dirty="0">
                <a:latin typeface="Calibri"/>
                <a:cs typeface="Calibri"/>
              </a:rPr>
              <a:t>y</a:t>
            </a:r>
            <a:r>
              <a:rPr sz="1200" i="1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1100">
              <a:latin typeface="Times New Roman"/>
              <a:cs typeface="Times New Roman"/>
            </a:endParaRPr>
          </a:p>
          <a:p>
            <a:pPr marL="5229225">
              <a:lnSpc>
                <a:spcPct val="100000"/>
              </a:lnSpc>
            </a:pPr>
            <a:r>
              <a:rPr sz="1000" i="1" spc="-5" dirty="0">
                <a:latin typeface="Calibri"/>
                <a:cs typeface="Calibri"/>
              </a:rPr>
              <a:t>Agga</a:t>
            </a:r>
            <a:r>
              <a:rPr sz="1000" i="1" spc="-15" dirty="0">
                <a:latin typeface="Calibri"/>
                <a:cs typeface="Calibri"/>
              </a:rPr>
              <a:t>r</a:t>
            </a:r>
            <a:r>
              <a:rPr sz="1000" i="1" spc="-10" dirty="0">
                <a:latin typeface="Calibri"/>
                <a:cs typeface="Calibri"/>
              </a:rPr>
              <a:t>w</a:t>
            </a:r>
            <a:r>
              <a:rPr sz="1000" i="1" spc="-5" dirty="0">
                <a:latin typeface="Calibri"/>
                <a:cs typeface="Calibri"/>
              </a:rPr>
              <a:t>al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B</a:t>
            </a:r>
            <a:r>
              <a:rPr sz="1000" i="1" spc="-10" dirty="0">
                <a:latin typeface="Calibri"/>
                <a:cs typeface="Calibri"/>
              </a:rPr>
              <a:t>B</a:t>
            </a:r>
            <a:r>
              <a:rPr sz="1000" i="1" spc="-5" dirty="0">
                <a:latin typeface="Calibri"/>
                <a:cs typeface="Calibri"/>
              </a:rPr>
              <a:t>,</a:t>
            </a:r>
            <a:r>
              <a:rPr sz="1000" i="1" spc="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et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al.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Bio</a:t>
            </a:r>
            <a:r>
              <a:rPr sz="1000" i="1" dirty="0">
                <a:latin typeface="Calibri"/>
                <a:cs typeface="Calibri"/>
              </a:rPr>
              <a:t>c</a:t>
            </a:r>
            <a:r>
              <a:rPr sz="1000" i="1" spc="-5" dirty="0">
                <a:latin typeface="Calibri"/>
                <a:cs typeface="Calibri"/>
              </a:rPr>
              <a:t>hemical</a:t>
            </a:r>
            <a:r>
              <a:rPr sz="1000" i="1" dirty="0">
                <a:latin typeface="Calibri"/>
                <a:cs typeface="Calibri"/>
              </a:rPr>
              <a:t> </a:t>
            </a:r>
            <a:r>
              <a:rPr sz="1000" i="1" spc="-30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Pha</a:t>
            </a:r>
            <a:r>
              <a:rPr sz="1000" i="1" spc="-15" dirty="0">
                <a:latin typeface="Calibri"/>
                <a:cs typeface="Calibri"/>
              </a:rPr>
              <a:t>r</a:t>
            </a:r>
            <a:r>
              <a:rPr sz="1000" i="1" spc="-5" dirty="0">
                <a:latin typeface="Calibri"/>
                <a:cs typeface="Calibri"/>
              </a:rPr>
              <a:t>ma</a:t>
            </a:r>
            <a:r>
              <a:rPr sz="1000" i="1" dirty="0">
                <a:latin typeface="Calibri"/>
                <a:cs typeface="Calibri"/>
              </a:rPr>
              <a:t>c</a:t>
            </a:r>
            <a:r>
              <a:rPr sz="1000" i="1" spc="-5" dirty="0">
                <a:latin typeface="Calibri"/>
                <a:cs typeface="Calibri"/>
              </a:rPr>
              <a:t>olog</a:t>
            </a:r>
            <a:r>
              <a:rPr sz="1000" i="1" spc="-10" dirty="0">
                <a:latin typeface="Calibri"/>
                <a:cs typeface="Calibri"/>
              </a:rPr>
              <a:t>y</a:t>
            </a:r>
            <a:r>
              <a:rPr sz="1000" i="1" spc="-5" dirty="0">
                <a:latin typeface="Calibri"/>
                <a:cs typeface="Calibri"/>
              </a:rPr>
              <a:t>,</a:t>
            </a:r>
            <a:r>
              <a:rPr sz="1000" i="1" spc="-3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72,</a:t>
            </a:r>
            <a:r>
              <a:rPr sz="1000" i="1" dirty="0">
                <a:latin typeface="Calibri"/>
                <a:cs typeface="Calibri"/>
              </a:rPr>
              <a:t> </a:t>
            </a:r>
            <a:r>
              <a:rPr sz="1000" i="1" spc="10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2006,</a:t>
            </a:r>
            <a:r>
              <a:rPr sz="1000" i="1" spc="2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160</a:t>
            </a:r>
            <a:r>
              <a:rPr sz="1000" i="1" dirty="0">
                <a:latin typeface="Calibri"/>
                <a:cs typeface="Calibri"/>
              </a:rPr>
              <a:t>5</a:t>
            </a:r>
            <a:r>
              <a:rPr sz="1000" i="1" spc="-10" dirty="0">
                <a:latin typeface="Calibri"/>
                <a:cs typeface="Calibri"/>
              </a:rPr>
              <a:t>-21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28600" y="5867400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0" y="0"/>
                </a:lnTo>
              </a:path>
            </a:pathLst>
          </a:custGeom>
          <a:ln w="9525">
            <a:solidFill>
              <a:srgbClr val="FFF6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2400" y="914400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0" y="0"/>
                </a:lnTo>
              </a:path>
            </a:pathLst>
          </a:custGeom>
          <a:ln w="9525">
            <a:solidFill>
              <a:srgbClr val="FFF6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2400" y="1676400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0" y="0"/>
                </a:lnTo>
              </a:path>
            </a:pathLst>
          </a:custGeom>
          <a:ln w="9525">
            <a:solidFill>
              <a:srgbClr val="FFF6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297815" y="4845050"/>
          <a:ext cx="7718548" cy="9152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5670"/>
                <a:gridCol w="1984676"/>
                <a:gridCol w="2652991"/>
                <a:gridCol w="1045211"/>
              </a:tblGrid>
              <a:tr h="603923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i="1" dirty="0">
                          <a:latin typeface="Calibri"/>
                          <a:cs typeface="Calibri"/>
                        </a:rPr>
                        <a:t>Gut</a:t>
                      </a:r>
                      <a:r>
                        <a:rPr sz="1600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i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i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i="1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600" i="1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i="1" spc="-5" dirty="0">
                          <a:latin typeface="Calibri"/>
                          <a:cs typeface="Calibri"/>
                        </a:rPr>
                        <a:t>gens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2222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600" i="1" dirty="0">
                          <a:latin typeface="Calibri"/>
                          <a:cs typeface="Calibri"/>
                        </a:rPr>
                        <a:t>Ul</a:t>
                      </a:r>
                      <a:r>
                        <a:rPr sz="1600" i="1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i="1" dirty="0">
                          <a:latin typeface="Calibri"/>
                          <a:cs typeface="Calibri"/>
                        </a:rPr>
                        <a:t>raviolet</a:t>
                      </a:r>
                      <a:r>
                        <a:rPr sz="1600" i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dirty="0">
                          <a:latin typeface="Calibri"/>
                          <a:cs typeface="Calibri"/>
                        </a:rPr>
                        <a:t>li</a:t>
                      </a:r>
                      <a:r>
                        <a:rPr sz="1600" i="1" spc="-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i="1" spc="-2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600" i="1" dirty="0">
                          <a:latin typeface="Calibri"/>
                          <a:cs typeface="Calibri"/>
                        </a:rPr>
                        <a:t>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987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i="1" dirty="0">
                          <a:latin typeface="Calibri"/>
                          <a:cs typeface="Calibri"/>
                        </a:rPr>
                        <a:t>IBD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72961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600" i="1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i="1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600" i="1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i="1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600" i="1" spc="-5" dirty="0">
                          <a:latin typeface="Calibri"/>
                          <a:cs typeface="Calibri"/>
                        </a:rPr>
                        <a:t>urn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404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i="1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i="1" spc="-5" dirty="0">
                          <a:latin typeface="Calibri"/>
                          <a:cs typeface="Calibri"/>
                        </a:rPr>
                        <a:t>olor</a:t>
                      </a:r>
                      <a:r>
                        <a:rPr sz="1600" i="1" spc="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i="1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i="1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i="1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i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i="1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i="1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i="1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i="1" dirty="0">
                          <a:latin typeface="Calibri"/>
                          <a:cs typeface="Calibri"/>
                        </a:rPr>
                        <a:t>er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57404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600" i="1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600" i="1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i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i="1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i="1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i="1" spc="-5" dirty="0">
                          <a:latin typeface="Calibri"/>
                          <a:cs typeface="Calibri"/>
                        </a:rPr>
                        <a:t>om</a:t>
                      </a:r>
                      <a:r>
                        <a:rPr sz="1600" i="1" dirty="0">
                          <a:latin typeface="Calibri"/>
                          <a:cs typeface="Calibri"/>
                        </a:rPr>
                        <a:t>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484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i="1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600" i="1" dirty="0">
                          <a:latin typeface="Calibri"/>
                          <a:cs typeface="Calibri"/>
                        </a:rPr>
                        <a:t>*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6484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650" i="1" spc="-5" dirty="0">
                          <a:latin typeface="Symbol"/>
                          <a:cs typeface="Symbol"/>
                        </a:rPr>
                        <a:t></a:t>
                      </a:r>
                      <a:r>
                        <a:rPr sz="1600" i="1" spc="-5" dirty="0">
                          <a:latin typeface="Calibri"/>
                          <a:cs typeface="Calibri"/>
                        </a:rPr>
                        <a:t>9%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311315">
                <a:tc>
                  <a:txBody>
                    <a:bodyPr/>
                    <a:lstStyle/>
                    <a:p>
                      <a:pPr marL="22225">
                        <a:lnSpc>
                          <a:spcPts val="1870"/>
                        </a:lnSpc>
                      </a:pPr>
                      <a:r>
                        <a:rPr sz="1600" i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i="1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i="1" spc="-2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i="1" dirty="0">
                          <a:latin typeface="Calibri"/>
                          <a:cs typeface="Calibri"/>
                        </a:rPr>
                        <a:t>ect</a:t>
                      </a:r>
                      <a:r>
                        <a:rPr sz="1600" i="1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i="1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i="1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i="1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i="1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sz="1600" i="1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i="1" spc="-5" dirty="0">
                          <a:latin typeface="Calibri"/>
                          <a:cs typeface="Calibri"/>
                        </a:rPr>
                        <a:t>TD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2570" algn="ctr">
                        <a:lnSpc>
                          <a:spcPts val="1870"/>
                        </a:lnSpc>
                      </a:pPr>
                      <a:r>
                        <a:rPr sz="1600" i="1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i="1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i="1" dirty="0">
                          <a:latin typeface="Calibri"/>
                          <a:cs typeface="Calibri"/>
                        </a:rPr>
                        <a:t>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4040">
                        <a:lnSpc>
                          <a:spcPts val="1870"/>
                        </a:lnSpc>
                      </a:pPr>
                      <a:r>
                        <a:rPr sz="1600" i="1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i="1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i="1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i="1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i="1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i="1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i="1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i="1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600" i="1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i="1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i="1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i="1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i="1" dirty="0">
                          <a:latin typeface="Calibri"/>
                          <a:cs typeface="Calibri"/>
                        </a:rPr>
                        <a:t>er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4845">
                        <a:lnSpc>
                          <a:spcPts val="1870"/>
                        </a:lnSpc>
                      </a:pPr>
                      <a:r>
                        <a:rPr sz="1600" i="1" dirty="0">
                          <a:latin typeface="Calibri"/>
                          <a:cs typeface="Calibri"/>
                        </a:rPr>
                        <a:t>?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52400"/>
            <a:ext cx="464820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19600" y="152400"/>
            <a:ext cx="4572000" cy="655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252475"/>
            <a:ext cx="8686800" cy="6376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2494" y="13208"/>
            <a:ext cx="6464300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>
                <a:solidFill>
                  <a:srgbClr val="6F2F9F"/>
                </a:solidFill>
              </a:rPr>
              <a:t>Add</a:t>
            </a:r>
            <a:r>
              <a:rPr sz="4000" spc="-10" dirty="0">
                <a:solidFill>
                  <a:srgbClr val="6F2F9F"/>
                </a:solidFill>
              </a:rPr>
              <a:t> </a:t>
            </a:r>
            <a:r>
              <a:rPr sz="4000" dirty="0">
                <a:solidFill>
                  <a:srgbClr val="6F2F9F"/>
                </a:solidFill>
              </a:rPr>
              <a:t>s</a:t>
            </a:r>
            <a:r>
              <a:rPr sz="4000" spc="-10" dirty="0">
                <a:solidFill>
                  <a:srgbClr val="6F2F9F"/>
                </a:solidFill>
              </a:rPr>
              <a:t>pi</a:t>
            </a:r>
            <a:r>
              <a:rPr sz="4000" spc="-35" dirty="0">
                <a:solidFill>
                  <a:srgbClr val="6F2F9F"/>
                </a:solidFill>
              </a:rPr>
              <a:t>c</a:t>
            </a:r>
            <a:r>
              <a:rPr sz="4000" spc="-5" dirty="0">
                <a:solidFill>
                  <a:srgbClr val="6F2F9F"/>
                </a:solidFill>
              </a:rPr>
              <a:t>es</a:t>
            </a:r>
            <a:r>
              <a:rPr sz="4000" spc="15" dirty="0">
                <a:solidFill>
                  <a:srgbClr val="6F2F9F"/>
                </a:solidFill>
              </a:rPr>
              <a:t> </a:t>
            </a:r>
            <a:r>
              <a:rPr sz="4000" spc="-50" dirty="0">
                <a:solidFill>
                  <a:srgbClr val="6F2F9F"/>
                </a:solidFill>
              </a:rPr>
              <a:t>t</a:t>
            </a:r>
            <a:r>
              <a:rPr sz="4000" spc="-5" dirty="0">
                <a:solidFill>
                  <a:srgbClr val="6F2F9F"/>
                </a:solidFill>
              </a:rPr>
              <a:t>o</a:t>
            </a:r>
            <a:r>
              <a:rPr sz="4000" spc="-15" dirty="0">
                <a:solidFill>
                  <a:srgbClr val="6F2F9F"/>
                </a:solidFill>
              </a:rPr>
              <a:t> </a:t>
            </a:r>
            <a:r>
              <a:rPr sz="4000" spc="-10" dirty="0">
                <a:solidFill>
                  <a:srgbClr val="6F2F9F"/>
                </a:solidFill>
              </a:rPr>
              <a:t>you</a:t>
            </a:r>
            <a:r>
              <a:rPr sz="4000" spc="-5" dirty="0">
                <a:solidFill>
                  <a:srgbClr val="6F2F9F"/>
                </a:solidFill>
              </a:rPr>
              <a:t>r</a:t>
            </a:r>
            <a:r>
              <a:rPr sz="4000" spc="25" dirty="0">
                <a:solidFill>
                  <a:srgbClr val="6F2F9F"/>
                </a:solidFill>
              </a:rPr>
              <a:t> </a:t>
            </a:r>
            <a:r>
              <a:rPr sz="4000" spc="-10" dirty="0">
                <a:solidFill>
                  <a:srgbClr val="6F2F9F"/>
                </a:solidFill>
              </a:rPr>
              <a:t>d</a:t>
            </a:r>
            <a:r>
              <a:rPr sz="4000" spc="-5" dirty="0">
                <a:solidFill>
                  <a:srgbClr val="6F2F9F"/>
                </a:solidFill>
              </a:rPr>
              <a:t>i</a:t>
            </a:r>
            <a:r>
              <a:rPr sz="4000" spc="-40" dirty="0">
                <a:solidFill>
                  <a:srgbClr val="6F2F9F"/>
                </a:solidFill>
              </a:rPr>
              <a:t>e</a:t>
            </a:r>
            <a:r>
              <a:rPr sz="4000" spc="-5" dirty="0">
                <a:solidFill>
                  <a:srgbClr val="6F2F9F"/>
                </a:solidFill>
              </a:rPr>
              <a:t>t</a:t>
            </a:r>
            <a:r>
              <a:rPr sz="4000" spc="10" dirty="0">
                <a:solidFill>
                  <a:srgbClr val="6F2F9F"/>
                </a:solidFill>
              </a:rPr>
              <a:t> </a:t>
            </a:r>
            <a:r>
              <a:rPr sz="4000" spc="-10" dirty="0">
                <a:solidFill>
                  <a:srgbClr val="6F2F9F"/>
                </a:solidFill>
              </a:rPr>
              <a:t>an</a:t>
            </a:r>
            <a:r>
              <a:rPr sz="4000" spc="-5" dirty="0">
                <a:solidFill>
                  <a:srgbClr val="6F2F9F"/>
                </a:solidFill>
              </a:rPr>
              <a:t>d</a:t>
            </a:r>
            <a:r>
              <a:rPr sz="4000" spc="20" dirty="0">
                <a:solidFill>
                  <a:srgbClr val="6F2F9F"/>
                </a:solidFill>
              </a:rPr>
              <a:t> </a:t>
            </a:r>
            <a:r>
              <a:rPr sz="4000" dirty="0">
                <a:solidFill>
                  <a:srgbClr val="6F2F9F"/>
                </a:solidFill>
              </a:rPr>
              <a:t>l</a:t>
            </a:r>
            <a:r>
              <a:rPr sz="4000" spc="-15" dirty="0">
                <a:solidFill>
                  <a:srgbClr val="6F2F9F"/>
                </a:solidFill>
              </a:rPr>
              <a:t>i</a:t>
            </a:r>
            <a:r>
              <a:rPr sz="4000" spc="-65" dirty="0">
                <a:solidFill>
                  <a:srgbClr val="6F2F9F"/>
                </a:solidFill>
              </a:rPr>
              <a:t>f</a:t>
            </a:r>
            <a:r>
              <a:rPr sz="4000" spc="-5" dirty="0">
                <a:solidFill>
                  <a:srgbClr val="6F2F9F"/>
                </a:solidFill>
              </a:rPr>
              <a:t>e!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52400" y="914400"/>
            <a:ext cx="87630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0" y="2057400"/>
            <a:ext cx="6705600" cy="2590800"/>
          </a:xfrm>
          <a:custGeom>
            <a:avLst/>
            <a:gdLst/>
            <a:ahLst/>
            <a:cxnLst/>
            <a:rect l="l" t="t" r="r" b="b"/>
            <a:pathLst>
              <a:path w="6705600" h="2590800">
                <a:moveTo>
                  <a:pt x="0" y="2590800"/>
                </a:moveTo>
                <a:lnTo>
                  <a:pt x="6705600" y="2590800"/>
                </a:lnTo>
                <a:lnTo>
                  <a:pt x="6705600" y="0"/>
                </a:lnTo>
                <a:lnTo>
                  <a:pt x="0" y="0"/>
                </a:lnTo>
                <a:lnTo>
                  <a:pt x="0" y="25908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9200" y="2057400"/>
            <a:ext cx="6705600" cy="2590800"/>
          </a:xfrm>
          <a:custGeom>
            <a:avLst/>
            <a:gdLst/>
            <a:ahLst/>
            <a:cxnLst/>
            <a:rect l="l" t="t" r="r" b="b"/>
            <a:pathLst>
              <a:path w="6705600" h="2590800">
                <a:moveTo>
                  <a:pt x="0" y="2590800"/>
                </a:moveTo>
                <a:lnTo>
                  <a:pt x="6705600" y="2590800"/>
                </a:lnTo>
                <a:lnTo>
                  <a:pt x="6705600" y="0"/>
                </a:lnTo>
                <a:lnTo>
                  <a:pt x="0" y="0"/>
                </a:lnTo>
                <a:lnTo>
                  <a:pt x="0" y="25908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7526" y="2936875"/>
            <a:ext cx="1905" cy="368300"/>
          </a:xfrm>
          <a:custGeom>
            <a:avLst/>
            <a:gdLst/>
            <a:ahLst/>
            <a:cxnLst/>
            <a:rect l="l" t="t" r="r" b="b"/>
            <a:pathLst>
              <a:path w="1905" h="368300">
                <a:moveTo>
                  <a:pt x="0" y="368300"/>
                </a:moveTo>
                <a:lnTo>
                  <a:pt x="1524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08326" y="2962275"/>
            <a:ext cx="1905" cy="317500"/>
          </a:xfrm>
          <a:custGeom>
            <a:avLst/>
            <a:gdLst/>
            <a:ahLst/>
            <a:cxnLst/>
            <a:rect l="l" t="t" r="r" b="b"/>
            <a:pathLst>
              <a:path w="1905" h="317500">
                <a:moveTo>
                  <a:pt x="0" y="317500"/>
                </a:moveTo>
                <a:lnTo>
                  <a:pt x="1524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70226" y="3305175"/>
            <a:ext cx="330200" cy="190500"/>
          </a:xfrm>
          <a:custGeom>
            <a:avLst/>
            <a:gdLst/>
            <a:ahLst/>
            <a:cxnLst/>
            <a:rect l="l" t="t" r="r" b="b"/>
            <a:pathLst>
              <a:path w="330200" h="190500">
                <a:moveTo>
                  <a:pt x="330200" y="190500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00426" y="3305175"/>
            <a:ext cx="317500" cy="190500"/>
          </a:xfrm>
          <a:custGeom>
            <a:avLst/>
            <a:gdLst/>
            <a:ahLst/>
            <a:cxnLst/>
            <a:rect l="l" t="t" r="r" b="b"/>
            <a:pathLst>
              <a:path w="317500" h="190500">
                <a:moveTo>
                  <a:pt x="317500" y="0"/>
                </a:moveTo>
                <a:lnTo>
                  <a:pt x="0" y="19050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87726" y="3279775"/>
            <a:ext cx="292100" cy="165100"/>
          </a:xfrm>
          <a:custGeom>
            <a:avLst/>
            <a:gdLst/>
            <a:ahLst/>
            <a:cxnLst/>
            <a:rect l="l" t="t" r="r" b="b"/>
            <a:pathLst>
              <a:path w="292100" h="165100">
                <a:moveTo>
                  <a:pt x="0" y="165100"/>
                </a:moveTo>
                <a:lnTo>
                  <a:pt x="29210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17926" y="2936875"/>
            <a:ext cx="1905" cy="368300"/>
          </a:xfrm>
          <a:custGeom>
            <a:avLst/>
            <a:gdLst/>
            <a:ahLst/>
            <a:cxnLst/>
            <a:rect l="l" t="t" r="r" b="b"/>
            <a:pathLst>
              <a:path w="1905" h="368300">
                <a:moveTo>
                  <a:pt x="0" y="0"/>
                </a:moveTo>
                <a:lnTo>
                  <a:pt x="1524" y="36830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00426" y="2733675"/>
            <a:ext cx="317500" cy="190500"/>
          </a:xfrm>
          <a:custGeom>
            <a:avLst/>
            <a:gdLst/>
            <a:ahLst/>
            <a:cxnLst/>
            <a:rect l="l" t="t" r="r" b="b"/>
            <a:pathLst>
              <a:path w="317500" h="190500">
                <a:moveTo>
                  <a:pt x="0" y="0"/>
                </a:moveTo>
                <a:lnTo>
                  <a:pt x="317500" y="19050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87726" y="2784475"/>
            <a:ext cx="292100" cy="165100"/>
          </a:xfrm>
          <a:custGeom>
            <a:avLst/>
            <a:gdLst/>
            <a:ahLst/>
            <a:cxnLst/>
            <a:rect l="l" t="t" r="r" b="b"/>
            <a:pathLst>
              <a:path w="292100" h="165100">
                <a:moveTo>
                  <a:pt x="292100" y="165100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70226" y="2733675"/>
            <a:ext cx="330200" cy="190500"/>
          </a:xfrm>
          <a:custGeom>
            <a:avLst/>
            <a:gdLst/>
            <a:ahLst/>
            <a:cxnLst/>
            <a:rect l="l" t="t" r="r" b="b"/>
            <a:pathLst>
              <a:path w="330200" h="190500">
                <a:moveTo>
                  <a:pt x="330200" y="0"/>
                </a:moveTo>
                <a:lnTo>
                  <a:pt x="0" y="19050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48126" y="2733675"/>
            <a:ext cx="330200" cy="190500"/>
          </a:xfrm>
          <a:custGeom>
            <a:avLst/>
            <a:gdLst/>
            <a:ahLst/>
            <a:cxnLst/>
            <a:rect l="l" t="t" r="r" b="b"/>
            <a:pathLst>
              <a:path w="330200" h="190500">
                <a:moveTo>
                  <a:pt x="0" y="0"/>
                </a:moveTo>
                <a:lnTo>
                  <a:pt x="330200" y="19050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48126" y="2784475"/>
            <a:ext cx="304800" cy="177800"/>
          </a:xfrm>
          <a:custGeom>
            <a:avLst/>
            <a:gdLst/>
            <a:ahLst/>
            <a:cxnLst/>
            <a:rect l="l" t="t" r="r" b="b"/>
            <a:pathLst>
              <a:path w="304800" h="177800">
                <a:moveTo>
                  <a:pt x="0" y="0"/>
                </a:moveTo>
                <a:lnTo>
                  <a:pt x="304800" y="17780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17926" y="2733675"/>
            <a:ext cx="330200" cy="190500"/>
          </a:xfrm>
          <a:custGeom>
            <a:avLst/>
            <a:gdLst/>
            <a:ahLst/>
            <a:cxnLst/>
            <a:rect l="l" t="t" r="r" b="b"/>
            <a:pathLst>
              <a:path w="330200" h="190500">
                <a:moveTo>
                  <a:pt x="0" y="190500"/>
                </a:moveTo>
                <a:lnTo>
                  <a:pt x="33020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08526" y="2733675"/>
            <a:ext cx="330200" cy="190500"/>
          </a:xfrm>
          <a:custGeom>
            <a:avLst/>
            <a:gdLst/>
            <a:ahLst/>
            <a:cxnLst/>
            <a:rect l="l" t="t" r="r" b="b"/>
            <a:pathLst>
              <a:path w="330200" h="190500">
                <a:moveTo>
                  <a:pt x="0" y="0"/>
                </a:moveTo>
                <a:lnTo>
                  <a:pt x="330200" y="19050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78326" y="2733675"/>
            <a:ext cx="330200" cy="190500"/>
          </a:xfrm>
          <a:custGeom>
            <a:avLst/>
            <a:gdLst/>
            <a:ahLst/>
            <a:cxnLst/>
            <a:rect l="l" t="t" r="r" b="b"/>
            <a:pathLst>
              <a:path w="330200" h="190500">
                <a:moveTo>
                  <a:pt x="330200" y="0"/>
                </a:moveTo>
                <a:lnTo>
                  <a:pt x="0" y="19050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38726" y="2733675"/>
            <a:ext cx="330200" cy="190500"/>
          </a:xfrm>
          <a:custGeom>
            <a:avLst/>
            <a:gdLst/>
            <a:ahLst/>
            <a:cxnLst/>
            <a:rect l="l" t="t" r="r" b="b"/>
            <a:pathLst>
              <a:path w="330200" h="190500">
                <a:moveTo>
                  <a:pt x="330200" y="0"/>
                </a:moveTo>
                <a:lnTo>
                  <a:pt x="0" y="19050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46826" y="2936875"/>
            <a:ext cx="1905" cy="368300"/>
          </a:xfrm>
          <a:custGeom>
            <a:avLst/>
            <a:gdLst/>
            <a:ahLst/>
            <a:cxnLst/>
            <a:rect l="l" t="t" r="r" b="b"/>
            <a:pathLst>
              <a:path w="1904" h="368300">
                <a:moveTo>
                  <a:pt x="0" y="368300"/>
                </a:moveTo>
                <a:lnTo>
                  <a:pt x="1524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29326" y="2733675"/>
            <a:ext cx="317500" cy="190500"/>
          </a:xfrm>
          <a:custGeom>
            <a:avLst/>
            <a:gdLst/>
            <a:ahLst/>
            <a:cxnLst/>
            <a:rect l="l" t="t" r="r" b="b"/>
            <a:pathLst>
              <a:path w="317500" h="190500">
                <a:moveTo>
                  <a:pt x="0" y="0"/>
                </a:moveTo>
                <a:lnTo>
                  <a:pt x="317500" y="19050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99126" y="2733675"/>
            <a:ext cx="330200" cy="190500"/>
          </a:xfrm>
          <a:custGeom>
            <a:avLst/>
            <a:gdLst/>
            <a:ahLst/>
            <a:cxnLst/>
            <a:rect l="l" t="t" r="r" b="b"/>
            <a:pathLst>
              <a:path w="330200" h="190500">
                <a:moveTo>
                  <a:pt x="330200" y="0"/>
                </a:moveTo>
                <a:lnTo>
                  <a:pt x="0" y="19050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99126" y="2695575"/>
            <a:ext cx="304800" cy="177800"/>
          </a:xfrm>
          <a:custGeom>
            <a:avLst/>
            <a:gdLst/>
            <a:ahLst/>
            <a:cxnLst/>
            <a:rect l="l" t="t" r="r" b="b"/>
            <a:pathLst>
              <a:path w="304800" h="177800">
                <a:moveTo>
                  <a:pt x="304800" y="0"/>
                </a:moveTo>
                <a:lnTo>
                  <a:pt x="0" y="17780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46826" y="3305175"/>
            <a:ext cx="342900" cy="190500"/>
          </a:xfrm>
          <a:custGeom>
            <a:avLst/>
            <a:gdLst/>
            <a:ahLst/>
            <a:cxnLst/>
            <a:rect l="l" t="t" r="r" b="b"/>
            <a:pathLst>
              <a:path w="342900" h="190500">
                <a:moveTo>
                  <a:pt x="342900" y="190500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97626" y="3279775"/>
            <a:ext cx="292100" cy="165100"/>
          </a:xfrm>
          <a:custGeom>
            <a:avLst/>
            <a:gdLst/>
            <a:ahLst/>
            <a:cxnLst/>
            <a:rect l="l" t="t" r="r" b="b"/>
            <a:pathLst>
              <a:path w="292100" h="165100">
                <a:moveTo>
                  <a:pt x="292100" y="165100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89726" y="3305175"/>
            <a:ext cx="317500" cy="190500"/>
          </a:xfrm>
          <a:custGeom>
            <a:avLst/>
            <a:gdLst/>
            <a:ahLst/>
            <a:cxnLst/>
            <a:rect l="l" t="t" r="r" b="b"/>
            <a:pathLst>
              <a:path w="317500" h="190500">
                <a:moveTo>
                  <a:pt x="317500" y="0"/>
                </a:moveTo>
                <a:lnTo>
                  <a:pt x="0" y="19050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07226" y="2936875"/>
            <a:ext cx="1905" cy="368300"/>
          </a:xfrm>
          <a:custGeom>
            <a:avLst/>
            <a:gdLst/>
            <a:ahLst/>
            <a:cxnLst/>
            <a:rect l="l" t="t" r="r" b="b"/>
            <a:pathLst>
              <a:path w="1904" h="368300">
                <a:moveTo>
                  <a:pt x="0" y="0"/>
                </a:moveTo>
                <a:lnTo>
                  <a:pt x="1524" y="36830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69126" y="2962275"/>
            <a:ext cx="1905" cy="317500"/>
          </a:xfrm>
          <a:custGeom>
            <a:avLst/>
            <a:gdLst/>
            <a:ahLst/>
            <a:cxnLst/>
            <a:rect l="l" t="t" r="r" b="b"/>
            <a:pathLst>
              <a:path w="1904" h="317500">
                <a:moveTo>
                  <a:pt x="0" y="0"/>
                </a:moveTo>
                <a:lnTo>
                  <a:pt x="1524" y="31750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89726" y="2733675"/>
            <a:ext cx="317500" cy="190500"/>
          </a:xfrm>
          <a:custGeom>
            <a:avLst/>
            <a:gdLst/>
            <a:ahLst/>
            <a:cxnLst/>
            <a:rect l="l" t="t" r="r" b="b"/>
            <a:pathLst>
              <a:path w="317500" h="190500">
                <a:moveTo>
                  <a:pt x="0" y="0"/>
                </a:moveTo>
                <a:lnTo>
                  <a:pt x="317500" y="19050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59526" y="2733675"/>
            <a:ext cx="330200" cy="190500"/>
          </a:xfrm>
          <a:custGeom>
            <a:avLst/>
            <a:gdLst/>
            <a:ahLst/>
            <a:cxnLst/>
            <a:rect l="l" t="t" r="r" b="b"/>
            <a:pathLst>
              <a:path w="330200" h="190500">
                <a:moveTo>
                  <a:pt x="330200" y="0"/>
                </a:moveTo>
                <a:lnTo>
                  <a:pt x="0" y="19050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97626" y="2784475"/>
            <a:ext cx="292100" cy="165100"/>
          </a:xfrm>
          <a:custGeom>
            <a:avLst/>
            <a:gdLst/>
            <a:ahLst/>
            <a:cxnLst/>
            <a:rect l="l" t="t" r="r" b="b"/>
            <a:pathLst>
              <a:path w="292100" h="165100">
                <a:moveTo>
                  <a:pt x="0" y="165100"/>
                </a:moveTo>
                <a:lnTo>
                  <a:pt x="29210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19926" y="2733675"/>
            <a:ext cx="317500" cy="190500"/>
          </a:xfrm>
          <a:custGeom>
            <a:avLst/>
            <a:gdLst/>
            <a:ahLst/>
            <a:cxnLst/>
            <a:rect l="l" t="t" r="r" b="b"/>
            <a:pathLst>
              <a:path w="317500" h="190500">
                <a:moveTo>
                  <a:pt x="317500" y="0"/>
                </a:moveTo>
                <a:lnTo>
                  <a:pt x="0" y="19050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19926" y="3305175"/>
            <a:ext cx="254000" cy="152400"/>
          </a:xfrm>
          <a:custGeom>
            <a:avLst/>
            <a:gdLst/>
            <a:ahLst/>
            <a:cxnLst/>
            <a:rect l="l" t="t" r="r" b="b"/>
            <a:pathLst>
              <a:path w="254000" h="152400">
                <a:moveTo>
                  <a:pt x="254000" y="152400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27326" y="2733675"/>
            <a:ext cx="330200" cy="190500"/>
          </a:xfrm>
          <a:custGeom>
            <a:avLst/>
            <a:gdLst/>
            <a:ahLst/>
            <a:cxnLst/>
            <a:rect l="l" t="t" r="r" b="b"/>
            <a:pathLst>
              <a:path w="330200" h="190500">
                <a:moveTo>
                  <a:pt x="0" y="0"/>
                </a:moveTo>
                <a:lnTo>
                  <a:pt x="330200" y="19050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27326" y="3305175"/>
            <a:ext cx="330200" cy="190500"/>
          </a:xfrm>
          <a:custGeom>
            <a:avLst/>
            <a:gdLst/>
            <a:ahLst/>
            <a:cxnLst/>
            <a:rect l="l" t="t" r="r" b="b"/>
            <a:pathLst>
              <a:path w="330200" h="190500">
                <a:moveTo>
                  <a:pt x="0" y="190500"/>
                </a:moveTo>
                <a:lnTo>
                  <a:pt x="330200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83126" y="2441575"/>
            <a:ext cx="1905" cy="317500"/>
          </a:xfrm>
          <a:custGeom>
            <a:avLst/>
            <a:gdLst/>
            <a:ahLst/>
            <a:cxnLst/>
            <a:rect l="l" t="t" r="r" b="b"/>
            <a:pathLst>
              <a:path w="1904" h="317500">
                <a:moveTo>
                  <a:pt x="0" y="0"/>
                </a:moveTo>
                <a:lnTo>
                  <a:pt x="1524" y="31750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33926" y="2441575"/>
            <a:ext cx="1905" cy="317500"/>
          </a:xfrm>
          <a:custGeom>
            <a:avLst/>
            <a:gdLst/>
            <a:ahLst/>
            <a:cxnLst/>
            <a:rect l="l" t="t" r="r" b="b"/>
            <a:pathLst>
              <a:path w="1904" h="317500">
                <a:moveTo>
                  <a:pt x="0" y="0"/>
                </a:moveTo>
                <a:lnTo>
                  <a:pt x="1524" y="31750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43526" y="2441575"/>
            <a:ext cx="1905" cy="317500"/>
          </a:xfrm>
          <a:custGeom>
            <a:avLst/>
            <a:gdLst/>
            <a:ahLst/>
            <a:cxnLst/>
            <a:rect l="l" t="t" r="r" b="b"/>
            <a:pathLst>
              <a:path w="1904" h="317500">
                <a:moveTo>
                  <a:pt x="0" y="0"/>
                </a:moveTo>
                <a:lnTo>
                  <a:pt x="1524" y="31750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881626" y="2441575"/>
            <a:ext cx="1905" cy="317500"/>
          </a:xfrm>
          <a:custGeom>
            <a:avLst/>
            <a:gdLst/>
            <a:ahLst/>
            <a:cxnLst/>
            <a:rect l="l" t="t" r="r" b="b"/>
            <a:pathLst>
              <a:path w="1904" h="317500">
                <a:moveTo>
                  <a:pt x="0" y="0"/>
                </a:moveTo>
                <a:lnTo>
                  <a:pt x="1524" y="31750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68926" y="2733675"/>
            <a:ext cx="330200" cy="190500"/>
          </a:xfrm>
          <a:custGeom>
            <a:avLst/>
            <a:gdLst/>
            <a:ahLst/>
            <a:cxnLst/>
            <a:rect l="l" t="t" r="r" b="b"/>
            <a:pathLst>
              <a:path w="330200" h="190500">
                <a:moveTo>
                  <a:pt x="0" y="0"/>
                </a:moveTo>
                <a:lnTo>
                  <a:pt x="330200" y="19050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806438" y="3442715"/>
            <a:ext cx="19431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OH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164838" y="2124709"/>
            <a:ext cx="100330" cy="191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825238" y="2124709"/>
            <a:ext cx="100330" cy="191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959218" y="2614421"/>
            <a:ext cx="412115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CH3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676654" y="2640076"/>
            <a:ext cx="41148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CH3O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829054" y="3503929"/>
            <a:ext cx="22860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HO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514854" y="4006977"/>
            <a:ext cx="3804920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000" i="1" spc="-10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4000" i="1" spc="-6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000" i="1" spc="-5" dirty="0">
                <a:solidFill>
                  <a:srgbClr val="FFFFFF"/>
                </a:solidFill>
                <a:latin typeface="Calibri"/>
                <a:cs typeface="Calibri"/>
              </a:rPr>
              <a:t>eru</a:t>
            </a:r>
            <a:r>
              <a:rPr sz="4000" i="1" spc="-2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000" i="1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000" i="1" spc="-10" dirty="0">
                <a:solidFill>
                  <a:srgbClr val="FFFFFF"/>
                </a:solidFill>
                <a:latin typeface="Calibri"/>
                <a:cs typeface="Calibri"/>
              </a:rPr>
              <a:t>ylm</a:t>
            </a:r>
            <a:r>
              <a:rPr sz="4000" i="1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000" i="1" spc="-5" dirty="0">
                <a:solidFill>
                  <a:srgbClr val="FFFFFF"/>
                </a:solidFill>
                <a:latin typeface="Calibri"/>
                <a:cs typeface="Calibri"/>
              </a:rPr>
              <a:t>thane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1094638" y="40132"/>
            <a:ext cx="5499100" cy="1262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/>
              <a:t>Struct</a:t>
            </a:r>
            <a:r>
              <a:rPr sz="4400" spc="15" dirty="0"/>
              <a:t>u</a:t>
            </a:r>
            <a:r>
              <a:rPr sz="4400" dirty="0"/>
              <a:t>re</a:t>
            </a:r>
            <a:r>
              <a:rPr sz="4400" spc="-25" dirty="0"/>
              <a:t> </a:t>
            </a:r>
            <a:r>
              <a:rPr sz="4400" spc="-5" dirty="0"/>
              <a:t>o</a:t>
            </a:r>
            <a:r>
              <a:rPr sz="4400" dirty="0"/>
              <a:t>f </a:t>
            </a:r>
            <a:r>
              <a:rPr sz="4400" spc="-5" dirty="0"/>
              <a:t>Curc</a:t>
            </a:r>
            <a:r>
              <a:rPr sz="4400" spc="15" dirty="0"/>
              <a:t>u</a:t>
            </a:r>
            <a:r>
              <a:rPr sz="4400" dirty="0"/>
              <a:t>min</a:t>
            </a:r>
            <a:endParaRPr sz="4400"/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3600" spc="-45" dirty="0"/>
              <a:t>F</a:t>
            </a:r>
            <a:r>
              <a:rPr sz="3600" dirty="0"/>
              <a:t>rom</a:t>
            </a:r>
            <a:r>
              <a:rPr sz="3600" spc="-5" dirty="0"/>
              <a:t> turm</a:t>
            </a:r>
            <a:r>
              <a:rPr sz="3600" spc="-20" dirty="0"/>
              <a:t>e</a:t>
            </a:r>
            <a:r>
              <a:rPr sz="3600" dirty="0"/>
              <a:t>ric</a:t>
            </a:r>
            <a:r>
              <a:rPr sz="3600" spc="20" dirty="0"/>
              <a:t> </a:t>
            </a:r>
            <a:r>
              <a:rPr sz="3600" spc="-5" dirty="0"/>
              <a:t>(cur</a:t>
            </a:r>
            <a:r>
              <a:rPr sz="3600" spc="25" dirty="0"/>
              <a:t>r</a:t>
            </a:r>
            <a:r>
              <a:rPr sz="3600" dirty="0"/>
              <a:t>y </a:t>
            </a:r>
            <a:r>
              <a:rPr sz="3600" spc="-5" dirty="0"/>
              <a:t>p</a:t>
            </a:r>
            <a:r>
              <a:rPr sz="3600" spc="-15" dirty="0"/>
              <a:t>o</a:t>
            </a:r>
            <a:r>
              <a:rPr sz="3600" spc="-5" dirty="0"/>
              <a:t>wd</a:t>
            </a:r>
            <a:r>
              <a:rPr sz="3600" spc="-20" dirty="0"/>
              <a:t>e</a:t>
            </a:r>
            <a:r>
              <a:rPr sz="3600" spc="-5" dirty="0"/>
              <a:t>r</a:t>
            </a:r>
            <a:r>
              <a:rPr sz="3600" dirty="0">
                <a:solidFill>
                  <a:srgbClr val="FFFF00"/>
                </a:solidFill>
              </a:rPr>
              <a:t>)</a:t>
            </a:r>
            <a:endParaRPr sz="3600"/>
          </a:p>
        </p:txBody>
      </p:sp>
      <p:sp>
        <p:nvSpPr>
          <p:cNvPr id="48" name="object 48"/>
          <p:cNvSpPr/>
          <p:nvPr/>
        </p:nvSpPr>
        <p:spPr>
          <a:xfrm>
            <a:off x="7162800" y="5334000"/>
            <a:ext cx="13716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56450" y="5327650"/>
            <a:ext cx="1384300" cy="1384300"/>
          </a:xfrm>
          <a:custGeom>
            <a:avLst/>
            <a:gdLst/>
            <a:ahLst/>
            <a:cxnLst/>
            <a:rect l="l" t="t" r="r" b="b"/>
            <a:pathLst>
              <a:path w="1384300" h="1384300">
                <a:moveTo>
                  <a:pt x="0" y="1384300"/>
                </a:moveTo>
                <a:lnTo>
                  <a:pt x="1384300" y="1384300"/>
                </a:lnTo>
                <a:lnTo>
                  <a:pt x="1384300" y="0"/>
                </a:lnTo>
                <a:lnTo>
                  <a:pt x="0" y="0"/>
                </a:lnTo>
                <a:lnTo>
                  <a:pt x="0" y="1384300"/>
                </a:lnTo>
                <a:close/>
              </a:path>
            </a:pathLst>
          </a:custGeom>
          <a:ln w="12700">
            <a:solidFill>
              <a:srgbClr val="FF8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800600" y="5334000"/>
            <a:ext cx="152400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794250" y="5327650"/>
            <a:ext cx="1536700" cy="1384300"/>
          </a:xfrm>
          <a:custGeom>
            <a:avLst/>
            <a:gdLst/>
            <a:ahLst/>
            <a:cxnLst/>
            <a:rect l="l" t="t" r="r" b="b"/>
            <a:pathLst>
              <a:path w="1536700" h="1384300">
                <a:moveTo>
                  <a:pt x="0" y="1384300"/>
                </a:moveTo>
                <a:lnTo>
                  <a:pt x="1536700" y="1384300"/>
                </a:lnTo>
                <a:lnTo>
                  <a:pt x="1536700" y="0"/>
                </a:lnTo>
                <a:lnTo>
                  <a:pt x="0" y="0"/>
                </a:lnTo>
                <a:lnTo>
                  <a:pt x="0" y="1384300"/>
                </a:lnTo>
                <a:close/>
              </a:path>
            </a:pathLst>
          </a:custGeom>
          <a:ln w="12700">
            <a:solidFill>
              <a:srgbClr val="FF8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81000" y="5334000"/>
            <a:ext cx="1524000" cy="137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76237" y="5329237"/>
            <a:ext cx="1533525" cy="1381125"/>
          </a:xfrm>
          <a:custGeom>
            <a:avLst/>
            <a:gdLst/>
            <a:ahLst/>
            <a:cxnLst/>
            <a:rect l="l" t="t" r="r" b="b"/>
            <a:pathLst>
              <a:path w="1533525" h="1381125">
                <a:moveTo>
                  <a:pt x="0" y="1381125"/>
                </a:moveTo>
                <a:lnTo>
                  <a:pt x="1533525" y="1381125"/>
                </a:lnTo>
                <a:lnTo>
                  <a:pt x="1533525" y="0"/>
                </a:lnTo>
                <a:lnTo>
                  <a:pt x="0" y="0"/>
                </a:lnTo>
                <a:lnTo>
                  <a:pt x="0" y="1381125"/>
                </a:lnTo>
                <a:close/>
              </a:path>
            </a:pathLst>
          </a:custGeom>
          <a:ln w="9525">
            <a:solidFill>
              <a:srgbClr val="FF8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90800" y="5334000"/>
            <a:ext cx="1447800" cy="137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84450" y="5327650"/>
            <a:ext cx="1460500" cy="1384300"/>
          </a:xfrm>
          <a:custGeom>
            <a:avLst/>
            <a:gdLst/>
            <a:ahLst/>
            <a:cxnLst/>
            <a:rect l="l" t="t" r="r" b="b"/>
            <a:pathLst>
              <a:path w="1460500" h="1384300">
                <a:moveTo>
                  <a:pt x="0" y="1384300"/>
                </a:moveTo>
                <a:lnTo>
                  <a:pt x="1460500" y="1384300"/>
                </a:lnTo>
                <a:lnTo>
                  <a:pt x="1460500" y="0"/>
                </a:lnTo>
                <a:lnTo>
                  <a:pt x="0" y="0"/>
                </a:lnTo>
                <a:lnTo>
                  <a:pt x="0" y="1384300"/>
                </a:lnTo>
                <a:close/>
              </a:path>
            </a:pathLst>
          </a:custGeom>
          <a:ln w="12700">
            <a:solidFill>
              <a:srgbClr val="FF8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182006"/>
            <a:ext cx="8453120" cy="1520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24790" indent="45720">
              <a:lnSpc>
                <a:spcPct val="98300"/>
              </a:lnSpc>
            </a:pPr>
            <a:r>
              <a:rPr sz="2800" spc="-10" dirty="0"/>
              <a:t>Cur</a:t>
            </a:r>
            <a:r>
              <a:rPr sz="2800" dirty="0"/>
              <a:t>c</a:t>
            </a:r>
            <a:r>
              <a:rPr sz="2800" spc="-10" dirty="0"/>
              <a:t>umi</a:t>
            </a:r>
            <a:r>
              <a:rPr sz="2800" spc="-5" dirty="0"/>
              <a:t>n</a:t>
            </a:r>
            <a:r>
              <a:rPr sz="2800" spc="5" dirty="0"/>
              <a:t> </a:t>
            </a:r>
            <a:r>
              <a:rPr sz="2800" spc="-10" dirty="0"/>
              <a:t>D</a:t>
            </a:r>
            <a:r>
              <a:rPr sz="2800" spc="-20" dirty="0"/>
              <a:t>o</a:t>
            </a:r>
            <a:r>
              <a:rPr sz="2800" spc="-5" dirty="0"/>
              <a:t>wn</a:t>
            </a:r>
            <a:r>
              <a:rPr sz="2800" dirty="0"/>
              <a:t>r</a:t>
            </a:r>
            <a:r>
              <a:rPr sz="2800" spc="-5" dirty="0"/>
              <a:t>egula</a:t>
            </a:r>
            <a:r>
              <a:rPr sz="2800" spc="-40" dirty="0"/>
              <a:t>t</a:t>
            </a:r>
            <a:r>
              <a:rPr sz="2800" spc="-5" dirty="0"/>
              <a:t>es</a:t>
            </a:r>
            <a:r>
              <a:rPr sz="2800" spc="10" dirty="0"/>
              <a:t> </a:t>
            </a:r>
            <a:r>
              <a:rPr sz="2800" spc="-10" dirty="0"/>
              <a:t>Exp</a:t>
            </a:r>
            <a:r>
              <a:rPr sz="2800" dirty="0"/>
              <a:t>r</a:t>
            </a:r>
            <a:r>
              <a:rPr sz="2800" spc="-5" dirty="0"/>
              <a:t>ession</a:t>
            </a:r>
            <a:r>
              <a:rPr sz="2800" spc="-15" dirty="0"/>
              <a:t> </a:t>
            </a:r>
            <a:r>
              <a:rPr sz="2800" spc="-10" dirty="0"/>
              <a:t>o</a:t>
            </a:r>
            <a:r>
              <a:rPr sz="2800" spc="-5" dirty="0"/>
              <a:t>f </a:t>
            </a:r>
            <a:r>
              <a:rPr sz="2800" dirty="0"/>
              <a:t>C</a:t>
            </a:r>
            <a:r>
              <a:rPr sz="2800" spc="-5" dirty="0"/>
              <a:t>e</a:t>
            </a:r>
            <a:r>
              <a:rPr sz="2800" spc="-15" dirty="0"/>
              <a:t>l</a:t>
            </a:r>
            <a:r>
              <a:rPr sz="2800" dirty="0"/>
              <a:t>l</a:t>
            </a:r>
            <a:r>
              <a:rPr sz="2800" spc="5" dirty="0"/>
              <a:t> </a:t>
            </a:r>
            <a:r>
              <a:rPr sz="2800" spc="-5" dirty="0"/>
              <a:t>Prol</a:t>
            </a:r>
            <a:r>
              <a:rPr sz="2800" spc="-20" dirty="0"/>
              <a:t>i</a:t>
            </a:r>
            <a:r>
              <a:rPr sz="2800" spc="-55" dirty="0"/>
              <a:t>f</a:t>
            </a:r>
            <a:r>
              <a:rPr sz="2800" spc="-5" dirty="0"/>
              <a:t>erat</a:t>
            </a:r>
            <a:r>
              <a:rPr sz="2800" spc="-20" dirty="0"/>
              <a:t>i</a:t>
            </a:r>
            <a:r>
              <a:rPr sz="2800" spc="-10" dirty="0"/>
              <a:t>o</a:t>
            </a:r>
            <a:r>
              <a:rPr sz="2800" dirty="0"/>
              <a:t>n</a:t>
            </a:r>
            <a:r>
              <a:rPr sz="2800" spc="-5" dirty="0"/>
              <a:t>, A</a:t>
            </a:r>
            <a:r>
              <a:rPr sz="2800" spc="-30" dirty="0"/>
              <a:t>n</a:t>
            </a:r>
            <a:r>
              <a:rPr sz="2800" dirty="0"/>
              <a:t>t</a:t>
            </a:r>
            <a:r>
              <a:rPr sz="2800" spc="-10" dirty="0"/>
              <a:t>iapop</a:t>
            </a:r>
            <a:r>
              <a:rPr sz="2800" spc="-45" dirty="0"/>
              <a:t>t</a:t>
            </a:r>
            <a:r>
              <a:rPr sz="2800" spc="-10" dirty="0"/>
              <a:t>oti</a:t>
            </a:r>
            <a:r>
              <a:rPr sz="2800" spc="-5" dirty="0"/>
              <a:t>c</a:t>
            </a:r>
            <a:r>
              <a:rPr sz="2800" dirty="0"/>
              <a:t> </a:t>
            </a:r>
            <a:r>
              <a:rPr sz="2800" spc="-10" dirty="0"/>
              <a:t>an</a:t>
            </a:r>
            <a:r>
              <a:rPr sz="2800" spc="-5" dirty="0"/>
              <a:t>d</a:t>
            </a:r>
            <a:r>
              <a:rPr sz="2800" dirty="0"/>
              <a:t> </a:t>
            </a:r>
            <a:r>
              <a:rPr sz="2800" spc="-5" dirty="0"/>
              <a:t>M</a:t>
            </a:r>
            <a:r>
              <a:rPr sz="2800" spc="-30" dirty="0"/>
              <a:t>e</a:t>
            </a:r>
            <a:r>
              <a:rPr sz="2800" spc="-45" dirty="0"/>
              <a:t>t</a:t>
            </a:r>
            <a:r>
              <a:rPr sz="2800" spc="-10" dirty="0"/>
              <a:t>a</a:t>
            </a:r>
            <a:r>
              <a:rPr sz="2800" spc="-40" dirty="0"/>
              <a:t>s</a:t>
            </a:r>
            <a:r>
              <a:rPr sz="2800" spc="-45" dirty="0"/>
              <a:t>t</a:t>
            </a:r>
            <a:r>
              <a:rPr sz="2800" spc="-10" dirty="0"/>
              <a:t>ati</a:t>
            </a:r>
            <a:r>
              <a:rPr sz="2800" spc="-5" dirty="0"/>
              <a:t>c</a:t>
            </a:r>
            <a:r>
              <a:rPr sz="2800" dirty="0"/>
              <a:t> </a:t>
            </a:r>
            <a:r>
              <a:rPr sz="2800" spc="-5" dirty="0"/>
              <a:t>Gene</a:t>
            </a:r>
            <a:r>
              <a:rPr sz="2800" spc="5" dirty="0"/>
              <a:t> </a:t>
            </a:r>
            <a:r>
              <a:rPr sz="2800" spc="-5" dirty="0"/>
              <a:t>Products</a:t>
            </a:r>
            <a:r>
              <a:rPr sz="2800" spc="-20" dirty="0"/>
              <a:t> </a:t>
            </a:r>
            <a:r>
              <a:rPr sz="2800" spc="5" dirty="0"/>
              <a:t>T</a:t>
            </a:r>
            <a:r>
              <a:rPr sz="2800" spc="-10" dirty="0"/>
              <a:t>hrou</a:t>
            </a:r>
            <a:r>
              <a:rPr sz="2800" dirty="0"/>
              <a:t>g</a:t>
            </a:r>
            <a:r>
              <a:rPr sz="2800" spc="-5" dirty="0"/>
              <a:t>h </a:t>
            </a:r>
            <a:r>
              <a:rPr sz="2800" spc="-10" dirty="0"/>
              <a:t>Suppres</a:t>
            </a:r>
            <a:r>
              <a:rPr sz="2800" spc="0" dirty="0"/>
              <a:t>s</a:t>
            </a:r>
            <a:r>
              <a:rPr sz="2800" spc="-5" dirty="0"/>
              <a:t>ion</a:t>
            </a:r>
            <a:r>
              <a:rPr sz="2800" spc="-10" dirty="0"/>
              <a:t> o</a:t>
            </a:r>
            <a:r>
              <a:rPr sz="2800" spc="-5" dirty="0"/>
              <a:t>f</a:t>
            </a:r>
            <a:r>
              <a:rPr sz="2800" spc="5" dirty="0"/>
              <a:t> </a:t>
            </a:r>
            <a:r>
              <a:rPr sz="2800" spc="-5" dirty="0"/>
              <a:t>I</a:t>
            </a:r>
            <a:r>
              <a:rPr sz="2950" i="1" spc="-85" dirty="0">
                <a:latin typeface="Symbol"/>
                <a:cs typeface="Symbol"/>
              </a:rPr>
              <a:t></a:t>
            </a:r>
            <a:r>
              <a:rPr sz="2800" dirty="0"/>
              <a:t>B</a:t>
            </a:r>
            <a:r>
              <a:rPr sz="2950" i="1" spc="-100" dirty="0">
                <a:latin typeface="Symbol"/>
                <a:cs typeface="Symbol"/>
              </a:rPr>
              <a:t></a:t>
            </a:r>
            <a:r>
              <a:rPr sz="2950" i="1" spc="-105" dirty="0">
                <a:latin typeface="Times New Roman"/>
                <a:cs typeface="Times New Roman"/>
              </a:rPr>
              <a:t> </a:t>
            </a:r>
            <a:r>
              <a:rPr sz="2800" spc="-5" dirty="0"/>
              <a:t>K</a:t>
            </a:r>
            <a:r>
              <a:rPr sz="2800" spc="-15" dirty="0"/>
              <a:t>i</a:t>
            </a:r>
            <a:r>
              <a:rPr sz="2800" spc="-10" dirty="0"/>
              <a:t>na</a:t>
            </a:r>
            <a:r>
              <a:rPr sz="2800" dirty="0"/>
              <a:t>s</a:t>
            </a:r>
            <a:r>
              <a:rPr sz="2800" spc="-5" dirty="0"/>
              <a:t>e</a:t>
            </a:r>
            <a:r>
              <a:rPr sz="2800" spc="-15" dirty="0"/>
              <a:t> </a:t>
            </a:r>
            <a:r>
              <a:rPr spc="-5" dirty="0"/>
              <a:t>an</a:t>
            </a:r>
            <a:r>
              <a:rPr dirty="0"/>
              <a:t>d</a:t>
            </a:r>
            <a:r>
              <a:rPr spc="10" dirty="0"/>
              <a:t> </a:t>
            </a:r>
            <a:r>
              <a:rPr spc="-5" dirty="0"/>
              <a:t>AKT </a:t>
            </a:r>
            <a:r>
              <a:rPr dirty="0"/>
              <a:t>Activation</a:t>
            </a:r>
            <a:endParaRPr sz="2800">
              <a:latin typeface="Times New Roman"/>
              <a:cs typeface="Times New Roman"/>
            </a:endParaRPr>
          </a:p>
          <a:p>
            <a:pPr marL="3862704"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solidFill>
                  <a:srgbClr val="C00000"/>
                </a:solidFill>
              </a:rPr>
              <a:t>Agga</a:t>
            </a:r>
            <a:r>
              <a:rPr sz="1400" spc="5" dirty="0">
                <a:solidFill>
                  <a:srgbClr val="C00000"/>
                </a:solidFill>
              </a:rPr>
              <a:t>r</a:t>
            </a:r>
            <a:r>
              <a:rPr sz="1400" dirty="0">
                <a:solidFill>
                  <a:srgbClr val="C00000"/>
                </a:solidFill>
              </a:rPr>
              <a:t>wal,</a:t>
            </a:r>
            <a:r>
              <a:rPr sz="1400" spc="-5" dirty="0">
                <a:solidFill>
                  <a:srgbClr val="C00000"/>
                </a:solidFill>
              </a:rPr>
              <a:t> </a:t>
            </a:r>
            <a:r>
              <a:rPr sz="1400" spc="-15" dirty="0">
                <a:solidFill>
                  <a:srgbClr val="C00000"/>
                </a:solidFill>
              </a:rPr>
              <a:t>e</a:t>
            </a:r>
            <a:r>
              <a:rPr sz="1400" dirty="0">
                <a:solidFill>
                  <a:srgbClr val="C00000"/>
                </a:solidFill>
              </a:rPr>
              <a:t>t</a:t>
            </a:r>
            <a:r>
              <a:rPr sz="1400" spc="-10" dirty="0">
                <a:solidFill>
                  <a:srgbClr val="C00000"/>
                </a:solidFill>
              </a:rPr>
              <a:t> </a:t>
            </a:r>
            <a:r>
              <a:rPr sz="1400" spc="-5" dirty="0">
                <a:solidFill>
                  <a:srgbClr val="C00000"/>
                </a:solidFill>
              </a:rPr>
              <a:t>al</a:t>
            </a:r>
            <a:r>
              <a:rPr sz="1400" dirty="0">
                <a:solidFill>
                  <a:srgbClr val="C00000"/>
                </a:solidFill>
              </a:rPr>
              <a:t>.,</a:t>
            </a:r>
            <a:r>
              <a:rPr sz="1400" spc="-10" dirty="0">
                <a:solidFill>
                  <a:srgbClr val="C00000"/>
                </a:solidFill>
              </a:rPr>
              <a:t> </a:t>
            </a:r>
            <a:r>
              <a:rPr sz="1400" dirty="0">
                <a:solidFill>
                  <a:srgbClr val="C00000"/>
                </a:solidFill>
              </a:rPr>
              <a:t>Mole</a:t>
            </a:r>
            <a:r>
              <a:rPr sz="1400" spc="5" dirty="0">
                <a:solidFill>
                  <a:srgbClr val="C00000"/>
                </a:solidFill>
              </a:rPr>
              <a:t>c</a:t>
            </a:r>
            <a:r>
              <a:rPr sz="1400" spc="-5" dirty="0">
                <a:solidFill>
                  <a:srgbClr val="C00000"/>
                </a:solidFill>
              </a:rPr>
              <a:t>ula</a:t>
            </a:r>
            <a:r>
              <a:rPr sz="1400" dirty="0">
                <a:solidFill>
                  <a:srgbClr val="C00000"/>
                </a:solidFill>
              </a:rPr>
              <a:t>r</a:t>
            </a:r>
            <a:r>
              <a:rPr sz="1400" spc="-20" dirty="0">
                <a:solidFill>
                  <a:srgbClr val="C00000"/>
                </a:solidFill>
              </a:rPr>
              <a:t> </a:t>
            </a:r>
            <a:r>
              <a:rPr sz="1400" spc="-5" dirty="0">
                <a:solidFill>
                  <a:srgbClr val="C00000"/>
                </a:solidFill>
              </a:rPr>
              <a:t>Phar</a:t>
            </a:r>
            <a:r>
              <a:rPr sz="1400" dirty="0">
                <a:solidFill>
                  <a:srgbClr val="C00000"/>
                </a:solidFill>
              </a:rPr>
              <a:t>m</a:t>
            </a:r>
            <a:r>
              <a:rPr sz="1400" spc="-5" dirty="0">
                <a:solidFill>
                  <a:srgbClr val="C00000"/>
                </a:solidFill>
              </a:rPr>
              <a:t>a</a:t>
            </a:r>
            <a:r>
              <a:rPr sz="1400" spc="-10" dirty="0">
                <a:solidFill>
                  <a:srgbClr val="C00000"/>
                </a:solidFill>
              </a:rPr>
              <a:t>c</a:t>
            </a:r>
            <a:r>
              <a:rPr sz="1400" spc="-5" dirty="0">
                <a:solidFill>
                  <a:srgbClr val="C00000"/>
                </a:solidFill>
              </a:rPr>
              <a:t>olog</a:t>
            </a:r>
            <a:r>
              <a:rPr sz="1400" spc="-90" dirty="0">
                <a:solidFill>
                  <a:srgbClr val="C00000"/>
                </a:solidFill>
              </a:rPr>
              <a:t>y</a:t>
            </a:r>
            <a:r>
              <a:rPr sz="1400" dirty="0">
                <a:solidFill>
                  <a:srgbClr val="C00000"/>
                </a:solidFill>
              </a:rPr>
              <a:t>, 20</a:t>
            </a:r>
            <a:r>
              <a:rPr sz="1400" spc="-10" dirty="0">
                <a:solidFill>
                  <a:srgbClr val="C00000"/>
                </a:solidFill>
              </a:rPr>
              <a:t>0</a:t>
            </a:r>
            <a:r>
              <a:rPr sz="1400" dirty="0">
                <a:solidFill>
                  <a:srgbClr val="C00000"/>
                </a:solidFill>
              </a:rPr>
              <a:t>6;</a:t>
            </a:r>
            <a:r>
              <a:rPr sz="1400" spc="10" dirty="0">
                <a:solidFill>
                  <a:srgbClr val="C00000"/>
                </a:solidFill>
              </a:rPr>
              <a:t> </a:t>
            </a:r>
            <a:r>
              <a:rPr sz="1400" dirty="0">
                <a:solidFill>
                  <a:srgbClr val="C00000"/>
                </a:solidFill>
              </a:rPr>
              <a:t>69</a:t>
            </a:r>
            <a:r>
              <a:rPr sz="1400" spc="-10" dirty="0">
                <a:solidFill>
                  <a:srgbClr val="C00000"/>
                </a:solidFill>
              </a:rPr>
              <a:t>(</a:t>
            </a:r>
            <a:r>
              <a:rPr sz="1400" dirty="0">
                <a:solidFill>
                  <a:srgbClr val="C00000"/>
                </a:solidFill>
              </a:rPr>
              <a:t>1</a:t>
            </a:r>
            <a:r>
              <a:rPr sz="1400" spc="-15" dirty="0">
                <a:solidFill>
                  <a:srgbClr val="C00000"/>
                </a:solidFill>
              </a:rPr>
              <a:t>)</a:t>
            </a:r>
            <a:r>
              <a:rPr sz="1400" spc="-5" dirty="0">
                <a:solidFill>
                  <a:srgbClr val="C00000"/>
                </a:solidFill>
              </a:rPr>
              <a:t>:</a:t>
            </a:r>
            <a:r>
              <a:rPr sz="1400" dirty="0">
                <a:solidFill>
                  <a:srgbClr val="C00000"/>
                </a:solidFill>
              </a:rPr>
              <a:t>1</a:t>
            </a:r>
            <a:r>
              <a:rPr sz="1400" spc="-10" dirty="0">
                <a:solidFill>
                  <a:srgbClr val="C00000"/>
                </a:solidFill>
              </a:rPr>
              <a:t>9</a:t>
            </a:r>
            <a:r>
              <a:rPr sz="1400" spc="-5" dirty="0">
                <a:solidFill>
                  <a:srgbClr val="C00000"/>
                </a:solidFill>
              </a:rPr>
              <a:t>5</a:t>
            </a:r>
            <a:r>
              <a:rPr sz="1400" dirty="0">
                <a:solidFill>
                  <a:srgbClr val="C00000"/>
                </a:solidFill>
              </a:rPr>
              <a:t>-</a:t>
            </a:r>
            <a:r>
              <a:rPr sz="1400" spc="-5" dirty="0">
                <a:solidFill>
                  <a:srgbClr val="C00000"/>
                </a:solidFill>
              </a:rPr>
              <a:t>206</a:t>
            </a:r>
            <a:endParaRPr sz="1400"/>
          </a:p>
        </p:txBody>
      </p:sp>
      <p:sp>
        <p:nvSpPr>
          <p:cNvPr id="3" name="object 3"/>
          <p:cNvSpPr/>
          <p:nvPr/>
        </p:nvSpPr>
        <p:spPr>
          <a:xfrm>
            <a:off x="4953000" y="2590800"/>
            <a:ext cx="4038600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53000" y="5029200"/>
            <a:ext cx="4064000" cy="167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2819400"/>
            <a:ext cx="4656709" cy="381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228" y="638302"/>
            <a:ext cx="2171065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>
                <a:solidFill>
                  <a:srgbClr val="6F2F9F"/>
                </a:solidFill>
                <a:latin typeface="Times New Roman"/>
                <a:cs typeface="Times New Roman"/>
              </a:rPr>
              <a:t>Biogr</a:t>
            </a:r>
            <a:r>
              <a:rPr sz="4000" spc="0" dirty="0">
                <a:solidFill>
                  <a:srgbClr val="6F2F9F"/>
                </a:solidFill>
                <a:latin typeface="Times New Roman"/>
                <a:cs typeface="Times New Roman"/>
              </a:rPr>
              <a:t>a</a:t>
            </a:r>
            <a:r>
              <a:rPr sz="4000" spc="-5" dirty="0">
                <a:solidFill>
                  <a:srgbClr val="6F2F9F"/>
                </a:solidFill>
                <a:latin typeface="Times New Roman"/>
                <a:cs typeface="Times New Roman"/>
              </a:rPr>
              <a:t>phy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4441" y="1561338"/>
            <a:ext cx="8446770" cy="518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8415">
              <a:lnSpc>
                <a:spcPct val="100000"/>
              </a:lnSpc>
            </a:pPr>
            <a:r>
              <a:rPr sz="2000" i="1" dirty="0">
                <a:latin typeface="Times New Roman"/>
                <a:cs typeface="Times New Roman"/>
              </a:rPr>
              <a:t>Dr</a:t>
            </a:r>
            <a:r>
              <a:rPr sz="2000" i="1" spc="-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Amit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Kumar </a:t>
            </a:r>
            <a:r>
              <a:rPr sz="2000" i="1" spc="-145" dirty="0">
                <a:latin typeface="Times New Roman"/>
                <a:cs typeface="Times New Roman"/>
              </a:rPr>
              <a:t>T</a:t>
            </a:r>
            <a:r>
              <a:rPr sz="2000" i="1" dirty="0">
                <a:latin typeface="Times New Roman"/>
                <a:cs typeface="Times New Roman"/>
              </a:rPr>
              <a:t>ya</a:t>
            </a:r>
            <a:r>
              <a:rPr sz="2000" i="1" spc="5" dirty="0">
                <a:latin typeface="Times New Roman"/>
                <a:cs typeface="Times New Roman"/>
              </a:rPr>
              <a:t>g</a:t>
            </a:r>
            <a:r>
              <a:rPr sz="2000" i="1" dirty="0">
                <a:latin typeface="Times New Roman"/>
                <a:cs typeface="Times New Roman"/>
              </a:rPr>
              <a:t>i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i="1" spc="-75" dirty="0">
                <a:latin typeface="Times New Roman"/>
                <a:cs typeface="Times New Roman"/>
              </a:rPr>
              <a:t>r</a:t>
            </a:r>
            <a:r>
              <a:rPr sz="2000" i="1" dirty="0">
                <a:latin typeface="Times New Roman"/>
                <a:cs typeface="Times New Roman"/>
              </a:rPr>
              <a:t>ece</a:t>
            </a:r>
            <a:r>
              <a:rPr sz="2000" i="1" spc="-10" dirty="0">
                <a:latin typeface="Times New Roman"/>
                <a:cs typeface="Times New Roman"/>
              </a:rPr>
              <a:t>i</a:t>
            </a:r>
            <a:r>
              <a:rPr sz="2000" i="1" dirty="0">
                <a:latin typeface="Times New Roman"/>
                <a:cs typeface="Times New Roman"/>
              </a:rPr>
              <a:t>ved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his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PhD de</a:t>
            </a:r>
            <a:r>
              <a:rPr sz="2000" i="1" spc="5" dirty="0">
                <a:latin typeface="Times New Roman"/>
                <a:cs typeface="Times New Roman"/>
              </a:rPr>
              <a:t>g</a:t>
            </a:r>
            <a:r>
              <a:rPr sz="2000" i="1" spc="-75" dirty="0">
                <a:latin typeface="Times New Roman"/>
                <a:cs typeface="Times New Roman"/>
              </a:rPr>
              <a:t>r</a:t>
            </a:r>
            <a:r>
              <a:rPr sz="2000" i="1" dirty="0">
                <a:latin typeface="Times New Roman"/>
                <a:cs typeface="Times New Roman"/>
              </a:rPr>
              <a:t>ee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in</a:t>
            </a:r>
            <a:r>
              <a:rPr sz="2000" i="1" spc="-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Ap</a:t>
            </a:r>
            <a:r>
              <a:rPr sz="2000" i="1" spc="10" dirty="0">
                <a:latin typeface="Times New Roman"/>
                <a:cs typeface="Times New Roman"/>
              </a:rPr>
              <a:t>p</a:t>
            </a:r>
            <a:r>
              <a:rPr sz="2000" i="1" dirty="0">
                <a:latin typeface="Times New Roman"/>
                <a:cs typeface="Times New Roman"/>
              </a:rPr>
              <a:t>l</a:t>
            </a:r>
            <a:r>
              <a:rPr sz="2000" i="1" spc="-10" dirty="0">
                <a:latin typeface="Times New Roman"/>
                <a:cs typeface="Times New Roman"/>
              </a:rPr>
              <a:t>i</a:t>
            </a:r>
            <a:r>
              <a:rPr sz="2000" i="1" dirty="0">
                <a:latin typeface="Times New Roman"/>
                <a:cs typeface="Times New Roman"/>
              </a:rPr>
              <a:t>ed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M</a:t>
            </a:r>
            <a:r>
              <a:rPr sz="2000" i="1" spc="-10" dirty="0">
                <a:latin typeface="Times New Roman"/>
                <a:cs typeface="Times New Roman"/>
              </a:rPr>
              <a:t>i</a:t>
            </a:r>
            <a:r>
              <a:rPr sz="2000" i="1" dirty="0">
                <a:latin typeface="Times New Roman"/>
                <a:cs typeface="Times New Roman"/>
              </a:rPr>
              <a:t>c</a:t>
            </a:r>
            <a:r>
              <a:rPr sz="2000" i="1" spc="-75" dirty="0">
                <a:latin typeface="Times New Roman"/>
                <a:cs typeface="Times New Roman"/>
              </a:rPr>
              <a:t>r</a:t>
            </a:r>
            <a:r>
              <a:rPr sz="2000" i="1" dirty="0">
                <a:latin typeface="Times New Roman"/>
                <a:cs typeface="Times New Roman"/>
              </a:rPr>
              <a:t>o</a:t>
            </a:r>
            <a:r>
              <a:rPr sz="2000" i="1" spc="10" dirty="0">
                <a:latin typeface="Times New Roman"/>
                <a:cs typeface="Times New Roman"/>
              </a:rPr>
              <a:t>b</a:t>
            </a:r>
            <a:r>
              <a:rPr sz="2000" i="1" dirty="0">
                <a:latin typeface="Times New Roman"/>
                <a:cs typeface="Times New Roman"/>
              </a:rPr>
              <a:t>iol</a:t>
            </a:r>
            <a:r>
              <a:rPr sz="2000" i="1" spc="-10" dirty="0">
                <a:latin typeface="Times New Roman"/>
                <a:cs typeface="Times New Roman"/>
              </a:rPr>
              <a:t>o</a:t>
            </a:r>
            <a:r>
              <a:rPr sz="2000" i="1" dirty="0">
                <a:latin typeface="Times New Roman"/>
                <a:cs typeface="Times New Roman"/>
              </a:rPr>
              <a:t>gy</a:t>
            </a:r>
            <a:r>
              <a:rPr sz="2000" i="1" spc="-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f</a:t>
            </a:r>
            <a:r>
              <a:rPr sz="2000" i="1" spc="-80" dirty="0">
                <a:latin typeface="Times New Roman"/>
                <a:cs typeface="Times New Roman"/>
              </a:rPr>
              <a:t>r</a:t>
            </a:r>
            <a:r>
              <a:rPr sz="2000" i="1" dirty="0">
                <a:latin typeface="Times New Roman"/>
                <a:cs typeface="Times New Roman"/>
              </a:rPr>
              <a:t>om I</a:t>
            </a:r>
            <a:r>
              <a:rPr sz="2000" i="1" spc="5" dirty="0">
                <a:latin typeface="Times New Roman"/>
                <a:cs typeface="Times New Roman"/>
              </a:rPr>
              <a:t>n</a:t>
            </a:r>
            <a:r>
              <a:rPr sz="2000" i="1" dirty="0">
                <a:latin typeface="Times New Roman"/>
                <a:cs typeface="Times New Roman"/>
              </a:rPr>
              <a:t>dian</a:t>
            </a:r>
            <a:r>
              <a:rPr sz="2000" i="1" spc="-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I</a:t>
            </a:r>
            <a:r>
              <a:rPr sz="2000" i="1" spc="5" dirty="0">
                <a:latin typeface="Times New Roman"/>
                <a:cs typeface="Times New Roman"/>
              </a:rPr>
              <a:t>n</a:t>
            </a:r>
            <a:r>
              <a:rPr sz="2000" i="1" dirty="0">
                <a:latin typeface="Times New Roman"/>
                <a:cs typeface="Times New Roman"/>
              </a:rPr>
              <a:t>st</a:t>
            </a:r>
            <a:r>
              <a:rPr sz="2000" i="1" spc="-10" dirty="0">
                <a:latin typeface="Times New Roman"/>
                <a:cs typeface="Times New Roman"/>
              </a:rPr>
              <a:t>i</a:t>
            </a:r>
            <a:r>
              <a:rPr sz="2000" i="1" dirty="0">
                <a:latin typeface="Times New Roman"/>
                <a:cs typeface="Times New Roman"/>
              </a:rPr>
              <a:t>tute</a:t>
            </a:r>
            <a:r>
              <a:rPr sz="2000" i="1" spc="-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of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spc="-180" dirty="0">
                <a:latin typeface="Times New Roman"/>
                <a:cs typeface="Times New Roman"/>
              </a:rPr>
              <a:t>T</a:t>
            </a:r>
            <a:r>
              <a:rPr sz="2000" i="1" dirty="0">
                <a:latin typeface="Times New Roman"/>
                <a:cs typeface="Times New Roman"/>
              </a:rPr>
              <a:t>ech</a:t>
            </a:r>
            <a:r>
              <a:rPr sz="2000" i="1" spc="5" dirty="0">
                <a:latin typeface="Times New Roman"/>
                <a:cs typeface="Times New Roman"/>
              </a:rPr>
              <a:t>n</a:t>
            </a:r>
            <a:r>
              <a:rPr sz="2000" i="1" dirty="0">
                <a:latin typeface="Times New Roman"/>
                <a:cs typeface="Times New Roman"/>
              </a:rPr>
              <a:t>ology</a:t>
            </a:r>
            <a:r>
              <a:rPr sz="2000" i="1" spc="-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Delhi,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N</a:t>
            </a:r>
            <a:r>
              <a:rPr sz="2000" i="1" spc="-10" dirty="0">
                <a:latin typeface="Times New Roman"/>
                <a:cs typeface="Times New Roman"/>
              </a:rPr>
              <a:t>e</a:t>
            </a:r>
            <a:r>
              <a:rPr sz="2000" i="1" dirty="0">
                <a:latin typeface="Times New Roman"/>
                <a:cs typeface="Times New Roman"/>
              </a:rPr>
              <a:t>w Delhi,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I</a:t>
            </a:r>
            <a:r>
              <a:rPr sz="2000" i="1" spc="5" dirty="0">
                <a:latin typeface="Times New Roman"/>
                <a:cs typeface="Times New Roman"/>
              </a:rPr>
              <a:t>n</a:t>
            </a:r>
            <a:r>
              <a:rPr sz="2000" i="1" dirty="0">
                <a:latin typeface="Times New Roman"/>
                <a:cs typeface="Times New Roman"/>
              </a:rPr>
              <a:t>dia</a:t>
            </a:r>
            <a:r>
              <a:rPr sz="2000" i="1" spc="-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whe</a:t>
            </a:r>
            <a:r>
              <a:rPr sz="2000" i="1" spc="-75" dirty="0">
                <a:latin typeface="Times New Roman"/>
                <a:cs typeface="Times New Roman"/>
              </a:rPr>
              <a:t>r</a:t>
            </a:r>
            <a:r>
              <a:rPr sz="2000" i="1" dirty="0">
                <a:latin typeface="Times New Roman"/>
                <a:cs typeface="Times New Roman"/>
              </a:rPr>
              <a:t>e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he s</a:t>
            </a:r>
            <a:r>
              <a:rPr sz="2000" i="1" spc="-10" dirty="0">
                <a:latin typeface="Times New Roman"/>
                <a:cs typeface="Times New Roman"/>
              </a:rPr>
              <a:t>t</a:t>
            </a:r>
            <a:r>
              <a:rPr sz="2000" i="1" dirty="0">
                <a:latin typeface="Times New Roman"/>
                <a:cs typeface="Times New Roman"/>
              </a:rPr>
              <a:t>u</a:t>
            </a:r>
            <a:r>
              <a:rPr sz="2000" i="1" spc="10" dirty="0">
                <a:latin typeface="Times New Roman"/>
                <a:cs typeface="Times New Roman"/>
              </a:rPr>
              <a:t>d</a:t>
            </a:r>
            <a:r>
              <a:rPr sz="2000" i="1" dirty="0">
                <a:latin typeface="Times New Roman"/>
                <a:cs typeface="Times New Roman"/>
              </a:rPr>
              <a:t>i</a:t>
            </a:r>
            <a:r>
              <a:rPr sz="2000" i="1" spc="-10" dirty="0">
                <a:latin typeface="Times New Roman"/>
                <a:cs typeface="Times New Roman"/>
              </a:rPr>
              <a:t>e</a:t>
            </a:r>
            <a:r>
              <a:rPr sz="2000" i="1" dirty="0">
                <a:latin typeface="Times New Roman"/>
                <a:cs typeface="Times New Roman"/>
              </a:rPr>
              <a:t>d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the a</a:t>
            </a:r>
            <a:r>
              <a:rPr sz="2000" i="1" spc="5" dirty="0">
                <a:latin typeface="Times New Roman"/>
                <a:cs typeface="Times New Roman"/>
              </a:rPr>
              <a:t>n</a:t>
            </a:r>
            <a:r>
              <a:rPr sz="2000" i="1" dirty="0">
                <a:latin typeface="Times New Roman"/>
                <a:cs typeface="Times New Roman"/>
              </a:rPr>
              <a:t>t</a:t>
            </a:r>
            <a:r>
              <a:rPr sz="2000" i="1" spc="-15" dirty="0">
                <a:latin typeface="Times New Roman"/>
                <a:cs typeface="Times New Roman"/>
              </a:rPr>
              <a:t>i</a:t>
            </a:r>
            <a:r>
              <a:rPr sz="2000" i="1" dirty="0">
                <a:latin typeface="Times New Roman"/>
                <a:cs typeface="Times New Roman"/>
              </a:rPr>
              <a:t>mic</a:t>
            </a:r>
            <a:r>
              <a:rPr sz="2000" i="1" spc="-80" dirty="0">
                <a:latin typeface="Times New Roman"/>
                <a:cs typeface="Times New Roman"/>
              </a:rPr>
              <a:t>r</a:t>
            </a:r>
            <a:r>
              <a:rPr sz="2000" i="1" dirty="0">
                <a:latin typeface="Times New Roman"/>
                <a:cs typeface="Times New Roman"/>
              </a:rPr>
              <a:t>ob</a:t>
            </a:r>
            <a:r>
              <a:rPr sz="2000" i="1" spc="-10" dirty="0">
                <a:latin typeface="Times New Roman"/>
                <a:cs typeface="Times New Roman"/>
              </a:rPr>
              <a:t>ia</a:t>
            </a:r>
            <a:r>
              <a:rPr sz="2000" i="1" dirty="0">
                <a:latin typeface="Times New Roman"/>
                <a:cs typeface="Times New Roman"/>
              </a:rPr>
              <a:t>l</a:t>
            </a:r>
            <a:r>
              <a:rPr sz="2000" i="1" spc="-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p</a:t>
            </a:r>
            <a:r>
              <a:rPr sz="2000" i="1" spc="5" dirty="0">
                <a:latin typeface="Times New Roman"/>
                <a:cs typeface="Times New Roman"/>
              </a:rPr>
              <a:t>o</a:t>
            </a:r>
            <a:r>
              <a:rPr sz="2000" i="1" dirty="0">
                <a:latin typeface="Times New Roman"/>
                <a:cs typeface="Times New Roman"/>
              </a:rPr>
              <a:t>t</a:t>
            </a:r>
            <a:r>
              <a:rPr sz="2000" i="1" spc="-10" dirty="0">
                <a:latin typeface="Times New Roman"/>
                <a:cs typeface="Times New Roman"/>
              </a:rPr>
              <a:t>e</a:t>
            </a:r>
            <a:r>
              <a:rPr sz="2000" i="1" dirty="0">
                <a:latin typeface="Times New Roman"/>
                <a:cs typeface="Times New Roman"/>
              </a:rPr>
              <a:t>nt</a:t>
            </a:r>
            <a:r>
              <a:rPr sz="2000" i="1" spc="-10" dirty="0">
                <a:latin typeface="Times New Roman"/>
                <a:cs typeface="Times New Roman"/>
              </a:rPr>
              <a:t>i</a:t>
            </a:r>
            <a:r>
              <a:rPr sz="2000" i="1" dirty="0">
                <a:latin typeface="Times New Roman"/>
                <a:cs typeface="Times New Roman"/>
              </a:rPr>
              <a:t>al</a:t>
            </a:r>
            <a:r>
              <a:rPr sz="2000" i="1" spc="-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of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di</a:t>
            </a:r>
            <a:r>
              <a:rPr sz="2000" i="1" spc="-10" dirty="0">
                <a:latin typeface="Times New Roman"/>
                <a:cs typeface="Times New Roman"/>
              </a:rPr>
              <a:t>f</a:t>
            </a:r>
            <a:r>
              <a:rPr sz="2000" i="1" dirty="0">
                <a:latin typeface="Times New Roman"/>
                <a:cs typeface="Times New Roman"/>
              </a:rPr>
              <a:t>f</a:t>
            </a:r>
            <a:r>
              <a:rPr sz="2000" i="1" spc="-10" dirty="0">
                <a:latin typeface="Times New Roman"/>
                <a:cs typeface="Times New Roman"/>
              </a:rPr>
              <a:t>e</a:t>
            </a:r>
            <a:r>
              <a:rPr sz="2000" i="1" spc="-75" dirty="0">
                <a:latin typeface="Times New Roman"/>
                <a:cs typeface="Times New Roman"/>
              </a:rPr>
              <a:t>r</a:t>
            </a:r>
            <a:r>
              <a:rPr sz="2000" i="1" dirty="0">
                <a:latin typeface="Times New Roman"/>
                <a:cs typeface="Times New Roman"/>
              </a:rPr>
              <a:t>ent</a:t>
            </a:r>
            <a:r>
              <a:rPr sz="2000" i="1" spc="-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p</a:t>
            </a:r>
            <a:r>
              <a:rPr sz="2000" i="1" spc="5" dirty="0">
                <a:latin typeface="Times New Roman"/>
                <a:cs typeface="Times New Roman"/>
              </a:rPr>
              <a:t>h</a:t>
            </a:r>
            <a:r>
              <a:rPr sz="2000" i="1" dirty="0">
                <a:latin typeface="Times New Roman"/>
                <a:cs typeface="Times New Roman"/>
              </a:rPr>
              <a:t>y</a:t>
            </a:r>
            <a:r>
              <a:rPr sz="2000" i="1" spc="-10" dirty="0">
                <a:latin typeface="Times New Roman"/>
                <a:cs typeface="Times New Roman"/>
              </a:rPr>
              <a:t>t</a:t>
            </a:r>
            <a:r>
              <a:rPr sz="2000" i="1" dirty="0">
                <a:latin typeface="Times New Roman"/>
                <a:cs typeface="Times New Roman"/>
              </a:rPr>
              <a:t>ochemi</a:t>
            </a:r>
            <a:r>
              <a:rPr sz="2000" i="1" spc="-10" dirty="0">
                <a:latin typeface="Times New Roman"/>
                <a:cs typeface="Times New Roman"/>
              </a:rPr>
              <a:t>ca</a:t>
            </a:r>
            <a:r>
              <a:rPr sz="2000" i="1" dirty="0">
                <a:latin typeface="Times New Roman"/>
                <a:cs typeface="Times New Roman"/>
              </a:rPr>
              <a:t>ls</a:t>
            </a:r>
            <a:r>
              <a:rPr sz="2000" i="1" spc="-5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a</a:t>
            </a:r>
            <a:r>
              <a:rPr sz="2000" i="1" spc="5" dirty="0">
                <a:latin typeface="Times New Roman"/>
                <a:cs typeface="Times New Roman"/>
              </a:rPr>
              <a:t>g</a:t>
            </a:r>
            <a:r>
              <a:rPr sz="2000" i="1" dirty="0">
                <a:latin typeface="Times New Roman"/>
                <a:cs typeface="Times New Roman"/>
              </a:rPr>
              <a:t>ainst</a:t>
            </a:r>
            <a:r>
              <a:rPr sz="2000" i="1" spc="-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food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sp</a:t>
            </a:r>
            <a:r>
              <a:rPr sz="2000" i="1" spc="5" dirty="0">
                <a:latin typeface="Times New Roman"/>
                <a:cs typeface="Times New Roman"/>
              </a:rPr>
              <a:t>o</a:t>
            </a:r>
            <a:r>
              <a:rPr sz="2000" i="1" dirty="0">
                <a:latin typeface="Times New Roman"/>
                <a:cs typeface="Times New Roman"/>
              </a:rPr>
              <a:t>i</a:t>
            </a:r>
            <a:r>
              <a:rPr sz="2000" i="1" spc="-15" dirty="0">
                <a:latin typeface="Times New Roman"/>
                <a:cs typeface="Times New Roman"/>
              </a:rPr>
              <a:t>l</a:t>
            </a:r>
            <a:r>
              <a:rPr sz="2000" i="1" dirty="0">
                <a:latin typeface="Times New Roman"/>
                <a:cs typeface="Times New Roman"/>
              </a:rPr>
              <a:t>ing</a:t>
            </a:r>
            <a:r>
              <a:rPr sz="2000" i="1" spc="-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a</a:t>
            </a:r>
            <a:r>
              <a:rPr sz="2000" i="1" spc="5" dirty="0">
                <a:latin typeface="Times New Roman"/>
                <a:cs typeface="Times New Roman"/>
              </a:rPr>
              <a:t>n</a:t>
            </a:r>
            <a:r>
              <a:rPr sz="2000" i="1" dirty="0">
                <a:latin typeface="Times New Roman"/>
                <a:cs typeface="Times New Roman"/>
              </a:rPr>
              <a:t>d disease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ca</a:t>
            </a:r>
            <a:r>
              <a:rPr sz="2000" i="1" spc="5" dirty="0">
                <a:latin typeface="Times New Roman"/>
                <a:cs typeface="Times New Roman"/>
              </a:rPr>
              <a:t>u</a:t>
            </a:r>
            <a:r>
              <a:rPr sz="2000" i="1" dirty="0">
                <a:latin typeface="Times New Roman"/>
                <a:cs typeface="Times New Roman"/>
              </a:rPr>
              <a:t>sing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mic</a:t>
            </a:r>
            <a:r>
              <a:rPr sz="2000" i="1" spc="-75" dirty="0">
                <a:latin typeface="Times New Roman"/>
                <a:cs typeface="Times New Roman"/>
              </a:rPr>
              <a:t>r</a:t>
            </a:r>
            <a:r>
              <a:rPr sz="2000" i="1" dirty="0">
                <a:latin typeface="Times New Roman"/>
                <a:cs typeface="Times New Roman"/>
              </a:rPr>
              <a:t>o</a:t>
            </a:r>
            <a:r>
              <a:rPr sz="2000" i="1" spc="10" dirty="0">
                <a:latin typeface="Times New Roman"/>
                <a:cs typeface="Times New Roman"/>
              </a:rPr>
              <a:t>o</a:t>
            </a:r>
            <a:r>
              <a:rPr sz="2000" i="1" spc="-75" dirty="0">
                <a:latin typeface="Times New Roman"/>
                <a:cs typeface="Times New Roman"/>
              </a:rPr>
              <a:t>r</a:t>
            </a:r>
            <a:r>
              <a:rPr sz="2000" i="1" dirty="0">
                <a:latin typeface="Times New Roman"/>
                <a:cs typeface="Times New Roman"/>
              </a:rPr>
              <a:t>g</a:t>
            </a:r>
            <a:r>
              <a:rPr sz="2000" i="1" spc="-15" dirty="0">
                <a:latin typeface="Times New Roman"/>
                <a:cs typeface="Times New Roman"/>
              </a:rPr>
              <a:t>a</a:t>
            </a:r>
            <a:r>
              <a:rPr sz="2000" i="1" dirty="0">
                <a:latin typeface="Times New Roman"/>
                <a:cs typeface="Times New Roman"/>
              </a:rPr>
              <a:t>ni</a:t>
            </a:r>
            <a:r>
              <a:rPr sz="2000" i="1" spc="-10" dirty="0">
                <a:latin typeface="Times New Roman"/>
                <a:cs typeface="Times New Roman"/>
              </a:rPr>
              <a:t>s</a:t>
            </a:r>
            <a:r>
              <a:rPr sz="2000" i="1" dirty="0">
                <a:latin typeface="Times New Roman"/>
                <a:cs typeface="Times New Roman"/>
              </a:rPr>
              <a:t>ms</a:t>
            </a:r>
            <a:r>
              <a:rPr sz="2000" i="1" spc="-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in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i</a:t>
            </a:r>
            <a:r>
              <a:rPr sz="2000" i="1" spc="10" dirty="0">
                <a:latin typeface="Times New Roman"/>
                <a:cs typeface="Times New Roman"/>
              </a:rPr>
              <a:t>n</a:t>
            </a:r>
            <a:r>
              <a:rPr sz="2000" i="1" dirty="0">
                <a:latin typeface="Times New Roman"/>
                <a:cs typeface="Times New Roman"/>
              </a:rPr>
              <a:t>-v</a:t>
            </a:r>
            <a:r>
              <a:rPr sz="2000" i="1" spc="-10" dirty="0">
                <a:latin typeface="Times New Roman"/>
                <a:cs typeface="Times New Roman"/>
              </a:rPr>
              <a:t>i</a:t>
            </a:r>
            <a:r>
              <a:rPr sz="2000" i="1" dirty="0">
                <a:latin typeface="Times New Roman"/>
                <a:cs typeface="Times New Roman"/>
              </a:rPr>
              <a:t>vo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a</a:t>
            </a:r>
            <a:r>
              <a:rPr sz="2000" i="1" spc="10" dirty="0">
                <a:latin typeface="Times New Roman"/>
                <a:cs typeface="Times New Roman"/>
              </a:rPr>
              <a:t>n</a:t>
            </a:r>
            <a:r>
              <a:rPr sz="2000" i="1" dirty="0">
                <a:latin typeface="Times New Roman"/>
                <a:cs typeface="Times New Roman"/>
              </a:rPr>
              <a:t>d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in-v</a:t>
            </a:r>
            <a:r>
              <a:rPr sz="2000" i="1" spc="-10" dirty="0">
                <a:latin typeface="Times New Roman"/>
                <a:cs typeface="Times New Roman"/>
              </a:rPr>
              <a:t>i</a:t>
            </a:r>
            <a:r>
              <a:rPr sz="2000" i="1" dirty="0">
                <a:latin typeface="Times New Roman"/>
                <a:cs typeface="Times New Roman"/>
              </a:rPr>
              <a:t>t</a:t>
            </a:r>
            <a:r>
              <a:rPr sz="2000" i="1" spc="-80" dirty="0">
                <a:latin typeface="Times New Roman"/>
                <a:cs typeface="Times New Roman"/>
              </a:rPr>
              <a:t>r</a:t>
            </a:r>
            <a:r>
              <a:rPr sz="2000" i="1" dirty="0">
                <a:latin typeface="Times New Roman"/>
                <a:cs typeface="Times New Roman"/>
              </a:rPr>
              <a:t>o</a:t>
            </a:r>
            <a:r>
              <a:rPr sz="2000" i="1" spc="-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food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m</a:t>
            </a:r>
            <a:r>
              <a:rPr sz="2000" i="1" spc="10" dirty="0">
                <a:latin typeface="Times New Roman"/>
                <a:cs typeface="Times New Roman"/>
              </a:rPr>
              <a:t>o</a:t>
            </a:r>
            <a:r>
              <a:rPr sz="2000" i="1" dirty="0">
                <a:latin typeface="Times New Roman"/>
                <a:cs typeface="Times New Roman"/>
              </a:rPr>
              <a:t>dels.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D</a:t>
            </a:r>
            <a:r>
              <a:rPr sz="2000" i="1" spc="10" dirty="0">
                <a:latin typeface="Times New Roman"/>
                <a:cs typeface="Times New Roman"/>
              </a:rPr>
              <a:t>u</a:t>
            </a:r>
            <a:r>
              <a:rPr sz="2000" i="1" dirty="0">
                <a:latin typeface="Times New Roman"/>
                <a:cs typeface="Times New Roman"/>
              </a:rPr>
              <a:t>ring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his Ph</a:t>
            </a:r>
            <a:r>
              <a:rPr sz="2000" i="1" spc="5" dirty="0">
                <a:latin typeface="Times New Roman"/>
                <a:cs typeface="Times New Roman"/>
              </a:rPr>
              <a:t>D</a:t>
            </a:r>
            <a:r>
              <a:rPr sz="2000" i="1" dirty="0">
                <a:latin typeface="Times New Roman"/>
                <a:cs typeface="Times New Roman"/>
              </a:rPr>
              <a:t>, he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was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aw</a:t>
            </a:r>
            <a:r>
              <a:rPr sz="2000" i="1" spc="5" dirty="0">
                <a:latin typeface="Times New Roman"/>
                <a:cs typeface="Times New Roman"/>
              </a:rPr>
              <a:t>a</a:t>
            </a:r>
            <a:r>
              <a:rPr sz="2000" i="1" spc="-75" dirty="0">
                <a:latin typeface="Times New Roman"/>
                <a:cs typeface="Times New Roman"/>
              </a:rPr>
              <a:t>r</a:t>
            </a:r>
            <a:r>
              <a:rPr sz="2000" i="1" dirty="0">
                <a:latin typeface="Times New Roman"/>
                <a:cs typeface="Times New Roman"/>
              </a:rPr>
              <a:t>ded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for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Eu</a:t>
            </a:r>
            <a:r>
              <a:rPr sz="2000" i="1" spc="-70" dirty="0">
                <a:latin typeface="Times New Roman"/>
                <a:cs typeface="Times New Roman"/>
              </a:rPr>
              <a:t>r</a:t>
            </a:r>
            <a:r>
              <a:rPr sz="2000" i="1" dirty="0">
                <a:latin typeface="Times New Roman"/>
                <a:cs typeface="Times New Roman"/>
              </a:rPr>
              <a:t>o</a:t>
            </a:r>
            <a:r>
              <a:rPr sz="2000" i="1" spc="10" dirty="0">
                <a:latin typeface="Times New Roman"/>
                <a:cs typeface="Times New Roman"/>
              </a:rPr>
              <a:t>p</a:t>
            </a:r>
            <a:r>
              <a:rPr sz="2000" i="1" dirty="0">
                <a:latin typeface="Times New Roman"/>
                <a:cs typeface="Times New Roman"/>
              </a:rPr>
              <a:t>ean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gra</a:t>
            </a:r>
            <a:r>
              <a:rPr sz="2000" i="1" spc="10" dirty="0">
                <a:latin typeface="Times New Roman"/>
                <a:cs typeface="Times New Roman"/>
              </a:rPr>
              <a:t>n</a:t>
            </a:r>
            <a:r>
              <a:rPr sz="2000" i="1" dirty="0">
                <a:latin typeface="Times New Roman"/>
                <a:cs typeface="Times New Roman"/>
              </a:rPr>
              <a:t>t</a:t>
            </a:r>
            <a:r>
              <a:rPr sz="2000" i="1" spc="-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‘Er</a:t>
            </a:r>
            <a:r>
              <a:rPr sz="2000" i="1" spc="5" dirty="0">
                <a:latin typeface="Times New Roman"/>
                <a:cs typeface="Times New Roman"/>
              </a:rPr>
              <a:t>a</a:t>
            </a:r>
            <a:r>
              <a:rPr sz="2000" i="1" dirty="0">
                <a:latin typeface="Times New Roman"/>
                <a:cs typeface="Times New Roman"/>
              </a:rPr>
              <a:t>sm</a:t>
            </a:r>
            <a:r>
              <a:rPr sz="2000" i="1" spc="10" dirty="0">
                <a:latin typeface="Times New Roman"/>
                <a:cs typeface="Times New Roman"/>
              </a:rPr>
              <a:t>u</a:t>
            </a:r>
            <a:r>
              <a:rPr sz="2000" i="1" dirty="0">
                <a:latin typeface="Times New Roman"/>
                <a:cs typeface="Times New Roman"/>
              </a:rPr>
              <a:t>s</a:t>
            </a:r>
            <a:r>
              <a:rPr sz="2000" i="1" spc="-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Mu</a:t>
            </a:r>
            <a:r>
              <a:rPr sz="2000" i="1" spc="5" dirty="0">
                <a:latin typeface="Times New Roman"/>
                <a:cs typeface="Times New Roman"/>
              </a:rPr>
              <a:t>n</a:t>
            </a:r>
            <a:r>
              <a:rPr sz="2000" i="1" dirty="0">
                <a:latin typeface="Times New Roman"/>
                <a:cs typeface="Times New Roman"/>
              </a:rPr>
              <a:t>d</a:t>
            </a:r>
            <a:r>
              <a:rPr sz="2000" i="1" spc="10" dirty="0">
                <a:latin typeface="Times New Roman"/>
                <a:cs typeface="Times New Roman"/>
              </a:rPr>
              <a:t>u</a:t>
            </a:r>
            <a:r>
              <a:rPr sz="2000" i="1" dirty="0">
                <a:latin typeface="Times New Roman"/>
                <a:cs typeface="Times New Roman"/>
              </a:rPr>
              <a:t>s</a:t>
            </a:r>
            <a:r>
              <a:rPr sz="2000" i="1" spc="-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Cor</a:t>
            </a:r>
            <a:r>
              <a:rPr sz="2000" i="1" spc="5" dirty="0">
                <a:latin typeface="Times New Roman"/>
                <a:cs typeface="Times New Roman"/>
              </a:rPr>
              <a:t>p</a:t>
            </a:r>
            <a:r>
              <a:rPr sz="2000" i="1" dirty="0">
                <a:latin typeface="Times New Roman"/>
                <a:cs typeface="Times New Roman"/>
              </a:rPr>
              <a:t>orati</a:t>
            </a:r>
            <a:r>
              <a:rPr sz="2000" i="1" spc="-10" dirty="0">
                <a:latin typeface="Times New Roman"/>
                <a:cs typeface="Times New Roman"/>
              </a:rPr>
              <a:t>o</a:t>
            </a:r>
            <a:r>
              <a:rPr sz="2000" i="1" dirty="0">
                <a:latin typeface="Times New Roman"/>
                <a:cs typeface="Times New Roman"/>
              </a:rPr>
              <a:t>n </a:t>
            </a:r>
            <a:r>
              <a:rPr sz="2000" i="1" spc="-114" dirty="0">
                <a:latin typeface="Times New Roman"/>
                <a:cs typeface="Times New Roman"/>
              </a:rPr>
              <a:t>W</a:t>
            </a:r>
            <a:r>
              <a:rPr sz="2000" i="1" dirty="0">
                <a:latin typeface="Times New Roman"/>
                <a:cs typeface="Times New Roman"/>
              </a:rPr>
              <a:t>indow’</a:t>
            </a:r>
            <a:r>
              <a:rPr sz="2000" i="1" spc="-254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for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d</a:t>
            </a:r>
            <a:r>
              <a:rPr sz="2000" i="1" spc="10" dirty="0">
                <a:latin typeface="Times New Roman"/>
                <a:cs typeface="Times New Roman"/>
              </a:rPr>
              <a:t>o</a:t>
            </a:r>
            <a:r>
              <a:rPr sz="2000" i="1" dirty="0">
                <a:latin typeface="Times New Roman"/>
                <a:cs typeface="Times New Roman"/>
              </a:rPr>
              <a:t>ing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p</a:t>
            </a:r>
            <a:r>
              <a:rPr sz="2000" i="1" spc="10" dirty="0">
                <a:latin typeface="Times New Roman"/>
                <a:cs typeface="Times New Roman"/>
              </a:rPr>
              <a:t>a</a:t>
            </a:r>
            <a:r>
              <a:rPr sz="2000" i="1" dirty="0">
                <a:latin typeface="Times New Roman"/>
                <a:cs typeface="Times New Roman"/>
              </a:rPr>
              <a:t>rt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of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his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thesis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work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in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U</a:t>
            </a:r>
            <a:r>
              <a:rPr sz="2000" i="1" spc="10" dirty="0">
                <a:latin typeface="Times New Roman"/>
                <a:cs typeface="Times New Roman"/>
              </a:rPr>
              <a:t>n</a:t>
            </a:r>
            <a:r>
              <a:rPr sz="2000" i="1" dirty="0">
                <a:latin typeface="Times New Roman"/>
                <a:cs typeface="Times New Roman"/>
              </a:rPr>
              <a:t>i</a:t>
            </a:r>
            <a:r>
              <a:rPr sz="2000" i="1" spc="-10" dirty="0">
                <a:latin typeface="Times New Roman"/>
                <a:cs typeface="Times New Roman"/>
              </a:rPr>
              <a:t>v</a:t>
            </a:r>
            <a:r>
              <a:rPr sz="2000" i="1" dirty="0">
                <a:latin typeface="Times New Roman"/>
                <a:cs typeface="Times New Roman"/>
              </a:rPr>
              <a:t>ersi</a:t>
            </a:r>
            <a:r>
              <a:rPr sz="2000" i="1" spc="-15" dirty="0">
                <a:latin typeface="Times New Roman"/>
                <a:cs typeface="Times New Roman"/>
              </a:rPr>
              <a:t>t</a:t>
            </a:r>
            <a:r>
              <a:rPr sz="2000" i="1" dirty="0">
                <a:latin typeface="Times New Roman"/>
                <a:cs typeface="Times New Roman"/>
              </a:rPr>
              <a:t>y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of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Bolog</a:t>
            </a:r>
            <a:r>
              <a:rPr sz="2000" i="1" spc="10" dirty="0">
                <a:latin typeface="Times New Roman"/>
                <a:cs typeface="Times New Roman"/>
              </a:rPr>
              <a:t>n</a:t>
            </a:r>
            <a:r>
              <a:rPr sz="2000" i="1" dirty="0">
                <a:latin typeface="Times New Roman"/>
                <a:cs typeface="Times New Roman"/>
              </a:rPr>
              <a:t>a,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Ital</a:t>
            </a:r>
            <a:r>
              <a:rPr sz="2000" i="1" spc="-114" dirty="0">
                <a:latin typeface="Times New Roman"/>
                <a:cs typeface="Times New Roman"/>
              </a:rPr>
              <a:t>y</a:t>
            </a:r>
            <a:r>
              <a:rPr sz="2000" i="1" dirty="0">
                <a:latin typeface="Times New Roman"/>
                <a:cs typeface="Times New Roman"/>
              </a:rPr>
              <a:t>.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His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work at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T</a:t>
            </a:r>
            <a:r>
              <a:rPr sz="2000" i="1" spc="5" dirty="0">
                <a:latin typeface="Times New Roman"/>
                <a:cs typeface="Times New Roman"/>
              </a:rPr>
              <a:t>h</a:t>
            </a:r>
            <a:r>
              <a:rPr sz="2000" i="1" dirty="0">
                <a:latin typeface="Times New Roman"/>
                <a:cs typeface="Times New Roman"/>
              </a:rPr>
              <a:t>e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u</a:t>
            </a:r>
            <a:r>
              <a:rPr sz="2000" i="1" spc="10" dirty="0">
                <a:latin typeface="Times New Roman"/>
                <a:cs typeface="Times New Roman"/>
              </a:rPr>
              <a:t>n</a:t>
            </a:r>
            <a:r>
              <a:rPr sz="2000" i="1" dirty="0">
                <a:latin typeface="Times New Roman"/>
                <a:cs typeface="Times New Roman"/>
              </a:rPr>
              <a:t>i</a:t>
            </a:r>
            <a:r>
              <a:rPr sz="2000" i="1" spc="-10" dirty="0">
                <a:latin typeface="Times New Roman"/>
                <a:cs typeface="Times New Roman"/>
              </a:rPr>
              <a:t>v</a:t>
            </a:r>
            <a:r>
              <a:rPr sz="2000" i="1" dirty="0">
                <a:latin typeface="Times New Roman"/>
                <a:cs typeface="Times New Roman"/>
              </a:rPr>
              <a:t>ersi</a:t>
            </a:r>
            <a:r>
              <a:rPr sz="2000" i="1" spc="-15" dirty="0">
                <a:latin typeface="Times New Roman"/>
                <a:cs typeface="Times New Roman"/>
              </a:rPr>
              <a:t>t</a:t>
            </a:r>
            <a:r>
              <a:rPr sz="2000" i="1" dirty="0">
                <a:latin typeface="Times New Roman"/>
                <a:cs typeface="Times New Roman"/>
              </a:rPr>
              <a:t>y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of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spc="-180" dirty="0">
                <a:latin typeface="Times New Roman"/>
                <a:cs typeface="Times New Roman"/>
              </a:rPr>
              <a:t>T</a:t>
            </a:r>
            <a:r>
              <a:rPr sz="2000" i="1" dirty="0">
                <a:latin typeface="Times New Roman"/>
                <a:cs typeface="Times New Roman"/>
              </a:rPr>
              <a:t>exas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MD</a:t>
            </a:r>
            <a:r>
              <a:rPr sz="2000" i="1" spc="-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An</a:t>
            </a:r>
            <a:r>
              <a:rPr sz="2000" i="1" spc="10" dirty="0">
                <a:latin typeface="Times New Roman"/>
                <a:cs typeface="Times New Roman"/>
              </a:rPr>
              <a:t>d</a:t>
            </a:r>
            <a:r>
              <a:rPr sz="2000" i="1" dirty="0">
                <a:latin typeface="Times New Roman"/>
                <a:cs typeface="Times New Roman"/>
              </a:rPr>
              <a:t>erson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Ca</a:t>
            </a:r>
            <a:r>
              <a:rPr sz="2000" i="1" spc="5" dirty="0">
                <a:latin typeface="Times New Roman"/>
                <a:cs typeface="Times New Roman"/>
              </a:rPr>
              <a:t>n</a:t>
            </a:r>
            <a:r>
              <a:rPr sz="2000" i="1" dirty="0">
                <a:latin typeface="Times New Roman"/>
                <a:cs typeface="Times New Roman"/>
              </a:rPr>
              <a:t>cer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C</a:t>
            </a:r>
            <a:r>
              <a:rPr sz="2000" i="1" spc="-10" dirty="0">
                <a:latin typeface="Times New Roman"/>
                <a:cs typeface="Times New Roman"/>
              </a:rPr>
              <a:t>e</a:t>
            </a:r>
            <a:r>
              <a:rPr sz="2000" i="1" dirty="0">
                <a:latin typeface="Times New Roman"/>
                <a:cs typeface="Times New Roman"/>
              </a:rPr>
              <a:t>nter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spc="-75" dirty="0">
                <a:latin typeface="Times New Roman"/>
                <a:cs typeface="Times New Roman"/>
              </a:rPr>
              <a:t>r</a:t>
            </a:r>
            <a:r>
              <a:rPr sz="2000" i="1" dirty="0">
                <a:latin typeface="Times New Roman"/>
                <a:cs typeface="Times New Roman"/>
              </a:rPr>
              <a:t>eveal</a:t>
            </a:r>
            <a:r>
              <a:rPr sz="2000" i="1" spc="-10" dirty="0">
                <a:latin typeface="Times New Roman"/>
                <a:cs typeface="Times New Roman"/>
              </a:rPr>
              <a:t>e</a:t>
            </a:r>
            <a:r>
              <a:rPr sz="2000" i="1" dirty="0">
                <a:latin typeface="Times New Roman"/>
                <a:cs typeface="Times New Roman"/>
              </a:rPr>
              <a:t>d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that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TNF exhibit p</a:t>
            </a:r>
            <a:r>
              <a:rPr sz="2000" i="1" spc="-70" dirty="0">
                <a:latin typeface="Times New Roman"/>
                <a:cs typeface="Times New Roman"/>
              </a:rPr>
              <a:t>r</a:t>
            </a:r>
            <a:r>
              <a:rPr sz="2000" i="1" spc="5" dirty="0">
                <a:latin typeface="Times New Roman"/>
                <a:cs typeface="Times New Roman"/>
              </a:rPr>
              <a:t>o</a:t>
            </a:r>
            <a:r>
              <a:rPr sz="2000" i="1" dirty="0">
                <a:latin typeface="Times New Roman"/>
                <a:cs typeface="Times New Roman"/>
              </a:rPr>
              <a:t>-i</a:t>
            </a:r>
            <a:r>
              <a:rPr sz="2000" i="1" spc="-15" dirty="0">
                <a:latin typeface="Times New Roman"/>
                <a:cs typeface="Times New Roman"/>
              </a:rPr>
              <a:t>n</a:t>
            </a:r>
            <a:r>
              <a:rPr sz="2000" i="1" dirty="0">
                <a:latin typeface="Times New Roman"/>
                <a:cs typeface="Times New Roman"/>
              </a:rPr>
              <a:t>f</a:t>
            </a:r>
            <a:r>
              <a:rPr sz="2000" i="1" spc="-15" dirty="0">
                <a:latin typeface="Times New Roman"/>
                <a:cs typeface="Times New Roman"/>
              </a:rPr>
              <a:t>l</a:t>
            </a:r>
            <a:r>
              <a:rPr sz="2000" i="1" spc="-10" dirty="0">
                <a:latin typeface="Times New Roman"/>
                <a:cs typeface="Times New Roman"/>
              </a:rPr>
              <a:t>a</a:t>
            </a:r>
            <a:r>
              <a:rPr sz="2000" i="1" dirty="0">
                <a:latin typeface="Times New Roman"/>
                <a:cs typeface="Times New Roman"/>
              </a:rPr>
              <a:t>mm</a:t>
            </a:r>
            <a:r>
              <a:rPr sz="2000" i="1" spc="-10" dirty="0">
                <a:latin typeface="Times New Roman"/>
                <a:cs typeface="Times New Roman"/>
              </a:rPr>
              <a:t>a</a:t>
            </a:r>
            <a:r>
              <a:rPr sz="2000" i="1" dirty="0">
                <a:latin typeface="Times New Roman"/>
                <a:cs typeface="Times New Roman"/>
              </a:rPr>
              <a:t>to</a:t>
            </a:r>
            <a:r>
              <a:rPr sz="2000" i="1" spc="-15" dirty="0">
                <a:latin typeface="Times New Roman"/>
                <a:cs typeface="Times New Roman"/>
              </a:rPr>
              <a:t>r</a:t>
            </a:r>
            <a:r>
              <a:rPr sz="2000" i="1" dirty="0">
                <a:latin typeface="Times New Roman"/>
                <a:cs typeface="Times New Roman"/>
              </a:rPr>
              <a:t>y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act</a:t>
            </a:r>
            <a:r>
              <a:rPr sz="2000" i="1" spc="-10" dirty="0">
                <a:latin typeface="Times New Roman"/>
                <a:cs typeface="Times New Roman"/>
              </a:rPr>
              <a:t>i</a:t>
            </a:r>
            <a:r>
              <a:rPr sz="2000" i="1" dirty="0">
                <a:latin typeface="Times New Roman"/>
                <a:cs typeface="Times New Roman"/>
              </a:rPr>
              <a:t>v</a:t>
            </a:r>
            <a:r>
              <a:rPr sz="2000" i="1" spc="-10" dirty="0">
                <a:latin typeface="Times New Roman"/>
                <a:cs typeface="Times New Roman"/>
              </a:rPr>
              <a:t>i</a:t>
            </a:r>
            <a:r>
              <a:rPr sz="2000" i="1" dirty="0">
                <a:latin typeface="Times New Roman"/>
                <a:cs typeface="Times New Roman"/>
              </a:rPr>
              <a:t>t</a:t>
            </a:r>
            <a:r>
              <a:rPr sz="2000" i="1" spc="-15" dirty="0">
                <a:latin typeface="Times New Roman"/>
                <a:cs typeface="Times New Roman"/>
              </a:rPr>
              <a:t>i</a:t>
            </a:r>
            <a:r>
              <a:rPr sz="2000" i="1" dirty="0">
                <a:latin typeface="Times New Roman"/>
                <a:cs typeface="Times New Roman"/>
              </a:rPr>
              <a:t>es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a</a:t>
            </a:r>
            <a:r>
              <a:rPr sz="2000" i="1" spc="5" dirty="0">
                <a:latin typeface="Times New Roman"/>
                <a:cs typeface="Times New Roman"/>
              </a:rPr>
              <a:t>n</a:t>
            </a:r>
            <a:r>
              <a:rPr sz="2000" i="1" dirty="0">
                <a:latin typeface="Times New Roman"/>
                <a:cs typeface="Times New Roman"/>
              </a:rPr>
              <a:t>d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m</a:t>
            </a:r>
            <a:r>
              <a:rPr sz="2000" i="1" spc="5" dirty="0">
                <a:latin typeface="Times New Roman"/>
                <a:cs typeface="Times New Roman"/>
              </a:rPr>
              <a:t>a</a:t>
            </a:r>
            <a:r>
              <a:rPr sz="2000" i="1" dirty="0">
                <a:latin typeface="Times New Roman"/>
                <a:cs typeface="Times New Roman"/>
              </a:rPr>
              <a:t>y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mediate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ca</a:t>
            </a:r>
            <a:r>
              <a:rPr sz="2000" i="1" spc="-75" dirty="0">
                <a:latin typeface="Times New Roman"/>
                <a:cs typeface="Times New Roman"/>
              </a:rPr>
              <a:t>r</a:t>
            </a:r>
            <a:r>
              <a:rPr sz="2000" i="1" dirty="0">
                <a:latin typeface="Times New Roman"/>
                <a:cs typeface="Times New Roman"/>
              </a:rPr>
              <a:t>c</a:t>
            </a:r>
            <a:r>
              <a:rPr sz="2000" i="1" spc="-10" dirty="0">
                <a:latin typeface="Times New Roman"/>
                <a:cs typeface="Times New Roman"/>
              </a:rPr>
              <a:t>i</a:t>
            </a:r>
            <a:r>
              <a:rPr sz="2000" i="1" dirty="0">
                <a:latin typeface="Times New Roman"/>
                <a:cs typeface="Times New Roman"/>
              </a:rPr>
              <a:t>n</a:t>
            </a:r>
            <a:r>
              <a:rPr sz="2000" i="1" spc="5" dirty="0">
                <a:latin typeface="Times New Roman"/>
                <a:cs typeface="Times New Roman"/>
              </a:rPr>
              <a:t>o</a:t>
            </a:r>
            <a:r>
              <a:rPr sz="2000" i="1" spc="-10" dirty="0">
                <a:latin typeface="Times New Roman"/>
                <a:cs typeface="Times New Roman"/>
              </a:rPr>
              <a:t>g</a:t>
            </a:r>
            <a:r>
              <a:rPr sz="2000" i="1" dirty="0">
                <a:latin typeface="Times New Roman"/>
                <a:cs typeface="Times New Roman"/>
              </a:rPr>
              <a:t>e</a:t>
            </a:r>
            <a:r>
              <a:rPr sz="2000" i="1" spc="-10" dirty="0">
                <a:latin typeface="Times New Roman"/>
                <a:cs typeface="Times New Roman"/>
              </a:rPr>
              <a:t>n</a:t>
            </a:r>
            <a:r>
              <a:rPr sz="2000" i="1" dirty="0">
                <a:latin typeface="Times New Roman"/>
                <a:cs typeface="Times New Roman"/>
              </a:rPr>
              <a:t>es</a:t>
            </a:r>
            <a:r>
              <a:rPr sz="2000" i="1" spc="-10" dirty="0">
                <a:latin typeface="Times New Roman"/>
                <a:cs typeface="Times New Roman"/>
              </a:rPr>
              <a:t>i</a:t>
            </a:r>
            <a:r>
              <a:rPr sz="2000" i="1" dirty="0">
                <a:latin typeface="Times New Roman"/>
                <a:cs typeface="Times New Roman"/>
              </a:rPr>
              <a:t>s</a:t>
            </a:r>
            <a:r>
              <a:rPr sz="2000" i="1" spc="-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th</a:t>
            </a:r>
            <a:r>
              <a:rPr sz="2000" i="1" spc="-75" dirty="0">
                <a:latin typeface="Times New Roman"/>
                <a:cs typeface="Times New Roman"/>
              </a:rPr>
              <a:t>r</a:t>
            </a:r>
            <a:r>
              <a:rPr sz="2000" i="1" dirty="0">
                <a:latin typeface="Times New Roman"/>
                <a:cs typeface="Times New Roman"/>
              </a:rPr>
              <a:t>o</a:t>
            </a:r>
            <a:r>
              <a:rPr sz="2000" i="1" spc="5" dirty="0">
                <a:latin typeface="Times New Roman"/>
                <a:cs typeface="Times New Roman"/>
              </a:rPr>
              <a:t>u</a:t>
            </a:r>
            <a:r>
              <a:rPr sz="2000" i="1" dirty="0">
                <a:latin typeface="Times New Roman"/>
                <a:cs typeface="Times New Roman"/>
              </a:rPr>
              <a:t>gh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the acti</a:t>
            </a:r>
            <a:r>
              <a:rPr sz="2000" i="1" spc="-10" dirty="0">
                <a:latin typeface="Times New Roman"/>
                <a:cs typeface="Times New Roman"/>
              </a:rPr>
              <a:t>v</a:t>
            </a:r>
            <a:r>
              <a:rPr sz="2000" i="1" dirty="0">
                <a:latin typeface="Times New Roman"/>
                <a:cs typeface="Times New Roman"/>
              </a:rPr>
              <a:t>ation</a:t>
            </a:r>
            <a:r>
              <a:rPr sz="2000" i="1" spc="-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of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a </a:t>
            </a:r>
            <a:r>
              <a:rPr sz="2000" i="1" spc="-10" dirty="0">
                <a:latin typeface="Times New Roman"/>
                <a:cs typeface="Times New Roman"/>
              </a:rPr>
              <a:t>t</a:t>
            </a:r>
            <a:r>
              <a:rPr sz="2000" i="1" dirty="0">
                <a:latin typeface="Times New Roman"/>
                <a:cs typeface="Times New Roman"/>
              </a:rPr>
              <a:t>ranscr</a:t>
            </a:r>
            <a:r>
              <a:rPr sz="2000" i="1" spc="-10" dirty="0">
                <a:latin typeface="Times New Roman"/>
                <a:cs typeface="Times New Roman"/>
              </a:rPr>
              <a:t>i</a:t>
            </a:r>
            <a:r>
              <a:rPr sz="2000" i="1" dirty="0">
                <a:latin typeface="Times New Roman"/>
                <a:cs typeface="Times New Roman"/>
              </a:rPr>
              <a:t>p</a:t>
            </a:r>
            <a:r>
              <a:rPr sz="2000" i="1" spc="-15" dirty="0">
                <a:latin typeface="Times New Roman"/>
                <a:cs typeface="Times New Roman"/>
              </a:rPr>
              <a:t>t</a:t>
            </a:r>
            <a:r>
              <a:rPr sz="2000" i="1" dirty="0">
                <a:latin typeface="Times New Roman"/>
                <a:cs typeface="Times New Roman"/>
              </a:rPr>
              <a:t>i</a:t>
            </a:r>
            <a:r>
              <a:rPr sz="2000" i="1" spc="-15" dirty="0">
                <a:latin typeface="Times New Roman"/>
                <a:cs typeface="Times New Roman"/>
              </a:rPr>
              <a:t>o</a:t>
            </a:r>
            <a:r>
              <a:rPr sz="2000" i="1" dirty="0">
                <a:latin typeface="Times New Roman"/>
                <a:cs typeface="Times New Roman"/>
              </a:rPr>
              <a:t>n</a:t>
            </a:r>
            <a:r>
              <a:rPr sz="2000" i="1" spc="-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factor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N</a:t>
            </a:r>
            <a:r>
              <a:rPr sz="2000" i="1" spc="5" dirty="0">
                <a:latin typeface="Times New Roman"/>
                <a:cs typeface="Times New Roman"/>
              </a:rPr>
              <a:t>F</a:t>
            </a:r>
            <a:r>
              <a:rPr sz="2000" i="1" dirty="0">
                <a:latin typeface="Times New Roman"/>
                <a:cs typeface="Times New Roman"/>
              </a:rPr>
              <a:t>-</a:t>
            </a:r>
            <a:r>
              <a:rPr sz="2000" i="1" spc="-5" dirty="0">
                <a:latin typeface="Times New Roman"/>
                <a:cs typeface="Times New Roman"/>
              </a:rPr>
              <a:t>κB</a:t>
            </a:r>
            <a:r>
              <a:rPr sz="2000" i="1" dirty="0">
                <a:latin typeface="Times New Roman"/>
                <a:cs typeface="Times New Roman"/>
              </a:rPr>
              <a:t>. The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ge</a:t>
            </a:r>
            <a:r>
              <a:rPr sz="2000" i="1" spc="5" dirty="0">
                <a:latin typeface="Times New Roman"/>
                <a:cs typeface="Times New Roman"/>
              </a:rPr>
              <a:t>n</a:t>
            </a:r>
            <a:r>
              <a:rPr sz="2000" i="1" dirty="0">
                <a:latin typeface="Times New Roman"/>
                <a:cs typeface="Times New Roman"/>
              </a:rPr>
              <a:t>e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p</a:t>
            </a:r>
            <a:r>
              <a:rPr sz="2000" i="1" spc="-70" dirty="0">
                <a:latin typeface="Times New Roman"/>
                <a:cs typeface="Times New Roman"/>
              </a:rPr>
              <a:t>r</a:t>
            </a:r>
            <a:r>
              <a:rPr sz="2000" i="1" dirty="0">
                <a:latin typeface="Times New Roman"/>
                <a:cs typeface="Times New Roman"/>
              </a:rPr>
              <a:t>o</a:t>
            </a:r>
            <a:r>
              <a:rPr sz="2000" i="1" spc="10" dirty="0">
                <a:latin typeface="Times New Roman"/>
                <a:cs typeface="Times New Roman"/>
              </a:rPr>
              <a:t>d</a:t>
            </a:r>
            <a:r>
              <a:rPr sz="2000" i="1" dirty="0">
                <a:latin typeface="Times New Roman"/>
                <a:cs typeface="Times New Roman"/>
              </a:rPr>
              <a:t>ucts</a:t>
            </a:r>
            <a:r>
              <a:rPr sz="2000" i="1" spc="-45" dirty="0">
                <a:latin typeface="Times New Roman"/>
                <a:cs typeface="Times New Roman"/>
              </a:rPr>
              <a:t> </a:t>
            </a:r>
            <a:r>
              <a:rPr sz="2000" i="1" spc="-75" dirty="0">
                <a:latin typeface="Times New Roman"/>
                <a:cs typeface="Times New Roman"/>
              </a:rPr>
              <a:t>r</a:t>
            </a:r>
            <a:r>
              <a:rPr sz="2000" i="1" dirty="0">
                <a:latin typeface="Times New Roman"/>
                <a:cs typeface="Times New Roman"/>
              </a:rPr>
              <a:t>eg</a:t>
            </a:r>
            <a:r>
              <a:rPr sz="2000" i="1" spc="5" dirty="0">
                <a:latin typeface="Times New Roman"/>
                <a:cs typeface="Times New Roman"/>
              </a:rPr>
              <a:t>u</a:t>
            </a:r>
            <a:r>
              <a:rPr sz="2000" i="1" dirty="0">
                <a:latin typeface="Times New Roman"/>
                <a:cs typeface="Times New Roman"/>
              </a:rPr>
              <a:t>lated</a:t>
            </a:r>
            <a:r>
              <a:rPr sz="2000" i="1" spc="-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by </a:t>
            </a:r>
            <a:r>
              <a:rPr sz="2000" i="1" spc="-10" dirty="0">
                <a:latin typeface="Times New Roman"/>
                <a:cs typeface="Times New Roman"/>
              </a:rPr>
              <a:t>N</a:t>
            </a:r>
            <a:r>
              <a:rPr sz="2000" i="1" spc="5" dirty="0">
                <a:latin typeface="Times New Roman"/>
                <a:cs typeface="Times New Roman"/>
              </a:rPr>
              <a:t>F</a:t>
            </a:r>
            <a:r>
              <a:rPr sz="2000" i="1" dirty="0">
                <a:latin typeface="Times New Roman"/>
                <a:cs typeface="Times New Roman"/>
              </a:rPr>
              <a:t>-</a:t>
            </a:r>
            <a:r>
              <a:rPr sz="2000" i="1" spc="-5" dirty="0">
                <a:latin typeface="Times New Roman"/>
                <a:cs typeface="Times New Roman"/>
              </a:rPr>
              <a:t>κB </a:t>
            </a:r>
            <a:r>
              <a:rPr sz="2000" i="1" dirty="0">
                <a:latin typeface="Times New Roman"/>
                <a:cs typeface="Times New Roman"/>
              </a:rPr>
              <a:t>h</a:t>
            </a:r>
            <a:r>
              <a:rPr sz="2000" i="1" spc="10" dirty="0">
                <a:latin typeface="Times New Roman"/>
                <a:cs typeface="Times New Roman"/>
              </a:rPr>
              <a:t>a</a:t>
            </a:r>
            <a:r>
              <a:rPr sz="2000" i="1" dirty="0">
                <a:latin typeface="Times New Roman"/>
                <a:cs typeface="Times New Roman"/>
              </a:rPr>
              <a:t>ve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n</a:t>
            </a:r>
            <a:r>
              <a:rPr sz="2000" i="1" spc="10" dirty="0">
                <a:latin typeface="Times New Roman"/>
                <a:cs typeface="Times New Roman"/>
              </a:rPr>
              <a:t>o</a:t>
            </a:r>
            <a:r>
              <a:rPr sz="2000" i="1" dirty="0">
                <a:latin typeface="Times New Roman"/>
                <a:cs typeface="Times New Roman"/>
              </a:rPr>
              <a:t>w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been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l</a:t>
            </a:r>
            <a:r>
              <a:rPr sz="2000" i="1" spc="-10" dirty="0">
                <a:latin typeface="Times New Roman"/>
                <a:cs typeface="Times New Roman"/>
              </a:rPr>
              <a:t>i</a:t>
            </a:r>
            <a:r>
              <a:rPr sz="2000" i="1" dirty="0">
                <a:latin typeface="Times New Roman"/>
                <a:cs typeface="Times New Roman"/>
              </a:rPr>
              <a:t>nked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to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ce</a:t>
            </a:r>
            <a:r>
              <a:rPr sz="2000" i="1" spc="-10" dirty="0">
                <a:latin typeface="Times New Roman"/>
                <a:cs typeface="Times New Roman"/>
              </a:rPr>
              <a:t>l</a:t>
            </a:r>
            <a:r>
              <a:rPr sz="2000" i="1" dirty="0">
                <a:latin typeface="Times New Roman"/>
                <a:cs typeface="Times New Roman"/>
              </a:rPr>
              <a:t>lular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tra</a:t>
            </a:r>
            <a:r>
              <a:rPr sz="2000" i="1" spc="5" dirty="0">
                <a:latin typeface="Times New Roman"/>
                <a:cs typeface="Times New Roman"/>
              </a:rPr>
              <a:t>n</a:t>
            </a:r>
            <a:r>
              <a:rPr sz="2000" i="1" dirty="0">
                <a:latin typeface="Times New Roman"/>
                <a:cs typeface="Times New Roman"/>
              </a:rPr>
              <a:t>sforma</a:t>
            </a:r>
            <a:r>
              <a:rPr sz="2000" i="1" spc="-15" dirty="0">
                <a:latin typeface="Times New Roman"/>
                <a:cs typeface="Times New Roman"/>
              </a:rPr>
              <a:t>t</a:t>
            </a:r>
            <a:r>
              <a:rPr sz="2000" i="1" dirty="0">
                <a:latin typeface="Times New Roman"/>
                <a:cs typeface="Times New Roman"/>
              </a:rPr>
              <a:t>i</a:t>
            </a:r>
            <a:r>
              <a:rPr sz="2000" i="1" spc="-15" dirty="0">
                <a:latin typeface="Times New Roman"/>
                <a:cs typeface="Times New Roman"/>
              </a:rPr>
              <a:t>o</a:t>
            </a:r>
            <a:r>
              <a:rPr sz="2000" i="1" dirty="0">
                <a:latin typeface="Times New Roman"/>
                <a:cs typeface="Times New Roman"/>
              </a:rPr>
              <a:t>n,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tum</a:t>
            </a:r>
            <a:r>
              <a:rPr sz="2000" i="1" spc="10" dirty="0">
                <a:latin typeface="Times New Roman"/>
                <a:cs typeface="Times New Roman"/>
              </a:rPr>
              <a:t>o</a:t>
            </a:r>
            <a:r>
              <a:rPr sz="2000" i="1" dirty="0">
                <a:latin typeface="Times New Roman"/>
                <a:cs typeface="Times New Roman"/>
              </a:rPr>
              <a:t>r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ce</a:t>
            </a:r>
            <a:r>
              <a:rPr sz="2000" i="1" spc="-10" dirty="0">
                <a:latin typeface="Times New Roman"/>
                <a:cs typeface="Times New Roman"/>
              </a:rPr>
              <a:t>l</a:t>
            </a:r>
            <a:r>
              <a:rPr sz="2000" i="1" dirty="0">
                <a:latin typeface="Times New Roman"/>
                <a:cs typeface="Times New Roman"/>
              </a:rPr>
              <a:t>l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surv</a:t>
            </a:r>
            <a:r>
              <a:rPr sz="2000" i="1" spc="-10" dirty="0">
                <a:latin typeface="Times New Roman"/>
                <a:cs typeface="Times New Roman"/>
              </a:rPr>
              <a:t>i</a:t>
            </a:r>
            <a:r>
              <a:rPr sz="2000" i="1" dirty="0">
                <a:latin typeface="Times New Roman"/>
                <a:cs typeface="Times New Roman"/>
              </a:rPr>
              <a:t>val,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p</a:t>
            </a:r>
            <a:r>
              <a:rPr sz="2000" i="1" spc="-70" dirty="0">
                <a:latin typeface="Times New Roman"/>
                <a:cs typeface="Times New Roman"/>
              </a:rPr>
              <a:t>r</a:t>
            </a:r>
            <a:r>
              <a:rPr sz="2000" i="1" dirty="0">
                <a:latin typeface="Times New Roman"/>
                <a:cs typeface="Times New Roman"/>
              </a:rPr>
              <a:t>oli</a:t>
            </a:r>
            <a:r>
              <a:rPr sz="2000" i="1" spc="-10" dirty="0">
                <a:latin typeface="Times New Roman"/>
                <a:cs typeface="Times New Roman"/>
              </a:rPr>
              <a:t>f</a:t>
            </a:r>
            <a:r>
              <a:rPr sz="2000" i="1" dirty="0">
                <a:latin typeface="Times New Roman"/>
                <a:cs typeface="Times New Roman"/>
              </a:rPr>
              <a:t>erat</a:t>
            </a:r>
            <a:r>
              <a:rPr sz="2000" i="1" spc="-20" dirty="0">
                <a:latin typeface="Times New Roman"/>
                <a:cs typeface="Times New Roman"/>
              </a:rPr>
              <a:t>i</a:t>
            </a:r>
            <a:r>
              <a:rPr sz="2000" i="1" dirty="0">
                <a:latin typeface="Times New Roman"/>
                <a:cs typeface="Times New Roman"/>
              </a:rPr>
              <a:t>on, invasion,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a</a:t>
            </a:r>
            <a:r>
              <a:rPr sz="2000" i="1" spc="10" dirty="0">
                <a:latin typeface="Times New Roman"/>
                <a:cs typeface="Times New Roman"/>
              </a:rPr>
              <a:t>n</a:t>
            </a:r>
            <a:r>
              <a:rPr sz="2000" i="1" dirty="0">
                <a:latin typeface="Times New Roman"/>
                <a:cs typeface="Times New Roman"/>
              </a:rPr>
              <a:t>giog</a:t>
            </a:r>
            <a:r>
              <a:rPr sz="2000" i="1" spc="-10" dirty="0">
                <a:latin typeface="Times New Roman"/>
                <a:cs typeface="Times New Roman"/>
              </a:rPr>
              <a:t>e</a:t>
            </a:r>
            <a:r>
              <a:rPr sz="2000" i="1" dirty="0">
                <a:latin typeface="Times New Roman"/>
                <a:cs typeface="Times New Roman"/>
              </a:rPr>
              <a:t>ne</a:t>
            </a:r>
            <a:r>
              <a:rPr sz="2000" i="1" spc="-10" dirty="0">
                <a:latin typeface="Times New Roman"/>
                <a:cs typeface="Times New Roman"/>
              </a:rPr>
              <a:t>s</a:t>
            </a:r>
            <a:r>
              <a:rPr sz="2000" i="1" dirty="0">
                <a:latin typeface="Times New Roman"/>
                <a:cs typeface="Times New Roman"/>
              </a:rPr>
              <a:t>is,</a:t>
            </a:r>
            <a:r>
              <a:rPr sz="2000" i="1" spc="-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metastasis,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che</a:t>
            </a:r>
            <a:r>
              <a:rPr sz="2000" i="1" spc="5" dirty="0">
                <a:latin typeface="Times New Roman"/>
                <a:cs typeface="Times New Roman"/>
              </a:rPr>
              <a:t>m</a:t>
            </a:r>
            <a:r>
              <a:rPr sz="2000" i="1" dirty="0">
                <a:latin typeface="Times New Roman"/>
                <a:cs typeface="Times New Roman"/>
              </a:rPr>
              <a:t>o</a:t>
            </a:r>
            <a:r>
              <a:rPr sz="2000" i="1" spc="-70" dirty="0">
                <a:latin typeface="Times New Roman"/>
                <a:cs typeface="Times New Roman"/>
              </a:rPr>
              <a:t>r</a:t>
            </a:r>
            <a:r>
              <a:rPr sz="2000" i="1" dirty="0">
                <a:latin typeface="Times New Roman"/>
                <a:cs typeface="Times New Roman"/>
              </a:rPr>
              <a:t>es</a:t>
            </a:r>
            <a:r>
              <a:rPr sz="2000" i="1" spc="-10" dirty="0">
                <a:latin typeface="Times New Roman"/>
                <a:cs typeface="Times New Roman"/>
              </a:rPr>
              <a:t>i</a:t>
            </a:r>
            <a:r>
              <a:rPr sz="2000" i="1" dirty="0">
                <a:latin typeface="Times New Roman"/>
                <a:cs typeface="Times New Roman"/>
              </a:rPr>
              <a:t>st</a:t>
            </a:r>
            <a:r>
              <a:rPr sz="2000" i="1" spc="-10" dirty="0">
                <a:latin typeface="Times New Roman"/>
                <a:cs typeface="Times New Roman"/>
              </a:rPr>
              <a:t>a</a:t>
            </a:r>
            <a:r>
              <a:rPr sz="2000" i="1" dirty="0">
                <a:latin typeface="Times New Roman"/>
                <a:cs typeface="Times New Roman"/>
              </a:rPr>
              <a:t>n</a:t>
            </a:r>
            <a:r>
              <a:rPr sz="2000" i="1" spc="-10" dirty="0">
                <a:latin typeface="Times New Roman"/>
                <a:cs typeface="Times New Roman"/>
              </a:rPr>
              <a:t>c</a:t>
            </a:r>
            <a:r>
              <a:rPr sz="2000" i="1" spc="-5" dirty="0">
                <a:latin typeface="Times New Roman"/>
                <a:cs typeface="Times New Roman"/>
              </a:rPr>
              <a:t>e</a:t>
            </a:r>
            <a:r>
              <a:rPr sz="2000" i="1" dirty="0">
                <a:latin typeface="Times New Roman"/>
                <a:cs typeface="Times New Roman"/>
              </a:rPr>
              <a:t>,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a</a:t>
            </a:r>
            <a:r>
              <a:rPr sz="2000" i="1" spc="10" dirty="0">
                <a:latin typeface="Times New Roman"/>
                <a:cs typeface="Times New Roman"/>
              </a:rPr>
              <a:t>n</a:t>
            </a:r>
            <a:r>
              <a:rPr sz="2000" i="1" dirty="0">
                <a:latin typeface="Times New Roman"/>
                <a:cs typeface="Times New Roman"/>
              </a:rPr>
              <a:t>d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radio</a:t>
            </a:r>
            <a:r>
              <a:rPr sz="2000" i="1" spc="-75" dirty="0">
                <a:latin typeface="Times New Roman"/>
                <a:cs typeface="Times New Roman"/>
              </a:rPr>
              <a:t>r</a:t>
            </a:r>
            <a:r>
              <a:rPr sz="2000" i="1" dirty="0">
                <a:latin typeface="Times New Roman"/>
                <a:cs typeface="Times New Roman"/>
              </a:rPr>
              <a:t>es</a:t>
            </a:r>
            <a:r>
              <a:rPr sz="2000" i="1" spc="-20" dirty="0">
                <a:latin typeface="Times New Roman"/>
                <a:cs typeface="Times New Roman"/>
              </a:rPr>
              <a:t>i</a:t>
            </a:r>
            <a:r>
              <a:rPr sz="2000" i="1" dirty="0">
                <a:latin typeface="Times New Roman"/>
                <a:cs typeface="Times New Roman"/>
              </a:rPr>
              <a:t>st</a:t>
            </a:r>
            <a:r>
              <a:rPr sz="2000" i="1" spc="-10" dirty="0">
                <a:latin typeface="Times New Roman"/>
                <a:cs typeface="Times New Roman"/>
              </a:rPr>
              <a:t>a</a:t>
            </a:r>
            <a:r>
              <a:rPr sz="2000" i="1" dirty="0">
                <a:latin typeface="Times New Roman"/>
                <a:cs typeface="Times New Roman"/>
              </a:rPr>
              <a:t>n</a:t>
            </a:r>
            <a:r>
              <a:rPr sz="2000" i="1" spc="-10" dirty="0">
                <a:latin typeface="Times New Roman"/>
                <a:cs typeface="Times New Roman"/>
              </a:rPr>
              <a:t>c</a:t>
            </a:r>
            <a:r>
              <a:rPr sz="2000" i="1" spc="5" dirty="0">
                <a:latin typeface="Times New Roman"/>
                <a:cs typeface="Times New Roman"/>
              </a:rPr>
              <a:t>e</a:t>
            </a:r>
            <a:r>
              <a:rPr sz="2000" i="1" dirty="0">
                <a:latin typeface="Times New Roman"/>
                <a:cs typeface="Times New Roman"/>
              </a:rPr>
              <a:t>.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Mostly ca</a:t>
            </a:r>
            <a:r>
              <a:rPr sz="2000" i="1" spc="-70" dirty="0">
                <a:latin typeface="Times New Roman"/>
                <a:cs typeface="Times New Roman"/>
              </a:rPr>
              <a:t>r</a:t>
            </a:r>
            <a:r>
              <a:rPr sz="2000" i="1" dirty="0">
                <a:latin typeface="Times New Roman"/>
                <a:cs typeface="Times New Roman"/>
              </a:rPr>
              <a:t>c</a:t>
            </a:r>
            <a:r>
              <a:rPr sz="2000" i="1" spc="-10" dirty="0">
                <a:latin typeface="Times New Roman"/>
                <a:cs typeface="Times New Roman"/>
              </a:rPr>
              <a:t>i</a:t>
            </a:r>
            <a:r>
              <a:rPr sz="2000" i="1" dirty="0">
                <a:latin typeface="Times New Roman"/>
                <a:cs typeface="Times New Roman"/>
              </a:rPr>
              <a:t>n</a:t>
            </a:r>
            <a:r>
              <a:rPr sz="2000" i="1" spc="10" dirty="0">
                <a:latin typeface="Times New Roman"/>
                <a:cs typeface="Times New Roman"/>
              </a:rPr>
              <a:t>o</a:t>
            </a:r>
            <a:r>
              <a:rPr sz="2000" i="1" dirty="0">
                <a:latin typeface="Times New Roman"/>
                <a:cs typeface="Times New Roman"/>
              </a:rPr>
              <a:t>g</a:t>
            </a:r>
            <a:r>
              <a:rPr sz="2000" i="1" spc="-10" dirty="0">
                <a:latin typeface="Times New Roman"/>
                <a:cs typeface="Times New Roman"/>
              </a:rPr>
              <a:t>e</a:t>
            </a:r>
            <a:r>
              <a:rPr sz="2000" i="1" dirty="0">
                <a:latin typeface="Times New Roman"/>
                <a:cs typeface="Times New Roman"/>
              </a:rPr>
              <a:t>ns,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tum</a:t>
            </a:r>
            <a:r>
              <a:rPr sz="2000" i="1" spc="10" dirty="0">
                <a:latin typeface="Times New Roman"/>
                <a:cs typeface="Times New Roman"/>
              </a:rPr>
              <a:t>o</a:t>
            </a:r>
            <a:r>
              <a:rPr sz="2000" i="1" dirty="0">
                <a:latin typeface="Times New Roman"/>
                <a:cs typeface="Times New Roman"/>
              </a:rPr>
              <a:t>r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p</a:t>
            </a:r>
            <a:r>
              <a:rPr sz="2000" i="1" spc="-70" dirty="0">
                <a:latin typeface="Times New Roman"/>
                <a:cs typeface="Times New Roman"/>
              </a:rPr>
              <a:t>r</a:t>
            </a:r>
            <a:r>
              <a:rPr sz="2000" i="1" dirty="0">
                <a:latin typeface="Times New Roman"/>
                <a:cs typeface="Times New Roman"/>
              </a:rPr>
              <a:t>o</a:t>
            </a:r>
            <a:r>
              <a:rPr sz="2000" i="1" spc="10" dirty="0">
                <a:latin typeface="Times New Roman"/>
                <a:cs typeface="Times New Roman"/>
              </a:rPr>
              <a:t>m</a:t>
            </a:r>
            <a:r>
              <a:rPr sz="2000" i="1" dirty="0">
                <a:latin typeface="Times New Roman"/>
                <a:cs typeface="Times New Roman"/>
              </a:rPr>
              <a:t>oters,</a:t>
            </a:r>
            <a:r>
              <a:rPr sz="2000" i="1" spc="-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g</a:t>
            </a:r>
            <a:r>
              <a:rPr sz="2000" i="1" spc="-70" dirty="0">
                <a:latin typeface="Times New Roman"/>
                <a:cs typeface="Times New Roman"/>
              </a:rPr>
              <a:t>r</a:t>
            </a:r>
            <a:r>
              <a:rPr sz="2000" i="1" dirty="0">
                <a:latin typeface="Times New Roman"/>
                <a:cs typeface="Times New Roman"/>
              </a:rPr>
              <a:t>owth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factors,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inf</a:t>
            </a:r>
            <a:r>
              <a:rPr sz="2000" i="1" spc="-10" dirty="0">
                <a:latin typeface="Times New Roman"/>
                <a:cs typeface="Times New Roman"/>
              </a:rPr>
              <a:t>l</a:t>
            </a:r>
            <a:r>
              <a:rPr sz="2000" i="1" dirty="0">
                <a:latin typeface="Times New Roman"/>
                <a:cs typeface="Times New Roman"/>
              </a:rPr>
              <a:t>a</a:t>
            </a:r>
            <a:r>
              <a:rPr sz="2000" i="1" spc="10" dirty="0">
                <a:latin typeface="Times New Roman"/>
                <a:cs typeface="Times New Roman"/>
              </a:rPr>
              <a:t>m</a:t>
            </a:r>
            <a:r>
              <a:rPr sz="2000" i="1" dirty="0">
                <a:latin typeface="Times New Roman"/>
                <a:cs typeface="Times New Roman"/>
              </a:rPr>
              <a:t>m</a:t>
            </a:r>
            <a:r>
              <a:rPr sz="2000" i="1" spc="10" dirty="0">
                <a:latin typeface="Times New Roman"/>
                <a:cs typeface="Times New Roman"/>
              </a:rPr>
              <a:t>a</a:t>
            </a:r>
            <a:r>
              <a:rPr sz="2000" i="1" dirty="0">
                <a:latin typeface="Times New Roman"/>
                <a:cs typeface="Times New Roman"/>
              </a:rPr>
              <a:t>t</a:t>
            </a:r>
            <a:r>
              <a:rPr sz="2000" i="1" spc="-15" dirty="0">
                <a:latin typeface="Times New Roman"/>
                <a:cs typeface="Times New Roman"/>
              </a:rPr>
              <a:t>o</a:t>
            </a:r>
            <a:r>
              <a:rPr sz="2000" i="1" dirty="0">
                <a:latin typeface="Times New Roman"/>
                <a:cs typeface="Times New Roman"/>
              </a:rPr>
              <a:t>ry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a</a:t>
            </a:r>
            <a:r>
              <a:rPr sz="2000" i="1" spc="10" dirty="0">
                <a:latin typeface="Times New Roman"/>
                <a:cs typeface="Times New Roman"/>
              </a:rPr>
              <a:t>g</a:t>
            </a:r>
            <a:r>
              <a:rPr sz="2000" i="1" dirty="0">
                <a:latin typeface="Times New Roman"/>
                <a:cs typeface="Times New Roman"/>
              </a:rPr>
              <a:t>ents, chem</a:t>
            </a:r>
            <a:r>
              <a:rPr sz="2000" i="1" spc="5" dirty="0">
                <a:latin typeface="Times New Roman"/>
                <a:cs typeface="Times New Roman"/>
              </a:rPr>
              <a:t>o</a:t>
            </a:r>
            <a:r>
              <a:rPr sz="2000" i="1" dirty="0">
                <a:latin typeface="Times New Roman"/>
                <a:cs typeface="Times New Roman"/>
              </a:rPr>
              <a:t>ther</a:t>
            </a:r>
            <a:r>
              <a:rPr sz="2000" i="1" spc="-15" dirty="0">
                <a:latin typeface="Times New Roman"/>
                <a:cs typeface="Times New Roman"/>
              </a:rPr>
              <a:t>a</a:t>
            </a:r>
            <a:r>
              <a:rPr sz="2000" i="1" dirty="0">
                <a:latin typeface="Times New Roman"/>
                <a:cs typeface="Times New Roman"/>
              </a:rPr>
              <a:t>peu</a:t>
            </a:r>
            <a:r>
              <a:rPr sz="2000" i="1" spc="-10" dirty="0">
                <a:latin typeface="Times New Roman"/>
                <a:cs typeface="Times New Roman"/>
              </a:rPr>
              <a:t>t</a:t>
            </a:r>
            <a:r>
              <a:rPr sz="2000" i="1" dirty="0">
                <a:latin typeface="Times New Roman"/>
                <a:cs typeface="Times New Roman"/>
              </a:rPr>
              <a:t>ic</a:t>
            </a:r>
            <a:r>
              <a:rPr sz="2000" i="1" spc="-5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a</a:t>
            </a:r>
            <a:r>
              <a:rPr sz="2000" i="1" spc="5" dirty="0">
                <a:latin typeface="Times New Roman"/>
                <a:cs typeface="Times New Roman"/>
              </a:rPr>
              <a:t>g</a:t>
            </a:r>
            <a:r>
              <a:rPr sz="2000" i="1" dirty="0">
                <a:latin typeface="Times New Roman"/>
                <a:cs typeface="Times New Roman"/>
              </a:rPr>
              <a:t>ents,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ra</a:t>
            </a:r>
            <a:r>
              <a:rPr sz="2000" i="1" spc="5" dirty="0">
                <a:latin typeface="Times New Roman"/>
                <a:cs typeface="Times New Roman"/>
              </a:rPr>
              <a:t>d</a:t>
            </a:r>
            <a:r>
              <a:rPr sz="2000" i="1" dirty="0">
                <a:latin typeface="Times New Roman"/>
                <a:cs typeface="Times New Roman"/>
              </a:rPr>
              <a:t>ia</a:t>
            </a:r>
            <a:r>
              <a:rPr sz="2000" i="1" spc="-10" dirty="0">
                <a:latin typeface="Times New Roman"/>
                <a:cs typeface="Times New Roman"/>
              </a:rPr>
              <a:t>t</a:t>
            </a:r>
            <a:r>
              <a:rPr sz="2000" i="1" dirty="0">
                <a:latin typeface="Times New Roman"/>
                <a:cs typeface="Times New Roman"/>
              </a:rPr>
              <a:t>io</a:t>
            </a:r>
            <a:r>
              <a:rPr sz="2000" i="1" spc="-10" dirty="0">
                <a:latin typeface="Times New Roman"/>
                <a:cs typeface="Times New Roman"/>
              </a:rPr>
              <a:t>n</a:t>
            </a:r>
            <a:r>
              <a:rPr sz="2000" i="1" dirty="0">
                <a:latin typeface="Times New Roman"/>
                <a:cs typeface="Times New Roman"/>
              </a:rPr>
              <a:t>,</a:t>
            </a:r>
            <a:r>
              <a:rPr sz="2000" i="1" spc="-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v</a:t>
            </a:r>
            <a:r>
              <a:rPr sz="2000" i="1" spc="-10" dirty="0">
                <a:latin typeface="Times New Roman"/>
                <a:cs typeface="Times New Roman"/>
              </a:rPr>
              <a:t>i</a:t>
            </a:r>
            <a:r>
              <a:rPr sz="2000" i="1" dirty="0">
                <a:latin typeface="Times New Roman"/>
                <a:cs typeface="Times New Roman"/>
              </a:rPr>
              <a:t>ruses,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b</a:t>
            </a:r>
            <a:r>
              <a:rPr sz="2000" i="1" spc="5" dirty="0">
                <a:latin typeface="Times New Roman"/>
                <a:cs typeface="Times New Roman"/>
              </a:rPr>
              <a:t>a</a:t>
            </a:r>
            <a:r>
              <a:rPr sz="2000" i="1" dirty="0">
                <a:latin typeface="Times New Roman"/>
                <a:cs typeface="Times New Roman"/>
              </a:rPr>
              <a:t>c</a:t>
            </a:r>
            <a:r>
              <a:rPr sz="2000" i="1" spc="-10" dirty="0">
                <a:latin typeface="Times New Roman"/>
                <a:cs typeface="Times New Roman"/>
              </a:rPr>
              <a:t>t</a:t>
            </a:r>
            <a:r>
              <a:rPr sz="2000" i="1" dirty="0">
                <a:latin typeface="Times New Roman"/>
                <a:cs typeface="Times New Roman"/>
              </a:rPr>
              <a:t>er</a:t>
            </a:r>
            <a:r>
              <a:rPr sz="2000" i="1" spc="-10" dirty="0">
                <a:latin typeface="Times New Roman"/>
                <a:cs typeface="Times New Roman"/>
              </a:rPr>
              <a:t>i</a:t>
            </a:r>
            <a:r>
              <a:rPr sz="2000" i="1" dirty="0">
                <a:latin typeface="Times New Roman"/>
                <a:cs typeface="Times New Roman"/>
              </a:rPr>
              <a:t>a,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c</a:t>
            </a:r>
            <a:r>
              <a:rPr sz="2000" i="1" spc="-10" dirty="0">
                <a:latin typeface="Times New Roman"/>
                <a:cs typeface="Times New Roman"/>
              </a:rPr>
              <a:t>i</a:t>
            </a:r>
            <a:r>
              <a:rPr sz="2000" i="1" dirty="0">
                <a:latin typeface="Times New Roman"/>
                <a:cs typeface="Times New Roman"/>
              </a:rPr>
              <a:t>g</a:t>
            </a:r>
            <a:r>
              <a:rPr sz="2000" i="1" spc="5" dirty="0">
                <a:latin typeface="Times New Roman"/>
                <a:cs typeface="Times New Roman"/>
              </a:rPr>
              <a:t>a</a:t>
            </a:r>
            <a:r>
              <a:rPr sz="2000" i="1" spc="-75" dirty="0">
                <a:latin typeface="Times New Roman"/>
                <a:cs typeface="Times New Roman"/>
              </a:rPr>
              <a:t>r</a:t>
            </a:r>
            <a:r>
              <a:rPr sz="2000" i="1" dirty="0">
                <a:latin typeface="Times New Roman"/>
                <a:cs typeface="Times New Roman"/>
              </a:rPr>
              <a:t>e</a:t>
            </a:r>
            <a:r>
              <a:rPr sz="2000" i="1" spc="-10" dirty="0">
                <a:latin typeface="Times New Roman"/>
                <a:cs typeface="Times New Roman"/>
              </a:rPr>
              <a:t>t</a:t>
            </a:r>
            <a:r>
              <a:rPr sz="2000" i="1" dirty="0">
                <a:latin typeface="Times New Roman"/>
                <a:cs typeface="Times New Roman"/>
              </a:rPr>
              <a:t>te</a:t>
            </a:r>
            <a:r>
              <a:rPr sz="2000" i="1" spc="-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sm</a:t>
            </a:r>
            <a:r>
              <a:rPr sz="2000" i="1" spc="5" dirty="0">
                <a:latin typeface="Times New Roman"/>
                <a:cs typeface="Times New Roman"/>
              </a:rPr>
              <a:t>o</a:t>
            </a:r>
            <a:r>
              <a:rPr sz="2000" i="1" dirty="0">
                <a:latin typeface="Times New Roman"/>
                <a:cs typeface="Times New Roman"/>
              </a:rPr>
              <a:t>ke,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alcoh</a:t>
            </a:r>
            <a:r>
              <a:rPr sz="2000" i="1" spc="5" dirty="0">
                <a:latin typeface="Times New Roman"/>
                <a:cs typeface="Times New Roman"/>
              </a:rPr>
              <a:t>o</a:t>
            </a:r>
            <a:r>
              <a:rPr sz="2000" i="1" dirty="0">
                <a:latin typeface="Times New Roman"/>
                <a:cs typeface="Times New Roman"/>
              </a:rPr>
              <a:t>l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i="1" dirty="0">
                <a:latin typeface="Times New Roman"/>
                <a:cs typeface="Times New Roman"/>
              </a:rPr>
              <a:t>a</a:t>
            </a:r>
            <a:r>
              <a:rPr sz="2000" i="1" spc="10" dirty="0">
                <a:latin typeface="Times New Roman"/>
                <a:cs typeface="Times New Roman"/>
              </a:rPr>
              <a:t>n</a:t>
            </a:r>
            <a:r>
              <a:rPr sz="2000" i="1" dirty="0">
                <a:latin typeface="Times New Roman"/>
                <a:cs typeface="Times New Roman"/>
              </a:rPr>
              <a:t>d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other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l</a:t>
            </a:r>
            <a:r>
              <a:rPr sz="2000" i="1" spc="-10" dirty="0">
                <a:latin typeface="Times New Roman"/>
                <a:cs typeface="Times New Roman"/>
              </a:rPr>
              <a:t>i</a:t>
            </a:r>
            <a:r>
              <a:rPr sz="2000" i="1" dirty="0">
                <a:latin typeface="Times New Roman"/>
                <a:cs typeface="Times New Roman"/>
              </a:rPr>
              <a:t>fe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st</a:t>
            </a:r>
            <a:r>
              <a:rPr sz="2000" i="1" spc="-10" dirty="0">
                <a:latin typeface="Times New Roman"/>
                <a:cs typeface="Times New Roman"/>
              </a:rPr>
              <a:t>y</a:t>
            </a:r>
            <a:r>
              <a:rPr sz="2000" i="1" dirty="0">
                <a:latin typeface="Times New Roman"/>
                <a:cs typeface="Times New Roman"/>
              </a:rPr>
              <a:t>le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factors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acti</a:t>
            </a:r>
            <a:r>
              <a:rPr sz="2000" i="1" spc="-10" dirty="0">
                <a:latin typeface="Times New Roman"/>
                <a:cs typeface="Times New Roman"/>
              </a:rPr>
              <a:t>v</a:t>
            </a:r>
            <a:r>
              <a:rPr sz="2000" i="1" dirty="0">
                <a:latin typeface="Times New Roman"/>
                <a:cs typeface="Times New Roman"/>
              </a:rPr>
              <a:t>ate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N</a:t>
            </a:r>
            <a:r>
              <a:rPr sz="2000" i="1" spc="-5" dirty="0">
                <a:latin typeface="Times New Roman"/>
                <a:cs typeface="Times New Roman"/>
              </a:rPr>
              <a:t>F</a:t>
            </a:r>
            <a:r>
              <a:rPr sz="2000" i="1" dirty="0">
                <a:latin typeface="Times New Roman"/>
                <a:cs typeface="Times New Roman"/>
              </a:rPr>
              <a:t>-</a:t>
            </a:r>
            <a:r>
              <a:rPr sz="2000" i="1" spc="-5" dirty="0">
                <a:latin typeface="Times New Roman"/>
                <a:cs typeface="Times New Roman"/>
              </a:rPr>
              <a:t>κ</a:t>
            </a:r>
            <a:r>
              <a:rPr sz="2000" i="1" dirty="0">
                <a:latin typeface="Times New Roman"/>
                <a:cs typeface="Times New Roman"/>
              </a:rPr>
              <a:t>B a</a:t>
            </a:r>
            <a:r>
              <a:rPr sz="2000" i="1" spc="10" dirty="0">
                <a:latin typeface="Times New Roman"/>
                <a:cs typeface="Times New Roman"/>
              </a:rPr>
              <a:t>n</a:t>
            </a:r>
            <a:r>
              <a:rPr sz="2000" i="1" dirty="0">
                <a:latin typeface="Times New Roman"/>
                <a:cs typeface="Times New Roman"/>
              </a:rPr>
              <a:t>d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a</a:t>
            </a:r>
            <a:r>
              <a:rPr sz="2000" i="1" spc="10" dirty="0">
                <a:latin typeface="Times New Roman"/>
                <a:cs typeface="Times New Roman"/>
              </a:rPr>
              <a:t>n</a:t>
            </a:r>
            <a:r>
              <a:rPr sz="2000" i="1" dirty="0">
                <a:latin typeface="Times New Roman"/>
                <a:cs typeface="Times New Roman"/>
              </a:rPr>
              <a:t>other</a:t>
            </a:r>
            <a:r>
              <a:rPr sz="2000" i="1" spc="-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tra</a:t>
            </a:r>
            <a:r>
              <a:rPr sz="2000" i="1" spc="5" dirty="0">
                <a:latin typeface="Times New Roman"/>
                <a:cs typeface="Times New Roman"/>
              </a:rPr>
              <a:t>n</a:t>
            </a:r>
            <a:r>
              <a:rPr sz="2000" i="1" dirty="0">
                <a:latin typeface="Times New Roman"/>
                <a:cs typeface="Times New Roman"/>
              </a:rPr>
              <a:t>scri</a:t>
            </a:r>
            <a:r>
              <a:rPr sz="2000" i="1" spc="-15" dirty="0">
                <a:latin typeface="Times New Roman"/>
                <a:cs typeface="Times New Roman"/>
              </a:rPr>
              <a:t>p</a:t>
            </a:r>
            <a:r>
              <a:rPr sz="2000" i="1" dirty="0">
                <a:latin typeface="Times New Roman"/>
                <a:cs typeface="Times New Roman"/>
              </a:rPr>
              <a:t>t</a:t>
            </a:r>
            <a:r>
              <a:rPr sz="2000" i="1" spc="-10" dirty="0">
                <a:latin typeface="Times New Roman"/>
                <a:cs typeface="Times New Roman"/>
              </a:rPr>
              <a:t>i</a:t>
            </a:r>
            <a:r>
              <a:rPr sz="2000" i="1" dirty="0">
                <a:latin typeface="Times New Roman"/>
                <a:cs typeface="Times New Roman"/>
              </a:rPr>
              <a:t>on</a:t>
            </a:r>
            <a:r>
              <a:rPr sz="2000" i="1" spc="-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factor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S</a:t>
            </a:r>
            <a:r>
              <a:rPr sz="2000" i="1" spc="-140" dirty="0">
                <a:latin typeface="Times New Roman"/>
                <a:cs typeface="Times New Roman"/>
              </a:rPr>
              <a:t>T</a:t>
            </a:r>
            <a:r>
              <a:rPr sz="2000" i="1" spc="-75" dirty="0">
                <a:latin typeface="Times New Roman"/>
                <a:cs typeface="Times New Roman"/>
              </a:rPr>
              <a:t>A</a:t>
            </a:r>
            <a:r>
              <a:rPr sz="2000" i="1" dirty="0">
                <a:latin typeface="Times New Roman"/>
                <a:cs typeface="Times New Roman"/>
              </a:rPr>
              <a:t>T</a:t>
            </a:r>
            <a:r>
              <a:rPr sz="2000" i="1" spc="5" dirty="0">
                <a:latin typeface="Times New Roman"/>
                <a:cs typeface="Times New Roman"/>
              </a:rPr>
              <a:t>3</a:t>
            </a:r>
            <a:r>
              <a:rPr sz="2000" i="1" dirty="0">
                <a:latin typeface="Times New Roman"/>
                <a:cs typeface="Times New Roman"/>
              </a:rPr>
              <a:t>. Dr</a:t>
            </a:r>
            <a:r>
              <a:rPr sz="2000" i="1" spc="-5" dirty="0">
                <a:latin typeface="Times New Roman"/>
                <a:cs typeface="Times New Roman"/>
              </a:rPr>
              <a:t> </a:t>
            </a:r>
            <a:r>
              <a:rPr sz="2000" i="1" spc="-145" dirty="0">
                <a:latin typeface="Times New Roman"/>
                <a:cs typeface="Times New Roman"/>
              </a:rPr>
              <a:t>T</a:t>
            </a:r>
            <a:r>
              <a:rPr sz="2000" i="1" dirty="0">
                <a:latin typeface="Times New Roman"/>
                <a:cs typeface="Times New Roman"/>
              </a:rPr>
              <a:t>ya</a:t>
            </a:r>
            <a:r>
              <a:rPr sz="2000" i="1" spc="5" dirty="0">
                <a:latin typeface="Times New Roman"/>
                <a:cs typeface="Times New Roman"/>
              </a:rPr>
              <a:t>g</a:t>
            </a:r>
            <a:r>
              <a:rPr sz="2000" i="1" dirty="0">
                <a:latin typeface="Times New Roman"/>
                <a:cs typeface="Times New Roman"/>
              </a:rPr>
              <a:t>i</a:t>
            </a:r>
            <a:r>
              <a:rPr sz="2000" i="1" spc="-254" dirty="0">
                <a:latin typeface="Times New Roman"/>
                <a:cs typeface="Times New Roman"/>
              </a:rPr>
              <a:t>’</a:t>
            </a:r>
            <a:r>
              <a:rPr sz="2000" i="1" dirty="0">
                <a:latin typeface="Times New Roman"/>
                <a:cs typeface="Times New Roman"/>
              </a:rPr>
              <a:t>s</a:t>
            </a:r>
            <a:r>
              <a:rPr sz="2000" i="1" spc="-45" dirty="0">
                <a:latin typeface="Times New Roman"/>
                <a:cs typeface="Times New Roman"/>
              </a:rPr>
              <a:t> </a:t>
            </a:r>
            <a:r>
              <a:rPr sz="2000" i="1" spc="-75" dirty="0">
                <a:latin typeface="Times New Roman"/>
                <a:cs typeface="Times New Roman"/>
              </a:rPr>
              <a:t>r</a:t>
            </a:r>
            <a:r>
              <a:rPr sz="2000" i="1" dirty="0">
                <a:latin typeface="Times New Roman"/>
                <a:cs typeface="Times New Roman"/>
              </a:rPr>
              <a:t>esea</a:t>
            </a:r>
            <a:r>
              <a:rPr sz="2000" i="1" spc="-70" dirty="0">
                <a:latin typeface="Times New Roman"/>
                <a:cs typeface="Times New Roman"/>
              </a:rPr>
              <a:t>r</a:t>
            </a:r>
            <a:r>
              <a:rPr sz="2000" i="1" dirty="0">
                <a:latin typeface="Times New Roman"/>
                <a:cs typeface="Times New Roman"/>
              </a:rPr>
              <a:t>ch</a:t>
            </a:r>
            <a:r>
              <a:rPr sz="2000" i="1" spc="-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g</a:t>
            </a:r>
            <a:r>
              <a:rPr sz="2000" i="1" spc="-70" dirty="0">
                <a:latin typeface="Times New Roman"/>
                <a:cs typeface="Times New Roman"/>
              </a:rPr>
              <a:t>r</a:t>
            </a:r>
            <a:r>
              <a:rPr sz="2000" i="1" dirty="0">
                <a:latin typeface="Times New Roman"/>
                <a:cs typeface="Times New Roman"/>
              </a:rPr>
              <a:t>o</a:t>
            </a:r>
            <a:r>
              <a:rPr sz="2000" i="1" spc="10" dirty="0">
                <a:latin typeface="Times New Roman"/>
                <a:cs typeface="Times New Roman"/>
              </a:rPr>
              <a:t>u</a:t>
            </a:r>
            <a:r>
              <a:rPr sz="2000" i="1" dirty="0">
                <a:latin typeface="Times New Roman"/>
                <a:cs typeface="Times New Roman"/>
              </a:rPr>
              <a:t>p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is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working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on safe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a</a:t>
            </a:r>
            <a:r>
              <a:rPr sz="2000" i="1" spc="10" dirty="0">
                <a:latin typeface="Times New Roman"/>
                <a:cs typeface="Times New Roman"/>
              </a:rPr>
              <a:t>n</a:t>
            </a:r>
            <a:r>
              <a:rPr sz="2000" i="1" dirty="0">
                <a:latin typeface="Times New Roman"/>
                <a:cs typeface="Times New Roman"/>
              </a:rPr>
              <a:t>d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m</a:t>
            </a:r>
            <a:r>
              <a:rPr sz="2000" i="1" spc="10" dirty="0">
                <a:latin typeface="Times New Roman"/>
                <a:cs typeface="Times New Roman"/>
              </a:rPr>
              <a:t>u</a:t>
            </a:r>
            <a:r>
              <a:rPr sz="2000" i="1" dirty="0">
                <a:latin typeface="Times New Roman"/>
                <a:cs typeface="Times New Roman"/>
              </a:rPr>
              <a:t>l</a:t>
            </a:r>
            <a:r>
              <a:rPr sz="2000" i="1" spc="-10" dirty="0">
                <a:latin typeface="Times New Roman"/>
                <a:cs typeface="Times New Roman"/>
              </a:rPr>
              <a:t>t</a:t>
            </a:r>
            <a:r>
              <a:rPr sz="2000" i="1" spc="5" dirty="0">
                <a:latin typeface="Times New Roman"/>
                <a:cs typeface="Times New Roman"/>
              </a:rPr>
              <a:t>i</a:t>
            </a:r>
            <a:r>
              <a:rPr sz="2000" i="1" dirty="0">
                <a:latin typeface="Times New Roman"/>
                <a:cs typeface="Times New Roman"/>
              </a:rPr>
              <a:t>-ta</a:t>
            </a:r>
            <a:r>
              <a:rPr sz="2000" i="1" spc="-85" dirty="0">
                <a:latin typeface="Times New Roman"/>
                <a:cs typeface="Times New Roman"/>
              </a:rPr>
              <a:t>r</a:t>
            </a:r>
            <a:r>
              <a:rPr sz="2000" i="1" dirty="0">
                <a:latin typeface="Times New Roman"/>
                <a:cs typeface="Times New Roman"/>
              </a:rPr>
              <a:t>ge</a:t>
            </a:r>
            <a:r>
              <a:rPr sz="2000" i="1" spc="-15" dirty="0">
                <a:latin typeface="Times New Roman"/>
                <a:cs typeface="Times New Roman"/>
              </a:rPr>
              <a:t>t</a:t>
            </a:r>
            <a:r>
              <a:rPr sz="2000" i="1" dirty="0">
                <a:latin typeface="Times New Roman"/>
                <a:cs typeface="Times New Roman"/>
              </a:rPr>
              <a:t>ing</a:t>
            </a:r>
            <a:r>
              <a:rPr sz="2000" i="1" spc="-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che</a:t>
            </a:r>
            <a:r>
              <a:rPr sz="2000" i="1" spc="5" dirty="0">
                <a:latin typeface="Times New Roman"/>
                <a:cs typeface="Times New Roman"/>
              </a:rPr>
              <a:t>m</a:t>
            </a:r>
            <a:r>
              <a:rPr sz="2000" i="1" dirty="0">
                <a:latin typeface="Times New Roman"/>
                <a:cs typeface="Times New Roman"/>
              </a:rPr>
              <a:t>o</a:t>
            </a:r>
            <a:r>
              <a:rPr sz="2000" i="1" spc="10" dirty="0">
                <a:latin typeface="Times New Roman"/>
                <a:cs typeface="Times New Roman"/>
              </a:rPr>
              <a:t>p</a:t>
            </a:r>
            <a:r>
              <a:rPr sz="2000" i="1" spc="-75" dirty="0">
                <a:latin typeface="Times New Roman"/>
                <a:cs typeface="Times New Roman"/>
              </a:rPr>
              <a:t>r</a:t>
            </a:r>
            <a:r>
              <a:rPr sz="2000" i="1" dirty="0">
                <a:latin typeface="Times New Roman"/>
                <a:cs typeface="Times New Roman"/>
              </a:rPr>
              <a:t>eve</a:t>
            </a:r>
            <a:r>
              <a:rPr sz="2000" i="1" spc="-15" dirty="0">
                <a:latin typeface="Times New Roman"/>
                <a:cs typeface="Times New Roman"/>
              </a:rPr>
              <a:t>n</a:t>
            </a:r>
            <a:r>
              <a:rPr sz="2000" i="1" dirty="0">
                <a:latin typeface="Times New Roman"/>
                <a:cs typeface="Times New Roman"/>
              </a:rPr>
              <a:t>t</a:t>
            </a:r>
            <a:r>
              <a:rPr sz="2000" i="1" spc="-10" dirty="0">
                <a:latin typeface="Times New Roman"/>
                <a:cs typeface="Times New Roman"/>
              </a:rPr>
              <a:t>i</a:t>
            </a:r>
            <a:r>
              <a:rPr sz="2000" i="1" dirty="0">
                <a:latin typeface="Times New Roman"/>
                <a:cs typeface="Times New Roman"/>
              </a:rPr>
              <a:t>ve a</a:t>
            </a:r>
            <a:r>
              <a:rPr sz="2000" i="1" spc="10" dirty="0">
                <a:latin typeface="Times New Roman"/>
                <a:cs typeface="Times New Roman"/>
              </a:rPr>
              <a:t>g</a:t>
            </a:r>
            <a:r>
              <a:rPr sz="2000" i="1" dirty="0">
                <a:latin typeface="Times New Roman"/>
                <a:cs typeface="Times New Roman"/>
              </a:rPr>
              <a:t>ents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derived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f</a:t>
            </a:r>
            <a:r>
              <a:rPr sz="2000" i="1" spc="-80" dirty="0">
                <a:latin typeface="Times New Roman"/>
                <a:cs typeface="Times New Roman"/>
              </a:rPr>
              <a:t>r</a:t>
            </a:r>
            <a:r>
              <a:rPr sz="2000" i="1" dirty="0">
                <a:latin typeface="Times New Roman"/>
                <a:cs typeface="Times New Roman"/>
              </a:rPr>
              <a:t>om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n</a:t>
            </a:r>
            <a:r>
              <a:rPr sz="2000" i="1" spc="10" dirty="0">
                <a:latin typeface="Times New Roman"/>
                <a:cs typeface="Times New Roman"/>
              </a:rPr>
              <a:t>a</a:t>
            </a:r>
            <a:r>
              <a:rPr sz="2000" i="1" dirty="0">
                <a:latin typeface="Times New Roman"/>
                <a:cs typeface="Times New Roman"/>
              </a:rPr>
              <a:t>tur</a:t>
            </a:r>
            <a:r>
              <a:rPr sz="2000" i="1" spc="5" dirty="0">
                <a:latin typeface="Times New Roman"/>
                <a:cs typeface="Times New Roman"/>
              </a:rPr>
              <a:t>a</a:t>
            </a:r>
            <a:r>
              <a:rPr sz="2000" i="1" dirty="0">
                <a:latin typeface="Times New Roman"/>
                <a:cs typeface="Times New Roman"/>
              </a:rPr>
              <a:t>l</a:t>
            </a:r>
            <a:r>
              <a:rPr sz="2000" i="1" spc="-50" dirty="0">
                <a:latin typeface="Times New Roman"/>
                <a:cs typeface="Times New Roman"/>
              </a:rPr>
              <a:t> </a:t>
            </a:r>
            <a:r>
              <a:rPr sz="2000" i="1" spc="-75" dirty="0">
                <a:latin typeface="Times New Roman"/>
                <a:cs typeface="Times New Roman"/>
              </a:rPr>
              <a:t>r</a:t>
            </a:r>
            <a:r>
              <a:rPr sz="2000" i="1" dirty="0">
                <a:latin typeface="Times New Roman"/>
                <a:cs typeface="Times New Roman"/>
              </a:rPr>
              <a:t>eso</a:t>
            </a:r>
            <a:r>
              <a:rPr sz="2000" i="1" spc="5" dirty="0">
                <a:latin typeface="Times New Roman"/>
                <a:cs typeface="Times New Roman"/>
              </a:rPr>
              <a:t>u</a:t>
            </a:r>
            <a:r>
              <a:rPr sz="2000" i="1" spc="-75" dirty="0">
                <a:latin typeface="Times New Roman"/>
                <a:cs typeface="Times New Roman"/>
              </a:rPr>
              <a:t>r</a:t>
            </a:r>
            <a:r>
              <a:rPr sz="2000" i="1" dirty="0">
                <a:latin typeface="Times New Roman"/>
                <a:cs typeface="Times New Roman"/>
              </a:rPr>
              <a:t>ces</a:t>
            </a:r>
            <a:r>
              <a:rPr sz="2000" i="1" spc="-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sup</a:t>
            </a:r>
            <a:r>
              <a:rPr sz="2000" i="1" spc="10" dirty="0">
                <a:latin typeface="Times New Roman"/>
                <a:cs typeface="Times New Roman"/>
              </a:rPr>
              <a:t>p</a:t>
            </a:r>
            <a:r>
              <a:rPr sz="2000" i="1" spc="-75" dirty="0">
                <a:latin typeface="Times New Roman"/>
                <a:cs typeface="Times New Roman"/>
              </a:rPr>
              <a:t>r</a:t>
            </a:r>
            <a:r>
              <a:rPr sz="2000" i="1" dirty="0">
                <a:latin typeface="Times New Roman"/>
                <a:cs typeface="Times New Roman"/>
              </a:rPr>
              <a:t>ess</a:t>
            </a:r>
            <a:r>
              <a:rPr sz="2000" i="1" spc="-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N</a:t>
            </a:r>
            <a:r>
              <a:rPr sz="2000" i="1" spc="10" dirty="0">
                <a:latin typeface="Times New Roman"/>
                <a:cs typeface="Times New Roman"/>
              </a:rPr>
              <a:t>F</a:t>
            </a:r>
            <a:r>
              <a:rPr sz="2000" i="1" dirty="0">
                <a:latin typeface="Times New Roman"/>
                <a:cs typeface="Times New Roman"/>
              </a:rPr>
              <a:t>-</a:t>
            </a:r>
            <a:r>
              <a:rPr sz="2000" i="1" spc="-5" dirty="0">
                <a:latin typeface="Times New Roman"/>
                <a:cs typeface="Times New Roman"/>
              </a:rPr>
              <a:t>κ</a:t>
            </a:r>
            <a:r>
              <a:rPr sz="2000" i="1" dirty="0">
                <a:latin typeface="Times New Roman"/>
                <a:cs typeface="Times New Roman"/>
              </a:rPr>
              <a:t>B</a:t>
            </a:r>
            <a:r>
              <a:rPr sz="2000" i="1" spc="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a</a:t>
            </a:r>
            <a:r>
              <a:rPr sz="2000" i="1" spc="10" dirty="0">
                <a:latin typeface="Times New Roman"/>
                <a:cs typeface="Times New Roman"/>
              </a:rPr>
              <a:t>n</a:t>
            </a:r>
            <a:r>
              <a:rPr sz="2000" i="1" dirty="0">
                <a:latin typeface="Times New Roman"/>
                <a:cs typeface="Times New Roman"/>
              </a:rPr>
              <a:t>d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S</a:t>
            </a:r>
            <a:r>
              <a:rPr sz="2000" i="1" spc="-140" dirty="0">
                <a:latin typeface="Times New Roman"/>
                <a:cs typeface="Times New Roman"/>
              </a:rPr>
              <a:t>T</a:t>
            </a:r>
            <a:r>
              <a:rPr sz="2000" i="1" spc="-75" dirty="0">
                <a:latin typeface="Times New Roman"/>
                <a:cs typeface="Times New Roman"/>
              </a:rPr>
              <a:t>A</a:t>
            </a:r>
            <a:r>
              <a:rPr sz="2000" i="1" dirty="0">
                <a:latin typeface="Times New Roman"/>
                <a:cs typeface="Times New Roman"/>
              </a:rPr>
              <a:t>T3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p</a:t>
            </a:r>
            <a:r>
              <a:rPr sz="2000" i="1" spc="10" dirty="0">
                <a:latin typeface="Times New Roman"/>
                <a:cs typeface="Times New Roman"/>
              </a:rPr>
              <a:t>a</a:t>
            </a:r>
            <a:r>
              <a:rPr sz="2000" i="1" dirty="0">
                <a:latin typeface="Times New Roman"/>
                <a:cs typeface="Times New Roman"/>
              </a:rPr>
              <a:t>thway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a</a:t>
            </a:r>
            <a:r>
              <a:rPr sz="2000" i="1" spc="10" dirty="0">
                <a:latin typeface="Times New Roman"/>
                <a:cs typeface="Times New Roman"/>
              </a:rPr>
              <a:t>n</a:t>
            </a:r>
            <a:r>
              <a:rPr sz="2000" i="1" dirty="0">
                <a:latin typeface="Times New Roman"/>
                <a:cs typeface="Times New Roman"/>
              </a:rPr>
              <a:t>d sup</a:t>
            </a:r>
            <a:r>
              <a:rPr sz="2000" i="1" spc="10" dirty="0">
                <a:latin typeface="Times New Roman"/>
                <a:cs typeface="Times New Roman"/>
              </a:rPr>
              <a:t>p</a:t>
            </a:r>
            <a:r>
              <a:rPr sz="2000" i="1" spc="-75" dirty="0">
                <a:latin typeface="Times New Roman"/>
                <a:cs typeface="Times New Roman"/>
              </a:rPr>
              <a:t>r</a:t>
            </a:r>
            <a:r>
              <a:rPr sz="2000" i="1" dirty="0">
                <a:latin typeface="Times New Roman"/>
                <a:cs typeface="Times New Roman"/>
              </a:rPr>
              <a:t>ess</a:t>
            </a:r>
            <a:r>
              <a:rPr sz="2000" i="1" spc="-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tum</a:t>
            </a:r>
            <a:r>
              <a:rPr sz="2000" i="1" spc="10" dirty="0">
                <a:latin typeface="Times New Roman"/>
                <a:cs typeface="Times New Roman"/>
              </a:rPr>
              <a:t>o</a:t>
            </a:r>
            <a:r>
              <a:rPr sz="2000" i="1" dirty="0">
                <a:latin typeface="Times New Roman"/>
                <a:cs typeface="Times New Roman"/>
              </a:rPr>
              <a:t>rige</a:t>
            </a:r>
            <a:r>
              <a:rPr sz="2000" i="1" spc="-10" dirty="0">
                <a:latin typeface="Times New Roman"/>
                <a:cs typeface="Times New Roman"/>
              </a:rPr>
              <a:t>n</a:t>
            </a:r>
            <a:r>
              <a:rPr sz="2000" i="1" dirty="0">
                <a:latin typeface="Times New Roman"/>
                <a:cs typeface="Times New Roman"/>
              </a:rPr>
              <a:t>es</a:t>
            </a:r>
            <a:r>
              <a:rPr sz="2000" i="1" spc="-10" dirty="0">
                <a:latin typeface="Times New Roman"/>
                <a:cs typeface="Times New Roman"/>
              </a:rPr>
              <a:t>is</a:t>
            </a:r>
            <a:r>
              <a:rPr sz="2000" i="1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" y="8488"/>
            <a:ext cx="8686800" cy="6849745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478155">
              <a:lnSpc>
                <a:spcPct val="100000"/>
              </a:lnSpc>
              <a:spcBef>
                <a:spcPts val="1185"/>
              </a:spcBef>
            </a:pPr>
            <a:r>
              <a:rPr sz="2400" b="1" i="1" dirty="0">
                <a:latin typeface="Arial"/>
                <a:cs typeface="Arial"/>
              </a:rPr>
              <a:t>R</a:t>
            </a:r>
            <a:r>
              <a:rPr sz="2400" b="1" i="1" spc="-10" dirty="0">
                <a:latin typeface="Arial"/>
                <a:cs typeface="Arial"/>
              </a:rPr>
              <a:t>e</a:t>
            </a:r>
            <a:r>
              <a:rPr sz="2400" b="1" i="1" dirty="0">
                <a:latin typeface="Arial"/>
                <a:cs typeface="Arial"/>
              </a:rPr>
              <a:t>gulation</a:t>
            </a:r>
            <a:r>
              <a:rPr sz="2400" b="1" i="1" spc="-15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of</a:t>
            </a:r>
            <a:r>
              <a:rPr sz="2400" b="1" i="1" spc="-20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prod</a:t>
            </a:r>
            <a:r>
              <a:rPr sz="2400" b="1" i="1" spc="-10" dirty="0">
                <a:latin typeface="Arial"/>
                <a:cs typeface="Arial"/>
              </a:rPr>
              <a:t>u</a:t>
            </a:r>
            <a:r>
              <a:rPr sz="2400" b="1" i="1" dirty="0">
                <a:latin typeface="Arial"/>
                <a:cs typeface="Arial"/>
              </a:rPr>
              <a:t>ction</a:t>
            </a:r>
            <a:r>
              <a:rPr sz="2400" b="1" i="1" spc="-20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and</a:t>
            </a:r>
            <a:r>
              <a:rPr sz="2400" b="1" i="1" spc="-10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act</a:t>
            </a:r>
            <a:r>
              <a:rPr sz="2400" b="1" i="1" spc="5" dirty="0">
                <a:latin typeface="Arial"/>
                <a:cs typeface="Arial"/>
              </a:rPr>
              <a:t>i</a:t>
            </a:r>
            <a:r>
              <a:rPr sz="2400" b="1" i="1" dirty="0">
                <a:latin typeface="Arial"/>
                <a:cs typeface="Arial"/>
              </a:rPr>
              <a:t>on</a:t>
            </a:r>
            <a:r>
              <a:rPr sz="2400" b="1" i="1" spc="-25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of T</a:t>
            </a:r>
            <a:r>
              <a:rPr sz="2400" b="1" i="1" spc="-15" dirty="0">
                <a:latin typeface="Arial"/>
                <a:cs typeface="Arial"/>
              </a:rPr>
              <a:t>N</a:t>
            </a:r>
            <a:r>
              <a:rPr sz="2400" b="1" i="1" dirty="0">
                <a:latin typeface="Arial"/>
                <a:cs typeface="Arial"/>
              </a:rPr>
              <a:t>F by curc</a:t>
            </a:r>
            <a:r>
              <a:rPr sz="2400" b="1" i="1" spc="-10" dirty="0">
                <a:latin typeface="Arial"/>
                <a:cs typeface="Arial"/>
              </a:rPr>
              <a:t>u</a:t>
            </a:r>
            <a:r>
              <a:rPr sz="2400" b="1" i="1" dirty="0">
                <a:latin typeface="Arial"/>
                <a:cs typeface="Arial"/>
              </a:rPr>
              <a:t>min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" y="8488"/>
            <a:ext cx="8686800" cy="6849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425" y="15494"/>
            <a:ext cx="6811645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/>
              <a:t>Curcumi</a:t>
            </a:r>
            <a:r>
              <a:rPr sz="3600" dirty="0"/>
              <a:t>n</a:t>
            </a:r>
            <a:r>
              <a:rPr sz="3600" spc="20" dirty="0"/>
              <a:t> </a:t>
            </a:r>
            <a:r>
              <a:rPr sz="3600" spc="-5" dirty="0"/>
              <a:t>a</a:t>
            </a:r>
            <a:r>
              <a:rPr sz="3600" dirty="0"/>
              <a:t>s a</a:t>
            </a:r>
            <a:r>
              <a:rPr sz="3600" spc="-5" dirty="0"/>
              <a:t> Pro</a:t>
            </a:r>
            <a:r>
              <a:rPr sz="3600" spc="-60" dirty="0"/>
              <a:t>t</a:t>
            </a:r>
            <a:r>
              <a:rPr sz="3600" spc="-5" dirty="0"/>
              <a:t>easome </a:t>
            </a:r>
            <a:r>
              <a:rPr sz="3600" dirty="0"/>
              <a:t>Inhibi</a:t>
            </a:r>
            <a:r>
              <a:rPr sz="3600" spc="-60" dirty="0"/>
              <a:t>t</a:t>
            </a:r>
            <a:r>
              <a:rPr sz="3600" spc="-5" dirty="0"/>
              <a:t>ors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52400" y="609600"/>
            <a:ext cx="8763000" cy="601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7000" y="5365877"/>
            <a:ext cx="1144270" cy="548640"/>
          </a:xfrm>
          <a:custGeom>
            <a:avLst/>
            <a:gdLst/>
            <a:ahLst/>
            <a:cxnLst/>
            <a:rect l="l" t="t" r="r" b="b"/>
            <a:pathLst>
              <a:path w="1144270" h="548639">
                <a:moveTo>
                  <a:pt x="572135" y="0"/>
                </a:moveTo>
                <a:lnTo>
                  <a:pt x="509795" y="1609"/>
                </a:lnTo>
                <a:lnTo>
                  <a:pt x="449400" y="6326"/>
                </a:lnTo>
                <a:lnTo>
                  <a:pt x="391298" y="13984"/>
                </a:lnTo>
                <a:lnTo>
                  <a:pt x="335838" y="24414"/>
                </a:lnTo>
                <a:lnTo>
                  <a:pt x="283369" y="37450"/>
                </a:lnTo>
                <a:lnTo>
                  <a:pt x="234241" y="52924"/>
                </a:lnTo>
                <a:lnTo>
                  <a:pt x="188803" y="70669"/>
                </a:lnTo>
                <a:lnTo>
                  <a:pt x="147403" y="90518"/>
                </a:lnTo>
                <a:lnTo>
                  <a:pt x="110390" y="112303"/>
                </a:lnTo>
                <a:lnTo>
                  <a:pt x="78114" y="135858"/>
                </a:lnTo>
                <a:lnTo>
                  <a:pt x="29168" y="187603"/>
                </a:lnTo>
                <a:lnTo>
                  <a:pt x="3357" y="244418"/>
                </a:lnTo>
                <a:lnTo>
                  <a:pt x="0" y="274307"/>
                </a:lnTo>
                <a:lnTo>
                  <a:pt x="3357" y="304196"/>
                </a:lnTo>
                <a:lnTo>
                  <a:pt x="29168" y="361011"/>
                </a:lnTo>
                <a:lnTo>
                  <a:pt x="78114" y="412759"/>
                </a:lnTo>
                <a:lnTo>
                  <a:pt x="110390" y="436315"/>
                </a:lnTo>
                <a:lnTo>
                  <a:pt x="147403" y="458101"/>
                </a:lnTo>
                <a:lnTo>
                  <a:pt x="188803" y="477951"/>
                </a:lnTo>
                <a:lnTo>
                  <a:pt x="234241" y="495698"/>
                </a:lnTo>
                <a:lnTo>
                  <a:pt x="283369" y="511173"/>
                </a:lnTo>
                <a:lnTo>
                  <a:pt x="335838" y="524210"/>
                </a:lnTo>
                <a:lnTo>
                  <a:pt x="391298" y="534641"/>
                </a:lnTo>
                <a:lnTo>
                  <a:pt x="449400" y="542299"/>
                </a:lnTo>
                <a:lnTo>
                  <a:pt x="509795" y="547017"/>
                </a:lnTo>
                <a:lnTo>
                  <a:pt x="572135" y="548627"/>
                </a:lnTo>
                <a:lnTo>
                  <a:pt x="634474" y="547017"/>
                </a:lnTo>
                <a:lnTo>
                  <a:pt x="694869" y="542299"/>
                </a:lnTo>
                <a:lnTo>
                  <a:pt x="752971" y="534641"/>
                </a:lnTo>
                <a:lnTo>
                  <a:pt x="808431" y="524210"/>
                </a:lnTo>
                <a:lnTo>
                  <a:pt x="860900" y="511173"/>
                </a:lnTo>
                <a:lnTo>
                  <a:pt x="910028" y="495698"/>
                </a:lnTo>
                <a:lnTo>
                  <a:pt x="955466" y="477951"/>
                </a:lnTo>
                <a:lnTo>
                  <a:pt x="996866" y="458101"/>
                </a:lnTo>
                <a:lnTo>
                  <a:pt x="1033879" y="436315"/>
                </a:lnTo>
                <a:lnTo>
                  <a:pt x="1066155" y="412759"/>
                </a:lnTo>
                <a:lnTo>
                  <a:pt x="1115101" y="361011"/>
                </a:lnTo>
                <a:lnTo>
                  <a:pt x="1140912" y="304196"/>
                </a:lnTo>
                <a:lnTo>
                  <a:pt x="1144270" y="274307"/>
                </a:lnTo>
                <a:lnTo>
                  <a:pt x="1140912" y="244418"/>
                </a:lnTo>
                <a:lnTo>
                  <a:pt x="1115101" y="187603"/>
                </a:lnTo>
                <a:lnTo>
                  <a:pt x="1066155" y="135858"/>
                </a:lnTo>
                <a:lnTo>
                  <a:pt x="1033879" y="112303"/>
                </a:lnTo>
                <a:lnTo>
                  <a:pt x="996866" y="90518"/>
                </a:lnTo>
                <a:lnTo>
                  <a:pt x="955466" y="70669"/>
                </a:lnTo>
                <a:lnTo>
                  <a:pt x="910028" y="52924"/>
                </a:lnTo>
                <a:lnTo>
                  <a:pt x="860900" y="37450"/>
                </a:lnTo>
                <a:lnTo>
                  <a:pt x="808431" y="24414"/>
                </a:lnTo>
                <a:lnTo>
                  <a:pt x="752971" y="13984"/>
                </a:lnTo>
                <a:lnTo>
                  <a:pt x="694869" y="6326"/>
                </a:lnTo>
                <a:lnTo>
                  <a:pt x="634474" y="1609"/>
                </a:lnTo>
                <a:lnTo>
                  <a:pt x="57213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67000" y="5365877"/>
            <a:ext cx="1144270" cy="548640"/>
          </a:xfrm>
          <a:custGeom>
            <a:avLst/>
            <a:gdLst/>
            <a:ahLst/>
            <a:cxnLst/>
            <a:rect l="l" t="t" r="r" b="b"/>
            <a:pathLst>
              <a:path w="1144270" h="548639">
                <a:moveTo>
                  <a:pt x="0" y="274307"/>
                </a:moveTo>
                <a:lnTo>
                  <a:pt x="13196" y="215461"/>
                </a:lnTo>
                <a:lnTo>
                  <a:pt x="50924" y="161013"/>
                </a:lnTo>
                <a:lnTo>
                  <a:pt x="110390" y="112303"/>
                </a:lnTo>
                <a:lnTo>
                  <a:pt x="147403" y="90518"/>
                </a:lnTo>
                <a:lnTo>
                  <a:pt x="188803" y="70669"/>
                </a:lnTo>
                <a:lnTo>
                  <a:pt x="234241" y="52924"/>
                </a:lnTo>
                <a:lnTo>
                  <a:pt x="283369" y="37450"/>
                </a:lnTo>
                <a:lnTo>
                  <a:pt x="335838" y="24414"/>
                </a:lnTo>
                <a:lnTo>
                  <a:pt x="391298" y="13984"/>
                </a:lnTo>
                <a:lnTo>
                  <a:pt x="449400" y="6326"/>
                </a:lnTo>
                <a:lnTo>
                  <a:pt x="509795" y="1609"/>
                </a:lnTo>
                <a:lnTo>
                  <a:pt x="572135" y="0"/>
                </a:lnTo>
                <a:lnTo>
                  <a:pt x="634474" y="1609"/>
                </a:lnTo>
                <a:lnTo>
                  <a:pt x="694869" y="6326"/>
                </a:lnTo>
                <a:lnTo>
                  <a:pt x="752971" y="13984"/>
                </a:lnTo>
                <a:lnTo>
                  <a:pt x="808431" y="24414"/>
                </a:lnTo>
                <a:lnTo>
                  <a:pt x="860900" y="37450"/>
                </a:lnTo>
                <a:lnTo>
                  <a:pt x="910028" y="52924"/>
                </a:lnTo>
                <a:lnTo>
                  <a:pt x="955466" y="70669"/>
                </a:lnTo>
                <a:lnTo>
                  <a:pt x="996866" y="90518"/>
                </a:lnTo>
                <a:lnTo>
                  <a:pt x="1033879" y="112303"/>
                </a:lnTo>
                <a:lnTo>
                  <a:pt x="1066155" y="135858"/>
                </a:lnTo>
                <a:lnTo>
                  <a:pt x="1115101" y="187603"/>
                </a:lnTo>
                <a:lnTo>
                  <a:pt x="1140912" y="244418"/>
                </a:lnTo>
                <a:lnTo>
                  <a:pt x="1144270" y="274307"/>
                </a:lnTo>
                <a:lnTo>
                  <a:pt x="1140912" y="304196"/>
                </a:lnTo>
                <a:lnTo>
                  <a:pt x="1115101" y="361011"/>
                </a:lnTo>
                <a:lnTo>
                  <a:pt x="1066155" y="412759"/>
                </a:lnTo>
                <a:lnTo>
                  <a:pt x="1033879" y="436315"/>
                </a:lnTo>
                <a:lnTo>
                  <a:pt x="996866" y="458101"/>
                </a:lnTo>
                <a:lnTo>
                  <a:pt x="955466" y="477951"/>
                </a:lnTo>
                <a:lnTo>
                  <a:pt x="910028" y="495698"/>
                </a:lnTo>
                <a:lnTo>
                  <a:pt x="860900" y="511173"/>
                </a:lnTo>
                <a:lnTo>
                  <a:pt x="808431" y="524210"/>
                </a:lnTo>
                <a:lnTo>
                  <a:pt x="752971" y="534641"/>
                </a:lnTo>
                <a:lnTo>
                  <a:pt x="694869" y="542299"/>
                </a:lnTo>
                <a:lnTo>
                  <a:pt x="634474" y="547017"/>
                </a:lnTo>
                <a:lnTo>
                  <a:pt x="572135" y="548627"/>
                </a:lnTo>
                <a:lnTo>
                  <a:pt x="509795" y="547017"/>
                </a:lnTo>
                <a:lnTo>
                  <a:pt x="449400" y="542299"/>
                </a:lnTo>
                <a:lnTo>
                  <a:pt x="391298" y="534641"/>
                </a:lnTo>
                <a:lnTo>
                  <a:pt x="335838" y="524210"/>
                </a:lnTo>
                <a:lnTo>
                  <a:pt x="283369" y="511173"/>
                </a:lnTo>
                <a:lnTo>
                  <a:pt x="234241" y="495698"/>
                </a:lnTo>
                <a:lnTo>
                  <a:pt x="188803" y="477951"/>
                </a:lnTo>
                <a:lnTo>
                  <a:pt x="147403" y="458101"/>
                </a:lnTo>
                <a:lnTo>
                  <a:pt x="110390" y="436315"/>
                </a:lnTo>
                <a:lnTo>
                  <a:pt x="78114" y="412759"/>
                </a:lnTo>
                <a:lnTo>
                  <a:pt x="29168" y="361011"/>
                </a:lnTo>
                <a:lnTo>
                  <a:pt x="3357" y="304196"/>
                </a:lnTo>
                <a:lnTo>
                  <a:pt x="0" y="274307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30448" y="5528970"/>
            <a:ext cx="81788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mi</a:t>
            </a: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i="1" spc="-5" dirty="0">
                <a:solidFill>
                  <a:srgbClr val="FFFFFF"/>
                </a:solidFill>
                <a:latin typeface="Arial"/>
                <a:cs typeface="Arial"/>
              </a:rPr>
              <a:t>301a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6401" y="3400805"/>
            <a:ext cx="1106805" cy="548640"/>
          </a:xfrm>
          <a:custGeom>
            <a:avLst/>
            <a:gdLst/>
            <a:ahLst/>
            <a:cxnLst/>
            <a:rect l="l" t="t" r="r" b="b"/>
            <a:pathLst>
              <a:path w="1106805" h="548639">
                <a:moveTo>
                  <a:pt x="553250" y="0"/>
                </a:moveTo>
                <a:lnTo>
                  <a:pt x="488725" y="1845"/>
                </a:lnTo>
                <a:lnTo>
                  <a:pt x="426387" y="7244"/>
                </a:lnTo>
                <a:lnTo>
                  <a:pt x="366652" y="15991"/>
                </a:lnTo>
                <a:lnTo>
                  <a:pt x="309934" y="27880"/>
                </a:lnTo>
                <a:lnTo>
                  <a:pt x="256649" y="42706"/>
                </a:lnTo>
                <a:lnTo>
                  <a:pt x="207210" y="60262"/>
                </a:lnTo>
                <a:lnTo>
                  <a:pt x="162034" y="80343"/>
                </a:lnTo>
                <a:lnTo>
                  <a:pt x="121535" y="102743"/>
                </a:lnTo>
                <a:lnTo>
                  <a:pt x="86128" y="127256"/>
                </a:lnTo>
                <a:lnTo>
                  <a:pt x="56228" y="153677"/>
                </a:lnTo>
                <a:lnTo>
                  <a:pt x="14610" y="211418"/>
                </a:lnTo>
                <a:lnTo>
                  <a:pt x="0" y="274320"/>
                </a:lnTo>
                <a:lnTo>
                  <a:pt x="3721" y="306313"/>
                </a:lnTo>
                <a:lnTo>
                  <a:pt x="32251" y="366840"/>
                </a:lnTo>
                <a:lnTo>
                  <a:pt x="86128" y="421383"/>
                </a:lnTo>
                <a:lnTo>
                  <a:pt x="121535" y="445896"/>
                </a:lnTo>
                <a:lnTo>
                  <a:pt x="162034" y="468296"/>
                </a:lnTo>
                <a:lnTo>
                  <a:pt x="207210" y="488377"/>
                </a:lnTo>
                <a:lnTo>
                  <a:pt x="256649" y="505933"/>
                </a:lnTo>
                <a:lnTo>
                  <a:pt x="309934" y="520759"/>
                </a:lnTo>
                <a:lnTo>
                  <a:pt x="366652" y="532648"/>
                </a:lnTo>
                <a:lnTo>
                  <a:pt x="426387" y="541395"/>
                </a:lnTo>
                <a:lnTo>
                  <a:pt x="488725" y="546794"/>
                </a:lnTo>
                <a:lnTo>
                  <a:pt x="553250" y="548640"/>
                </a:lnTo>
                <a:lnTo>
                  <a:pt x="617748" y="546794"/>
                </a:lnTo>
                <a:lnTo>
                  <a:pt x="680066" y="541395"/>
                </a:lnTo>
                <a:lnTo>
                  <a:pt x="739787" y="532648"/>
                </a:lnTo>
                <a:lnTo>
                  <a:pt x="796496" y="520759"/>
                </a:lnTo>
                <a:lnTo>
                  <a:pt x="849778" y="505933"/>
                </a:lnTo>
                <a:lnTo>
                  <a:pt x="899215" y="488377"/>
                </a:lnTo>
                <a:lnTo>
                  <a:pt x="944394" y="468296"/>
                </a:lnTo>
                <a:lnTo>
                  <a:pt x="984897" y="445896"/>
                </a:lnTo>
                <a:lnTo>
                  <a:pt x="1020310" y="421383"/>
                </a:lnTo>
                <a:lnTo>
                  <a:pt x="1050216" y="394962"/>
                </a:lnTo>
                <a:lnTo>
                  <a:pt x="1091846" y="337221"/>
                </a:lnTo>
                <a:lnTo>
                  <a:pt x="1106462" y="274320"/>
                </a:lnTo>
                <a:lnTo>
                  <a:pt x="1102738" y="242326"/>
                </a:lnTo>
                <a:lnTo>
                  <a:pt x="1074200" y="181799"/>
                </a:lnTo>
                <a:lnTo>
                  <a:pt x="1020310" y="127256"/>
                </a:lnTo>
                <a:lnTo>
                  <a:pt x="984897" y="102743"/>
                </a:lnTo>
                <a:lnTo>
                  <a:pt x="944394" y="80343"/>
                </a:lnTo>
                <a:lnTo>
                  <a:pt x="899215" y="60262"/>
                </a:lnTo>
                <a:lnTo>
                  <a:pt x="849778" y="42706"/>
                </a:lnTo>
                <a:lnTo>
                  <a:pt x="796496" y="27880"/>
                </a:lnTo>
                <a:lnTo>
                  <a:pt x="739787" y="15991"/>
                </a:lnTo>
                <a:lnTo>
                  <a:pt x="680066" y="7244"/>
                </a:lnTo>
                <a:lnTo>
                  <a:pt x="617748" y="1845"/>
                </a:lnTo>
                <a:lnTo>
                  <a:pt x="5532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69670" y="3563620"/>
            <a:ext cx="61976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mi</a:t>
            </a: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i="1" spc="-5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09183" y="1068197"/>
            <a:ext cx="1174750" cy="548640"/>
          </a:xfrm>
          <a:custGeom>
            <a:avLst/>
            <a:gdLst/>
            <a:ahLst/>
            <a:cxnLst/>
            <a:rect l="l" t="t" r="r" b="b"/>
            <a:pathLst>
              <a:path w="1174750" h="548640">
                <a:moveTo>
                  <a:pt x="587120" y="0"/>
                </a:moveTo>
                <a:lnTo>
                  <a:pt x="523152" y="1609"/>
                </a:lnTo>
                <a:lnTo>
                  <a:pt x="461177" y="6326"/>
                </a:lnTo>
                <a:lnTo>
                  <a:pt x="401555" y="13984"/>
                </a:lnTo>
                <a:lnTo>
                  <a:pt x="344644" y="24414"/>
                </a:lnTo>
                <a:lnTo>
                  <a:pt x="290801" y="37450"/>
                </a:lnTo>
                <a:lnTo>
                  <a:pt x="240386" y="52925"/>
                </a:lnTo>
                <a:lnTo>
                  <a:pt x="193757" y="70671"/>
                </a:lnTo>
                <a:lnTo>
                  <a:pt x="151271" y="90520"/>
                </a:lnTo>
                <a:lnTo>
                  <a:pt x="113288" y="112306"/>
                </a:lnTo>
                <a:lnTo>
                  <a:pt x="80165" y="135861"/>
                </a:lnTo>
                <a:lnTo>
                  <a:pt x="29934" y="187610"/>
                </a:lnTo>
                <a:lnTo>
                  <a:pt x="3445" y="244428"/>
                </a:lnTo>
                <a:lnTo>
                  <a:pt x="0" y="274319"/>
                </a:lnTo>
                <a:lnTo>
                  <a:pt x="3445" y="304211"/>
                </a:lnTo>
                <a:lnTo>
                  <a:pt x="29934" y="361029"/>
                </a:lnTo>
                <a:lnTo>
                  <a:pt x="80165" y="412778"/>
                </a:lnTo>
                <a:lnTo>
                  <a:pt x="113288" y="436333"/>
                </a:lnTo>
                <a:lnTo>
                  <a:pt x="151271" y="458119"/>
                </a:lnTo>
                <a:lnTo>
                  <a:pt x="193757" y="477968"/>
                </a:lnTo>
                <a:lnTo>
                  <a:pt x="240386" y="495714"/>
                </a:lnTo>
                <a:lnTo>
                  <a:pt x="290801" y="511189"/>
                </a:lnTo>
                <a:lnTo>
                  <a:pt x="344644" y="524225"/>
                </a:lnTo>
                <a:lnTo>
                  <a:pt x="401555" y="534655"/>
                </a:lnTo>
                <a:lnTo>
                  <a:pt x="461177" y="542313"/>
                </a:lnTo>
                <a:lnTo>
                  <a:pt x="523152" y="547030"/>
                </a:lnTo>
                <a:lnTo>
                  <a:pt x="587120" y="548639"/>
                </a:lnTo>
                <a:lnTo>
                  <a:pt x="651089" y="547030"/>
                </a:lnTo>
                <a:lnTo>
                  <a:pt x="713064" y="542313"/>
                </a:lnTo>
                <a:lnTo>
                  <a:pt x="772686" y="534655"/>
                </a:lnTo>
                <a:lnTo>
                  <a:pt x="829597" y="524225"/>
                </a:lnTo>
                <a:lnTo>
                  <a:pt x="883440" y="511189"/>
                </a:lnTo>
                <a:lnTo>
                  <a:pt x="933855" y="495714"/>
                </a:lnTo>
                <a:lnTo>
                  <a:pt x="980484" y="477968"/>
                </a:lnTo>
                <a:lnTo>
                  <a:pt x="1022970" y="458119"/>
                </a:lnTo>
                <a:lnTo>
                  <a:pt x="1060953" y="436333"/>
                </a:lnTo>
                <a:lnTo>
                  <a:pt x="1094076" y="412778"/>
                </a:lnTo>
                <a:lnTo>
                  <a:pt x="1144307" y="361029"/>
                </a:lnTo>
                <a:lnTo>
                  <a:pt x="1170796" y="304211"/>
                </a:lnTo>
                <a:lnTo>
                  <a:pt x="1174241" y="274319"/>
                </a:lnTo>
                <a:lnTo>
                  <a:pt x="1170796" y="244428"/>
                </a:lnTo>
                <a:lnTo>
                  <a:pt x="1144307" y="187610"/>
                </a:lnTo>
                <a:lnTo>
                  <a:pt x="1094076" y="135861"/>
                </a:lnTo>
                <a:lnTo>
                  <a:pt x="1060953" y="112306"/>
                </a:lnTo>
                <a:lnTo>
                  <a:pt x="1022970" y="90520"/>
                </a:lnTo>
                <a:lnTo>
                  <a:pt x="980484" y="70671"/>
                </a:lnTo>
                <a:lnTo>
                  <a:pt x="933855" y="52925"/>
                </a:lnTo>
                <a:lnTo>
                  <a:pt x="883440" y="37450"/>
                </a:lnTo>
                <a:lnTo>
                  <a:pt x="829597" y="24414"/>
                </a:lnTo>
                <a:lnTo>
                  <a:pt x="772686" y="13984"/>
                </a:lnTo>
                <a:lnTo>
                  <a:pt x="713064" y="6326"/>
                </a:lnTo>
                <a:lnTo>
                  <a:pt x="651089" y="1609"/>
                </a:lnTo>
                <a:lnTo>
                  <a:pt x="5871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37909" y="1230629"/>
            <a:ext cx="7188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dirty="0">
                <a:solidFill>
                  <a:srgbClr val="FFFF00"/>
                </a:solidFill>
                <a:latin typeface="Arial"/>
                <a:cs typeface="Arial"/>
              </a:rPr>
              <a:t>mi</a:t>
            </a:r>
            <a:r>
              <a:rPr sz="1400" b="1" i="1" spc="-5" dirty="0">
                <a:solidFill>
                  <a:srgbClr val="FFFF00"/>
                </a:solidFill>
                <a:latin typeface="Arial"/>
                <a:cs typeface="Arial"/>
              </a:rPr>
              <a:t>R-</a:t>
            </a:r>
            <a:r>
              <a:rPr sz="1400" i="1" spc="-5" dirty="0">
                <a:solidFill>
                  <a:srgbClr val="FFFF00"/>
                </a:solidFill>
                <a:latin typeface="Arial"/>
                <a:cs typeface="Arial"/>
              </a:rPr>
              <a:t>155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76400" y="4883658"/>
            <a:ext cx="1219200" cy="548640"/>
          </a:xfrm>
          <a:custGeom>
            <a:avLst/>
            <a:gdLst/>
            <a:ahLst/>
            <a:cxnLst/>
            <a:rect l="l" t="t" r="r" b="b"/>
            <a:pathLst>
              <a:path w="1219200" h="548639">
                <a:moveTo>
                  <a:pt x="609600" y="0"/>
                </a:moveTo>
                <a:lnTo>
                  <a:pt x="547271" y="1416"/>
                </a:lnTo>
                <a:lnTo>
                  <a:pt x="486743" y="5572"/>
                </a:lnTo>
                <a:lnTo>
                  <a:pt x="428322" y="12332"/>
                </a:lnTo>
                <a:lnTo>
                  <a:pt x="372314" y="21556"/>
                </a:lnTo>
                <a:lnTo>
                  <a:pt x="319026" y="33107"/>
                </a:lnTo>
                <a:lnTo>
                  <a:pt x="268764" y="46847"/>
                </a:lnTo>
                <a:lnTo>
                  <a:pt x="221836" y="62638"/>
                </a:lnTo>
                <a:lnTo>
                  <a:pt x="178546" y="80343"/>
                </a:lnTo>
                <a:lnTo>
                  <a:pt x="139201" y="99823"/>
                </a:lnTo>
                <a:lnTo>
                  <a:pt x="104108" y="120941"/>
                </a:lnTo>
                <a:lnTo>
                  <a:pt x="47904" y="167538"/>
                </a:lnTo>
                <a:lnTo>
                  <a:pt x="12384" y="219032"/>
                </a:lnTo>
                <a:lnTo>
                  <a:pt x="0" y="274320"/>
                </a:lnTo>
                <a:lnTo>
                  <a:pt x="3147" y="302368"/>
                </a:lnTo>
                <a:lnTo>
                  <a:pt x="27406" y="355897"/>
                </a:lnTo>
                <a:lnTo>
                  <a:pt x="73574" y="405080"/>
                </a:lnTo>
                <a:lnTo>
                  <a:pt x="139201" y="448816"/>
                </a:lnTo>
                <a:lnTo>
                  <a:pt x="178546" y="468296"/>
                </a:lnTo>
                <a:lnTo>
                  <a:pt x="221836" y="486001"/>
                </a:lnTo>
                <a:lnTo>
                  <a:pt x="268764" y="501792"/>
                </a:lnTo>
                <a:lnTo>
                  <a:pt x="319026" y="515532"/>
                </a:lnTo>
                <a:lnTo>
                  <a:pt x="372314" y="527083"/>
                </a:lnTo>
                <a:lnTo>
                  <a:pt x="428322" y="536307"/>
                </a:lnTo>
                <a:lnTo>
                  <a:pt x="486743" y="543067"/>
                </a:lnTo>
                <a:lnTo>
                  <a:pt x="547271" y="547223"/>
                </a:lnTo>
                <a:lnTo>
                  <a:pt x="609600" y="548640"/>
                </a:lnTo>
                <a:lnTo>
                  <a:pt x="671928" y="547223"/>
                </a:lnTo>
                <a:lnTo>
                  <a:pt x="732456" y="543067"/>
                </a:lnTo>
                <a:lnTo>
                  <a:pt x="790877" y="536307"/>
                </a:lnTo>
                <a:lnTo>
                  <a:pt x="846885" y="527083"/>
                </a:lnTo>
                <a:lnTo>
                  <a:pt x="900173" y="515532"/>
                </a:lnTo>
                <a:lnTo>
                  <a:pt x="950435" y="501792"/>
                </a:lnTo>
                <a:lnTo>
                  <a:pt x="997363" y="486001"/>
                </a:lnTo>
                <a:lnTo>
                  <a:pt x="1040653" y="468296"/>
                </a:lnTo>
                <a:lnTo>
                  <a:pt x="1079998" y="448816"/>
                </a:lnTo>
                <a:lnTo>
                  <a:pt x="1115091" y="427698"/>
                </a:lnTo>
                <a:lnTo>
                  <a:pt x="1171295" y="381101"/>
                </a:lnTo>
                <a:lnTo>
                  <a:pt x="1206815" y="329607"/>
                </a:lnTo>
                <a:lnTo>
                  <a:pt x="1219200" y="274320"/>
                </a:lnTo>
                <a:lnTo>
                  <a:pt x="1216052" y="246271"/>
                </a:lnTo>
                <a:lnTo>
                  <a:pt x="1191793" y="192742"/>
                </a:lnTo>
                <a:lnTo>
                  <a:pt x="1145625" y="143559"/>
                </a:lnTo>
                <a:lnTo>
                  <a:pt x="1079998" y="99823"/>
                </a:lnTo>
                <a:lnTo>
                  <a:pt x="1040653" y="80343"/>
                </a:lnTo>
                <a:lnTo>
                  <a:pt x="997363" y="62638"/>
                </a:lnTo>
                <a:lnTo>
                  <a:pt x="950435" y="46847"/>
                </a:lnTo>
                <a:lnTo>
                  <a:pt x="900173" y="33107"/>
                </a:lnTo>
                <a:lnTo>
                  <a:pt x="846885" y="21556"/>
                </a:lnTo>
                <a:lnTo>
                  <a:pt x="790877" y="12332"/>
                </a:lnTo>
                <a:lnTo>
                  <a:pt x="732456" y="5572"/>
                </a:lnTo>
                <a:lnTo>
                  <a:pt x="671928" y="1416"/>
                </a:lnTo>
                <a:lnTo>
                  <a:pt x="6096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77314" y="5046726"/>
            <a:ext cx="81978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 b="1" i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181b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47029" y="5333746"/>
            <a:ext cx="1271270" cy="635000"/>
          </a:xfrm>
          <a:custGeom>
            <a:avLst/>
            <a:gdLst/>
            <a:ahLst/>
            <a:cxnLst/>
            <a:rect l="l" t="t" r="r" b="b"/>
            <a:pathLst>
              <a:path w="1271270" h="635000">
                <a:moveTo>
                  <a:pt x="635635" y="0"/>
                </a:moveTo>
                <a:lnTo>
                  <a:pt x="574422" y="1453"/>
                </a:lnTo>
                <a:lnTo>
                  <a:pt x="514856" y="5723"/>
                </a:lnTo>
                <a:lnTo>
                  <a:pt x="457201" y="12678"/>
                </a:lnTo>
                <a:lnTo>
                  <a:pt x="401724" y="22185"/>
                </a:lnTo>
                <a:lnTo>
                  <a:pt x="348692" y="34110"/>
                </a:lnTo>
                <a:lnTo>
                  <a:pt x="298372" y="48320"/>
                </a:lnTo>
                <a:lnTo>
                  <a:pt x="251029" y="64683"/>
                </a:lnTo>
                <a:lnTo>
                  <a:pt x="206931" y="83066"/>
                </a:lnTo>
                <a:lnTo>
                  <a:pt x="166343" y="103335"/>
                </a:lnTo>
                <a:lnTo>
                  <a:pt x="129532" y="125358"/>
                </a:lnTo>
                <a:lnTo>
                  <a:pt x="96765" y="149002"/>
                </a:lnTo>
                <a:lnTo>
                  <a:pt x="44428" y="200618"/>
                </a:lnTo>
                <a:lnTo>
                  <a:pt x="11462" y="257122"/>
                </a:lnTo>
                <a:lnTo>
                  <a:pt x="0" y="317449"/>
                </a:lnTo>
                <a:lnTo>
                  <a:pt x="2909" y="348017"/>
                </a:lnTo>
                <a:lnTo>
                  <a:pt x="25390" y="406555"/>
                </a:lnTo>
                <a:lnTo>
                  <a:pt x="68308" y="460740"/>
                </a:lnTo>
                <a:lnTo>
                  <a:pt x="129532" y="509509"/>
                </a:lnTo>
                <a:lnTo>
                  <a:pt x="166343" y="531530"/>
                </a:lnTo>
                <a:lnTo>
                  <a:pt x="206931" y="551797"/>
                </a:lnTo>
                <a:lnTo>
                  <a:pt x="251029" y="570179"/>
                </a:lnTo>
                <a:lnTo>
                  <a:pt x="298372" y="586541"/>
                </a:lnTo>
                <a:lnTo>
                  <a:pt x="348692" y="600751"/>
                </a:lnTo>
                <a:lnTo>
                  <a:pt x="401724" y="612675"/>
                </a:lnTo>
                <a:lnTo>
                  <a:pt x="457201" y="622181"/>
                </a:lnTo>
                <a:lnTo>
                  <a:pt x="514856" y="629136"/>
                </a:lnTo>
                <a:lnTo>
                  <a:pt x="574422" y="633407"/>
                </a:lnTo>
                <a:lnTo>
                  <a:pt x="635635" y="634860"/>
                </a:lnTo>
                <a:lnTo>
                  <a:pt x="696847" y="633407"/>
                </a:lnTo>
                <a:lnTo>
                  <a:pt x="756413" y="629136"/>
                </a:lnTo>
                <a:lnTo>
                  <a:pt x="814068" y="622181"/>
                </a:lnTo>
                <a:lnTo>
                  <a:pt x="869545" y="612675"/>
                </a:lnTo>
                <a:lnTo>
                  <a:pt x="922577" y="600751"/>
                </a:lnTo>
                <a:lnTo>
                  <a:pt x="972897" y="586541"/>
                </a:lnTo>
                <a:lnTo>
                  <a:pt x="1020240" y="570179"/>
                </a:lnTo>
                <a:lnTo>
                  <a:pt x="1064338" y="551797"/>
                </a:lnTo>
                <a:lnTo>
                  <a:pt x="1104926" y="531530"/>
                </a:lnTo>
                <a:lnTo>
                  <a:pt x="1141737" y="509509"/>
                </a:lnTo>
                <a:lnTo>
                  <a:pt x="1174504" y="485868"/>
                </a:lnTo>
                <a:lnTo>
                  <a:pt x="1226841" y="434258"/>
                </a:lnTo>
                <a:lnTo>
                  <a:pt x="1259807" y="377763"/>
                </a:lnTo>
                <a:lnTo>
                  <a:pt x="1271270" y="317449"/>
                </a:lnTo>
                <a:lnTo>
                  <a:pt x="1268360" y="286874"/>
                </a:lnTo>
                <a:lnTo>
                  <a:pt x="1245879" y="228326"/>
                </a:lnTo>
                <a:lnTo>
                  <a:pt x="1202961" y="174133"/>
                </a:lnTo>
                <a:lnTo>
                  <a:pt x="1141737" y="125358"/>
                </a:lnTo>
                <a:lnTo>
                  <a:pt x="1104926" y="103335"/>
                </a:lnTo>
                <a:lnTo>
                  <a:pt x="1064338" y="83066"/>
                </a:lnTo>
                <a:lnTo>
                  <a:pt x="1020240" y="64683"/>
                </a:lnTo>
                <a:lnTo>
                  <a:pt x="972897" y="48320"/>
                </a:lnTo>
                <a:lnTo>
                  <a:pt x="922577" y="34110"/>
                </a:lnTo>
                <a:lnTo>
                  <a:pt x="869545" y="22185"/>
                </a:lnTo>
                <a:lnTo>
                  <a:pt x="814068" y="12678"/>
                </a:lnTo>
                <a:lnTo>
                  <a:pt x="756413" y="5723"/>
                </a:lnTo>
                <a:lnTo>
                  <a:pt x="696847" y="1453"/>
                </a:lnTo>
                <a:lnTo>
                  <a:pt x="63563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47029" y="5333746"/>
            <a:ext cx="1271270" cy="635000"/>
          </a:xfrm>
          <a:custGeom>
            <a:avLst/>
            <a:gdLst/>
            <a:ahLst/>
            <a:cxnLst/>
            <a:rect l="l" t="t" r="r" b="b"/>
            <a:pathLst>
              <a:path w="1271270" h="635000">
                <a:moveTo>
                  <a:pt x="0" y="317449"/>
                </a:moveTo>
                <a:lnTo>
                  <a:pt x="11462" y="257122"/>
                </a:lnTo>
                <a:lnTo>
                  <a:pt x="44428" y="200618"/>
                </a:lnTo>
                <a:lnTo>
                  <a:pt x="96765" y="149002"/>
                </a:lnTo>
                <a:lnTo>
                  <a:pt x="129532" y="125358"/>
                </a:lnTo>
                <a:lnTo>
                  <a:pt x="166343" y="103335"/>
                </a:lnTo>
                <a:lnTo>
                  <a:pt x="206931" y="83066"/>
                </a:lnTo>
                <a:lnTo>
                  <a:pt x="251029" y="64683"/>
                </a:lnTo>
                <a:lnTo>
                  <a:pt x="298372" y="48320"/>
                </a:lnTo>
                <a:lnTo>
                  <a:pt x="348692" y="34110"/>
                </a:lnTo>
                <a:lnTo>
                  <a:pt x="401724" y="22185"/>
                </a:lnTo>
                <a:lnTo>
                  <a:pt x="457201" y="12678"/>
                </a:lnTo>
                <a:lnTo>
                  <a:pt x="514856" y="5723"/>
                </a:lnTo>
                <a:lnTo>
                  <a:pt x="574422" y="1453"/>
                </a:lnTo>
                <a:lnTo>
                  <a:pt x="635635" y="0"/>
                </a:lnTo>
                <a:lnTo>
                  <a:pt x="696847" y="1453"/>
                </a:lnTo>
                <a:lnTo>
                  <a:pt x="756413" y="5723"/>
                </a:lnTo>
                <a:lnTo>
                  <a:pt x="814068" y="12678"/>
                </a:lnTo>
                <a:lnTo>
                  <a:pt x="869545" y="22185"/>
                </a:lnTo>
                <a:lnTo>
                  <a:pt x="922577" y="34110"/>
                </a:lnTo>
                <a:lnTo>
                  <a:pt x="972897" y="48320"/>
                </a:lnTo>
                <a:lnTo>
                  <a:pt x="1020240" y="64683"/>
                </a:lnTo>
                <a:lnTo>
                  <a:pt x="1064338" y="83066"/>
                </a:lnTo>
                <a:lnTo>
                  <a:pt x="1104926" y="103335"/>
                </a:lnTo>
                <a:lnTo>
                  <a:pt x="1141737" y="125358"/>
                </a:lnTo>
                <a:lnTo>
                  <a:pt x="1174504" y="149002"/>
                </a:lnTo>
                <a:lnTo>
                  <a:pt x="1226841" y="200618"/>
                </a:lnTo>
                <a:lnTo>
                  <a:pt x="1259807" y="257122"/>
                </a:lnTo>
                <a:lnTo>
                  <a:pt x="1271270" y="317449"/>
                </a:lnTo>
                <a:lnTo>
                  <a:pt x="1268360" y="348017"/>
                </a:lnTo>
                <a:lnTo>
                  <a:pt x="1245879" y="406555"/>
                </a:lnTo>
                <a:lnTo>
                  <a:pt x="1202961" y="460740"/>
                </a:lnTo>
                <a:lnTo>
                  <a:pt x="1141737" y="509509"/>
                </a:lnTo>
                <a:lnTo>
                  <a:pt x="1104926" y="531530"/>
                </a:lnTo>
                <a:lnTo>
                  <a:pt x="1064338" y="551797"/>
                </a:lnTo>
                <a:lnTo>
                  <a:pt x="1020240" y="570179"/>
                </a:lnTo>
                <a:lnTo>
                  <a:pt x="972897" y="586541"/>
                </a:lnTo>
                <a:lnTo>
                  <a:pt x="922577" y="600751"/>
                </a:lnTo>
                <a:lnTo>
                  <a:pt x="869545" y="612675"/>
                </a:lnTo>
                <a:lnTo>
                  <a:pt x="814068" y="622181"/>
                </a:lnTo>
                <a:lnTo>
                  <a:pt x="756413" y="629136"/>
                </a:lnTo>
                <a:lnTo>
                  <a:pt x="696847" y="633407"/>
                </a:lnTo>
                <a:lnTo>
                  <a:pt x="635635" y="634860"/>
                </a:lnTo>
                <a:lnTo>
                  <a:pt x="574422" y="633407"/>
                </a:lnTo>
                <a:lnTo>
                  <a:pt x="514856" y="629136"/>
                </a:lnTo>
                <a:lnTo>
                  <a:pt x="457201" y="622181"/>
                </a:lnTo>
                <a:lnTo>
                  <a:pt x="401724" y="612675"/>
                </a:lnTo>
                <a:lnTo>
                  <a:pt x="348692" y="600751"/>
                </a:lnTo>
                <a:lnTo>
                  <a:pt x="298372" y="586541"/>
                </a:lnTo>
                <a:lnTo>
                  <a:pt x="251029" y="570179"/>
                </a:lnTo>
                <a:lnTo>
                  <a:pt x="206931" y="551797"/>
                </a:lnTo>
                <a:lnTo>
                  <a:pt x="166343" y="531530"/>
                </a:lnTo>
                <a:lnTo>
                  <a:pt x="129532" y="509509"/>
                </a:lnTo>
                <a:lnTo>
                  <a:pt x="96765" y="485868"/>
                </a:lnTo>
                <a:lnTo>
                  <a:pt x="44428" y="434258"/>
                </a:lnTo>
                <a:lnTo>
                  <a:pt x="11462" y="377763"/>
                </a:lnTo>
                <a:lnTo>
                  <a:pt x="0" y="317449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670296" y="5539943"/>
            <a:ext cx="82804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mi</a:t>
            </a: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125b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89376" y="2799588"/>
            <a:ext cx="2447544" cy="1267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85388" y="2557272"/>
            <a:ext cx="2313432" cy="19171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936619" y="2689478"/>
            <a:ext cx="1440815" cy="1471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2225" algn="ctr">
              <a:lnSpc>
                <a:spcPct val="100000"/>
              </a:lnSpc>
            </a:pPr>
            <a:r>
              <a:rPr sz="3200" b="1" i="1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3200" b="1" i="1" spc="-5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3200" b="1" i="1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endParaRPr sz="32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3200" b="1" i="1" spc="-10" dirty="0">
                <a:solidFill>
                  <a:srgbClr val="FFFF00"/>
                </a:solidFill>
                <a:latin typeface="Arial"/>
                <a:cs typeface="Arial"/>
              </a:rPr>
              <a:t>k</a:t>
            </a:r>
            <a:r>
              <a:rPr sz="3200" b="1" i="1" dirty="0">
                <a:solidFill>
                  <a:srgbClr val="FFFF00"/>
                </a:solidFill>
                <a:latin typeface="Arial"/>
                <a:cs typeface="Arial"/>
              </a:rPr>
              <a:t>B/S</a:t>
            </a:r>
            <a:r>
              <a:rPr sz="3200" b="1" i="1" spc="-25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3200" b="1" i="1" dirty="0">
                <a:solidFill>
                  <a:srgbClr val="FFFF00"/>
                </a:solidFill>
                <a:latin typeface="Arial"/>
                <a:cs typeface="Arial"/>
              </a:rPr>
              <a:t>A </a:t>
            </a:r>
            <a:r>
              <a:rPr sz="3200" b="1" i="1" spc="-5" dirty="0">
                <a:solidFill>
                  <a:srgbClr val="FFFF00"/>
                </a:solidFill>
                <a:latin typeface="Arial"/>
                <a:cs typeface="Arial"/>
              </a:rPr>
              <a:t>T3</a:t>
            </a:r>
            <a:endParaRPr sz="3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85800" y="2605277"/>
            <a:ext cx="1219200" cy="548640"/>
          </a:xfrm>
          <a:custGeom>
            <a:avLst/>
            <a:gdLst/>
            <a:ahLst/>
            <a:cxnLst/>
            <a:rect l="l" t="t" r="r" b="b"/>
            <a:pathLst>
              <a:path w="1219200" h="548639">
                <a:moveTo>
                  <a:pt x="609600" y="0"/>
                </a:moveTo>
                <a:lnTo>
                  <a:pt x="547271" y="1416"/>
                </a:lnTo>
                <a:lnTo>
                  <a:pt x="486743" y="5572"/>
                </a:lnTo>
                <a:lnTo>
                  <a:pt x="428322" y="12332"/>
                </a:lnTo>
                <a:lnTo>
                  <a:pt x="372314" y="21556"/>
                </a:lnTo>
                <a:lnTo>
                  <a:pt x="319026" y="33107"/>
                </a:lnTo>
                <a:lnTo>
                  <a:pt x="268764" y="46847"/>
                </a:lnTo>
                <a:lnTo>
                  <a:pt x="221836" y="62638"/>
                </a:lnTo>
                <a:lnTo>
                  <a:pt x="178546" y="80343"/>
                </a:lnTo>
                <a:lnTo>
                  <a:pt x="139201" y="99823"/>
                </a:lnTo>
                <a:lnTo>
                  <a:pt x="104108" y="120941"/>
                </a:lnTo>
                <a:lnTo>
                  <a:pt x="47904" y="167538"/>
                </a:lnTo>
                <a:lnTo>
                  <a:pt x="12384" y="219032"/>
                </a:lnTo>
                <a:lnTo>
                  <a:pt x="0" y="274320"/>
                </a:lnTo>
                <a:lnTo>
                  <a:pt x="3576" y="304189"/>
                </a:lnTo>
                <a:lnTo>
                  <a:pt x="31077" y="360980"/>
                </a:lnTo>
                <a:lnTo>
                  <a:pt x="83227" y="412721"/>
                </a:lnTo>
                <a:lnTo>
                  <a:pt x="117616" y="436278"/>
                </a:lnTo>
                <a:lnTo>
                  <a:pt x="157051" y="458068"/>
                </a:lnTo>
                <a:lnTo>
                  <a:pt x="201162" y="477924"/>
                </a:lnTo>
                <a:lnTo>
                  <a:pt x="249576" y="495677"/>
                </a:lnTo>
                <a:lnTo>
                  <a:pt x="301921" y="511160"/>
                </a:lnTo>
                <a:lnTo>
                  <a:pt x="357825" y="524205"/>
                </a:lnTo>
                <a:lnTo>
                  <a:pt x="416917" y="534643"/>
                </a:lnTo>
                <a:lnTo>
                  <a:pt x="478825" y="542307"/>
                </a:lnTo>
                <a:lnTo>
                  <a:pt x="543176" y="547028"/>
                </a:lnTo>
                <a:lnTo>
                  <a:pt x="609600" y="548639"/>
                </a:lnTo>
                <a:lnTo>
                  <a:pt x="676023" y="547028"/>
                </a:lnTo>
                <a:lnTo>
                  <a:pt x="740374" y="542307"/>
                </a:lnTo>
                <a:lnTo>
                  <a:pt x="802282" y="534643"/>
                </a:lnTo>
                <a:lnTo>
                  <a:pt x="861374" y="524205"/>
                </a:lnTo>
                <a:lnTo>
                  <a:pt x="917278" y="511160"/>
                </a:lnTo>
                <a:lnTo>
                  <a:pt x="969623" y="495677"/>
                </a:lnTo>
                <a:lnTo>
                  <a:pt x="1018037" y="477924"/>
                </a:lnTo>
                <a:lnTo>
                  <a:pt x="1062148" y="458068"/>
                </a:lnTo>
                <a:lnTo>
                  <a:pt x="1101583" y="436278"/>
                </a:lnTo>
                <a:lnTo>
                  <a:pt x="1135972" y="412721"/>
                </a:lnTo>
                <a:lnTo>
                  <a:pt x="1164942" y="387566"/>
                </a:lnTo>
                <a:lnTo>
                  <a:pt x="1205139" y="333132"/>
                </a:lnTo>
                <a:lnTo>
                  <a:pt x="1219200" y="274320"/>
                </a:lnTo>
                <a:lnTo>
                  <a:pt x="1216052" y="246271"/>
                </a:lnTo>
                <a:lnTo>
                  <a:pt x="1191793" y="192742"/>
                </a:lnTo>
                <a:lnTo>
                  <a:pt x="1145625" y="143559"/>
                </a:lnTo>
                <a:lnTo>
                  <a:pt x="1079998" y="99823"/>
                </a:lnTo>
                <a:lnTo>
                  <a:pt x="1040653" y="80343"/>
                </a:lnTo>
                <a:lnTo>
                  <a:pt x="997363" y="62638"/>
                </a:lnTo>
                <a:lnTo>
                  <a:pt x="950435" y="46847"/>
                </a:lnTo>
                <a:lnTo>
                  <a:pt x="900173" y="33107"/>
                </a:lnTo>
                <a:lnTo>
                  <a:pt x="846885" y="21556"/>
                </a:lnTo>
                <a:lnTo>
                  <a:pt x="790877" y="12332"/>
                </a:lnTo>
                <a:lnTo>
                  <a:pt x="732456" y="5572"/>
                </a:lnTo>
                <a:lnTo>
                  <a:pt x="671928" y="1416"/>
                </a:lnTo>
                <a:lnTo>
                  <a:pt x="6096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86764" y="2767838"/>
            <a:ext cx="81788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mi</a:t>
            </a: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i="1" spc="-5" dirty="0">
                <a:solidFill>
                  <a:srgbClr val="FFFFFF"/>
                </a:solidFill>
                <a:latin typeface="Arial"/>
                <a:cs typeface="Arial"/>
              </a:rPr>
              <a:t>181b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04823" y="1822576"/>
            <a:ext cx="1106805" cy="548640"/>
          </a:xfrm>
          <a:custGeom>
            <a:avLst/>
            <a:gdLst/>
            <a:ahLst/>
            <a:cxnLst/>
            <a:rect l="l" t="t" r="r" b="b"/>
            <a:pathLst>
              <a:path w="1106805" h="548639">
                <a:moveTo>
                  <a:pt x="553237" y="0"/>
                </a:moveTo>
                <a:lnTo>
                  <a:pt x="488715" y="1845"/>
                </a:lnTo>
                <a:lnTo>
                  <a:pt x="426379" y="7244"/>
                </a:lnTo>
                <a:lnTo>
                  <a:pt x="366646" y="15991"/>
                </a:lnTo>
                <a:lnTo>
                  <a:pt x="309929" y="27880"/>
                </a:lnTo>
                <a:lnTo>
                  <a:pt x="256645" y="42706"/>
                </a:lnTo>
                <a:lnTo>
                  <a:pt x="207208" y="60262"/>
                </a:lnTo>
                <a:lnTo>
                  <a:pt x="162032" y="80343"/>
                </a:lnTo>
                <a:lnTo>
                  <a:pt x="121534" y="102743"/>
                </a:lnTo>
                <a:lnTo>
                  <a:pt x="86128" y="127256"/>
                </a:lnTo>
                <a:lnTo>
                  <a:pt x="56228" y="153677"/>
                </a:lnTo>
                <a:lnTo>
                  <a:pt x="14610" y="211418"/>
                </a:lnTo>
                <a:lnTo>
                  <a:pt x="0" y="274320"/>
                </a:lnTo>
                <a:lnTo>
                  <a:pt x="3721" y="306289"/>
                </a:lnTo>
                <a:lnTo>
                  <a:pt x="32251" y="366789"/>
                </a:lnTo>
                <a:lnTo>
                  <a:pt x="86128" y="421327"/>
                </a:lnTo>
                <a:lnTo>
                  <a:pt x="121534" y="445843"/>
                </a:lnTo>
                <a:lnTo>
                  <a:pt x="162032" y="468249"/>
                </a:lnTo>
                <a:lnTo>
                  <a:pt x="207208" y="488337"/>
                </a:lnTo>
                <a:lnTo>
                  <a:pt x="256645" y="505902"/>
                </a:lnTo>
                <a:lnTo>
                  <a:pt x="309929" y="520737"/>
                </a:lnTo>
                <a:lnTo>
                  <a:pt x="366646" y="532634"/>
                </a:lnTo>
                <a:lnTo>
                  <a:pt x="426379" y="541388"/>
                </a:lnTo>
                <a:lnTo>
                  <a:pt x="488715" y="546792"/>
                </a:lnTo>
                <a:lnTo>
                  <a:pt x="553237" y="548639"/>
                </a:lnTo>
                <a:lnTo>
                  <a:pt x="617759" y="546792"/>
                </a:lnTo>
                <a:lnTo>
                  <a:pt x="680093" y="541388"/>
                </a:lnTo>
                <a:lnTo>
                  <a:pt x="739825" y="532634"/>
                </a:lnTo>
                <a:lnTo>
                  <a:pt x="796539" y="520737"/>
                </a:lnTo>
                <a:lnTo>
                  <a:pt x="849821" y="505902"/>
                </a:lnTo>
                <a:lnTo>
                  <a:pt x="899256" y="488337"/>
                </a:lnTo>
                <a:lnTo>
                  <a:pt x="944429" y="468249"/>
                </a:lnTo>
                <a:lnTo>
                  <a:pt x="984924" y="445843"/>
                </a:lnTo>
                <a:lnTo>
                  <a:pt x="1020328" y="421327"/>
                </a:lnTo>
                <a:lnTo>
                  <a:pt x="1050225" y="394907"/>
                </a:lnTo>
                <a:lnTo>
                  <a:pt x="1091840" y="337181"/>
                </a:lnTo>
                <a:lnTo>
                  <a:pt x="1106449" y="274320"/>
                </a:lnTo>
                <a:lnTo>
                  <a:pt x="1102727" y="242326"/>
                </a:lnTo>
                <a:lnTo>
                  <a:pt x="1074201" y="181799"/>
                </a:lnTo>
                <a:lnTo>
                  <a:pt x="1020328" y="127256"/>
                </a:lnTo>
                <a:lnTo>
                  <a:pt x="984924" y="102743"/>
                </a:lnTo>
                <a:lnTo>
                  <a:pt x="944429" y="80343"/>
                </a:lnTo>
                <a:lnTo>
                  <a:pt x="899256" y="60262"/>
                </a:lnTo>
                <a:lnTo>
                  <a:pt x="849821" y="42706"/>
                </a:lnTo>
                <a:lnTo>
                  <a:pt x="796539" y="27880"/>
                </a:lnTo>
                <a:lnTo>
                  <a:pt x="739825" y="15991"/>
                </a:lnTo>
                <a:lnTo>
                  <a:pt x="680093" y="7244"/>
                </a:lnTo>
                <a:lnTo>
                  <a:pt x="617759" y="1845"/>
                </a:lnTo>
                <a:lnTo>
                  <a:pt x="55323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399158" y="1985009"/>
            <a:ext cx="71945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mi</a:t>
            </a: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210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62352" y="1138808"/>
            <a:ext cx="1106805" cy="548640"/>
          </a:xfrm>
          <a:custGeom>
            <a:avLst/>
            <a:gdLst/>
            <a:ahLst/>
            <a:cxnLst/>
            <a:rect l="l" t="t" r="r" b="b"/>
            <a:pathLst>
              <a:path w="1106805" h="548639">
                <a:moveTo>
                  <a:pt x="553212" y="0"/>
                </a:moveTo>
                <a:lnTo>
                  <a:pt x="488713" y="1845"/>
                </a:lnTo>
                <a:lnTo>
                  <a:pt x="426395" y="7244"/>
                </a:lnTo>
                <a:lnTo>
                  <a:pt x="366674" y="15991"/>
                </a:lnTo>
                <a:lnTo>
                  <a:pt x="309965" y="27880"/>
                </a:lnTo>
                <a:lnTo>
                  <a:pt x="256683" y="42706"/>
                </a:lnTo>
                <a:lnTo>
                  <a:pt x="207246" y="60262"/>
                </a:lnTo>
                <a:lnTo>
                  <a:pt x="162067" y="80343"/>
                </a:lnTo>
                <a:lnTo>
                  <a:pt x="121564" y="102743"/>
                </a:lnTo>
                <a:lnTo>
                  <a:pt x="86151" y="127256"/>
                </a:lnTo>
                <a:lnTo>
                  <a:pt x="56245" y="153677"/>
                </a:lnTo>
                <a:lnTo>
                  <a:pt x="14615" y="211418"/>
                </a:lnTo>
                <a:lnTo>
                  <a:pt x="0" y="274319"/>
                </a:lnTo>
                <a:lnTo>
                  <a:pt x="3723" y="306313"/>
                </a:lnTo>
                <a:lnTo>
                  <a:pt x="32261" y="366840"/>
                </a:lnTo>
                <a:lnTo>
                  <a:pt x="86151" y="421383"/>
                </a:lnTo>
                <a:lnTo>
                  <a:pt x="121564" y="445896"/>
                </a:lnTo>
                <a:lnTo>
                  <a:pt x="162067" y="468296"/>
                </a:lnTo>
                <a:lnTo>
                  <a:pt x="207246" y="488377"/>
                </a:lnTo>
                <a:lnTo>
                  <a:pt x="256683" y="505933"/>
                </a:lnTo>
                <a:lnTo>
                  <a:pt x="309965" y="520759"/>
                </a:lnTo>
                <a:lnTo>
                  <a:pt x="366674" y="532648"/>
                </a:lnTo>
                <a:lnTo>
                  <a:pt x="426395" y="541395"/>
                </a:lnTo>
                <a:lnTo>
                  <a:pt x="488713" y="546794"/>
                </a:lnTo>
                <a:lnTo>
                  <a:pt x="553212" y="548639"/>
                </a:lnTo>
                <a:lnTo>
                  <a:pt x="617734" y="546794"/>
                </a:lnTo>
                <a:lnTo>
                  <a:pt x="680068" y="541395"/>
                </a:lnTo>
                <a:lnTo>
                  <a:pt x="739800" y="532648"/>
                </a:lnTo>
                <a:lnTo>
                  <a:pt x="796514" y="520759"/>
                </a:lnTo>
                <a:lnTo>
                  <a:pt x="849796" y="505933"/>
                </a:lnTo>
                <a:lnTo>
                  <a:pt x="899231" y="488377"/>
                </a:lnTo>
                <a:lnTo>
                  <a:pt x="944403" y="468296"/>
                </a:lnTo>
                <a:lnTo>
                  <a:pt x="984899" y="445896"/>
                </a:lnTo>
                <a:lnTo>
                  <a:pt x="1020303" y="421383"/>
                </a:lnTo>
                <a:lnTo>
                  <a:pt x="1050200" y="394962"/>
                </a:lnTo>
                <a:lnTo>
                  <a:pt x="1091814" y="337221"/>
                </a:lnTo>
                <a:lnTo>
                  <a:pt x="1106424" y="274319"/>
                </a:lnTo>
                <a:lnTo>
                  <a:pt x="1102702" y="242326"/>
                </a:lnTo>
                <a:lnTo>
                  <a:pt x="1074175" y="181799"/>
                </a:lnTo>
                <a:lnTo>
                  <a:pt x="1020303" y="127256"/>
                </a:lnTo>
                <a:lnTo>
                  <a:pt x="984899" y="102743"/>
                </a:lnTo>
                <a:lnTo>
                  <a:pt x="944403" y="80343"/>
                </a:lnTo>
                <a:lnTo>
                  <a:pt x="899231" y="60262"/>
                </a:lnTo>
                <a:lnTo>
                  <a:pt x="849796" y="42706"/>
                </a:lnTo>
                <a:lnTo>
                  <a:pt x="796514" y="27880"/>
                </a:lnTo>
                <a:lnTo>
                  <a:pt x="739800" y="15991"/>
                </a:lnTo>
                <a:lnTo>
                  <a:pt x="680068" y="7244"/>
                </a:lnTo>
                <a:lnTo>
                  <a:pt x="617734" y="1845"/>
                </a:lnTo>
                <a:lnTo>
                  <a:pt x="55321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256789" y="1301115"/>
            <a:ext cx="71945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mi</a:t>
            </a: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i="1" spc="-5" dirty="0">
                <a:solidFill>
                  <a:srgbClr val="FFFFFF"/>
                </a:solidFill>
                <a:latin typeface="Arial"/>
                <a:cs typeface="Arial"/>
              </a:rPr>
              <a:t>34a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294253" y="715137"/>
            <a:ext cx="1106805" cy="548640"/>
          </a:xfrm>
          <a:custGeom>
            <a:avLst/>
            <a:gdLst/>
            <a:ahLst/>
            <a:cxnLst/>
            <a:rect l="l" t="t" r="r" b="b"/>
            <a:pathLst>
              <a:path w="1106804" h="548640">
                <a:moveTo>
                  <a:pt x="553212" y="0"/>
                </a:moveTo>
                <a:lnTo>
                  <a:pt x="488713" y="1845"/>
                </a:lnTo>
                <a:lnTo>
                  <a:pt x="426395" y="7244"/>
                </a:lnTo>
                <a:lnTo>
                  <a:pt x="366674" y="15991"/>
                </a:lnTo>
                <a:lnTo>
                  <a:pt x="309965" y="27880"/>
                </a:lnTo>
                <a:lnTo>
                  <a:pt x="256683" y="42706"/>
                </a:lnTo>
                <a:lnTo>
                  <a:pt x="207246" y="60262"/>
                </a:lnTo>
                <a:lnTo>
                  <a:pt x="162067" y="80343"/>
                </a:lnTo>
                <a:lnTo>
                  <a:pt x="121564" y="102743"/>
                </a:lnTo>
                <a:lnTo>
                  <a:pt x="86151" y="127256"/>
                </a:lnTo>
                <a:lnTo>
                  <a:pt x="56245" y="153677"/>
                </a:lnTo>
                <a:lnTo>
                  <a:pt x="14615" y="211418"/>
                </a:lnTo>
                <a:lnTo>
                  <a:pt x="0" y="274320"/>
                </a:lnTo>
                <a:lnTo>
                  <a:pt x="3723" y="306313"/>
                </a:lnTo>
                <a:lnTo>
                  <a:pt x="32261" y="366840"/>
                </a:lnTo>
                <a:lnTo>
                  <a:pt x="86151" y="421383"/>
                </a:lnTo>
                <a:lnTo>
                  <a:pt x="121564" y="445896"/>
                </a:lnTo>
                <a:lnTo>
                  <a:pt x="162067" y="468296"/>
                </a:lnTo>
                <a:lnTo>
                  <a:pt x="207246" y="488377"/>
                </a:lnTo>
                <a:lnTo>
                  <a:pt x="256683" y="505933"/>
                </a:lnTo>
                <a:lnTo>
                  <a:pt x="309965" y="520759"/>
                </a:lnTo>
                <a:lnTo>
                  <a:pt x="366674" y="532648"/>
                </a:lnTo>
                <a:lnTo>
                  <a:pt x="426395" y="541395"/>
                </a:lnTo>
                <a:lnTo>
                  <a:pt x="488713" y="546794"/>
                </a:lnTo>
                <a:lnTo>
                  <a:pt x="553212" y="548639"/>
                </a:lnTo>
                <a:lnTo>
                  <a:pt x="617734" y="546794"/>
                </a:lnTo>
                <a:lnTo>
                  <a:pt x="680068" y="541395"/>
                </a:lnTo>
                <a:lnTo>
                  <a:pt x="739800" y="532648"/>
                </a:lnTo>
                <a:lnTo>
                  <a:pt x="796514" y="520759"/>
                </a:lnTo>
                <a:lnTo>
                  <a:pt x="849796" y="505933"/>
                </a:lnTo>
                <a:lnTo>
                  <a:pt x="899231" y="488377"/>
                </a:lnTo>
                <a:lnTo>
                  <a:pt x="944403" y="468296"/>
                </a:lnTo>
                <a:lnTo>
                  <a:pt x="984899" y="445896"/>
                </a:lnTo>
                <a:lnTo>
                  <a:pt x="1020303" y="421383"/>
                </a:lnTo>
                <a:lnTo>
                  <a:pt x="1050200" y="394962"/>
                </a:lnTo>
                <a:lnTo>
                  <a:pt x="1091814" y="337221"/>
                </a:lnTo>
                <a:lnTo>
                  <a:pt x="1106424" y="274320"/>
                </a:lnTo>
                <a:lnTo>
                  <a:pt x="1102702" y="242326"/>
                </a:lnTo>
                <a:lnTo>
                  <a:pt x="1074175" y="181799"/>
                </a:lnTo>
                <a:lnTo>
                  <a:pt x="1020303" y="127256"/>
                </a:lnTo>
                <a:lnTo>
                  <a:pt x="984899" y="102743"/>
                </a:lnTo>
                <a:lnTo>
                  <a:pt x="944403" y="80343"/>
                </a:lnTo>
                <a:lnTo>
                  <a:pt x="899231" y="60262"/>
                </a:lnTo>
                <a:lnTo>
                  <a:pt x="849796" y="42706"/>
                </a:lnTo>
                <a:lnTo>
                  <a:pt x="796514" y="27880"/>
                </a:lnTo>
                <a:lnTo>
                  <a:pt x="739800" y="15991"/>
                </a:lnTo>
                <a:lnTo>
                  <a:pt x="680068" y="7244"/>
                </a:lnTo>
                <a:lnTo>
                  <a:pt x="617734" y="1845"/>
                </a:lnTo>
                <a:lnTo>
                  <a:pt x="55321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489197" y="877442"/>
            <a:ext cx="7188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mi</a:t>
            </a: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143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769230" y="712469"/>
            <a:ext cx="1250950" cy="548640"/>
          </a:xfrm>
          <a:custGeom>
            <a:avLst/>
            <a:gdLst/>
            <a:ahLst/>
            <a:cxnLst/>
            <a:rect l="l" t="t" r="r" b="b"/>
            <a:pathLst>
              <a:path w="1250950" h="548640">
                <a:moveTo>
                  <a:pt x="625221" y="0"/>
                </a:moveTo>
                <a:lnTo>
                  <a:pt x="561293" y="1416"/>
                </a:lnTo>
                <a:lnTo>
                  <a:pt x="499213" y="5572"/>
                </a:lnTo>
                <a:lnTo>
                  <a:pt x="439294" y="12332"/>
                </a:lnTo>
                <a:lnTo>
                  <a:pt x="381851" y="21556"/>
                </a:lnTo>
                <a:lnTo>
                  <a:pt x="327197" y="33107"/>
                </a:lnTo>
                <a:lnTo>
                  <a:pt x="275648" y="46847"/>
                </a:lnTo>
                <a:lnTo>
                  <a:pt x="227516" y="62638"/>
                </a:lnTo>
                <a:lnTo>
                  <a:pt x="183118" y="80343"/>
                </a:lnTo>
                <a:lnTo>
                  <a:pt x="142765" y="99823"/>
                </a:lnTo>
                <a:lnTo>
                  <a:pt x="106774" y="120941"/>
                </a:lnTo>
                <a:lnTo>
                  <a:pt x="75458" y="143559"/>
                </a:lnTo>
                <a:lnTo>
                  <a:pt x="28107" y="192742"/>
                </a:lnTo>
                <a:lnTo>
                  <a:pt x="3227" y="246271"/>
                </a:lnTo>
                <a:lnTo>
                  <a:pt x="0" y="274319"/>
                </a:lnTo>
                <a:lnTo>
                  <a:pt x="3227" y="302368"/>
                </a:lnTo>
                <a:lnTo>
                  <a:pt x="28107" y="355897"/>
                </a:lnTo>
                <a:lnTo>
                  <a:pt x="75458" y="405080"/>
                </a:lnTo>
                <a:lnTo>
                  <a:pt x="106774" y="427698"/>
                </a:lnTo>
                <a:lnTo>
                  <a:pt x="142765" y="448816"/>
                </a:lnTo>
                <a:lnTo>
                  <a:pt x="183118" y="468296"/>
                </a:lnTo>
                <a:lnTo>
                  <a:pt x="227516" y="486001"/>
                </a:lnTo>
                <a:lnTo>
                  <a:pt x="275648" y="501792"/>
                </a:lnTo>
                <a:lnTo>
                  <a:pt x="327197" y="515532"/>
                </a:lnTo>
                <a:lnTo>
                  <a:pt x="381851" y="527083"/>
                </a:lnTo>
                <a:lnTo>
                  <a:pt x="439294" y="536307"/>
                </a:lnTo>
                <a:lnTo>
                  <a:pt x="499213" y="543067"/>
                </a:lnTo>
                <a:lnTo>
                  <a:pt x="561293" y="547223"/>
                </a:lnTo>
                <a:lnTo>
                  <a:pt x="625221" y="548639"/>
                </a:lnTo>
                <a:lnTo>
                  <a:pt x="689170" y="547223"/>
                </a:lnTo>
                <a:lnTo>
                  <a:pt x="751270" y="543067"/>
                </a:lnTo>
                <a:lnTo>
                  <a:pt x="811206" y="536307"/>
                </a:lnTo>
                <a:lnTo>
                  <a:pt x="868664" y="527083"/>
                </a:lnTo>
                <a:lnTo>
                  <a:pt x="923329" y="515532"/>
                </a:lnTo>
                <a:lnTo>
                  <a:pt x="974889" y="501792"/>
                </a:lnTo>
                <a:lnTo>
                  <a:pt x="1023029" y="486001"/>
                </a:lnTo>
                <a:lnTo>
                  <a:pt x="1067434" y="468296"/>
                </a:lnTo>
                <a:lnTo>
                  <a:pt x="1107792" y="448816"/>
                </a:lnTo>
                <a:lnTo>
                  <a:pt x="1143787" y="427698"/>
                </a:lnTo>
                <a:lnTo>
                  <a:pt x="1175106" y="405080"/>
                </a:lnTo>
                <a:lnTo>
                  <a:pt x="1222460" y="355897"/>
                </a:lnTo>
                <a:lnTo>
                  <a:pt x="1247341" y="302368"/>
                </a:lnTo>
                <a:lnTo>
                  <a:pt x="1250569" y="274319"/>
                </a:lnTo>
                <a:lnTo>
                  <a:pt x="1247341" y="246271"/>
                </a:lnTo>
                <a:lnTo>
                  <a:pt x="1222460" y="192742"/>
                </a:lnTo>
                <a:lnTo>
                  <a:pt x="1175106" y="143559"/>
                </a:lnTo>
                <a:lnTo>
                  <a:pt x="1143787" y="120941"/>
                </a:lnTo>
                <a:lnTo>
                  <a:pt x="1107792" y="99823"/>
                </a:lnTo>
                <a:lnTo>
                  <a:pt x="1067435" y="80343"/>
                </a:lnTo>
                <a:lnTo>
                  <a:pt x="1023029" y="62638"/>
                </a:lnTo>
                <a:lnTo>
                  <a:pt x="974889" y="46847"/>
                </a:lnTo>
                <a:lnTo>
                  <a:pt x="923329" y="33107"/>
                </a:lnTo>
                <a:lnTo>
                  <a:pt x="868664" y="21556"/>
                </a:lnTo>
                <a:lnTo>
                  <a:pt x="811206" y="12332"/>
                </a:lnTo>
                <a:lnTo>
                  <a:pt x="751270" y="5572"/>
                </a:lnTo>
                <a:lnTo>
                  <a:pt x="689170" y="1416"/>
                </a:lnTo>
                <a:lnTo>
                  <a:pt x="62522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986020" y="874648"/>
            <a:ext cx="81788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dirty="0">
                <a:solidFill>
                  <a:srgbClr val="FFFF00"/>
                </a:solidFill>
                <a:latin typeface="Arial"/>
                <a:cs typeface="Arial"/>
              </a:rPr>
              <a:t>mi</a:t>
            </a:r>
            <a:r>
              <a:rPr sz="1400" b="1" i="1" spc="-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1400" b="1" i="1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1400" b="1" i="1" spc="-5" dirty="0">
                <a:solidFill>
                  <a:srgbClr val="FFFF00"/>
                </a:solidFill>
                <a:latin typeface="Arial"/>
                <a:cs typeface="Arial"/>
              </a:rPr>
              <a:t>146a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812533" y="1704594"/>
            <a:ext cx="1174750" cy="548640"/>
          </a:xfrm>
          <a:custGeom>
            <a:avLst/>
            <a:gdLst/>
            <a:ahLst/>
            <a:cxnLst/>
            <a:rect l="l" t="t" r="r" b="b"/>
            <a:pathLst>
              <a:path w="1174750" h="548639">
                <a:moveTo>
                  <a:pt x="587121" y="0"/>
                </a:moveTo>
                <a:lnTo>
                  <a:pt x="523152" y="1609"/>
                </a:lnTo>
                <a:lnTo>
                  <a:pt x="461177" y="6326"/>
                </a:lnTo>
                <a:lnTo>
                  <a:pt x="401555" y="13984"/>
                </a:lnTo>
                <a:lnTo>
                  <a:pt x="344644" y="24414"/>
                </a:lnTo>
                <a:lnTo>
                  <a:pt x="290801" y="37450"/>
                </a:lnTo>
                <a:lnTo>
                  <a:pt x="240386" y="52925"/>
                </a:lnTo>
                <a:lnTo>
                  <a:pt x="193757" y="70671"/>
                </a:lnTo>
                <a:lnTo>
                  <a:pt x="151271" y="90520"/>
                </a:lnTo>
                <a:lnTo>
                  <a:pt x="113288" y="112306"/>
                </a:lnTo>
                <a:lnTo>
                  <a:pt x="80165" y="135861"/>
                </a:lnTo>
                <a:lnTo>
                  <a:pt x="29934" y="187610"/>
                </a:lnTo>
                <a:lnTo>
                  <a:pt x="3445" y="244428"/>
                </a:lnTo>
                <a:lnTo>
                  <a:pt x="0" y="274319"/>
                </a:lnTo>
                <a:lnTo>
                  <a:pt x="3445" y="304211"/>
                </a:lnTo>
                <a:lnTo>
                  <a:pt x="29934" y="361029"/>
                </a:lnTo>
                <a:lnTo>
                  <a:pt x="80165" y="412778"/>
                </a:lnTo>
                <a:lnTo>
                  <a:pt x="113288" y="436333"/>
                </a:lnTo>
                <a:lnTo>
                  <a:pt x="151271" y="458119"/>
                </a:lnTo>
                <a:lnTo>
                  <a:pt x="193757" y="477968"/>
                </a:lnTo>
                <a:lnTo>
                  <a:pt x="240386" y="495714"/>
                </a:lnTo>
                <a:lnTo>
                  <a:pt x="290801" y="511189"/>
                </a:lnTo>
                <a:lnTo>
                  <a:pt x="344644" y="524225"/>
                </a:lnTo>
                <a:lnTo>
                  <a:pt x="401555" y="534655"/>
                </a:lnTo>
                <a:lnTo>
                  <a:pt x="461177" y="542313"/>
                </a:lnTo>
                <a:lnTo>
                  <a:pt x="523152" y="547030"/>
                </a:lnTo>
                <a:lnTo>
                  <a:pt x="587121" y="548639"/>
                </a:lnTo>
                <a:lnTo>
                  <a:pt x="651113" y="547030"/>
                </a:lnTo>
                <a:lnTo>
                  <a:pt x="713108" y="542313"/>
                </a:lnTo>
                <a:lnTo>
                  <a:pt x="772748" y="534655"/>
                </a:lnTo>
                <a:lnTo>
                  <a:pt x="829674" y="524225"/>
                </a:lnTo>
                <a:lnTo>
                  <a:pt x="883529" y="511189"/>
                </a:lnTo>
                <a:lnTo>
                  <a:pt x="933954" y="495714"/>
                </a:lnTo>
                <a:lnTo>
                  <a:pt x="980592" y="477968"/>
                </a:lnTo>
                <a:lnTo>
                  <a:pt x="1023084" y="458119"/>
                </a:lnTo>
                <a:lnTo>
                  <a:pt x="1061072" y="436333"/>
                </a:lnTo>
                <a:lnTo>
                  <a:pt x="1094199" y="412778"/>
                </a:lnTo>
                <a:lnTo>
                  <a:pt x="1144433" y="361029"/>
                </a:lnTo>
                <a:lnTo>
                  <a:pt x="1170923" y="304211"/>
                </a:lnTo>
                <a:lnTo>
                  <a:pt x="1174369" y="274319"/>
                </a:lnTo>
                <a:lnTo>
                  <a:pt x="1170923" y="244428"/>
                </a:lnTo>
                <a:lnTo>
                  <a:pt x="1144433" y="187610"/>
                </a:lnTo>
                <a:lnTo>
                  <a:pt x="1094199" y="135861"/>
                </a:lnTo>
                <a:lnTo>
                  <a:pt x="1061072" y="112306"/>
                </a:lnTo>
                <a:lnTo>
                  <a:pt x="1023084" y="90520"/>
                </a:lnTo>
                <a:lnTo>
                  <a:pt x="980592" y="70671"/>
                </a:lnTo>
                <a:lnTo>
                  <a:pt x="933954" y="52925"/>
                </a:lnTo>
                <a:lnTo>
                  <a:pt x="883529" y="37450"/>
                </a:lnTo>
                <a:lnTo>
                  <a:pt x="829674" y="24414"/>
                </a:lnTo>
                <a:lnTo>
                  <a:pt x="772748" y="13984"/>
                </a:lnTo>
                <a:lnTo>
                  <a:pt x="713108" y="6326"/>
                </a:lnTo>
                <a:lnTo>
                  <a:pt x="651113" y="1609"/>
                </a:lnTo>
                <a:lnTo>
                  <a:pt x="58712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041260" y="1867153"/>
            <a:ext cx="7188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dirty="0">
                <a:solidFill>
                  <a:srgbClr val="FFFF00"/>
                </a:solidFill>
                <a:latin typeface="Arial"/>
                <a:cs typeface="Arial"/>
              </a:rPr>
              <a:t>mi</a:t>
            </a:r>
            <a:r>
              <a:rPr sz="1400" b="1" i="1" spc="-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1400" b="1" i="1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1400" i="1" spc="-5" dirty="0">
                <a:solidFill>
                  <a:srgbClr val="FFFF00"/>
                </a:solidFill>
                <a:latin typeface="Arial"/>
                <a:cs typeface="Arial"/>
              </a:rPr>
              <a:t>132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290181" y="2437510"/>
            <a:ext cx="1217930" cy="548640"/>
          </a:xfrm>
          <a:custGeom>
            <a:avLst/>
            <a:gdLst/>
            <a:ahLst/>
            <a:cxnLst/>
            <a:rect l="l" t="t" r="r" b="b"/>
            <a:pathLst>
              <a:path w="1217929" h="548639">
                <a:moveTo>
                  <a:pt x="608965" y="0"/>
                </a:moveTo>
                <a:lnTo>
                  <a:pt x="542616" y="1609"/>
                </a:lnTo>
                <a:lnTo>
                  <a:pt x="478335" y="6326"/>
                </a:lnTo>
                <a:lnTo>
                  <a:pt x="416494" y="13984"/>
                </a:lnTo>
                <a:lnTo>
                  <a:pt x="357466" y="24414"/>
                </a:lnTo>
                <a:lnTo>
                  <a:pt x="301620" y="37450"/>
                </a:lnTo>
                <a:lnTo>
                  <a:pt x="249329" y="52925"/>
                </a:lnTo>
                <a:lnTo>
                  <a:pt x="200965" y="70671"/>
                </a:lnTo>
                <a:lnTo>
                  <a:pt x="156898" y="90520"/>
                </a:lnTo>
                <a:lnTo>
                  <a:pt x="117502" y="112306"/>
                </a:lnTo>
                <a:lnTo>
                  <a:pt x="83147" y="135861"/>
                </a:lnTo>
                <a:lnTo>
                  <a:pt x="54205" y="161018"/>
                </a:lnTo>
                <a:lnTo>
                  <a:pt x="14046" y="215469"/>
                </a:lnTo>
                <a:lnTo>
                  <a:pt x="0" y="274319"/>
                </a:lnTo>
                <a:lnTo>
                  <a:pt x="3573" y="304211"/>
                </a:lnTo>
                <a:lnTo>
                  <a:pt x="31047" y="361029"/>
                </a:lnTo>
                <a:lnTo>
                  <a:pt x="83147" y="412778"/>
                </a:lnTo>
                <a:lnTo>
                  <a:pt x="117502" y="436333"/>
                </a:lnTo>
                <a:lnTo>
                  <a:pt x="156898" y="458119"/>
                </a:lnTo>
                <a:lnTo>
                  <a:pt x="200965" y="477968"/>
                </a:lnTo>
                <a:lnTo>
                  <a:pt x="249329" y="495714"/>
                </a:lnTo>
                <a:lnTo>
                  <a:pt x="301620" y="511189"/>
                </a:lnTo>
                <a:lnTo>
                  <a:pt x="357466" y="524225"/>
                </a:lnTo>
                <a:lnTo>
                  <a:pt x="416494" y="534655"/>
                </a:lnTo>
                <a:lnTo>
                  <a:pt x="478335" y="542313"/>
                </a:lnTo>
                <a:lnTo>
                  <a:pt x="542616" y="547030"/>
                </a:lnTo>
                <a:lnTo>
                  <a:pt x="608965" y="548639"/>
                </a:lnTo>
                <a:lnTo>
                  <a:pt x="675312" y="547030"/>
                </a:lnTo>
                <a:lnTo>
                  <a:pt x="739588" y="542313"/>
                </a:lnTo>
                <a:lnTo>
                  <a:pt x="801421" y="534655"/>
                </a:lnTo>
                <a:lnTo>
                  <a:pt x="860441" y="524225"/>
                </a:lnTo>
                <a:lnTo>
                  <a:pt x="916276" y="511189"/>
                </a:lnTo>
                <a:lnTo>
                  <a:pt x="968555" y="495714"/>
                </a:lnTo>
                <a:lnTo>
                  <a:pt x="1016907" y="477968"/>
                </a:lnTo>
                <a:lnTo>
                  <a:pt x="1060961" y="458119"/>
                </a:lnTo>
                <a:lnTo>
                  <a:pt x="1100345" y="436333"/>
                </a:lnTo>
                <a:lnTo>
                  <a:pt x="1134688" y="412778"/>
                </a:lnTo>
                <a:lnTo>
                  <a:pt x="1163619" y="387621"/>
                </a:lnTo>
                <a:lnTo>
                  <a:pt x="1203762" y="333170"/>
                </a:lnTo>
                <a:lnTo>
                  <a:pt x="1217802" y="274319"/>
                </a:lnTo>
                <a:lnTo>
                  <a:pt x="1214230" y="244428"/>
                </a:lnTo>
                <a:lnTo>
                  <a:pt x="1186768" y="187610"/>
                </a:lnTo>
                <a:lnTo>
                  <a:pt x="1134688" y="135861"/>
                </a:lnTo>
                <a:lnTo>
                  <a:pt x="1100345" y="112306"/>
                </a:lnTo>
                <a:lnTo>
                  <a:pt x="1060961" y="90520"/>
                </a:lnTo>
                <a:lnTo>
                  <a:pt x="1016907" y="70671"/>
                </a:lnTo>
                <a:lnTo>
                  <a:pt x="968555" y="52925"/>
                </a:lnTo>
                <a:lnTo>
                  <a:pt x="916276" y="37450"/>
                </a:lnTo>
                <a:lnTo>
                  <a:pt x="860441" y="24414"/>
                </a:lnTo>
                <a:lnTo>
                  <a:pt x="801421" y="13984"/>
                </a:lnTo>
                <a:lnTo>
                  <a:pt x="739588" y="6326"/>
                </a:lnTo>
                <a:lnTo>
                  <a:pt x="675312" y="1609"/>
                </a:lnTo>
                <a:lnTo>
                  <a:pt x="60896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490841" y="2600197"/>
            <a:ext cx="81788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dirty="0">
                <a:solidFill>
                  <a:srgbClr val="FFFF00"/>
                </a:solidFill>
                <a:latin typeface="Arial"/>
                <a:cs typeface="Arial"/>
              </a:rPr>
              <a:t>mi</a:t>
            </a:r>
            <a:r>
              <a:rPr sz="1400" b="1" i="1" spc="-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1400" b="1" i="1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1400" i="1" spc="-5" dirty="0">
                <a:solidFill>
                  <a:srgbClr val="FFFF00"/>
                </a:solidFill>
                <a:latin typeface="Arial"/>
                <a:cs typeface="Arial"/>
              </a:rPr>
              <a:t>125b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03592" y="4144264"/>
            <a:ext cx="1106805" cy="548640"/>
          </a:xfrm>
          <a:custGeom>
            <a:avLst/>
            <a:gdLst/>
            <a:ahLst/>
            <a:cxnLst/>
            <a:rect l="l" t="t" r="r" b="b"/>
            <a:pathLst>
              <a:path w="1106805" h="548639">
                <a:moveTo>
                  <a:pt x="553173" y="0"/>
                </a:moveTo>
                <a:lnTo>
                  <a:pt x="488666" y="1845"/>
                </a:lnTo>
                <a:lnTo>
                  <a:pt x="426343" y="7244"/>
                </a:lnTo>
                <a:lnTo>
                  <a:pt x="366620" y="15991"/>
                </a:lnTo>
                <a:lnTo>
                  <a:pt x="309912" y="27880"/>
                </a:lnTo>
                <a:lnTo>
                  <a:pt x="256634" y="42706"/>
                </a:lnTo>
                <a:lnTo>
                  <a:pt x="207201" y="60262"/>
                </a:lnTo>
                <a:lnTo>
                  <a:pt x="162029" y="80343"/>
                </a:lnTo>
                <a:lnTo>
                  <a:pt x="121533" y="102743"/>
                </a:lnTo>
                <a:lnTo>
                  <a:pt x="86128" y="127256"/>
                </a:lnTo>
                <a:lnTo>
                  <a:pt x="56229" y="153677"/>
                </a:lnTo>
                <a:lnTo>
                  <a:pt x="14610" y="211418"/>
                </a:lnTo>
                <a:lnTo>
                  <a:pt x="0" y="274319"/>
                </a:lnTo>
                <a:lnTo>
                  <a:pt x="3721" y="306313"/>
                </a:lnTo>
                <a:lnTo>
                  <a:pt x="32251" y="366840"/>
                </a:lnTo>
                <a:lnTo>
                  <a:pt x="86128" y="421383"/>
                </a:lnTo>
                <a:lnTo>
                  <a:pt x="121533" y="445896"/>
                </a:lnTo>
                <a:lnTo>
                  <a:pt x="162029" y="468296"/>
                </a:lnTo>
                <a:lnTo>
                  <a:pt x="207201" y="488377"/>
                </a:lnTo>
                <a:lnTo>
                  <a:pt x="256634" y="505933"/>
                </a:lnTo>
                <a:lnTo>
                  <a:pt x="309912" y="520759"/>
                </a:lnTo>
                <a:lnTo>
                  <a:pt x="366620" y="532648"/>
                </a:lnTo>
                <a:lnTo>
                  <a:pt x="426343" y="541395"/>
                </a:lnTo>
                <a:lnTo>
                  <a:pt x="488666" y="546794"/>
                </a:lnTo>
                <a:lnTo>
                  <a:pt x="553173" y="548640"/>
                </a:lnTo>
                <a:lnTo>
                  <a:pt x="617695" y="546794"/>
                </a:lnTo>
                <a:lnTo>
                  <a:pt x="680030" y="541395"/>
                </a:lnTo>
                <a:lnTo>
                  <a:pt x="739761" y="532648"/>
                </a:lnTo>
                <a:lnTo>
                  <a:pt x="796476" y="520759"/>
                </a:lnTo>
                <a:lnTo>
                  <a:pt x="849758" y="505933"/>
                </a:lnTo>
                <a:lnTo>
                  <a:pt x="899192" y="488377"/>
                </a:lnTo>
                <a:lnTo>
                  <a:pt x="944365" y="468296"/>
                </a:lnTo>
                <a:lnTo>
                  <a:pt x="984861" y="445896"/>
                </a:lnTo>
                <a:lnTo>
                  <a:pt x="1020265" y="421383"/>
                </a:lnTo>
                <a:lnTo>
                  <a:pt x="1050162" y="394962"/>
                </a:lnTo>
                <a:lnTo>
                  <a:pt x="1091776" y="337221"/>
                </a:lnTo>
                <a:lnTo>
                  <a:pt x="1106385" y="274319"/>
                </a:lnTo>
                <a:lnTo>
                  <a:pt x="1102664" y="242326"/>
                </a:lnTo>
                <a:lnTo>
                  <a:pt x="1074137" y="181799"/>
                </a:lnTo>
                <a:lnTo>
                  <a:pt x="1020265" y="127256"/>
                </a:lnTo>
                <a:lnTo>
                  <a:pt x="984861" y="102743"/>
                </a:lnTo>
                <a:lnTo>
                  <a:pt x="944365" y="80343"/>
                </a:lnTo>
                <a:lnTo>
                  <a:pt x="899192" y="60262"/>
                </a:lnTo>
                <a:lnTo>
                  <a:pt x="849758" y="42706"/>
                </a:lnTo>
                <a:lnTo>
                  <a:pt x="796476" y="27880"/>
                </a:lnTo>
                <a:lnTo>
                  <a:pt x="739761" y="15991"/>
                </a:lnTo>
                <a:lnTo>
                  <a:pt x="680030" y="7244"/>
                </a:lnTo>
                <a:lnTo>
                  <a:pt x="617695" y="1845"/>
                </a:lnTo>
                <a:lnTo>
                  <a:pt x="55317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246733" y="4307332"/>
            <a:ext cx="6203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mi</a:t>
            </a: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i="1" spc="-5" dirty="0">
                <a:solidFill>
                  <a:srgbClr val="FFFFFF"/>
                </a:solidFill>
                <a:latin typeface="Arial"/>
                <a:cs typeface="Arial"/>
              </a:rPr>
              <a:t>31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403845" y="3301872"/>
            <a:ext cx="1106805" cy="548640"/>
          </a:xfrm>
          <a:custGeom>
            <a:avLst/>
            <a:gdLst/>
            <a:ahLst/>
            <a:cxnLst/>
            <a:rect l="l" t="t" r="r" b="b"/>
            <a:pathLst>
              <a:path w="1106804" h="548639">
                <a:moveTo>
                  <a:pt x="553211" y="0"/>
                </a:moveTo>
                <a:lnTo>
                  <a:pt x="488713" y="1845"/>
                </a:lnTo>
                <a:lnTo>
                  <a:pt x="426395" y="7244"/>
                </a:lnTo>
                <a:lnTo>
                  <a:pt x="366674" y="15991"/>
                </a:lnTo>
                <a:lnTo>
                  <a:pt x="309965" y="27880"/>
                </a:lnTo>
                <a:lnTo>
                  <a:pt x="256683" y="42706"/>
                </a:lnTo>
                <a:lnTo>
                  <a:pt x="207246" y="60262"/>
                </a:lnTo>
                <a:lnTo>
                  <a:pt x="162067" y="80343"/>
                </a:lnTo>
                <a:lnTo>
                  <a:pt x="121564" y="102743"/>
                </a:lnTo>
                <a:lnTo>
                  <a:pt x="86151" y="127256"/>
                </a:lnTo>
                <a:lnTo>
                  <a:pt x="56245" y="153677"/>
                </a:lnTo>
                <a:lnTo>
                  <a:pt x="14615" y="211418"/>
                </a:lnTo>
                <a:lnTo>
                  <a:pt x="0" y="274319"/>
                </a:lnTo>
                <a:lnTo>
                  <a:pt x="3723" y="306313"/>
                </a:lnTo>
                <a:lnTo>
                  <a:pt x="32261" y="366840"/>
                </a:lnTo>
                <a:lnTo>
                  <a:pt x="86151" y="421383"/>
                </a:lnTo>
                <a:lnTo>
                  <a:pt x="121564" y="445896"/>
                </a:lnTo>
                <a:lnTo>
                  <a:pt x="162067" y="468296"/>
                </a:lnTo>
                <a:lnTo>
                  <a:pt x="207246" y="488377"/>
                </a:lnTo>
                <a:lnTo>
                  <a:pt x="256683" y="505933"/>
                </a:lnTo>
                <a:lnTo>
                  <a:pt x="309965" y="520759"/>
                </a:lnTo>
                <a:lnTo>
                  <a:pt x="366674" y="532648"/>
                </a:lnTo>
                <a:lnTo>
                  <a:pt x="426395" y="541395"/>
                </a:lnTo>
                <a:lnTo>
                  <a:pt x="488713" y="546794"/>
                </a:lnTo>
                <a:lnTo>
                  <a:pt x="553211" y="548639"/>
                </a:lnTo>
                <a:lnTo>
                  <a:pt x="617734" y="546794"/>
                </a:lnTo>
                <a:lnTo>
                  <a:pt x="680068" y="541395"/>
                </a:lnTo>
                <a:lnTo>
                  <a:pt x="739800" y="532648"/>
                </a:lnTo>
                <a:lnTo>
                  <a:pt x="796514" y="520759"/>
                </a:lnTo>
                <a:lnTo>
                  <a:pt x="849796" y="505933"/>
                </a:lnTo>
                <a:lnTo>
                  <a:pt x="899231" y="488377"/>
                </a:lnTo>
                <a:lnTo>
                  <a:pt x="944403" y="468296"/>
                </a:lnTo>
                <a:lnTo>
                  <a:pt x="984899" y="445896"/>
                </a:lnTo>
                <a:lnTo>
                  <a:pt x="1020303" y="421383"/>
                </a:lnTo>
                <a:lnTo>
                  <a:pt x="1050200" y="394962"/>
                </a:lnTo>
                <a:lnTo>
                  <a:pt x="1091814" y="337221"/>
                </a:lnTo>
                <a:lnTo>
                  <a:pt x="1106424" y="274319"/>
                </a:lnTo>
                <a:lnTo>
                  <a:pt x="1102702" y="242326"/>
                </a:lnTo>
                <a:lnTo>
                  <a:pt x="1074175" y="181799"/>
                </a:lnTo>
                <a:lnTo>
                  <a:pt x="1020303" y="127256"/>
                </a:lnTo>
                <a:lnTo>
                  <a:pt x="984899" y="102743"/>
                </a:lnTo>
                <a:lnTo>
                  <a:pt x="944403" y="80343"/>
                </a:lnTo>
                <a:lnTo>
                  <a:pt x="899231" y="60262"/>
                </a:lnTo>
                <a:lnTo>
                  <a:pt x="849796" y="42706"/>
                </a:lnTo>
                <a:lnTo>
                  <a:pt x="796514" y="27880"/>
                </a:lnTo>
                <a:lnTo>
                  <a:pt x="739800" y="15991"/>
                </a:lnTo>
                <a:lnTo>
                  <a:pt x="680068" y="7244"/>
                </a:lnTo>
                <a:lnTo>
                  <a:pt x="617734" y="1845"/>
                </a:lnTo>
                <a:lnTo>
                  <a:pt x="55321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762493" y="3464559"/>
            <a:ext cx="39306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let-7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146797" y="4054728"/>
            <a:ext cx="1361440" cy="548640"/>
          </a:xfrm>
          <a:custGeom>
            <a:avLst/>
            <a:gdLst/>
            <a:ahLst/>
            <a:cxnLst/>
            <a:rect l="l" t="t" r="r" b="b"/>
            <a:pathLst>
              <a:path w="1361440" h="548639">
                <a:moveTo>
                  <a:pt x="680593" y="0"/>
                </a:moveTo>
                <a:lnTo>
                  <a:pt x="615061" y="1256"/>
                </a:lnTo>
                <a:lnTo>
                  <a:pt x="551288" y="4950"/>
                </a:lnTo>
                <a:lnTo>
                  <a:pt x="489561" y="10966"/>
                </a:lnTo>
                <a:lnTo>
                  <a:pt x="430164" y="19187"/>
                </a:lnTo>
                <a:lnTo>
                  <a:pt x="373383" y="29499"/>
                </a:lnTo>
                <a:lnTo>
                  <a:pt x="319504" y="41787"/>
                </a:lnTo>
                <a:lnTo>
                  <a:pt x="268811" y="55934"/>
                </a:lnTo>
                <a:lnTo>
                  <a:pt x="221592" y="71826"/>
                </a:lnTo>
                <a:lnTo>
                  <a:pt x="178131" y="89348"/>
                </a:lnTo>
                <a:lnTo>
                  <a:pt x="138713" y="108382"/>
                </a:lnTo>
                <a:lnTo>
                  <a:pt x="103625" y="128816"/>
                </a:lnTo>
                <a:lnTo>
                  <a:pt x="47578" y="173416"/>
                </a:lnTo>
                <a:lnTo>
                  <a:pt x="12275" y="222225"/>
                </a:lnTo>
                <a:lnTo>
                  <a:pt x="0" y="274320"/>
                </a:lnTo>
                <a:lnTo>
                  <a:pt x="3116" y="300740"/>
                </a:lnTo>
                <a:lnTo>
                  <a:pt x="27191" y="351333"/>
                </a:lnTo>
                <a:lnTo>
                  <a:pt x="73151" y="398163"/>
                </a:lnTo>
                <a:lnTo>
                  <a:pt x="138713" y="440311"/>
                </a:lnTo>
                <a:lnTo>
                  <a:pt x="178131" y="459342"/>
                </a:lnTo>
                <a:lnTo>
                  <a:pt x="221592" y="476857"/>
                </a:lnTo>
                <a:lnTo>
                  <a:pt x="268811" y="492743"/>
                </a:lnTo>
                <a:lnTo>
                  <a:pt x="319504" y="506883"/>
                </a:lnTo>
                <a:lnTo>
                  <a:pt x="373383" y="519163"/>
                </a:lnTo>
                <a:lnTo>
                  <a:pt x="430164" y="529468"/>
                </a:lnTo>
                <a:lnTo>
                  <a:pt x="489561" y="537683"/>
                </a:lnTo>
                <a:lnTo>
                  <a:pt x="551288" y="543693"/>
                </a:lnTo>
                <a:lnTo>
                  <a:pt x="615061" y="547384"/>
                </a:lnTo>
                <a:lnTo>
                  <a:pt x="680593" y="548640"/>
                </a:lnTo>
                <a:lnTo>
                  <a:pt x="746144" y="547384"/>
                </a:lnTo>
                <a:lnTo>
                  <a:pt x="809932" y="543693"/>
                </a:lnTo>
                <a:lnTo>
                  <a:pt x="871670" y="537683"/>
                </a:lnTo>
                <a:lnTo>
                  <a:pt x="931074" y="529468"/>
                </a:lnTo>
                <a:lnTo>
                  <a:pt x="987858" y="519163"/>
                </a:lnTo>
                <a:lnTo>
                  <a:pt x="1041738" y="506883"/>
                </a:lnTo>
                <a:lnTo>
                  <a:pt x="1092428" y="492743"/>
                </a:lnTo>
                <a:lnTo>
                  <a:pt x="1139643" y="476857"/>
                </a:lnTo>
                <a:lnTo>
                  <a:pt x="1183099" y="459342"/>
                </a:lnTo>
                <a:lnTo>
                  <a:pt x="1222510" y="440311"/>
                </a:lnTo>
                <a:lnTo>
                  <a:pt x="1257591" y="419879"/>
                </a:lnTo>
                <a:lnTo>
                  <a:pt x="1313623" y="375275"/>
                </a:lnTo>
                <a:lnTo>
                  <a:pt x="1348915" y="326449"/>
                </a:lnTo>
                <a:lnTo>
                  <a:pt x="1361185" y="274320"/>
                </a:lnTo>
                <a:lnTo>
                  <a:pt x="1358070" y="247919"/>
                </a:lnTo>
                <a:lnTo>
                  <a:pt x="1334004" y="197352"/>
                </a:lnTo>
                <a:lnTo>
                  <a:pt x="1288057" y="150532"/>
                </a:lnTo>
                <a:lnTo>
                  <a:pt x="1222510" y="108382"/>
                </a:lnTo>
                <a:lnTo>
                  <a:pt x="1183099" y="89348"/>
                </a:lnTo>
                <a:lnTo>
                  <a:pt x="1139643" y="71826"/>
                </a:lnTo>
                <a:lnTo>
                  <a:pt x="1092428" y="55934"/>
                </a:lnTo>
                <a:lnTo>
                  <a:pt x="1041738" y="41787"/>
                </a:lnTo>
                <a:lnTo>
                  <a:pt x="987858" y="29499"/>
                </a:lnTo>
                <a:lnTo>
                  <a:pt x="931074" y="19187"/>
                </a:lnTo>
                <a:lnTo>
                  <a:pt x="871670" y="10966"/>
                </a:lnTo>
                <a:lnTo>
                  <a:pt x="809932" y="4950"/>
                </a:lnTo>
                <a:lnTo>
                  <a:pt x="746144" y="1256"/>
                </a:lnTo>
                <a:lnTo>
                  <a:pt x="68059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406385" y="4110990"/>
            <a:ext cx="843280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545" marR="5080" indent="-157480">
              <a:lnSpc>
                <a:spcPct val="100000"/>
              </a:lnSpc>
            </a:pP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let-7a,</a:t>
            </a:r>
            <a:r>
              <a:rPr sz="14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400" b="1" i="1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, 7c,</a:t>
            </a:r>
            <a:r>
              <a:rPr sz="1400" b="1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7d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975353" y="5568060"/>
            <a:ext cx="1271270" cy="635000"/>
          </a:xfrm>
          <a:custGeom>
            <a:avLst/>
            <a:gdLst/>
            <a:ahLst/>
            <a:cxnLst/>
            <a:rect l="l" t="t" r="r" b="b"/>
            <a:pathLst>
              <a:path w="1271270" h="635000">
                <a:moveTo>
                  <a:pt x="635635" y="0"/>
                </a:moveTo>
                <a:lnTo>
                  <a:pt x="574422" y="1453"/>
                </a:lnTo>
                <a:lnTo>
                  <a:pt x="514856" y="5723"/>
                </a:lnTo>
                <a:lnTo>
                  <a:pt x="457201" y="12678"/>
                </a:lnTo>
                <a:lnTo>
                  <a:pt x="401724" y="22184"/>
                </a:lnTo>
                <a:lnTo>
                  <a:pt x="348692" y="34109"/>
                </a:lnTo>
                <a:lnTo>
                  <a:pt x="298372" y="48319"/>
                </a:lnTo>
                <a:lnTo>
                  <a:pt x="251029" y="64681"/>
                </a:lnTo>
                <a:lnTo>
                  <a:pt x="206931" y="83063"/>
                </a:lnTo>
                <a:lnTo>
                  <a:pt x="166343" y="103331"/>
                </a:lnTo>
                <a:lnTo>
                  <a:pt x="129532" y="125353"/>
                </a:lnTo>
                <a:lnTo>
                  <a:pt x="96765" y="148995"/>
                </a:lnTo>
                <a:lnTo>
                  <a:pt x="44428" y="200607"/>
                </a:lnTo>
                <a:lnTo>
                  <a:pt x="11462" y="257105"/>
                </a:lnTo>
                <a:lnTo>
                  <a:pt x="0" y="317423"/>
                </a:lnTo>
                <a:lnTo>
                  <a:pt x="2909" y="347992"/>
                </a:lnTo>
                <a:lnTo>
                  <a:pt x="25390" y="406529"/>
                </a:lnTo>
                <a:lnTo>
                  <a:pt x="68308" y="460715"/>
                </a:lnTo>
                <a:lnTo>
                  <a:pt x="129532" y="509484"/>
                </a:lnTo>
                <a:lnTo>
                  <a:pt x="166343" y="531504"/>
                </a:lnTo>
                <a:lnTo>
                  <a:pt x="206931" y="551772"/>
                </a:lnTo>
                <a:lnTo>
                  <a:pt x="251029" y="570153"/>
                </a:lnTo>
                <a:lnTo>
                  <a:pt x="298372" y="586515"/>
                </a:lnTo>
                <a:lnTo>
                  <a:pt x="348692" y="600725"/>
                </a:lnTo>
                <a:lnTo>
                  <a:pt x="401724" y="612650"/>
                </a:lnTo>
                <a:lnTo>
                  <a:pt x="457201" y="622156"/>
                </a:lnTo>
                <a:lnTo>
                  <a:pt x="514856" y="629111"/>
                </a:lnTo>
                <a:lnTo>
                  <a:pt x="574422" y="633381"/>
                </a:lnTo>
                <a:lnTo>
                  <a:pt x="635635" y="634834"/>
                </a:lnTo>
                <a:lnTo>
                  <a:pt x="696845" y="633381"/>
                </a:lnTo>
                <a:lnTo>
                  <a:pt x="756409" y="629111"/>
                </a:lnTo>
                <a:lnTo>
                  <a:pt x="814058" y="622156"/>
                </a:lnTo>
                <a:lnTo>
                  <a:pt x="869527" y="612650"/>
                </a:lnTo>
                <a:lnTo>
                  <a:pt x="922550" y="600725"/>
                </a:lnTo>
                <a:lnTo>
                  <a:pt x="972861" y="586515"/>
                </a:lnTo>
                <a:lnTo>
                  <a:pt x="1020193" y="570153"/>
                </a:lnTo>
                <a:lnTo>
                  <a:pt x="1064280" y="551772"/>
                </a:lnTo>
                <a:lnTo>
                  <a:pt x="1104857" y="531504"/>
                </a:lnTo>
                <a:lnTo>
                  <a:pt x="1141656" y="509484"/>
                </a:lnTo>
                <a:lnTo>
                  <a:pt x="1174413" y="485843"/>
                </a:lnTo>
                <a:lnTo>
                  <a:pt x="1226732" y="434232"/>
                </a:lnTo>
                <a:lnTo>
                  <a:pt x="1259685" y="377738"/>
                </a:lnTo>
                <a:lnTo>
                  <a:pt x="1271143" y="317423"/>
                </a:lnTo>
                <a:lnTo>
                  <a:pt x="1268234" y="286853"/>
                </a:lnTo>
                <a:lnTo>
                  <a:pt x="1245762" y="228312"/>
                </a:lnTo>
                <a:lnTo>
                  <a:pt x="1202860" y="174124"/>
                </a:lnTo>
                <a:lnTo>
                  <a:pt x="1141656" y="125353"/>
                </a:lnTo>
                <a:lnTo>
                  <a:pt x="1104857" y="103331"/>
                </a:lnTo>
                <a:lnTo>
                  <a:pt x="1064280" y="83063"/>
                </a:lnTo>
                <a:lnTo>
                  <a:pt x="1020193" y="64681"/>
                </a:lnTo>
                <a:lnTo>
                  <a:pt x="972861" y="48319"/>
                </a:lnTo>
                <a:lnTo>
                  <a:pt x="922550" y="34109"/>
                </a:lnTo>
                <a:lnTo>
                  <a:pt x="869527" y="22184"/>
                </a:lnTo>
                <a:lnTo>
                  <a:pt x="814058" y="12678"/>
                </a:lnTo>
                <a:lnTo>
                  <a:pt x="756409" y="5723"/>
                </a:lnTo>
                <a:lnTo>
                  <a:pt x="696845" y="1453"/>
                </a:lnTo>
                <a:lnTo>
                  <a:pt x="63563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975353" y="5568060"/>
            <a:ext cx="1271270" cy="635000"/>
          </a:xfrm>
          <a:custGeom>
            <a:avLst/>
            <a:gdLst/>
            <a:ahLst/>
            <a:cxnLst/>
            <a:rect l="l" t="t" r="r" b="b"/>
            <a:pathLst>
              <a:path w="1271270" h="635000">
                <a:moveTo>
                  <a:pt x="0" y="317423"/>
                </a:moveTo>
                <a:lnTo>
                  <a:pt x="11462" y="257105"/>
                </a:lnTo>
                <a:lnTo>
                  <a:pt x="44428" y="200607"/>
                </a:lnTo>
                <a:lnTo>
                  <a:pt x="96765" y="148995"/>
                </a:lnTo>
                <a:lnTo>
                  <a:pt x="129532" y="125353"/>
                </a:lnTo>
                <a:lnTo>
                  <a:pt x="166343" y="103331"/>
                </a:lnTo>
                <a:lnTo>
                  <a:pt x="206931" y="83063"/>
                </a:lnTo>
                <a:lnTo>
                  <a:pt x="251029" y="64681"/>
                </a:lnTo>
                <a:lnTo>
                  <a:pt x="298372" y="48319"/>
                </a:lnTo>
                <a:lnTo>
                  <a:pt x="348692" y="34109"/>
                </a:lnTo>
                <a:lnTo>
                  <a:pt x="401724" y="22184"/>
                </a:lnTo>
                <a:lnTo>
                  <a:pt x="457201" y="12678"/>
                </a:lnTo>
                <a:lnTo>
                  <a:pt x="514856" y="5723"/>
                </a:lnTo>
                <a:lnTo>
                  <a:pt x="574422" y="1453"/>
                </a:lnTo>
                <a:lnTo>
                  <a:pt x="635635" y="0"/>
                </a:lnTo>
                <a:lnTo>
                  <a:pt x="696845" y="1453"/>
                </a:lnTo>
                <a:lnTo>
                  <a:pt x="756409" y="5723"/>
                </a:lnTo>
                <a:lnTo>
                  <a:pt x="814058" y="12678"/>
                </a:lnTo>
                <a:lnTo>
                  <a:pt x="869527" y="22184"/>
                </a:lnTo>
                <a:lnTo>
                  <a:pt x="922550" y="34109"/>
                </a:lnTo>
                <a:lnTo>
                  <a:pt x="972861" y="48319"/>
                </a:lnTo>
                <a:lnTo>
                  <a:pt x="1020193" y="64681"/>
                </a:lnTo>
                <a:lnTo>
                  <a:pt x="1064280" y="83063"/>
                </a:lnTo>
                <a:lnTo>
                  <a:pt x="1104857" y="103331"/>
                </a:lnTo>
                <a:lnTo>
                  <a:pt x="1141656" y="125353"/>
                </a:lnTo>
                <a:lnTo>
                  <a:pt x="1174413" y="148995"/>
                </a:lnTo>
                <a:lnTo>
                  <a:pt x="1226732" y="200607"/>
                </a:lnTo>
                <a:lnTo>
                  <a:pt x="1259685" y="257105"/>
                </a:lnTo>
                <a:lnTo>
                  <a:pt x="1271143" y="317423"/>
                </a:lnTo>
                <a:lnTo>
                  <a:pt x="1268234" y="347992"/>
                </a:lnTo>
                <a:lnTo>
                  <a:pt x="1245762" y="406529"/>
                </a:lnTo>
                <a:lnTo>
                  <a:pt x="1202860" y="460715"/>
                </a:lnTo>
                <a:lnTo>
                  <a:pt x="1141656" y="509484"/>
                </a:lnTo>
                <a:lnTo>
                  <a:pt x="1104857" y="531504"/>
                </a:lnTo>
                <a:lnTo>
                  <a:pt x="1064280" y="551772"/>
                </a:lnTo>
                <a:lnTo>
                  <a:pt x="1020193" y="570153"/>
                </a:lnTo>
                <a:lnTo>
                  <a:pt x="972861" y="586515"/>
                </a:lnTo>
                <a:lnTo>
                  <a:pt x="922550" y="600725"/>
                </a:lnTo>
                <a:lnTo>
                  <a:pt x="869527" y="612650"/>
                </a:lnTo>
                <a:lnTo>
                  <a:pt x="814058" y="622156"/>
                </a:lnTo>
                <a:lnTo>
                  <a:pt x="756409" y="629111"/>
                </a:lnTo>
                <a:lnTo>
                  <a:pt x="696845" y="633381"/>
                </a:lnTo>
                <a:lnTo>
                  <a:pt x="635635" y="634834"/>
                </a:lnTo>
                <a:lnTo>
                  <a:pt x="574422" y="633381"/>
                </a:lnTo>
                <a:lnTo>
                  <a:pt x="514856" y="629111"/>
                </a:lnTo>
                <a:lnTo>
                  <a:pt x="457201" y="622156"/>
                </a:lnTo>
                <a:lnTo>
                  <a:pt x="401724" y="612650"/>
                </a:lnTo>
                <a:lnTo>
                  <a:pt x="348692" y="600725"/>
                </a:lnTo>
                <a:lnTo>
                  <a:pt x="298372" y="586515"/>
                </a:lnTo>
                <a:lnTo>
                  <a:pt x="251029" y="570153"/>
                </a:lnTo>
                <a:lnTo>
                  <a:pt x="206931" y="551772"/>
                </a:lnTo>
                <a:lnTo>
                  <a:pt x="166343" y="531504"/>
                </a:lnTo>
                <a:lnTo>
                  <a:pt x="129532" y="509484"/>
                </a:lnTo>
                <a:lnTo>
                  <a:pt x="96765" y="485843"/>
                </a:lnTo>
                <a:lnTo>
                  <a:pt x="44428" y="434232"/>
                </a:lnTo>
                <a:lnTo>
                  <a:pt x="11462" y="377738"/>
                </a:lnTo>
                <a:lnTo>
                  <a:pt x="0" y="317423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301997" y="5774334"/>
            <a:ext cx="61976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mi</a:t>
            </a: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i="1" spc="-5" dirty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543420" y="4737861"/>
            <a:ext cx="1271270" cy="635000"/>
          </a:xfrm>
          <a:custGeom>
            <a:avLst/>
            <a:gdLst/>
            <a:ahLst/>
            <a:cxnLst/>
            <a:rect l="l" t="t" r="r" b="b"/>
            <a:pathLst>
              <a:path w="1271270" h="635000">
                <a:moveTo>
                  <a:pt x="635634" y="0"/>
                </a:moveTo>
                <a:lnTo>
                  <a:pt x="574422" y="1453"/>
                </a:lnTo>
                <a:lnTo>
                  <a:pt x="514856" y="5723"/>
                </a:lnTo>
                <a:lnTo>
                  <a:pt x="457201" y="12678"/>
                </a:lnTo>
                <a:lnTo>
                  <a:pt x="401724" y="22184"/>
                </a:lnTo>
                <a:lnTo>
                  <a:pt x="348692" y="34108"/>
                </a:lnTo>
                <a:lnTo>
                  <a:pt x="298372" y="48317"/>
                </a:lnTo>
                <a:lnTo>
                  <a:pt x="251029" y="64678"/>
                </a:lnTo>
                <a:lnTo>
                  <a:pt x="206931" y="83058"/>
                </a:lnTo>
                <a:lnTo>
                  <a:pt x="166343" y="103324"/>
                </a:lnTo>
                <a:lnTo>
                  <a:pt x="129532" y="125343"/>
                </a:lnTo>
                <a:lnTo>
                  <a:pt x="96765" y="148981"/>
                </a:lnTo>
                <a:lnTo>
                  <a:pt x="44428" y="200584"/>
                </a:lnTo>
                <a:lnTo>
                  <a:pt x="11462" y="257070"/>
                </a:lnTo>
                <a:lnTo>
                  <a:pt x="0" y="317373"/>
                </a:lnTo>
                <a:lnTo>
                  <a:pt x="2909" y="347934"/>
                </a:lnTo>
                <a:lnTo>
                  <a:pt x="25390" y="406462"/>
                </a:lnTo>
                <a:lnTo>
                  <a:pt x="68308" y="460639"/>
                </a:lnTo>
                <a:lnTo>
                  <a:pt x="129532" y="509402"/>
                </a:lnTo>
                <a:lnTo>
                  <a:pt x="166343" y="531421"/>
                </a:lnTo>
                <a:lnTo>
                  <a:pt x="206931" y="551687"/>
                </a:lnTo>
                <a:lnTo>
                  <a:pt x="251029" y="570067"/>
                </a:lnTo>
                <a:lnTo>
                  <a:pt x="298372" y="586428"/>
                </a:lnTo>
                <a:lnTo>
                  <a:pt x="348692" y="600637"/>
                </a:lnTo>
                <a:lnTo>
                  <a:pt x="401724" y="612561"/>
                </a:lnTo>
                <a:lnTo>
                  <a:pt x="457201" y="622067"/>
                </a:lnTo>
                <a:lnTo>
                  <a:pt x="514856" y="629022"/>
                </a:lnTo>
                <a:lnTo>
                  <a:pt x="574422" y="633292"/>
                </a:lnTo>
                <a:lnTo>
                  <a:pt x="635634" y="634746"/>
                </a:lnTo>
                <a:lnTo>
                  <a:pt x="696847" y="633292"/>
                </a:lnTo>
                <a:lnTo>
                  <a:pt x="756413" y="629022"/>
                </a:lnTo>
                <a:lnTo>
                  <a:pt x="814068" y="622067"/>
                </a:lnTo>
                <a:lnTo>
                  <a:pt x="869545" y="612561"/>
                </a:lnTo>
                <a:lnTo>
                  <a:pt x="922577" y="600637"/>
                </a:lnTo>
                <a:lnTo>
                  <a:pt x="972897" y="586428"/>
                </a:lnTo>
                <a:lnTo>
                  <a:pt x="1020240" y="570067"/>
                </a:lnTo>
                <a:lnTo>
                  <a:pt x="1064338" y="551687"/>
                </a:lnTo>
                <a:lnTo>
                  <a:pt x="1104926" y="531421"/>
                </a:lnTo>
                <a:lnTo>
                  <a:pt x="1141737" y="509402"/>
                </a:lnTo>
                <a:lnTo>
                  <a:pt x="1174504" y="485764"/>
                </a:lnTo>
                <a:lnTo>
                  <a:pt x="1226841" y="434161"/>
                </a:lnTo>
                <a:lnTo>
                  <a:pt x="1259807" y="377675"/>
                </a:lnTo>
                <a:lnTo>
                  <a:pt x="1271270" y="317373"/>
                </a:lnTo>
                <a:lnTo>
                  <a:pt x="1268360" y="286811"/>
                </a:lnTo>
                <a:lnTo>
                  <a:pt x="1245879" y="228283"/>
                </a:lnTo>
                <a:lnTo>
                  <a:pt x="1202961" y="174106"/>
                </a:lnTo>
                <a:lnTo>
                  <a:pt x="1141737" y="125343"/>
                </a:lnTo>
                <a:lnTo>
                  <a:pt x="1104926" y="103324"/>
                </a:lnTo>
                <a:lnTo>
                  <a:pt x="1064338" y="83058"/>
                </a:lnTo>
                <a:lnTo>
                  <a:pt x="1020240" y="64678"/>
                </a:lnTo>
                <a:lnTo>
                  <a:pt x="972897" y="48317"/>
                </a:lnTo>
                <a:lnTo>
                  <a:pt x="922577" y="34108"/>
                </a:lnTo>
                <a:lnTo>
                  <a:pt x="869545" y="22184"/>
                </a:lnTo>
                <a:lnTo>
                  <a:pt x="814068" y="12678"/>
                </a:lnTo>
                <a:lnTo>
                  <a:pt x="756413" y="5723"/>
                </a:lnTo>
                <a:lnTo>
                  <a:pt x="696847" y="1453"/>
                </a:lnTo>
                <a:lnTo>
                  <a:pt x="63563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543420" y="4737861"/>
            <a:ext cx="1271270" cy="635000"/>
          </a:xfrm>
          <a:custGeom>
            <a:avLst/>
            <a:gdLst/>
            <a:ahLst/>
            <a:cxnLst/>
            <a:rect l="l" t="t" r="r" b="b"/>
            <a:pathLst>
              <a:path w="1271270" h="635000">
                <a:moveTo>
                  <a:pt x="0" y="317373"/>
                </a:moveTo>
                <a:lnTo>
                  <a:pt x="11462" y="257070"/>
                </a:lnTo>
                <a:lnTo>
                  <a:pt x="44428" y="200584"/>
                </a:lnTo>
                <a:lnTo>
                  <a:pt x="96765" y="148981"/>
                </a:lnTo>
                <a:lnTo>
                  <a:pt x="129532" y="125343"/>
                </a:lnTo>
                <a:lnTo>
                  <a:pt x="166343" y="103324"/>
                </a:lnTo>
                <a:lnTo>
                  <a:pt x="206931" y="83058"/>
                </a:lnTo>
                <a:lnTo>
                  <a:pt x="251029" y="64678"/>
                </a:lnTo>
                <a:lnTo>
                  <a:pt x="298372" y="48317"/>
                </a:lnTo>
                <a:lnTo>
                  <a:pt x="348692" y="34108"/>
                </a:lnTo>
                <a:lnTo>
                  <a:pt x="401724" y="22184"/>
                </a:lnTo>
                <a:lnTo>
                  <a:pt x="457201" y="12678"/>
                </a:lnTo>
                <a:lnTo>
                  <a:pt x="514856" y="5723"/>
                </a:lnTo>
                <a:lnTo>
                  <a:pt x="574422" y="1453"/>
                </a:lnTo>
                <a:lnTo>
                  <a:pt x="635634" y="0"/>
                </a:lnTo>
                <a:lnTo>
                  <a:pt x="696847" y="1453"/>
                </a:lnTo>
                <a:lnTo>
                  <a:pt x="756413" y="5723"/>
                </a:lnTo>
                <a:lnTo>
                  <a:pt x="814068" y="12678"/>
                </a:lnTo>
                <a:lnTo>
                  <a:pt x="869545" y="22184"/>
                </a:lnTo>
                <a:lnTo>
                  <a:pt x="922577" y="34108"/>
                </a:lnTo>
                <a:lnTo>
                  <a:pt x="972897" y="48317"/>
                </a:lnTo>
                <a:lnTo>
                  <a:pt x="1020240" y="64678"/>
                </a:lnTo>
                <a:lnTo>
                  <a:pt x="1064338" y="83058"/>
                </a:lnTo>
                <a:lnTo>
                  <a:pt x="1104926" y="103324"/>
                </a:lnTo>
                <a:lnTo>
                  <a:pt x="1141737" y="125343"/>
                </a:lnTo>
                <a:lnTo>
                  <a:pt x="1174504" y="148981"/>
                </a:lnTo>
                <a:lnTo>
                  <a:pt x="1226841" y="200584"/>
                </a:lnTo>
                <a:lnTo>
                  <a:pt x="1259807" y="257070"/>
                </a:lnTo>
                <a:lnTo>
                  <a:pt x="1271270" y="317373"/>
                </a:lnTo>
                <a:lnTo>
                  <a:pt x="1268360" y="347934"/>
                </a:lnTo>
                <a:lnTo>
                  <a:pt x="1245879" y="406462"/>
                </a:lnTo>
                <a:lnTo>
                  <a:pt x="1202961" y="460639"/>
                </a:lnTo>
                <a:lnTo>
                  <a:pt x="1141737" y="509402"/>
                </a:lnTo>
                <a:lnTo>
                  <a:pt x="1104926" y="531421"/>
                </a:lnTo>
                <a:lnTo>
                  <a:pt x="1064338" y="551687"/>
                </a:lnTo>
                <a:lnTo>
                  <a:pt x="1020240" y="570067"/>
                </a:lnTo>
                <a:lnTo>
                  <a:pt x="972897" y="586428"/>
                </a:lnTo>
                <a:lnTo>
                  <a:pt x="922577" y="600637"/>
                </a:lnTo>
                <a:lnTo>
                  <a:pt x="869545" y="612561"/>
                </a:lnTo>
                <a:lnTo>
                  <a:pt x="814068" y="622067"/>
                </a:lnTo>
                <a:lnTo>
                  <a:pt x="756413" y="629022"/>
                </a:lnTo>
                <a:lnTo>
                  <a:pt x="696847" y="633292"/>
                </a:lnTo>
                <a:lnTo>
                  <a:pt x="635634" y="634746"/>
                </a:lnTo>
                <a:lnTo>
                  <a:pt x="574422" y="633292"/>
                </a:lnTo>
                <a:lnTo>
                  <a:pt x="514856" y="629022"/>
                </a:lnTo>
                <a:lnTo>
                  <a:pt x="457201" y="622067"/>
                </a:lnTo>
                <a:lnTo>
                  <a:pt x="401724" y="612561"/>
                </a:lnTo>
                <a:lnTo>
                  <a:pt x="348692" y="600637"/>
                </a:lnTo>
                <a:lnTo>
                  <a:pt x="298372" y="586428"/>
                </a:lnTo>
                <a:lnTo>
                  <a:pt x="251029" y="570067"/>
                </a:lnTo>
                <a:lnTo>
                  <a:pt x="206931" y="551687"/>
                </a:lnTo>
                <a:lnTo>
                  <a:pt x="166343" y="531421"/>
                </a:lnTo>
                <a:lnTo>
                  <a:pt x="129532" y="509402"/>
                </a:lnTo>
                <a:lnTo>
                  <a:pt x="96765" y="485764"/>
                </a:lnTo>
                <a:lnTo>
                  <a:pt x="44428" y="434161"/>
                </a:lnTo>
                <a:lnTo>
                  <a:pt x="11462" y="377675"/>
                </a:lnTo>
                <a:lnTo>
                  <a:pt x="0" y="317373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820281" y="4944109"/>
            <a:ext cx="7188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mi</a:t>
            </a: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132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747259" y="1184147"/>
            <a:ext cx="550163" cy="13411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812157" y="1343025"/>
            <a:ext cx="337185" cy="1097280"/>
          </a:xfrm>
          <a:custGeom>
            <a:avLst/>
            <a:gdLst/>
            <a:ahLst/>
            <a:cxnLst/>
            <a:rect l="l" t="t" r="r" b="b"/>
            <a:pathLst>
              <a:path w="337185" h="1097280">
                <a:moveTo>
                  <a:pt x="292882" y="48590"/>
                </a:moveTo>
                <a:lnTo>
                  <a:pt x="274966" y="66325"/>
                </a:lnTo>
                <a:lnTo>
                  <a:pt x="0" y="1090549"/>
                </a:lnTo>
                <a:lnTo>
                  <a:pt x="24510" y="1097026"/>
                </a:lnTo>
                <a:lnTo>
                  <a:pt x="299498" y="72847"/>
                </a:lnTo>
                <a:lnTo>
                  <a:pt x="292882" y="48590"/>
                </a:lnTo>
                <a:close/>
              </a:path>
              <a:path w="337185" h="1097280">
                <a:moveTo>
                  <a:pt x="311664" y="20954"/>
                </a:moveTo>
                <a:lnTo>
                  <a:pt x="287146" y="20954"/>
                </a:lnTo>
                <a:lnTo>
                  <a:pt x="311657" y="27559"/>
                </a:lnTo>
                <a:lnTo>
                  <a:pt x="299498" y="72847"/>
                </a:lnTo>
                <a:lnTo>
                  <a:pt x="310388" y="112775"/>
                </a:lnTo>
                <a:lnTo>
                  <a:pt x="312165" y="119507"/>
                </a:lnTo>
                <a:lnTo>
                  <a:pt x="319150" y="123444"/>
                </a:lnTo>
                <a:lnTo>
                  <a:pt x="325881" y="121665"/>
                </a:lnTo>
                <a:lnTo>
                  <a:pt x="332739" y="119761"/>
                </a:lnTo>
                <a:lnTo>
                  <a:pt x="336676" y="112775"/>
                </a:lnTo>
                <a:lnTo>
                  <a:pt x="334898" y="106045"/>
                </a:lnTo>
                <a:lnTo>
                  <a:pt x="311664" y="20954"/>
                </a:lnTo>
                <a:close/>
              </a:path>
              <a:path w="337185" h="1097280">
                <a:moveTo>
                  <a:pt x="305942" y="0"/>
                </a:moveTo>
                <a:lnTo>
                  <a:pt x="227837" y="77342"/>
                </a:lnTo>
                <a:lnTo>
                  <a:pt x="222757" y="82296"/>
                </a:lnTo>
                <a:lnTo>
                  <a:pt x="222757" y="90297"/>
                </a:lnTo>
                <a:lnTo>
                  <a:pt x="227834" y="95376"/>
                </a:lnTo>
                <a:lnTo>
                  <a:pt x="232663" y="100329"/>
                </a:lnTo>
                <a:lnTo>
                  <a:pt x="240664" y="100329"/>
                </a:lnTo>
                <a:lnTo>
                  <a:pt x="245617" y="95376"/>
                </a:lnTo>
                <a:lnTo>
                  <a:pt x="274966" y="66325"/>
                </a:lnTo>
                <a:lnTo>
                  <a:pt x="287146" y="20954"/>
                </a:lnTo>
                <a:lnTo>
                  <a:pt x="311664" y="20954"/>
                </a:lnTo>
                <a:lnTo>
                  <a:pt x="305942" y="0"/>
                </a:lnTo>
                <a:close/>
              </a:path>
              <a:path w="337185" h="1097280">
                <a:moveTo>
                  <a:pt x="311657" y="27559"/>
                </a:moveTo>
                <a:lnTo>
                  <a:pt x="287146" y="27559"/>
                </a:lnTo>
                <a:lnTo>
                  <a:pt x="308355" y="33274"/>
                </a:lnTo>
                <a:lnTo>
                  <a:pt x="292882" y="48590"/>
                </a:lnTo>
                <a:lnTo>
                  <a:pt x="299498" y="72847"/>
                </a:lnTo>
                <a:lnTo>
                  <a:pt x="311657" y="27559"/>
                </a:lnTo>
                <a:close/>
              </a:path>
              <a:path w="337185" h="1097280">
                <a:moveTo>
                  <a:pt x="287146" y="20954"/>
                </a:moveTo>
                <a:lnTo>
                  <a:pt x="274966" y="66325"/>
                </a:lnTo>
                <a:lnTo>
                  <a:pt x="292882" y="48590"/>
                </a:lnTo>
                <a:lnTo>
                  <a:pt x="287146" y="27559"/>
                </a:lnTo>
                <a:lnTo>
                  <a:pt x="311657" y="27559"/>
                </a:lnTo>
                <a:lnTo>
                  <a:pt x="287146" y="20954"/>
                </a:lnTo>
                <a:close/>
              </a:path>
              <a:path w="337185" h="1097280">
                <a:moveTo>
                  <a:pt x="287146" y="27559"/>
                </a:moveTo>
                <a:lnTo>
                  <a:pt x="292882" y="48590"/>
                </a:lnTo>
                <a:lnTo>
                  <a:pt x="308355" y="33274"/>
                </a:lnTo>
                <a:lnTo>
                  <a:pt x="287146" y="2755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70576" y="1456944"/>
            <a:ext cx="827531" cy="12405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435727" y="1616075"/>
            <a:ext cx="584835" cy="995680"/>
          </a:xfrm>
          <a:custGeom>
            <a:avLst/>
            <a:gdLst/>
            <a:ahLst/>
            <a:cxnLst/>
            <a:rect l="l" t="t" r="r" b="b"/>
            <a:pathLst>
              <a:path w="584835" h="995680">
                <a:moveTo>
                  <a:pt x="558862" y="43525"/>
                </a:moveTo>
                <a:lnTo>
                  <a:pt x="536862" y="56076"/>
                </a:lnTo>
                <a:lnTo>
                  <a:pt x="0" y="982599"/>
                </a:lnTo>
                <a:lnTo>
                  <a:pt x="21971" y="995426"/>
                </a:lnTo>
                <a:lnTo>
                  <a:pt x="558934" y="68606"/>
                </a:lnTo>
                <a:lnTo>
                  <a:pt x="558862" y="43525"/>
                </a:lnTo>
                <a:close/>
              </a:path>
              <a:path w="584835" h="995680">
                <a:moveTo>
                  <a:pt x="584126" y="15366"/>
                </a:moveTo>
                <a:lnTo>
                  <a:pt x="560451" y="15366"/>
                </a:lnTo>
                <a:lnTo>
                  <a:pt x="582422" y="28066"/>
                </a:lnTo>
                <a:lnTo>
                  <a:pt x="558934" y="68606"/>
                </a:lnTo>
                <a:lnTo>
                  <a:pt x="559053" y="116966"/>
                </a:lnTo>
                <a:lnTo>
                  <a:pt x="564769" y="122682"/>
                </a:lnTo>
                <a:lnTo>
                  <a:pt x="578738" y="122682"/>
                </a:lnTo>
                <a:lnTo>
                  <a:pt x="584453" y="116966"/>
                </a:lnTo>
                <a:lnTo>
                  <a:pt x="584126" y="15366"/>
                </a:lnTo>
                <a:close/>
              </a:path>
              <a:path w="584835" h="995680">
                <a:moveTo>
                  <a:pt x="584073" y="0"/>
                </a:moveTo>
                <a:lnTo>
                  <a:pt x="482473" y="57785"/>
                </a:lnTo>
                <a:lnTo>
                  <a:pt x="480313" y="65532"/>
                </a:lnTo>
                <a:lnTo>
                  <a:pt x="487172" y="77724"/>
                </a:lnTo>
                <a:lnTo>
                  <a:pt x="495046" y="79883"/>
                </a:lnTo>
                <a:lnTo>
                  <a:pt x="536862" y="56076"/>
                </a:lnTo>
                <a:lnTo>
                  <a:pt x="560451" y="15366"/>
                </a:lnTo>
                <a:lnTo>
                  <a:pt x="584126" y="15366"/>
                </a:lnTo>
                <a:lnTo>
                  <a:pt x="584073" y="0"/>
                </a:lnTo>
                <a:close/>
              </a:path>
              <a:path w="584835" h="995680">
                <a:moveTo>
                  <a:pt x="571656" y="21844"/>
                </a:moveTo>
                <a:lnTo>
                  <a:pt x="558800" y="21844"/>
                </a:lnTo>
                <a:lnTo>
                  <a:pt x="577723" y="32765"/>
                </a:lnTo>
                <a:lnTo>
                  <a:pt x="558862" y="43525"/>
                </a:lnTo>
                <a:lnTo>
                  <a:pt x="558934" y="68606"/>
                </a:lnTo>
                <a:lnTo>
                  <a:pt x="582422" y="28066"/>
                </a:lnTo>
                <a:lnTo>
                  <a:pt x="571656" y="21844"/>
                </a:lnTo>
                <a:close/>
              </a:path>
              <a:path w="584835" h="995680">
                <a:moveTo>
                  <a:pt x="560451" y="15366"/>
                </a:moveTo>
                <a:lnTo>
                  <a:pt x="536862" y="56076"/>
                </a:lnTo>
                <a:lnTo>
                  <a:pt x="558862" y="43525"/>
                </a:lnTo>
                <a:lnTo>
                  <a:pt x="558800" y="21844"/>
                </a:lnTo>
                <a:lnTo>
                  <a:pt x="571656" y="21844"/>
                </a:lnTo>
                <a:lnTo>
                  <a:pt x="560451" y="15366"/>
                </a:lnTo>
                <a:close/>
              </a:path>
              <a:path w="584835" h="995680">
                <a:moveTo>
                  <a:pt x="558800" y="21844"/>
                </a:moveTo>
                <a:lnTo>
                  <a:pt x="558862" y="43525"/>
                </a:lnTo>
                <a:lnTo>
                  <a:pt x="577723" y="32765"/>
                </a:lnTo>
                <a:lnTo>
                  <a:pt x="558800" y="2184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759196" y="1979676"/>
            <a:ext cx="1138427" cy="9189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824854" y="2138298"/>
            <a:ext cx="893444" cy="675640"/>
          </a:xfrm>
          <a:custGeom>
            <a:avLst/>
            <a:gdLst/>
            <a:ahLst/>
            <a:cxnLst/>
            <a:rect l="l" t="t" r="r" b="b"/>
            <a:pathLst>
              <a:path w="893445" h="675639">
                <a:moveTo>
                  <a:pt x="853147" y="30320"/>
                </a:moveTo>
                <a:lnTo>
                  <a:pt x="828111" y="33223"/>
                </a:lnTo>
                <a:lnTo>
                  <a:pt x="0" y="655065"/>
                </a:lnTo>
                <a:lnTo>
                  <a:pt x="15240" y="675386"/>
                </a:lnTo>
                <a:lnTo>
                  <a:pt x="843403" y="53504"/>
                </a:lnTo>
                <a:lnTo>
                  <a:pt x="853147" y="30320"/>
                </a:lnTo>
                <a:close/>
              </a:path>
              <a:path w="893445" h="675639">
                <a:moveTo>
                  <a:pt x="891359" y="4952"/>
                </a:moveTo>
                <a:lnTo>
                  <a:pt x="865759" y="4952"/>
                </a:lnTo>
                <a:lnTo>
                  <a:pt x="880999" y="25273"/>
                </a:lnTo>
                <a:lnTo>
                  <a:pt x="843403" y="53504"/>
                </a:lnTo>
                <a:lnTo>
                  <a:pt x="827404" y="91566"/>
                </a:lnTo>
                <a:lnTo>
                  <a:pt x="824611" y="98043"/>
                </a:lnTo>
                <a:lnTo>
                  <a:pt x="827659" y="105410"/>
                </a:lnTo>
                <a:lnTo>
                  <a:pt x="834136" y="108203"/>
                </a:lnTo>
                <a:lnTo>
                  <a:pt x="840613" y="110871"/>
                </a:lnTo>
                <a:lnTo>
                  <a:pt x="848105" y="107823"/>
                </a:lnTo>
                <a:lnTo>
                  <a:pt x="850773" y="101346"/>
                </a:lnTo>
                <a:lnTo>
                  <a:pt x="891359" y="4952"/>
                </a:lnTo>
                <a:close/>
              </a:path>
              <a:path w="893445" h="675639">
                <a:moveTo>
                  <a:pt x="869759" y="10287"/>
                </a:moveTo>
                <a:lnTo>
                  <a:pt x="861568" y="10287"/>
                </a:lnTo>
                <a:lnTo>
                  <a:pt x="874776" y="27812"/>
                </a:lnTo>
                <a:lnTo>
                  <a:pt x="853147" y="30320"/>
                </a:lnTo>
                <a:lnTo>
                  <a:pt x="843403" y="53504"/>
                </a:lnTo>
                <a:lnTo>
                  <a:pt x="880999" y="25273"/>
                </a:lnTo>
                <a:lnTo>
                  <a:pt x="869759" y="10287"/>
                </a:lnTo>
                <a:close/>
              </a:path>
              <a:path w="893445" h="675639">
                <a:moveTo>
                  <a:pt x="893445" y="0"/>
                </a:moveTo>
                <a:lnTo>
                  <a:pt x="784225" y="12700"/>
                </a:lnTo>
                <a:lnTo>
                  <a:pt x="777240" y="13588"/>
                </a:lnTo>
                <a:lnTo>
                  <a:pt x="772287" y="19938"/>
                </a:lnTo>
                <a:lnTo>
                  <a:pt x="773049" y="26797"/>
                </a:lnTo>
                <a:lnTo>
                  <a:pt x="773938" y="33781"/>
                </a:lnTo>
                <a:lnTo>
                  <a:pt x="780161" y="38862"/>
                </a:lnTo>
                <a:lnTo>
                  <a:pt x="787146" y="37973"/>
                </a:lnTo>
                <a:lnTo>
                  <a:pt x="828111" y="33223"/>
                </a:lnTo>
                <a:lnTo>
                  <a:pt x="865759" y="4952"/>
                </a:lnTo>
                <a:lnTo>
                  <a:pt x="891359" y="4952"/>
                </a:lnTo>
                <a:lnTo>
                  <a:pt x="893445" y="0"/>
                </a:lnTo>
                <a:close/>
              </a:path>
              <a:path w="893445" h="675639">
                <a:moveTo>
                  <a:pt x="865759" y="4952"/>
                </a:moveTo>
                <a:lnTo>
                  <a:pt x="828111" y="33223"/>
                </a:lnTo>
                <a:lnTo>
                  <a:pt x="853147" y="30320"/>
                </a:lnTo>
                <a:lnTo>
                  <a:pt x="861568" y="10287"/>
                </a:lnTo>
                <a:lnTo>
                  <a:pt x="869759" y="10287"/>
                </a:lnTo>
                <a:lnTo>
                  <a:pt x="865759" y="4952"/>
                </a:lnTo>
                <a:close/>
              </a:path>
              <a:path w="893445" h="675639">
                <a:moveTo>
                  <a:pt x="861568" y="10287"/>
                </a:moveTo>
                <a:lnTo>
                  <a:pt x="853147" y="30320"/>
                </a:lnTo>
                <a:lnTo>
                  <a:pt x="874776" y="27812"/>
                </a:lnTo>
                <a:lnTo>
                  <a:pt x="861568" y="1028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951220" y="2644139"/>
            <a:ext cx="1374648" cy="6080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15990" y="2777235"/>
            <a:ext cx="1130935" cy="389255"/>
          </a:xfrm>
          <a:custGeom>
            <a:avLst/>
            <a:gdLst/>
            <a:ahLst/>
            <a:cxnLst/>
            <a:rect l="l" t="t" r="r" b="b"/>
            <a:pathLst>
              <a:path w="1130934" h="389255">
                <a:moveTo>
                  <a:pt x="1058283" y="35548"/>
                </a:moveTo>
                <a:lnTo>
                  <a:pt x="0" y="364998"/>
                </a:lnTo>
                <a:lnTo>
                  <a:pt x="7620" y="389254"/>
                </a:lnTo>
                <a:lnTo>
                  <a:pt x="1065824" y="59829"/>
                </a:lnTo>
                <a:lnTo>
                  <a:pt x="1082842" y="41215"/>
                </a:lnTo>
                <a:lnTo>
                  <a:pt x="1058283" y="35548"/>
                </a:lnTo>
                <a:close/>
              </a:path>
              <a:path w="1130934" h="389255">
                <a:moveTo>
                  <a:pt x="1110491" y="21589"/>
                </a:moveTo>
                <a:lnTo>
                  <a:pt x="1103121" y="21589"/>
                </a:lnTo>
                <a:lnTo>
                  <a:pt x="1110741" y="45847"/>
                </a:lnTo>
                <a:lnTo>
                  <a:pt x="1065824" y="59829"/>
                </a:lnTo>
                <a:lnTo>
                  <a:pt x="1037970" y="90297"/>
                </a:lnTo>
                <a:lnTo>
                  <a:pt x="1033271" y="95503"/>
                </a:lnTo>
                <a:lnTo>
                  <a:pt x="1033653" y="103504"/>
                </a:lnTo>
                <a:lnTo>
                  <a:pt x="1038860" y="108203"/>
                </a:lnTo>
                <a:lnTo>
                  <a:pt x="1043939" y="112902"/>
                </a:lnTo>
                <a:lnTo>
                  <a:pt x="1052067" y="112649"/>
                </a:lnTo>
                <a:lnTo>
                  <a:pt x="1056766" y="107441"/>
                </a:lnTo>
                <a:lnTo>
                  <a:pt x="1130935" y="26288"/>
                </a:lnTo>
                <a:lnTo>
                  <a:pt x="1110491" y="21589"/>
                </a:lnTo>
                <a:close/>
              </a:path>
              <a:path w="1130934" h="389255">
                <a:moveTo>
                  <a:pt x="1082842" y="41215"/>
                </a:moveTo>
                <a:lnTo>
                  <a:pt x="1065824" y="59829"/>
                </a:lnTo>
                <a:lnTo>
                  <a:pt x="1109926" y="46100"/>
                </a:lnTo>
                <a:lnTo>
                  <a:pt x="1104011" y="46100"/>
                </a:lnTo>
                <a:lnTo>
                  <a:pt x="1082842" y="41215"/>
                </a:lnTo>
                <a:close/>
              </a:path>
              <a:path w="1130934" h="389255">
                <a:moveTo>
                  <a:pt x="1097534" y="25146"/>
                </a:moveTo>
                <a:lnTo>
                  <a:pt x="1082842" y="41215"/>
                </a:lnTo>
                <a:lnTo>
                  <a:pt x="1104011" y="46100"/>
                </a:lnTo>
                <a:lnTo>
                  <a:pt x="1097534" y="25146"/>
                </a:lnTo>
                <a:close/>
              </a:path>
              <a:path w="1130934" h="389255">
                <a:moveTo>
                  <a:pt x="1104239" y="25146"/>
                </a:moveTo>
                <a:lnTo>
                  <a:pt x="1097534" y="25146"/>
                </a:lnTo>
                <a:lnTo>
                  <a:pt x="1104011" y="46100"/>
                </a:lnTo>
                <a:lnTo>
                  <a:pt x="1109926" y="46100"/>
                </a:lnTo>
                <a:lnTo>
                  <a:pt x="1110741" y="45847"/>
                </a:lnTo>
                <a:lnTo>
                  <a:pt x="1104239" y="25146"/>
                </a:lnTo>
                <a:close/>
              </a:path>
              <a:path w="1130934" h="389255">
                <a:moveTo>
                  <a:pt x="1103121" y="21589"/>
                </a:moveTo>
                <a:lnTo>
                  <a:pt x="1058283" y="35548"/>
                </a:lnTo>
                <a:lnTo>
                  <a:pt x="1082842" y="41215"/>
                </a:lnTo>
                <a:lnTo>
                  <a:pt x="1097534" y="25146"/>
                </a:lnTo>
                <a:lnTo>
                  <a:pt x="1104239" y="25146"/>
                </a:lnTo>
                <a:lnTo>
                  <a:pt x="1103121" y="21589"/>
                </a:lnTo>
                <a:close/>
              </a:path>
              <a:path w="1130934" h="389255">
                <a:moveTo>
                  <a:pt x="1017015" y="0"/>
                </a:moveTo>
                <a:lnTo>
                  <a:pt x="1010158" y="4317"/>
                </a:lnTo>
                <a:lnTo>
                  <a:pt x="1008634" y="11175"/>
                </a:lnTo>
                <a:lnTo>
                  <a:pt x="1006983" y="17906"/>
                </a:lnTo>
                <a:lnTo>
                  <a:pt x="1011301" y="24764"/>
                </a:lnTo>
                <a:lnTo>
                  <a:pt x="1058283" y="35548"/>
                </a:lnTo>
                <a:lnTo>
                  <a:pt x="1103121" y="21589"/>
                </a:lnTo>
                <a:lnTo>
                  <a:pt x="1110491" y="21589"/>
                </a:lnTo>
                <a:lnTo>
                  <a:pt x="1023746" y="1650"/>
                </a:lnTo>
                <a:lnTo>
                  <a:pt x="101701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952744" y="3377184"/>
            <a:ext cx="1516379" cy="3566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018910" y="3435350"/>
            <a:ext cx="1271270" cy="152400"/>
          </a:xfrm>
          <a:custGeom>
            <a:avLst/>
            <a:gdLst/>
            <a:ahLst/>
            <a:cxnLst/>
            <a:rect l="l" t="t" r="r" b="b"/>
            <a:pathLst>
              <a:path w="1271270" h="152400">
                <a:moveTo>
                  <a:pt x="1197954" y="107764"/>
                </a:moveTo>
                <a:lnTo>
                  <a:pt x="1154811" y="129159"/>
                </a:lnTo>
                <a:lnTo>
                  <a:pt x="1152270" y="136778"/>
                </a:lnTo>
                <a:lnTo>
                  <a:pt x="1155318" y="143001"/>
                </a:lnTo>
                <a:lnTo>
                  <a:pt x="1158493" y="149351"/>
                </a:lnTo>
                <a:lnTo>
                  <a:pt x="1166114" y="151891"/>
                </a:lnTo>
                <a:lnTo>
                  <a:pt x="1248817" y="110998"/>
                </a:lnTo>
                <a:lnTo>
                  <a:pt x="1244981" y="110998"/>
                </a:lnTo>
                <a:lnTo>
                  <a:pt x="1197954" y="107764"/>
                </a:lnTo>
                <a:close/>
              </a:path>
              <a:path w="1271270" h="152400">
                <a:moveTo>
                  <a:pt x="1220595" y="96553"/>
                </a:moveTo>
                <a:lnTo>
                  <a:pt x="1197954" y="107764"/>
                </a:lnTo>
                <a:lnTo>
                  <a:pt x="1244981" y="110998"/>
                </a:lnTo>
                <a:lnTo>
                  <a:pt x="1245121" y="108838"/>
                </a:lnTo>
                <a:lnTo>
                  <a:pt x="1238631" y="108838"/>
                </a:lnTo>
                <a:lnTo>
                  <a:pt x="1220595" y="96553"/>
                </a:lnTo>
                <a:close/>
              </a:path>
              <a:path w="1271270" h="152400">
                <a:moveTo>
                  <a:pt x="1174114" y="34289"/>
                </a:moveTo>
                <a:lnTo>
                  <a:pt x="1166240" y="35813"/>
                </a:lnTo>
                <a:lnTo>
                  <a:pt x="1162304" y="41528"/>
                </a:lnTo>
                <a:lnTo>
                  <a:pt x="1158366" y="47371"/>
                </a:lnTo>
                <a:lnTo>
                  <a:pt x="1159890" y="55245"/>
                </a:lnTo>
                <a:lnTo>
                  <a:pt x="1199783" y="82376"/>
                </a:lnTo>
                <a:lnTo>
                  <a:pt x="1246632" y="85598"/>
                </a:lnTo>
                <a:lnTo>
                  <a:pt x="1244981" y="110998"/>
                </a:lnTo>
                <a:lnTo>
                  <a:pt x="1248817" y="110998"/>
                </a:lnTo>
                <a:lnTo>
                  <a:pt x="1270889" y="100075"/>
                </a:lnTo>
                <a:lnTo>
                  <a:pt x="1174114" y="34289"/>
                </a:lnTo>
                <a:close/>
              </a:path>
              <a:path w="1271270" h="152400">
                <a:moveTo>
                  <a:pt x="1240155" y="86867"/>
                </a:moveTo>
                <a:lnTo>
                  <a:pt x="1220595" y="96553"/>
                </a:lnTo>
                <a:lnTo>
                  <a:pt x="1238631" y="108838"/>
                </a:lnTo>
                <a:lnTo>
                  <a:pt x="1240155" y="86867"/>
                </a:lnTo>
                <a:close/>
              </a:path>
              <a:path w="1271270" h="152400">
                <a:moveTo>
                  <a:pt x="1246549" y="86867"/>
                </a:moveTo>
                <a:lnTo>
                  <a:pt x="1240155" y="86867"/>
                </a:lnTo>
                <a:lnTo>
                  <a:pt x="1238631" y="108838"/>
                </a:lnTo>
                <a:lnTo>
                  <a:pt x="1245121" y="108838"/>
                </a:lnTo>
                <a:lnTo>
                  <a:pt x="1246549" y="86867"/>
                </a:lnTo>
                <a:close/>
              </a:path>
              <a:path w="1271270" h="152400">
                <a:moveTo>
                  <a:pt x="1777" y="0"/>
                </a:moveTo>
                <a:lnTo>
                  <a:pt x="0" y="25400"/>
                </a:lnTo>
                <a:lnTo>
                  <a:pt x="1197954" y="107764"/>
                </a:lnTo>
                <a:lnTo>
                  <a:pt x="1220595" y="96553"/>
                </a:lnTo>
                <a:lnTo>
                  <a:pt x="1199783" y="82376"/>
                </a:lnTo>
                <a:lnTo>
                  <a:pt x="1777" y="0"/>
                </a:lnTo>
                <a:close/>
              </a:path>
              <a:path w="1271270" h="152400">
                <a:moveTo>
                  <a:pt x="1199783" y="82376"/>
                </a:moveTo>
                <a:lnTo>
                  <a:pt x="1220595" y="96553"/>
                </a:lnTo>
                <a:lnTo>
                  <a:pt x="1240155" y="86867"/>
                </a:lnTo>
                <a:lnTo>
                  <a:pt x="1246549" y="86867"/>
                </a:lnTo>
                <a:lnTo>
                  <a:pt x="1246632" y="85598"/>
                </a:lnTo>
                <a:lnTo>
                  <a:pt x="1199783" y="823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762244" y="3700271"/>
            <a:ext cx="1499616" cy="7360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827903" y="3745738"/>
            <a:ext cx="1256030" cy="510540"/>
          </a:xfrm>
          <a:custGeom>
            <a:avLst/>
            <a:gdLst/>
            <a:ahLst/>
            <a:cxnLst/>
            <a:rect l="l" t="t" r="r" b="b"/>
            <a:pathLst>
              <a:path w="1256029" h="510539">
                <a:moveTo>
                  <a:pt x="1183595" y="477348"/>
                </a:moveTo>
                <a:lnTo>
                  <a:pt x="1136015" y="485139"/>
                </a:lnTo>
                <a:lnTo>
                  <a:pt x="1131316" y="491617"/>
                </a:lnTo>
                <a:lnTo>
                  <a:pt x="1133602" y="505460"/>
                </a:lnTo>
                <a:lnTo>
                  <a:pt x="1140078" y="510159"/>
                </a:lnTo>
                <a:lnTo>
                  <a:pt x="1238361" y="494156"/>
                </a:lnTo>
                <a:lnTo>
                  <a:pt x="1227454" y="494156"/>
                </a:lnTo>
                <a:lnTo>
                  <a:pt x="1183595" y="477348"/>
                </a:lnTo>
                <a:close/>
              </a:path>
              <a:path w="1256029" h="510539">
                <a:moveTo>
                  <a:pt x="1208501" y="473282"/>
                </a:moveTo>
                <a:lnTo>
                  <a:pt x="1183595" y="477348"/>
                </a:lnTo>
                <a:lnTo>
                  <a:pt x="1227454" y="494156"/>
                </a:lnTo>
                <a:lnTo>
                  <a:pt x="1228970" y="490219"/>
                </a:lnTo>
                <a:lnTo>
                  <a:pt x="1222121" y="490219"/>
                </a:lnTo>
                <a:lnTo>
                  <a:pt x="1208501" y="473282"/>
                </a:lnTo>
                <a:close/>
              </a:path>
              <a:path w="1256029" h="510539">
                <a:moveTo>
                  <a:pt x="1174369" y="399288"/>
                </a:moveTo>
                <a:lnTo>
                  <a:pt x="1168780" y="403606"/>
                </a:lnTo>
                <a:lnTo>
                  <a:pt x="1163320" y="408050"/>
                </a:lnTo>
                <a:lnTo>
                  <a:pt x="1162557" y="416051"/>
                </a:lnTo>
                <a:lnTo>
                  <a:pt x="1166876" y="421513"/>
                </a:lnTo>
                <a:lnTo>
                  <a:pt x="1192647" y="453563"/>
                </a:lnTo>
                <a:lnTo>
                  <a:pt x="1236599" y="470407"/>
                </a:lnTo>
                <a:lnTo>
                  <a:pt x="1227454" y="494156"/>
                </a:lnTo>
                <a:lnTo>
                  <a:pt x="1238361" y="494156"/>
                </a:lnTo>
                <a:lnTo>
                  <a:pt x="1255522" y="491363"/>
                </a:lnTo>
                <a:lnTo>
                  <a:pt x="1186688" y="405511"/>
                </a:lnTo>
                <a:lnTo>
                  <a:pt x="1182243" y="400050"/>
                </a:lnTo>
                <a:lnTo>
                  <a:pt x="1174369" y="399288"/>
                </a:lnTo>
                <a:close/>
              </a:path>
              <a:path w="1256029" h="510539">
                <a:moveTo>
                  <a:pt x="1229995" y="469773"/>
                </a:moveTo>
                <a:lnTo>
                  <a:pt x="1208501" y="473282"/>
                </a:lnTo>
                <a:lnTo>
                  <a:pt x="1222121" y="490219"/>
                </a:lnTo>
                <a:lnTo>
                  <a:pt x="1229995" y="469773"/>
                </a:lnTo>
                <a:close/>
              </a:path>
              <a:path w="1256029" h="510539">
                <a:moveTo>
                  <a:pt x="1234942" y="469773"/>
                </a:moveTo>
                <a:lnTo>
                  <a:pt x="1229995" y="469773"/>
                </a:lnTo>
                <a:lnTo>
                  <a:pt x="1222121" y="490219"/>
                </a:lnTo>
                <a:lnTo>
                  <a:pt x="1228970" y="490219"/>
                </a:lnTo>
                <a:lnTo>
                  <a:pt x="1236599" y="470407"/>
                </a:lnTo>
                <a:lnTo>
                  <a:pt x="1234942" y="469773"/>
                </a:lnTo>
                <a:close/>
              </a:path>
              <a:path w="1256029" h="510539">
                <a:moveTo>
                  <a:pt x="9144" y="0"/>
                </a:moveTo>
                <a:lnTo>
                  <a:pt x="0" y="23749"/>
                </a:lnTo>
                <a:lnTo>
                  <a:pt x="1183595" y="477348"/>
                </a:lnTo>
                <a:lnTo>
                  <a:pt x="1208501" y="473282"/>
                </a:lnTo>
                <a:lnTo>
                  <a:pt x="1192647" y="453563"/>
                </a:lnTo>
                <a:lnTo>
                  <a:pt x="9144" y="0"/>
                </a:lnTo>
                <a:close/>
              </a:path>
              <a:path w="1256029" h="510539">
                <a:moveTo>
                  <a:pt x="1192647" y="453563"/>
                </a:moveTo>
                <a:lnTo>
                  <a:pt x="1208501" y="473282"/>
                </a:lnTo>
                <a:lnTo>
                  <a:pt x="1229995" y="469773"/>
                </a:lnTo>
                <a:lnTo>
                  <a:pt x="1234942" y="469773"/>
                </a:lnTo>
                <a:lnTo>
                  <a:pt x="1192647" y="4535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56659" y="1216152"/>
            <a:ext cx="551688" cy="14767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901694" y="1374775"/>
            <a:ext cx="341630" cy="1233805"/>
          </a:xfrm>
          <a:custGeom>
            <a:avLst/>
            <a:gdLst/>
            <a:ahLst/>
            <a:cxnLst/>
            <a:rect l="l" t="t" r="r" b="b"/>
            <a:pathLst>
              <a:path w="341629" h="1233805">
                <a:moveTo>
                  <a:pt x="45405" y="48952"/>
                </a:moveTo>
                <a:lnTo>
                  <a:pt x="38140" y="73104"/>
                </a:lnTo>
                <a:lnTo>
                  <a:pt x="316610" y="1233297"/>
                </a:lnTo>
                <a:lnTo>
                  <a:pt x="341375" y="1227327"/>
                </a:lnTo>
                <a:lnTo>
                  <a:pt x="62919" y="67194"/>
                </a:lnTo>
                <a:lnTo>
                  <a:pt x="45405" y="48952"/>
                </a:lnTo>
                <a:close/>
              </a:path>
              <a:path w="341629" h="1233805">
                <a:moveTo>
                  <a:pt x="33654" y="0"/>
                </a:moveTo>
                <a:lnTo>
                  <a:pt x="0" y="112013"/>
                </a:lnTo>
                <a:lnTo>
                  <a:pt x="3809" y="118999"/>
                </a:lnTo>
                <a:lnTo>
                  <a:pt x="17144" y="123062"/>
                </a:lnTo>
                <a:lnTo>
                  <a:pt x="24256" y="119252"/>
                </a:lnTo>
                <a:lnTo>
                  <a:pt x="38140" y="73104"/>
                </a:lnTo>
                <a:lnTo>
                  <a:pt x="27177" y="27432"/>
                </a:lnTo>
                <a:lnTo>
                  <a:pt x="51942" y="21462"/>
                </a:lnTo>
                <a:lnTo>
                  <a:pt x="54225" y="21462"/>
                </a:lnTo>
                <a:lnTo>
                  <a:pt x="33654" y="0"/>
                </a:lnTo>
                <a:close/>
              </a:path>
              <a:path w="341629" h="1233805">
                <a:moveTo>
                  <a:pt x="54225" y="21462"/>
                </a:moveTo>
                <a:lnTo>
                  <a:pt x="51942" y="21462"/>
                </a:lnTo>
                <a:lnTo>
                  <a:pt x="62919" y="67194"/>
                </a:lnTo>
                <a:lnTo>
                  <a:pt x="91439" y="96900"/>
                </a:lnTo>
                <a:lnTo>
                  <a:pt x="96265" y="101980"/>
                </a:lnTo>
                <a:lnTo>
                  <a:pt x="104266" y="102235"/>
                </a:lnTo>
                <a:lnTo>
                  <a:pt x="109346" y="97409"/>
                </a:lnTo>
                <a:lnTo>
                  <a:pt x="114426" y="92455"/>
                </a:lnTo>
                <a:lnTo>
                  <a:pt x="114553" y="84454"/>
                </a:lnTo>
                <a:lnTo>
                  <a:pt x="54225" y="21462"/>
                </a:lnTo>
                <a:close/>
              </a:path>
              <a:path w="341629" h="1233805">
                <a:moveTo>
                  <a:pt x="51942" y="21462"/>
                </a:moveTo>
                <a:lnTo>
                  <a:pt x="27177" y="27432"/>
                </a:lnTo>
                <a:lnTo>
                  <a:pt x="38140" y="73104"/>
                </a:lnTo>
                <a:lnTo>
                  <a:pt x="45405" y="48952"/>
                </a:lnTo>
                <a:lnTo>
                  <a:pt x="30352" y="33274"/>
                </a:lnTo>
                <a:lnTo>
                  <a:pt x="51688" y="28066"/>
                </a:lnTo>
                <a:lnTo>
                  <a:pt x="53528" y="28066"/>
                </a:lnTo>
                <a:lnTo>
                  <a:pt x="51942" y="21462"/>
                </a:lnTo>
                <a:close/>
              </a:path>
              <a:path w="341629" h="1233805">
                <a:moveTo>
                  <a:pt x="53528" y="28066"/>
                </a:moveTo>
                <a:lnTo>
                  <a:pt x="51688" y="28066"/>
                </a:lnTo>
                <a:lnTo>
                  <a:pt x="45405" y="48952"/>
                </a:lnTo>
                <a:lnTo>
                  <a:pt x="62919" y="67194"/>
                </a:lnTo>
                <a:lnTo>
                  <a:pt x="53528" y="28066"/>
                </a:lnTo>
                <a:close/>
              </a:path>
              <a:path w="341629" h="1233805">
                <a:moveTo>
                  <a:pt x="51688" y="28066"/>
                </a:moveTo>
                <a:lnTo>
                  <a:pt x="30352" y="33274"/>
                </a:lnTo>
                <a:lnTo>
                  <a:pt x="45405" y="48952"/>
                </a:lnTo>
                <a:lnTo>
                  <a:pt x="51688" y="280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802635" y="1595627"/>
            <a:ext cx="1083564" cy="12070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981325" y="1754123"/>
            <a:ext cx="840105" cy="962660"/>
          </a:xfrm>
          <a:custGeom>
            <a:avLst/>
            <a:gdLst/>
            <a:ahLst/>
            <a:cxnLst/>
            <a:rect l="l" t="t" r="r" b="b"/>
            <a:pathLst>
              <a:path w="840104" h="962660">
                <a:moveTo>
                  <a:pt x="33033" y="38061"/>
                </a:moveTo>
                <a:lnTo>
                  <a:pt x="37741" y="62796"/>
                </a:lnTo>
                <a:lnTo>
                  <a:pt x="820674" y="962533"/>
                </a:lnTo>
                <a:lnTo>
                  <a:pt x="839851" y="945768"/>
                </a:lnTo>
                <a:lnTo>
                  <a:pt x="56875" y="46104"/>
                </a:lnTo>
                <a:lnTo>
                  <a:pt x="33033" y="38061"/>
                </a:lnTo>
                <a:close/>
              </a:path>
              <a:path w="840104" h="962660">
                <a:moveTo>
                  <a:pt x="0" y="0"/>
                </a:moveTo>
                <a:lnTo>
                  <a:pt x="20574" y="108076"/>
                </a:lnTo>
                <a:lnTo>
                  <a:pt x="21843" y="114935"/>
                </a:lnTo>
                <a:lnTo>
                  <a:pt x="28448" y="119506"/>
                </a:lnTo>
                <a:lnTo>
                  <a:pt x="35432" y="118110"/>
                </a:lnTo>
                <a:lnTo>
                  <a:pt x="42291" y="116839"/>
                </a:lnTo>
                <a:lnTo>
                  <a:pt x="46736" y="110236"/>
                </a:lnTo>
                <a:lnTo>
                  <a:pt x="45466" y="103377"/>
                </a:lnTo>
                <a:lnTo>
                  <a:pt x="37741" y="62796"/>
                </a:lnTo>
                <a:lnTo>
                  <a:pt x="6857" y="27304"/>
                </a:lnTo>
                <a:lnTo>
                  <a:pt x="26035" y="10667"/>
                </a:lnTo>
                <a:lnTo>
                  <a:pt x="31466" y="10667"/>
                </a:lnTo>
                <a:lnTo>
                  <a:pt x="0" y="0"/>
                </a:lnTo>
                <a:close/>
              </a:path>
              <a:path w="840104" h="962660">
                <a:moveTo>
                  <a:pt x="26035" y="10667"/>
                </a:moveTo>
                <a:lnTo>
                  <a:pt x="6857" y="27304"/>
                </a:lnTo>
                <a:lnTo>
                  <a:pt x="37741" y="62796"/>
                </a:lnTo>
                <a:lnTo>
                  <a:pt x="33033" y="38061"/>
                </a:lnTo>
                <a:lnTo>
                  <a:pt x="12445" y="31114"/>
                </a:lnTo>
                <a:lnTo>
                  <a:pt x="28956" y="16637"/>
                </a:lnTo>
                <a:lnTo>
                  <a:pt x="31229" y="16637"/>
                </a:lnTo>
                <a:lnTo>
                  <a:pt x="26035" y="10667"/>
                </a:lnTo>
                <a:close/>
              </a:path>
              <a:path w="840104" h="962660">
                <a:moveTo>
                  <a:pt x="31466" y="10667"/>
                </a:moveTo>
                <a:lnTo>
                  <a:pt x="26035" y="10667"/>
                </a:lnTo>
                <a:lnTo>
                  <a:pt x="56875" y="46104"/>
                </a:lnTo>
                <a:lnTo>
                  <a:pt x="102616" y="61595"/>
                </a:lnTo>
                <a:lnTo>
                  <a:pt x="109855" y="58038"/>
                </a:lnTo>
                <a:lnTo>
                  <a:pt x="112141" y="51435"/>
                </a:lnTo>
                <a:lnTo>
                  <a:pt x="114300" y="44703"/>
                </a:lnTo>
                <a:lnTo>
                  <a:pt x="110743" y="37591"/>
                </a:lnTo>
                <a:lnTo>
                  <a:pt x="31466" y="10667"/>
                </a:lnTo>
                <a:close/>
              </a:path>
              <a:path w="840104" h="962660">
                <a:moveTo>
                  <a:pt x="31229" y="16637"/>
                </a:moveTo>
                <a:lnTo>
                  <a:pt x="28956" y="16637"/>
                </a:lnTo>
                <a:lnTo>
                  <a:pt x="33033" y="38061"/>
                </a:lnTo>
                <a:lnTo>
                  <a:pt x="56875" y="46104"/>
                </a:lnTo>
                <a:lnTo>
                  <a:pt x="31229" y="16637"/>
                </a:lnTo>
                <a:close/>
              </a:path>
              <a:path w="840104" h="962660">
                <a:moveTo>
                  <a:pt x="28956" y="16637"/>
                </a:moveTo>
                <a:lnTo>
                  <a:pt x="12445" y="31114"/>
                </a:lnTo>
                <a:lnTo>
                  <a:pt x="33033" y="38061"/>
                </a:lnTo>
                <a:lnTo>
                  <a:pt x="28956" y="166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93035" y="2129027"/>
            <a:ext cx="1272539" cy="9204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71725" y="2287523"/>
            <a:ext cx="1028065" cy="676275"/>
          </a:xfrm>
          <a:custGeom>
            <a:avLst/>
            <a:gdLst/>
            <a:ahLst/>
            <a:cxnLst/>
            <a:rect l="l" t="t" r="r" b="b"/>
            <a:pathLst>
              <a:path w="1028064" h="676275">
                <a:moveTo>
                  <a:pt x="42122" y="27509"/>
                </a:moveTo>
                <a:lnTo>
                  <a:pt x="53430" y="50016"/>
                </a:lnTo>
                <a:lnTo>
                  <a:pt x="1013840" y="675893"/>
                </a:lnTo>
                <a:lnTo>
                  <a:pt x="1027684" y="654558"/>
                </a:lnTo>
                <a:lnTo>
                  <a:pt x="67231" y="28775"/>
                </a:lnTo>
                <a:lnTo>
                  <a:pt x="42122" y="27509"/>
                </a:lnTo>
                <a:close/>
              </a:path>
              <a:path w="1028064" h="676275">
                <a:moveTo>
                  <a:pt x="0" y="0"/>
                </a:moveTo>
                <a:lnTo>
                  <a:pt x="52450" y="104648"/>
                </a:lnTo>
                <a:lnTo>
                  <a:pt x="60070" y="107187"/>
                </a:lnTo>
                <a:lnTo>
                  <a:pt x="66293" y="104012"/>
                </a:lnTo>
                <a:lnTo>
                  <a:pt x="72643" y="100837"/>
                </a:lnTo>
                <a:lnTo>
                  <a:pt x="75183" y="93217"/>
                </a:lnTo>
                <a:lnTo>
                  <a:pt x="72008" y="86995"/>
                </a:lnTo>
                <a:lnTo>
                  <a:pt x="53430" y="50016"/>
                </a:lnTo>
                <a:lnTo>
                  <a:pt x="14097" y="24384"/>
                </a:lnTo>
                <a:lnTo>
                  <a:pt x="27939" y="3175"/>
                </a:lnTo>
                <a:lnTo>
                  <a:pt x="63869" y="3175"/>
                </a:lnTo>
                <a:lnTo>
                  <a:pt x="0" y="0"/>
                </a:lnTo>
                <a:close/>
              </a:path>
              <a:path w="1028064" h="676275">
                <a:moveTo>
                  <a:pt x="27939" y="3175"/>
                </a:moveTo>
                <a:lnTo>
                  <a:pt x="14097" y="24384"/>
                </a:lnTo>
                <a:lnTo>
                  <a:pt x="53430" y="50016"/>
                </a:lnTo>
                <a:lnTo>
                  <a:pt x="42122" y="27509"/>
                </a:lnTo>
                <a:lnTo>
                  <a:pt x="20447" y="26415"/>
                </a:lnTo>
                <a:lnTo>
                  <a:pt x="32385" y="8127"/>
                </a:lnTo>
                <a:lnTo>
                  <a:pt x="35541" y="8127"/>
                </a:lnTo>
                <a:lnTo>
                  <a:pt x="27939" y="3175"/>
                </a:lnTo>
                <a:close/>
              </a:path>
              <a:path w="1028064" h="676275">
                <a:moveTo>
                  <a:pt x="63869" y="3175"/>
                </a:moveTo>
                <a:lnTo>
                  <a:pt x="27939" y="3175"/>
                </a:lnTo>
                <a:lnTo>
                  <a:pt x="67231" y="28775"/>
                </a:lnTo>
                <a:lnTo>
                  <a:pt x="115569" y="31241"/>
                </a:lnTo>
                <a:lnTo>
                  <a:pt x="121538" y="25780"/>
                </a:lnTo>
                <a:lnTo>
                  <a:pt x="121919" y="18796"/>
                </a:lnTo>
                <a:lnTo>
                  <a:pt x="122174" y="11811"/>
                </a:lnTo>
                <a:lnTo>
                  <a:pt x="116839" y="5841"/>
                </a:lnTo>
                <a:lnTo>
                  <a:pt x="63869" y="3175"/>
                </a:lnTo>
                <a:close/>
              </a:path>
              <a:path w="1028064" h="676275">
                <a:moveTo>
                  <a:pt x="35541" y="8127"/>
                </a:moveTo>
                <a:lnTo>
                  <a:pt x="32385" y="8127"/>
                </a:lnTo>
                <a:lnTo>
                  <a:pt x="42122" y="27509"/>
                </a:lnTo>
                <a:lnTo>
                  <a:pt x="67231" y="28775"/>
                </a:lnTo>
                <a:lnTo>
                  <a:pt x="35541" y="8127"/>
                </a:lnTo>
                <a:close/>
              </a:path>
              <a:path w="1028064" h="676275">
                <a:moveTo>
                  <a:pt x="32385" y="8127"/>
                </a:moveTo>
                <a:lnTo>
                  <a:pt x="20447" y="26415"/>
                </a:lnTo>
                <a:lnTo>
                  <a:pt x="42122" y="27509"/>
                </a:lnTo>
                <a:lnTo>
                  <a:pt x="32385" y="81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805939" y="2793492"/>
            <a:ext cx="1432560" cy="6065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984375" y="2924810"/>
            <a:ext cx="1188085" cy="389890"/>
          </a:xfrm>
          <a:custGeom>
            <a:avLst/>
            <a:gdLst/>
            <a:ahLst/>
            <a:cxnLst/>
            <a:rect l="l" t="t" r="r" b="b"/>
            <a:pathLst>
              <a:path w="1188085" h="389889">
                <a:moveTo>
                  <a:pt x="72744" y="36148"/>
                </a:moveTo>
                <a:lnTo>
                  <a:pt x="48331" y="42160"/>
                </a:lnTo>
                <a:lnTo>
                  <a:pt x="65606" y="60524"/>
                </a:lnTo>
                <a:lnTo>
                  <a:pt x="1180719" y="389381"/>
                </a:lnTo>
                <a:lnTo>
                  <a:pt x="1187831" y="364998"/>
                </a:lnTo>
                <a:lnTo>
                  <a:pt x="72744" y="36148"/>
                </a:lnTo>
                <a:close/>
              </a:path>
              <a:path w="1188085" h="389889">
                <a:moveTo>
                  <a:pt x="113537" y="0"/>
                </a:moveTo>
                <a:lnTo>
                  <a:pt x="0" y="27939"/>
                </a:lnTo>
                <a:lnTo>
                  <a:pt x="80263" y="113029"/>
                </a:lnTo>
                <a:lnTo>
                  <a:pt x="88264" y="113284"/>
                </a:lnTo>
                <a:lnTo>
                  <a:pt x="98425" y="103631"/>
                </a:lnTo>
                <a:lnTo>
                  <a:pt x="98679" y="95630"/>
                </a:lnTo>
                <a:lnTo>
                  <a:pt x="93852" y="90550"/>
                </a:lnTo>
                <a:lnTo>
                  <a:pt x="65606" y="60524"/>
                </a:lnTo>
                <a:lnTo>
                  <a:pt x="20574" y="47243"/>
                </a:lnTo>
                <a:lnTo>
                  <a:pt x="27686" y="22860"/>
                </a:lnTo>
                <a:lnTo>
                  <a:pt x="120720" y="22860"/>
                </a:lnTo>
                <a:lnTo>
                  <a:pt x="123825" y="17779"/>
                </a:lnTo>
                <a:lnTo>
                  <a:pt x="122174" y="10922"/>
                </a:lnTo>
                <a:lnTo>
                  <a:pt x="120395" y="4063"/>
                </a:lnTo>
                <a:lnTo>
                  <a:pt x="113537" y="0"/>
                </a:lnTo>
                <a:close/>
              </a:path>
              <a:path w="1188085" h="389889">
                <a:moveTo>
                  <a:pt x="27686" y="22860"/>
                </a:moveTo>
                <a:lnTo>
                  <a:pt x="20574" y="47243"/>
                </a:lnTo>
                <a:lnTo>
                  <a:pt x="65606" y="60524"/>
                </a:lnTo>
                <a:lnTo>
                  <a:pt x="53233" y="47370"/>
                </a:lnTo>
                <a:lnTo>
                  <a:pt x="27177" y="47370"/>
                </a:lnTo>
                <a:lnTo>
                  <a:pt x="33400" y="26288"/>
                </a:lnTo>
                <a:lnTo>
                  <a:pt x="39313" y="26288"/>
                </a:lnTo>
                <a:lnTo>
                  <a:pt x="27686" y="22860"/>
                </a:lnTo>
                <a:close/>
              </a:path>
              <a:path w="1188085" h="389889">
                <a:moveTo>
                  <a:pt x="33400" y="26288"/>
                </a:moveTo>
                <a:lnTo>
                  <a:pt x="27177" y="47370"/>
                </a:lnTo>
                <a:lnTo>
                  <a:pt x="48331" y="42160"/>
                </a:lnTo>
                <a:lnTo>
                  <a:pt x="33400" y="26288"/>
                </a:lnTo>
                <a:close/>
              </a:path>
              <a:path w="1188085" h="389889">
                <a:moveTo>
                  <a:pt x="48331" y="42160"/>
                </a:moveTo>
                <a:lnTo>
                  <a:pt x="27177" y="47370"/>
                </a:lnTo>
                <a:lnTo>
                  <a:pt x="53233" y="47370"/>
                </a:lnTo>
                <a:lnTo>
                  <a:pt x="48331" y="42160"/>
                </a:lnTo>
                <a:close/>
              </a:path>
              <a:path w="1188085" h="389889">
                <a:moveTo>
                  <a:pt x="39313" y="26288"/>
                </a:moveTo>
                <a:lnTo>
                  <a:pt x="33400" y="26288"/>
                </a:lnTo>
                <a:lnTo>
                  <a:pt x="48331" y="42160"/>
                </a:lnTo>
                <a:lnTo>
                  <a:pt x="72744" y="36148"/>
                </a:lnTo>
                <a:lnTo>
                  <a:pt x="39313" y="26288"/>
                </a:lnTo>
                <a:close/>
              </a:path>
              <a:path w="1188085" h="389889">
                <a:moveTo>
                  <a:pt x="120720" y="22860"/>
                </a:moveTo>
                <a:lnTo>
                  <a:pt x="27686" y="22860"/>
                </a:lnTo>
                <a:lnTo>
                  <a:pt x="72744" y="36148"/>
                </a:lnTo>
                <a:lnTo>
                  <a:pt x="119633" y="24637"/>
                </a:lnTo>
                <a:lnTo>
                  <a:pt x="120720" y="22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749551" y="3477767"/>
            <a:ext cx="1434084" cy="3794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928748" y="3522726"/>
            <a:ext cx="1189355" cy="184785"/>
          </a:xfrm>
          <a:custGeom>
            <a:avLst/>
            <a:gdLst/>
            <a:ahLst/>
            <a:cxnLst/>
            <a:rect l="l" t="t" r="r" b="b"/>
            <a:pathLst>
              <a:path w="1189355" h="184785">
                <a:moveTo>
                  <a:pt x="94361" y="67310"/>
                </a:moveTo>
                <a:lnTo>
                  <a:pt x="88773" y="71500"/>
                </a:lnTo>
                <a:lnTo>
                  <a:pt x="0" y="136525"/>
                </a:lnTo>
                <a:lnTo>
                  <a:pt x="106680" y="184657"/>
                </a:lnTo>
                <a:lnTo>
                  <a:pt x="114173" y="181737"/>
                </a:lnTo>
                <a:lnTo>
                  <a:pt x="117093" y="175387"/>
                </a:lnTo>
                <a:lnTo>
                  <a:pt x="119887" y="169037"/>
                </a:lnTo>
                <a:lnTo>
                  <a:pt x="117093" y="161417"/>
                </a:lnTo>
                <a:lnTo>
                  <a:pt x="110743" y="158623"/>
                </a:lnTo>
                <a:lnTo>
                  <a:pt x="83759" y="146431"/>
                </a:lnTo>
                <a:lnTo>
                  <a:pt x="26415" y="146431"/>
                </a:lnTo>
                <a:lnTo>
                  <a:pt x="23749" y="121285"/>
                </a:lnTo>
                <a:lnTo>
                  <a:pt x="70421" y="116415"/>
                </a:lnTo>
                <a:lnTo>
                  <a:pt x="103758" y="91948"/>
                </a:lnTo>
                <a:lnTo>
                  <a:pt x="109474" y="87884"/>
                </a:lnTo>
                <a:lnTo>
                  <a:pt x="110617" y="79883"/>
                </a:lnTo>
                <a:lnTo>
                  <a:pt x="106552" y="74295"/>
                </a:lnTo>
                <a:lnTo>
                  <a:pt x="102362" y="68579"/>
                </a:lnTo>
                <a:lnTo>
                  <a:pt x="94361" y="67310"/>
                </a:lnTo>
                <a:close/>
              </a:path>
              <a:path w="1189355" h="184785">
                <a:moveTo>
                  <a:pt x="70421" y="116415"/>
                </a:moveTo>
                <a:lnTo>
                  <a:pt x="23749" y="121285"/>
                </a:lnTo>
                <a:lnTo>
                  <a:pt x="26415" y="146431"/>
                </a:lnTo>
                <a:lnTo>
                  <a:pt x="48348" y="144144"/>
                </a:lnTo>
                <a:lnTo>
                  <a:pt x="32638" y="144144"/>
                </a:lnTo>
                <a:lnTo>
                  <a:pt x="30352" y="122300"/>
                </a:lnTo>
                <a:lnTo>
                  <a:pt x="62402" y="122300"/>
                </a:lnTo>
                <a:lnTo>
                  <a:pt x="70421" y="116415"/>
                </a:lnTo>
                <a:close/>
              </a:path>
              <a:path w="1189355" h="184785">
                <a:moveTo>
                  <a:pt x="73010" y="141574"/>
                </a:moveTo>
                <a:lnTo>
                  <a:pt x="26415" y="146431"/>
                </a:lnTo>
                <a:lnTo>
                  <a:pt x="83759" y="146431"/>
                </a:lnTo>
                <a:lnTo>
                  <a:pt x="73010" y="141574"/>
                </a:lnTo>
                <a:close/>
              </a:path>
              <a:path w="1189355" h="184785">
                <a:moveTo>
                  <a:pt x="30352" y="122300"/>
                </a:moveTo>
                <a:lnTo>
                  <a:pt x="32638" y="144144"/>
                </a:lnTo>
                <a:lnTo>
                  <a:pt x="50190" y="131263"/>
                </a:lnTo>
                <a:lnTo>
                  <a:pt x="30352" y="122300"/>
                </a:lnTo>
                <a:close/>
              </a:path>
              <a:path w="1189355" h="184785">
                <a:moveTo>
                  <a:pt x="50190" y="131263"/>
                </a:moveTo>
                <a:lnTo>
                  <a:pt x="32638" y="144144"/>
                </a:lnTo>
                <a:lnTo>
                  <a:pt x="48348" y="144144"/>
                </a:lnTo>
                <a:lnTo>
                  <a:pt x="73010" y="141574"/>
                </a:lnTo>
                <a:lnTo>
                  <a:pt x="50190" y="131263"/>
                </a:lnTo>
                <a:close/>
              </a:path>
              <a:path w="1189355" h="184785">
                <a:moveTo>
                  <a:pt x="1186180" y="0"/>
                </a:moveTo>
                <a:lnTo>
                  <a:pt x="70421" y="116415"/>
                </a:lnTo>
                <a:lnTo>
                  <a:pt x="50190" y="131263"/>
                </a:lnTo>
                <a:lnTo>
                  <a:pt x="73010" y="141574"/>
                </a:lnTo>
                <a:lnTo>
                  <a:pt x="1188846" y="25273"/>
                </a:lnTo>
                <a:lnTo>
                  <a:pt x="1186180" y="0"/>
                </a:lnTo>
                <a:close/>
              </a:path>
              <a:path w="1189355" h="184785">
                <a:moveTo>
                  <a:pt x="62402" y="122300"/>
                </a:moveTo>
                <a:lnTo>
                  <a:pt x="30352" y="122300"/>
                </a:lnTo>
                <a:lnTo>
                  <a:pt x="50190" y="131263"/>
                </a:lnTo>
                <a:lnTo>
                  <a:pt x="62402" y="122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014727" y="3805428"/>
            <a:ext cx="1350264" cy="7437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193925" y="3850766"/>
            <a:ext cx="1105535" cy="512445"/>
          </a:xfrm>
          <a:custGeom>
            <a:avLst/>
            <a:gdLst/>
            <a:ahLst/>
            <a:cxnLst/>
            <a:rect l="l" t="t" r="r" b="b"/>
            <a:pathLst>
              <a:path w="1105535" h="512445">
                <a:moveTo>
                  <a:pt x="76454" y="402843"/>
                </a:moveTo>
                <a:lnTo>
                  <a:pt x="68452" y="404113"/>
                </a:lnTo>
                <a:lnTo>
                  <a:pt x="64388" y="409828"/>
                </a:lnTo>
                <a:lnTo>
                  <a:pt x="0" y="498982"/>
                </a:lnTo>
                <a:lnTo>
                  <a:pt x="116205" y="511936"/>
                </a:lnTo>
                <a:lnTo>
                  <a:pt x="122555" y="506983"/>
                </a:lnTo>
                <a:lnTo>
                  <a:pt x="123275" y="500379"/>
                </a:lnTo>
                <a:lnTo>
                  <a:pt x="28193" y="500379"/>
                </a:lnTo>
                <a:lnTo>
                  <a:pt x="17780" y="477138"/>
                </a:lnTo>
                <a:lnTo>
                  <a:pt x="60830" y="458070"/>
                </a:lnTo>
                <a:lnTo>
                  <a:pt x="89026" y="419099"/>
                </a:lnTo>
                <a:lnTo>
                  <a:pt x="87756" y="411098"/>
                </a:lnTo>
                <a:lnTo>
                  <a:pt x="82042" y="407034"/>
                </a:lnTo>
                <a:lnTo>
                  <a:pt x="76454" y="402843"/>
                </a:lnTo>
                <a:close/>
              </a:path>
              <a:path w="1105535" h="512445">
                <a:moveTo>
                  <a:pt x="60830" y="458070"/>
                </a:moveTo>
                <a:lnTo>
                  <a:pt x="17780" y="477138"/>
                </a:lnTo>
                <a:lnTo>
                  <a:pt x="28193" y="500379"/>
                </a:lnTo>
                <a:lnTo>
                  <a:pt x="37654" y="496188"/>
                </a:lnTo>
                <a:lnTo>
                  <a:pt x="33274" y="496188"/>
                </a:lnTo>
                <a:lnTo>
                  <a:pt x="24383" y="476122"/>
                </a:lnTo>
                <a:lnTo>
                  <a:pt x="47779" y="476122"/>
                </a:lnTo>
                <a:lnTo>
                  <a:pt x="60830" y="458070"/>
                </a:lnTo>
                <a:close/>
              </a:path>
              <a:path w="1105535" h="512445">
                <a:moveTo>
                  <a:pt x="71166" y="481343"/>
                </a:moveTo>
                <a:lnTo>
                  <a:pt x="28193" y="500379"/>
                </a:lnTo>
                <a:lnTo>
                  <a:pt x="123275" y="500379"/>
                </a:lnTo>
                <a:lnTo>
                  <a:pt x="124079" y="493013"/>
                </a:lnTo>
                <a:lnTo>
                  <a:pt x="118999" y="486790"/>
                </a:lnTo>
                <a:lnTo>
                  <a:pt x="112013" y="485901"/>
                </a:lnTo>
                <a:lnTo>
                  <a:pt x="71166" y="481343"/>
                </a:lnTo>
                <a:close/>
              </a:path>
              <a:path w="1105535" h="512445">
                <a:moveTo>
                  <a:pt x="24383" y="476122"/>
                </a:moveTo>
                <a:lnTo>
                  <a:pt x="33274" y="496188"/>
                </a:lnTo>
                <a:lnTo>
                  <a:pt x="46033" y="478538"/>
                </a:lnTo>
                <a:lnTo>
                  <a:pt x="24383" y="476122"/>
                </a:lnTo>
                <a:close/>
              </a:path>
              <a:path w="1105535" h="512445">
                <a:moveTo>
                  <a:pt x="46033" y="478538"/>
                </a:moveTo>
                <a:lnTo>
                  <a:pt x="33274" y="496188"/>
                </a:lnTo>
                <a:lnTo>
                  <a:pt x="37654" y="496188"/>
                </a:lnTo>
                <a:lnTo>
                  <a:pt x="71166" y="481343"/>
                </a:lnTo>
                <a:lnTo>
                  <a:pt x="46033" y="478538"/>
                </a:lnTo>
                <a:close/>
              </a:path>
              <a:path w="1105535" h="512445">
                <a:moveTo>
                  <a:pt x="1094994" y="0"/>
                </a:moveTo>
                <a:lnTo>
                  <a:pt x="60830" y="458070"/>
                </a:lnTo>
                <a:lnTo>
                  <a:pt x="46033" y="478538"/>
                </a:lnTo>
                <a:lnTo>
                  <a:pt x="71166" y="481343"/>
                </a:lnTo>
                <a:lnTo>
                  <a:pt x="1105280" y="23240"/>
                </a:lnTo>
                <a:lnTo>
                  <a:pt x="1094994" y="0"/>
                </a:lnTo>
                <a:close/>
              </a:path>
              <a:path w="1105535" h="512445">
                <a:moveTo>
                  <a:pt x="47779" y="476122"/>
                </a:moveTo>
                <a:lnTo>
                  <a:pt x="24383" y="476122"/>
                </a:lnTo>
                <a:lnTo>
                  <a:pt x="46033" y="478538"/>
                </a:lnTo>
                <a:lnTo>
                  <a:pt x="47779" y="4761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504688" y="3998976"/>
            <a:ext cx="1217675" cy="108356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570220" y="4044822"/>
            <a:ext cx="973455" cy="838835"/>
          </a:xfrm>
          <a:custGeom>
            <a:avLst/>
            <a:gdLst/>
            <a:ahLst/>
            <a:cxnLst/>
            <a:rect l="l" t="t" r="r" b="b"/>
            <a:pathLst>
              <a:path w="973454" h="838835">
                <a:moveTo>
                  <a:pt x="862964" y="792226"/>
                </a:moveTo>
                <a:lnTo>
                  <a:pt x="856360" y="796797"/>
                </a:lnTo>
                <a:lnTo>
                  <a:pt x="853820" y="810640"/>
                </a:lnTo>
                <a:lnTo>
                  <a:pt x="858392" y="817244"/>
                </a:lnTo>
                <a:lnTo>
                  <a:pt x="973454" y="838326"/>
                </a:lnTo>
                <a:lnTo>
                  <a:pt x="971126" y="831595"/>
                </a:lnTo>
                <a:lnTo>
                  <a:pt x="946150" y="831595"/>
                </a:lnTo>
                <a:lnTo>
                  <a:pt x="910480" y="800973"/>
                </a:lnTo>
                <a:lnTo>
                  <a:pt x="862964" y="792226"/>
                </a:lnTo>
                <a:close/>
              </a:path>
              <a:path w="973454" h="838835">
                <a:moveTo>
                  <a:pt x="910480" y="800973"/>
                </a:moveTo>
                <a:lnTo>
                  <a:pt x="946150" y="831595"/>
                </a:lnTo>
                <a:lnTo>
                  <a:pt x="950820" y="826134"/>
                </a:lnTo>
                <a:lnTo>
                  <a:pt x="942339" y="826134"/>
                </a:lnTo>
                <a:lnTo>
                  <a:pt x="935222" y="805537"/>
                </a:lnTo>
                <a:lnTo>
                  <a:pt x="910480" y="800973"/>
                </a:lnTo>
                <a:close/>
              </a:path>
              <a:path w="973454" h="838835">
                <a:moveTo>
                  <a:pt x="927988" y="724281"/>
                </a:moveTo>
                <a:lnTo>
                  <a:pt x="914780" y="728852"/>
                </a:lnTo>
                <a:lnTo>
                  <a:pt x="911225" y="736091"/>
                </a:lnTo>
                <a:lnTo>
                  <a:pt x="926967" y="781649"/>
                </a:lnTo>
                <a:lnTo>
                  <a:pt x="962659" y="812291"/>
                </a:lnTo>
                <a:lnTo>
                  <a:pt x="946150" y="831595"/>
                </a:lnTo>
                <a:lnTo>
                  <a:pt x="971126" y="831595"/>
                </a:lnTo>
                <a:lnTo>
                  <a:pt x="935227" y="727837"/>
                </a:lnTo>
                <a:lnTo>
                  <a:pt x="927988" y="724281"/>
                </a:lnTo>
                <a:close/>
              </a:path>
              <a:path w="973454" h="838835">
                <a:moveTo>
                  <a:pt x="935222" y="805537"/>
                </a:moveTo>
                <a:lnTo>
                  <a:pt x="942339" y="826134"/>
                </a:lnTo>
                <a:lnTo>
                  <a:pt x="956690" y="809497"/>
                </a:lnTo>
                <a:lnTo>
                  <a:pt x="935222" y="805537"/>
                </a:lnTo>
                <a:close/>
              </a:path>
              <a:path w="973454" h="838835">
                <a:moveTo>
                  <a:pt x="926967" y="781649"/>
                </a:moveTo>
                <a:lnTo>
                  <a:pt x="935222" y="805537"/>
                </a:lnTo>
                <a:lnTo>
                  <a:pt x="956690" y="809497"/>
                </a:lnTo>
                <a:lnTo>
                  <a:pt x="942339" y="826134"/>
                </a:lnTo>
                <a:lnTo>
                  <a:pt x="950820" y="826134"/>
                </a:lnTo>
                <a:lnTo>
                  <a:pt x="962659" y="812291"/>
                </a:lnTo>
                <a:lnTo>
                  <a:pt x="926967" y="781649"/>
                </a:lnTo>
                <a:close/>
              </a:path>
              <a:path w="973454" h="838835">
                <a:moveTo>
                  <a:pt x="16509" y="0"/>
                </a:moveTo>
                <a:lnTo>
                  <a:pt x="0" y="19303"/>
                </a:lnTo>
                <a:lnTo>
                  <a:pt x="910480" y="800973"/>
                </a:lnTo>
                <a:lnTo>
                  <a:pt x="935222" y="805537"/>
                </a:lnTo>
                <a:lnTo>
                  <a:pt x="926967" y="781649"/>
                </a:lnTo>
                <a:lnTo>
                  <a:pt x="165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053584" y="4184903"/>
            <a:ext cx="827532" cy="134721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119496" y="4231132"/>
            <a:ext cx="588645" cy="1102995"/>
          </a:xfrm>
          <a:custGeom>
            <a:avLst/>
            <a:gdLst/>
            <a:ahLst/>
            <a:cxnLst/>
            <a:rect l="l" t="t" r="r" b="b"/>
            <a:pathLst>
              <a:path w="588645" h="1102995">
                <a:moveTo>
                  <a:pt x="497331" y="1019048"/>
                </a:moveTo>
                <a:lnTo>
                  <a:pt x="489585" y="1020826"/>
                </a:lnTo>
                <a:lnTo>
                  <a:pt x="485775" y="1026795"/>
                </a:lnTo>
                <a:lnTo>
                  <a:pt x="482091" y="1032637"/>
                </a:lnTo>
                <a:lnTo>
                  <a:pt x="483869" y="1040511"/>
                </a:lnTo>
                <a:lnTo>
                  <a:pt x="582802" y="1102868"/>
                </a:lnTo>
                <a:lnTo>
                  <a:pt x="583598" y="1086485"/>
                </a:lnTo>
                <a:lnTo>
                  <a:pt x="559942" y="1086485"/>
                </a:lnTo>
                <a:lnTo>
                  <a:pt x="538196" y="1044748"/>
                </a:lnTo>
                <a:lnTo>
                  <a:pt x="503300" y="1022731"/>
                </a:lnTo>
                <a:lnTo>
                  <a:pt x="497331" y="1019048"/>
                </a:lnTo>
                <a:close/>
              </a:path>
              <a:path w="588645" h="1102995">
                <a:moveTo>
                  <a:pt x="538196" y="1044748"/>
                </a:moveTo>
                <a:lnTo>
                  <a:pt x="559942" y="1086485"/>
                </a:lnTo>
                <a:lnTo>
                  <a:pt x="572270" y="1080008"/>
                </a:lnTo>
                <a:lnTo>
                  <a:pt x="558545" y="1080008"/>
                </a:lnTo>
                <a:lnTo>
                  <a:pt x="559581" y="1058241"/>
                </a:lnTo>
                <a:lnTo>
                  <a:pt x="538196" y="1044748"/>
                </a:lnTo>
                <a:close/>
              </a:path>
              <a:path w="588645" h="1102995">
                <a:moveTo>
                  <a:pt x="568960" y="979424"/>
                </a:moveTo>
                <a:lnTo>
                  <a:pt x="562990" y="984885"/>
                </a:lnTo>
                <a:lnTo>
                  <a:pt x="562682" y="993013"/>
                </a:lnTo>
                <a:lnTo>
                  <a:pt x="560775" y="1033119"/>
                </a:lnTo>
                <a:lnTo>
                  <a:pt x="582422" y="1074674"/>
                </a:lnTo>
                <a:lnTo>
                  <a:pt x="559942" y="1086485"/>
                </a:lnTo>
                <a:lnTo>
                  <a:pt x="583598" y="1086485"/>
                </a:lnTo>
                <a:lnTo>
                  <a:pt x="588137" y="993013"/>
                </a:lnTo>
                <a:lnTo>
                  <a:pt x="588390" y="986028"/>
                </a:lnTo>
                <a:lnTo>
                  <a:pt x="583056" y="980059"/>
                </a:lnTo>
                <a:lnTo>
                  <a:pt x="575944" y="979805"/>
                </a:lnTo>
                <a:lnTo>
                  <a:pt x="568960" y="979424"/>
                </a:lnTo>
                <a:close/>
              </a:path>
              <a:path w="588645" h="1102995">
                <a:moveTo>
                  <a:pt x="559581" y="1058241"/>
                </a:moveTo>
                <a:lnTo>
                  <a:pt x="558545" y="1080008"/>
                </a:lnTo>
                <a:lnTo>
                  <a:pt x="577976" y="1069848"/>
                </a:lnTo>
                <a:lnTo>
                  <a:pt x="559581" y="1058241"/>
                </a:lnTo>
                <a:close/>
              </a:path>
              <a:path w="588645" h="1102995">
                <a:moveTo>
                  <a:pt x="560775" y="1033119"/>
                </a:moveTo>
                <a:lnTo>
                  <a:pt x="559581" y="1058241"/>
                </a:lnTo>
                <a:lnTo>
                  <a:pt x="577976" y="1069848"/>
                </a:lnTo>
                <a:lnTo>
                  <a:pt x="558545" y="1080008"/>
                </a:lnTo>
                <a:lnTo>
                  <a:pt x="572270" y="1080008"/>
                </a:lnTo>
                <a:lnTo>
                  <a:pt x="582422" y="1074674"/>
                </a:lnTo>
                <a:lnTo>
                  <a:pt x="560775" y="1033119"/>
                </a:lnTo>
                <a:close/>
              </a:path>
              <a:path w="588645" h="1102995">
                <a:moveTo>
                  <a:pt x="22605" y="0"/>
                </a:moveTo>
                <a:lnTo>
                  <a:pt x="0" y="11811"/>
                </a:lnTo>
                <a:lnTo>
                  <a:pt x="538196" y="1044748"/>
                </a:lnTo>
                <a:lnTo>
                  <a:pt x="559581" y="1058241"/>
                </a:lnTo>
                <a:lnTo>
                  <a:pt x="560775" y="1033119"/>
                </a:lnTo>
                <a:lnTo>
                  <a:pt x="226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434840" y="4303776"/>
            <a:ext cx="356615" cy="13944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554346" y="4349750"/>
            <a:ext cx="118110" cy="1149350"/>
          </a:xfrm>
          <a:custGeom>
            <a:avLst/>
            <a:gdLst/>
            <a:ahLst/>
            <a:cxnLst/>
            <a:rect l="l" t="t" r="r" b="b"/>
            <a:pathLst>
              <a:path w="118110" h="1149350">
                <a:moveTo>
                  <a:pt x="14097" y="1033526"/>
                </a:moveTo>
                <a:lnTo>
                  <a:pt x="8127" y="1037082"/>
                </a:lnTo>
                <a:lnTo>
                  <a:pt x="2031" y="1040511"/>
                </a:lnTo>
                <a:lnTo>
                  <a:pt x="0" y="1048385"/>
                </a:lnTo>
                <a:lnTo>
                  <a:pt x="3555" y="1054354"/>
                </a:lnTo>
                <a:lnTo>
                  <a:pt x="58927" y="1149350"/>
                </a:lnTo>
                <a:lnTo>
                  <a:pt x="73585" y="1124204"/>
                </a:lnTo>
                <a:lnTo>
                  <a:pt x="46227" y="1124204"/>
                </a:lnTo>
                <a:lnTo>
                  <a:pt x="46227" y="1077359"/>
                </a:lnTo>
                <a:lnTo>
                  <a:pt x="25400" y="1041654"/>
                </a:lnTo>
                <a:lnTo>
                  <a:pt x="21970" y="1035558"/>
                </a:lnTo>
                <a:lnTo>
                  <a:pt x="14097" y="1033526"/>
                </a:lnTo>
                <a:close/>
              </a:path>
              <a:path w="118110" h="1149350">
                <a:moveTo>
                  <a:pt x="46227" y="1077359"/>
                </a:moveTo>
                <a:lnTo>
                  <a:pt x="46227" y="1124204"/>
                </a:lnTo>
                <a:lnTo>
                  <a:pt x="71627" y="1124204"/>
                </a:lnTo>
                <a:lnTo>
                  <a:pt x="71627" y="1117854"/>
                </a:lnTo>
                <a:lnTo>
                  <a:pt x="48005" y="1117854"/>
                </a:lnTo>
                <a:lnTo>
                  <a:pt x="58927" y="1099130"/>
                </a:lnTo>
                <a:lnTo>
                  <a:pt x="46227" y="1077359"/>
                </a:lnTo>
                <a:close/>
              </a:path>
              <a:path w="118110" h="1149350">
                <a:moveTo>
                  <a:pt x="103758" y="1033526"/>
                </a:moveTo>
                <a:lnTo>
                  <a:pt x="95885" y="1035558"/>
                </a:lnTo>
                <a:lnTo>
                  <a:pt x="92455" y="1041654"/>
                </a:lnTo>
                <a:lnTo>
                  <a:pt x="71627" y="1077359"/>
                </a:lnTo>
                <a:lnTo>
                  <a:pt x="71627" y="1124204"/>
                </a:lnTo>
                <a:lnTo>
                  <a:pt x="73585" y="1124204"/>
                </a:lnTo>
                <a:lnTo>
                  <a:pt x="114300" y="1054354"/>
                </a:lnTo>
                <a:lnTo>
                  <a:pt x="117855" y="1048385"/>
                </a:lnTo>
                <a:lnTo>
                  <a:pt x="115824" y="1040511"/>
                </a:lnTo>
                <a:lnTo>
                  <a:pt x="109727" y="1037082"/>
                </a:lnTo>
                <a:lnTo>
                  <a:pt x="103758" y="1033526"/>
                </a:lnTo>
                <a:close/>
              </a:path>
              <a:path w="118110" h="1149350">
                <a:moveTo>
                  <a:pt x="58927" y="1099130"/>
                </a:moveTo>
                <a:lnTo>
                  <a:pt x="48005" y="1117854"/>
                </a:lnTo>
                <a:lnTo>
                  <a:pt x="69850" y="1117854"/>
                </a:lnTo>
                <a:lnTo>
                  <a:pt x="58927" y="1099130"/>
                </a:lnTo>
                <a:close/>
              </a:path>
              <a:path w="118110" h="1149350">
                <a:moveTo>
                  <a:pt x="71627" y="1077359"/>
                </a:moveTo>
                <a:lnTo>
                  <a:pt x="58927" y="1099130"/>
                </a:lnTo>
                <a:lnTo>
                  <a:pt x="69850" y="1117854"/>
                </a:lnTo>
                <a:lnTo>
                  <a:pt x="71627" y="1117854"/>
                </a:lnTo>
                <a:lnTo>
                  <a:pt x="71627" y="1077359"/>
                </a:lnTo>
                <a:close/>
              </a:path>
              <a:path w="118110" h="1149350">
                <a:moveTo>
                  <a:pt x="71627" y="0"/>
                </a:moveTo>
                <a:lnTo>
                  <a:pt x="46227" y="0"/>
                </a:lnTo>
                <a:lnTo>
                  <a:pt x="46227" y="1077359"/>
                </a:lnTo>
                <a:lnTo>
                  <a:pt x="58927" y="1099130"/>
                </a:lnTo>
                <a:lnTo>
                  <a:pt x="71627" y="1077359"/>
                </a:lnTo>
                <a:lnTo>
                  <a:pt x="716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57371" y="4184903"/>
            <a:ext cx="829055" cy="134721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29965" y="4231132"/>
            <a:ext cx="591820" cy="1102995"/>
          </a:xfrm>
          <a:custGeom>
            <a:avLst/>
            <a:gdLst/>
            <a:ahLst/>
            <a:cxnLst/>
            <a:rect l="l" t="t" r="r" b="b"/>
            <a:pathLst>
              <a:path w="591820" h="1102995">
                <a:moveTo>
                  <a:pt x="19431" y="979424"/>
                </a:moveTo>
                <a:lnTo>
                  <a:pt x="12446" y="979805"/>
                </a:lnTo>
                <a:lnTo>
                  <a:pt x="5461" y="980059"/>
                </a:lnTo>
                <a:lnTo>
                  <a:pt x="0" y="986028"/>
                </a:lnTo>
                <a:lnTo>
                  <a:pt x="381" y="993013"/>
                </a:lnTo>
                <a:lnTo>
                  <a:pt x="5334" y="1102868"/>
                </a:lnTo>
                <a:lnTo>
                  <a:pt x="31475" y="1086485"/>
                </a:lnTo>
                <a:lnTo>
                  <a:pt x="28321" y="1086485"/>
                </a:lnTo>
                <a:lnTo>
                  <a:pt x="5842" y="1074674"/>
                </a:lnTo>
                <a:lnTo>
                  <a:pt x="27622" y="1033097"/>
                </a:lnTo>
                <a:lnTo>
                  <a:pt x="25781" y="991870"/>
                </a:lnTo>
                <a:lnTo>
                  <a:pt x="25400" y="984885"/>
                </a:lnTo>
                <a:lnTo>
                  <a:pt x="19431" y="979424"/>
                </a:lnTo>
                <a:close/>
              </a:path>
              <a:path w="591820" h="1102995">
                <a:moveTo>
                  <a:pt x="27622" y="1033097"/>
                </a:moveTo>
                <a:lnTo>
                  <a:pt x="5842" y="1074674"/>
                </a:lnTo>
                <a:lnTo>
                  <a:pt x="28321" y="1086485"/>
                </a:lnTo>
                <a:lnTo>
                  <a:pt x="31714" y="1080008"/>
                </a:lnTo>
                <a:lnTo>
                  <a:pt x="29718" y="1080008"/>
                </a:lnTo>
                <a:lnTo>
                  <a:pt x="10287" y="1069848"/>
                </a:lnTo>
                <a:lnTo>
                  <a:pt x="28747" y="1058282"/>
                </a:lnTo>
                <a:lnTo>
                  <a:pt x="27622" y="1033097"/>
                </a:lnTo>
                <a:close/>
              </a:path>
              <a:path w="591820" h="1102995">
                <a:moveTo>
                  <a:pt x="91059" y="1019175"/>
                </a:moveTo>
                <a:lnTo>
                  <a:pt x="85089" y="1022985"/>
                </a:lnTo>
                <a:lnTo>
                  <a:pt x="50104" y="1044902"/>
                </a:lnTo>
                <a:lnTo>
                  <a:pt x="28321" y="1086485"/>
                </a:lnTo>
                <a:lnTo>
                  <a:pt x="31475" y="1086485"/>
                </a:lnTo>
                <a:lnTo>
                  <a:pt x="104521" y="1040765"/>
                </a:lnTo>
                <a:lnTo>
                  <a:pt x="106299" y="1032891"/>
                </a:lnTo>
                <a:lnTo>
                  <a:pt x="102615" y="1026922"/>
                </a:lnTo>
                <a:lnTo>
                  <a:pt x="98806" y="1021080"/>
                </a:lnTo>
                <a:lnTo>
                  <a:pt x="91059" y="1019175"/>
                </a:lnTo>
                <a:close/>
              </a:path>
              <a:path w="591820" h="1102995">
                <a:moveTo>
                  <a:pt x="28747" y="1058282"/>
                </a:moveTo>
                <a:lnTo>
                  <a:pt x="10287" y="1069848"/>
                </a:lnTo>
                <a:lnTo>
                  <a:pt x="29718" y="1080008"/>
                </a:lnTo>
                <a:lnTo>
                  <a:pt x="28747" y="1058282"/>
                </a:lnTo>
                <a:close/>
              </a:path>
              <a:path w="591820" h="1102995">
                <a:moveTo>
                  <a:pt x="50104" y="1044902"/>
                </a:moveTo>
                <a:lnTo>
                  <a:pt x="28747" y="1058282"/>
                </a:lnTo>
                <a:lnTo>
                  <a:pt x="29718" y="1080008"/>
                </a:lnTo>
                <a:lnTo>
                  <a:pt x="31714" y="1080008"/>
                </a:lnTo>
                <a:lnTo>
                  <a:pt x="50104" y="1044902"/>
                </a:lnTo>
                <a:close/>
              </a:path>
              <a:path w="591820" h="1102995">
                <a:moveTo>
                  <a:pt x="568833" y="0"/>
                </a:moveTo>
                <a:lnTo>
                  <a:pt x="27622" y="1033097"/>
                </a:lnTo>
                <a:lnTo>
                  <a:pt x="28747" y="1058282"/>
                </a:lnTo>
                <a:lnTo>
                  <a:pt x="50104" y="1044902"/>
                </a:lnTo>
                <a:lnTo>
                  <a:pt x="591312" y="11811"/>
                </a:lnTo>
                <a:lnTo>
                  <a:pt x="5688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638044" y="4090415"/>
            <a:ext cx="1086611" cy="109423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816225" y="4136009"/>
            <a:ext cx="842644" cy="850900"/>
          </a:xfrm>
          <a:custGeom>
            <a:avLst/>
            <a:gdLst/>
            <a:ahLst/>
            <a:cxnLst/>
            <a:rect l="l" t="t" r="r" b="b"/>
            <a:pathLst>
              <a:path w="842645" h="850900">
                <a:moveTo>
                  <a:pt x="36068" y="733044"/>
                </a:moveTo>
                <a:lnTo>
                  <a:pt x="29210" y="737108"/>
                </a:lnTo>
                <a:lnTo>
                  <a:pt x="27431" y="743839"/>
                </a:lnTo>
                <a:lnTo>
                  <a:pt x="0" y="850392"/>
                </a:lnTo>
                <a:lnTo>
                  <a:pt x="33503" y="841375"/>
                </a:lnTo>
                <a:lnTo>
                  <a:pt x="26669" y="841375"/>
                </a:lnTo>
                <a:lnTo>
                  <a:pt x="8636" y="823468"/>
                </a:lnTo>
                <a:lnTo>
                  <a:pt x="41772" y="790016"/>
                </a:lnTo>
                <a:lnTo>
                  <a:pt x="52069" y="750189"/>
                </a:lnTo>
                <a:lnTo>
                  <a:pt x="53848" y="743458"/>
                </a:lnTo>
                <a:lnTo>
                  <a:pt x="49656" y="736473"/>
                </a:lnTo>
                <a:lnTo>
                  <a:pt x="42925" y="734695"/>
                </a:lnTo>
                <a:lnTo>
                  <a:pt x="36068" y="733044"/>
                </a:lnTo>
                <a:close/>
              </a:path>
              <a:path w="842645" h="850900">
                <a:moveTo>
                  <a:pt x="41772" y="790016"/>
                </a:moveTo>
                <a:lnTo>
                  <a:pt x="8636" y="823468"/>
                </a:lnTo>
                <a:lnTo>
                  <a:pt x="26669" y="841375"/>
                </a:lnTo>
                <a:lnTo>
                  <a:pt x="32332" y="835660"/>
                </a:lnTo>
                <a:lnTo>
                  <a:pt x="29972" y="835660"/>
                </a:lnTo>
                <a:lnTo>
                  <a:pt x="14350" y="820166"/>
                </a:lnTo>
                <a:lnTo>
                  <a:pt x="35440" y="814508"/>
                </a:lnTo>
                <a:lnTo>
                  <a:pt x="41772" y="790016"/>
                </a:lnTo>
                <a:close/>
              </a:path>
              <a:path w="842645" h="850900">
                <a:moveTo>
                  <a:pt x="106425" y="795528"/>
                </a:moveTo>
                <a:lnTo>
                  <a:pt x="59748" y="807987"/>
                </a:lnTo>
                <a:lnTo>
                  <a:pt x="26669" y="841375"/>
                </a:lnTo>
                <a:lnTo>
                  <a:pt x="33503" y="841375"/>
                </a:lnTo>
                <a:lnTo>
                  <a:pt x="112902" y="820039"/>
                </a:lnTo>
                <a:lnTo>
                  <a:pt x="116967" y="813054"/>
                </a:lnTo>
                <a:lnTo>
                  <a:pt x="113411" y="799592"/>
                </a:lnTo>
                <a:lnTo>
                  <a:pt x="106425" y="795528"/>
                </a:lnTo>
                <a:close/>
              </a:path>
              <a:path w="842645" h="850900">
                <a:moveTo>
                  <a:pt x="35440" y="814508"/>
                </a:moveTo>
                <a:lnTo>
                  <a:pt x="14350" y="820166"/>
                </a:lnTo>
                <a:lnTo>
                  <a:pt x="29972" y="835660"/>
                </a:lnTo>
                <a:lnTo>
                  <a:pt x="35440" y="814508"/>
                </a:lnTo>
                <a:close/>
              </a:path>
              <a:path w="842645" h="850900">
                <a:moveTo>
                  <a:pt x="59748" y="807987"/>
                </a:moveTo>
                <a:lnTo>
                  <a:pt x="35440" y="814508"/>
                </a:lnTo>
                <a:lnTo>
                  <a:pt x="29972" y="835660"/>
                </a:lnTo>
                <a:lnTo>
                  <a:pt x="32332" y="835660"/>
                </a:lnTo>
                <a:lnTo>
                  <a:pt x="59748" y="807987"/>
                </a:lnTo>
                <a:close/>
              </a:path>
              <a:path w="842645" h="850900">
                <a:moveTo>
                  <a:pt x="824357" y="0"/>
                </a:moveTo>
                <a:lnTo>
                  <a:pt x="41772" y="790016"/>
                </a:lnTo>
                <a:lnTo>
                  <a:pt x="35440" y="814508"/>
                </a:lnTo>
                <a:lnTo>
                  <a:pt x="59748" y="807987"/>
                </a:lnTo>
                <a:lnTo>
                  <a:pt x="842517" y="17907"/>
                </a:lnTo>
                <a:lnTo>
                  <a:pt x="8243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9439">
              <a:lnSpc>
                <a:spcPct val="100000"/>
              </a:lnSpc>
            </a:pPr>
            <a:r>
              <a:rPr sz="2800" b="1" spc="-5" dirty="0">
                <a:latin typeface="Arial"/>
                <a:cs typeface="Arial"/>
              </a:rPr>
              <a:t>Infl</a:t>
            </a:r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-5" dirty="0">
                <a:latin typeface="Arial"/>
                <a:cs typeface="Arial"/>
              </a:rPr>
              <a:t>mmat</a:t>
            </a:r>
            <a:r>
              <a:rPr sz="2800" b="1" dirty="0">
                <a:latin typeface="Arial"/>
                <a:cs typeface="Arial"/>
              </a:rPr>
              <a:t>i</a:t>
            </a:r>
            <a:r>
              <a:rPr sz="2800" b="1" spc="-5" dirty="0">
                <a:latin typeface="Arial"/>
                <a:cs typeface="Arial"/>
              </a:rPr>
              <a:t>on</a:t>
            </a:r>
            <a:r>
              <a:rPr sz="2800" b="1" dirty="0">
                <a:latin typeface="Arial"/>
                <a:cs typeface="Arial"/>
              </a:rPr>
              <a:t>-</a:t>
            </a:r>
            <a:r>
              <a:rPr sz="2800" b="1" spc="-5" dirty="0">
                <a:latin typeface="Arial"/>
                <a:cs typeface="Arial"/>
              </a:rPr>
              <a:t>Linked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35" dirty="0">
                <a:latin typeface="Arial"/>
                <a:cs typeface="Arial"/>
              </a:rPr>
              <a:t>M</a:t>
            </a:r>
            <a:r>
              <a:rPr sz="2800" b="1" spc="-5" dirty="0">
                <a:latin typeface="Arial"/>
                <a:cs typeface="Arial"/>
              </a:rPr>
              <a:t>iRNA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04845" y="5365877"/>
            <a:ext cx="1106424" cy="548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04845" y="5365877"/>
            <a:ext cx="1106805" cy="548640"/>
          </a:xfrm>
          <a:custGeom>
            <a:avLst/>
            <a:gdLst/>
            <a:ahLst/>
            <a:cxnLst/>
            <a:rect l="l" t="t" r="r" b="b"/>
            <a:pathLst>
              <a:path w="1106804" h="548639">
                <a:moveTo>
                  <a:pt x="0" y="274307"/>
                </a:moveTo>
                <a:lnTo>
                  <a:pt x="14609" y="211410"/>
                </a:lnTo>
                <a:lnTo>
                  <a:pt x="56223" y="153672"/>
                </a:lnTo>
                <a:lnTo>
                  <a:pt x="86120" y="127253"/>
                </a:lnTo>
                <a:lnTo>
                  <a:pt x="121524" y="102741"/>
                </a:lnTo>
                <a:lnTo>
                  <a:pt x="162020" y="80341"/>
                </a:lnTo>
                <a:lnTo>
                  <a:pt x="207192" y="60261"/>
                </a:lnTo>
                <a:lnTo>
                  <a:pt x="256627" y="42705"/>
                </a:lnTo>
                <a:lnTo>
                  <a:pt x="309909" y="27880"/>
                </a:lnTo>
                <a:lnTo>
                  <a:pt x="366623" y="15991"/>
                </a:lnTo>
                <a:lnTo>
                  <a:pt x="426355" y="7244"/>
                </a:lnTo>
                <a:lnTo>
                  <a:pt x="488689" y="1845"/>
                </a:lnTo>
                <a:lnTo>
                  <a:pt x="553212" y="0"/>
                </a:lnTo>
                <a:lnTo>
                  <a:pt x="617734" y="1845"/>
                </a:lnTo>
                <a:lnTo>
                  <a:pt x="680068" y="7244"/>
                </a:lnTo>
                <a:lnTo>
                  <a:pt x="739800" y="15991"/>
                </a:lnTo>
                <a:lnTo>
                  <a:pt x="796514" y="27880"/>
                </a:lnTo>
                <a:lnTo>
                  <a:pt x="849796" y="42705"/>
                </a:lnTo>
                <a:lnTo>
                  <a:pt x="899231" y="60261"/>
                </a:lnTo>
                <a:lnTo>
                  <a:pt x="944403" y="80341"/>
                </a:lnTo>
                <a:lnTo>
                  <a:pt x="984899" y="102741"/>
                </a:lnTo>
                <a:lnTo>
                  <a:pt x="1020303" y="127253"/>
                </a:lnTo>
                <a:lnTo>
                  <a:pt x="1050200" y="153672"/>
                </a:lnTo>
                <a:lnTo>
                  <a:pt x="1091814" y="211410"/>
                </a:lnTo>
                <a:lnTo>
                  <a:pt x="1106424" y="274307"/>
                </a:lnTo>
                <a:lnTo>
                  <a:pt x="1102702" y="306297"/>
                </a:lnTo>
                <a:lnTo>
                  <a:pt x="1074175" y="366822"/>
                </a:lnTo>
                <a:lnTo>
                  <a:pt x="1020303" y="421365"/>
                </a:lnTo>
                <a:lnTo>
                  <a:pt x="984899" y="445878"/>
                </a:lnTo>
                <a:lnTo>
                  <a:pt x="944403" y="468279"/>
                </a:lnTo>
                <a:lnTo>
                  <a:pt x="899231" y="488360"/>
                </a:lnTo>
                <a:lnTo>
                  <a:pt x="849796" y="505917"/>
                </a:lnTo>
                <a:lnTo>
                  <a:pt x="796514" y="520744"/>
                </a:lnTo>
                <a:lnTo>
                  <a:pt x="739800" y="532634"/>
                </a:lnTo>
                <a:lnTo>
                  <a:pt x="680068" y="541382"/>
                </a:lnTo>
                <a:lnTo>
                  <a:pt x="617734" y="546781"/>
                </a:lnTo>
                <a:lnTo>
                  <a:pt x="553212" y="548627"/>
                </a:lnTo>
                <a:lnTo>
                  <a:pt x="488689" y="546781"/>
                </a:lnTo>
                <a:lnTo>
                  <a:pt x="426355" y="541382"/>
                </a:lnTo>
                <a:lnTo>
                  <a:pt x="366623" y="532634"/>
                </a:lnTo>
                <a:lnTo>
                  <a:pt x="309909" y="520744"/>
                </a:lnTo>
                <a:lnTo>
                  <a:pt x="256627" y="505917"/>
                </a:lnTo>
                <a:lnTo>
                  <a:pt x="207192" y="488360"/>
                </a:lnTo>
                <a:lnTo>
                  <a:pt x="162020" y="468279"/>
                </a:lnTo>
                <a:lnTo>
                  <a:pt x="121524" y="445878"/>
                </a:lnTo>
                <a:lnTo>
                  <a:pt x="86120" y="421365"/>
                </a:lnTo>
                <a:lnTo>
                  <a:pt x="56223" y="394944"/>
                </a:lnTo>
                <a:lnTo>
                  <a:pt x="14609" y="337204"/>
                </a:lnTo>
                <a:lnTo>
                  <a:pt x="0" y="274307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99410" y="5528970"/>
            <a:ext cx="71945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dirty="0">
                <a:latin typeface="Arial"/>
                <a:cs typeface="Arial"/>
              </a:rPr>
              <a:t>mi</a:t>
            </a:r>
            <a:r>
              <a:rPr sz="1400" b="1" i="1" spc="-5" dirty="0">
                <a:latin typeface="Arial"/>
                <a:cs typeface="Arial"/>
              </a:rPr>
              <a:t>R</a:t>
            </a:r>
            <a:r>
              <a:rPr sz="1400" b="1" i="1" dirty="0">
                <a:latin typeface="Arial"/>
                <a:cs typeface="Arial"/>
              </a:rPr>
              <a:t>-</a:t>
            </a:r>
            <a:r>
              <a:rPr sz="1400" b="1" i="1" spc="-5" dirty="0">
                <a:latin typeface="Arial"/>
                <a:cs typeface="Arial"/>
              </a:rPr>
              <a:t>34a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6401" y="3400805"/>
            <a:ext cx="1106462" cy="548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6401" y="3400805"/>
            <a:ext cx="1106805" cy="548640"/>
          </a:xfrm>
          <a:custGeom>
            <a:avLst/>
            <a:gdLst/>
            <a:ahLst/>
            <a:cxnLst/>
            <a:rect l="l" t="t" r="r" b="b"/>
            <a:pathLst>
              <a:path w="1106805" h="548639">
                <a:moveTo>
                  <a:pt x="0" y="274320"/>
                </a:moveTo>
                <a:lnTo>
                  <a:pt x="14610" y="211418"/>
                </a:lnTo>
                <a:lnTo>
                  <a:pt x="56228" y="153677"/>
                </a:lnTo>
                <a:lnTo>
                  <a:pt x="86128" y="127256"/>
                </a:lnTo>
                <a:lnTo>
                  <a:pt x="121535" y="102743"/>
                </a:lnTo>
                <a:lnTo>
                  <a:pt x="162034" y="80343"/>
                </a:lnTo>
                <a:lnTo>
                  <a:pt x="207210" y="60262"/>
                </a:lnTo>
                <a:lnTo>
                  <a:pt x="256649" y="42706"/>
                </a:lnTo>
                <a:lnTo>
                  <a:pt x="309934" y="27880"/>
                </a:lnTo>
                <a:lnTo>
                  <a:pt x="366652" y="15991"/>
                </a:lnTo>
                <a:lnTo>
                  <a:pt x="426387" y="7244"/>
                </a:lnTo>
                <a:lnTo>
                  <a:pt x="488725" y="1845"/>
                </a:lnTo>
                <a:lnTo>
                  <a:pt x="553250" y="0"/>
                </a:lnTo>
                <a:lnTo>
                  <a:pt x="617748" y="1845"/>
                </a:lnTo>
                <a:lnTo>
                  <a:pt x="680066" y="7244"/>
                </a:lnTo>
                <a:lnTo>
                  <a:pt x="739787" y="15991"/>
                </a:lnTo>
                <a:lnTo>
                  <a:pt x="796496" y="27880"/>
                </a:lnTo>
                <a:lnTo>
                  <a:pt x="849778" y="42706"/>
                </a:lnTo>
                <a:lnTo>
                  <a:pt x="899215" y="60262"/>
                </a:lnTo>
                <a:lnTo>
                  <a:pt x="944394" y="80343"/>
                </a:lnTo>
                <a:lnTo>
                  <a:pt x="984897" y="102743"/>
                </a:lnTo>
                <a:lnTo>
                  <a:pt x="1020310" y="127256"/>
                </a:lnTo>
                <a:lnTo>
                  <a:pt x="1050216" y="153677"/>
                </a:lnTo>
                <a:lnTo>
                  <a:pt x="1091846" y="211418"/>
                </a:lnTo>
                <a:lnTo>
                  <a:pt x="1106462" y="274320"/>
                </a:lnTo>
                <a:lnTo>
                  <a:pt x="1102738" y="306313"/>
                </a:lnTo>
                <a:lnTo>
                  <a:pt x="1074200" y="366840"/>
                </a:lnTo>
                <a:lnTo>
                  <a:pt x="1020310" y="421383"/>
                </a:lnTo>
                <a:lnTo>
                  <a:pt x="984897" y="445896"/>
                </a:lnTo>
                <a:lnTo>
                  <a:pt x="944394" y="468296"/>
                </a:lnTo>
                <a:lnTo>
                  <a:pt x="899215" y="488377"/>
                </a:lnTo>
                <a:lnTo>
                  <a:pt x="849778" y="505933"/>
                </a:lnTo>
                <a:lnTo>
                  <a:pt x="796496" y="520759"/>
                </a:lnTo>
                <a:lnTo>
                  <a:pt x="739787" y="532648"/>
                </a:lnTo>
                <a:lnTo>
                  <a:pt x="680066" y="541395"/>
                </a:lnTo>
                <a:lnTo>
                  <a:pt x="617748" y="546794"/>
                </a:lnTo>
                <a:lnTo>
                  <a:pt x="553250" y="548640"/>
                </a:lnTo>
                <a:lnTo>
                  <a:pt x="488725" y="546794"/>
                </a:lnTo>
                <a:lnTo>
                  <a:pt x="426387" y="541395"/>
                </a:lnTo>
                <a:lnTo>
                  <a:pt x="366652" y="532648"/>
                </a:lnTo>
                <a:lnTo>
                  <a:pt x="309934" y="520759"/>
                </a:lnTo>
                <a:lnTo>
                  <a:pt x="256649" y="505933"/>
                </a:lnTo>
                <a:lnTo>
                  <a:pt x="207210" y="488377"/>
                </a:lnTo>
                <a:lnTo>
                  <a:pt x="162034" y="468296"/>
                </a:lnTo>
                <a:lnTo>
                  <a:pt x="121535" y="445896"/>
                </a:lnTo>
                <a:lnTo>
                  <a:pt x="86128" y="421383"/>
                </a:lnTo>
                <a:lnTo>
                  <a:pt x="56228" y="394962"/>
                </a:lnTo>
                <a:lnTo>
                  <a:pt x="14610" y="337221"/>
                </a:lnTo>
                <a:lnTo>
                  <a:pt x="0" y="274320"/>
                </a:lnTo>
                <a:close/>
              </a:path>
            </a:pathLst>
          </a:custGeom>
          <a:ln w="952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69670" y="3563620"/>
            <a:ext cx="61976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dirty="0">
                <a:latin typeface="Arial"/>
                <a:cs typeface="Arial"/>
              </a:rPr>
              <a:t>mi</a:t>
            </a:r>
            <a:r>
              <a:rPr sz="1400" b="1" i="1" spc="-5" dirty="0">
                <a:latin typeface="Arial"/>
                <a:cs typeface="Arial"/>
              </a:rPr>
              <a:t>R</a:t>
            </a:r>
            <a:r>
              <a:rPr sz="1400" b="1" i="1" dirty="0">
                <a:latin typeface="Arial"/>
                <a:cs typeface="Arial"/>
              </a:rPr>
              <a:t>-</a:t>
            </a:r>
            <a:r>
              <a:rPr sz="1400" b="1" i="1" spc="-5" dirty="0"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09183" y="1068197"/>
            <a:ext cx="1174241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09183" y="1068197"/>
            <a:ext cx="1174750" cy="548640"/>
          </a:xfrm>
          <a:custGeom>
            <a:avLst/>
            <a:gdLst/>
            <a:ahLst/>
            <a:cxnLst/>
            <a:rect l="l" t="t" r="r" b="b"/>
            <a:pathLst>
              <a:path w="1174750" h="548640">
                <a:moveTo>
                  <a:pt x="0" y="274319"/>
                </a:moveTo>
                <a:lnTo>
                  <a:pt x="13543" y="215469"/>
                </a:lnTo>
                <a:lnTo>
                  <a:pt x="52261" y="161018"/>
                </a:lnTo>
                <a:lnTo>
                  <a:pt x="113288" y="112306"/>
                </a:lnTo>
                <a:lnTo>
                  <a:pt x="151271" y="90520"/>
                </a:lnTo>
                <a:lnTo>
                  <a:pt x="193757" y="70671"/>
                </a:lnTo>
                <a:lnTo>
                  <a:pt x="240386" y="52925"/>
                </a:lnTo>
                <a:lnTo>
                  <a:pt x="290801" y="37450"/>
                </a:lnTo>
                <a:lnTo>
                  <a:pt x="344644" y="24414"/>
                </a:lnTo>
                <a:lnTo>
                  <a:pt x="401555" y="13984"/>
                </a:lnTo>
                <a:lnTo>
                  <a:pt x="461177" y="6326"/>
                </a:lnTo>
                <a:lnTo>
                  <a:pt x="523152" y="1609"/>
                </a:lnTo>
                <a:lnTo>
                  <a:pt x="587120" y="0"/>
                </a:lnTo>
                <a:lnTo>
                  <a:pt x="651089" y="1609"/>
                </a:lnTo>
                <a:lnTo>
                  <a:pt x="713064" y="6326"/>
                </a:lnTo>
                <a:lnTo>
                  <a:pt x="772686" y="13984"/>
                </a:lnTo>
                <a:lnTo>
                  <a:pt x="829597" y="24414"/>
                </a:lnTo>
                <a:lnTo>
                  <a:pt x="883440" y="37450"/>
                </a:lnTo>
                <a:lnTo>
                  <a:pt x="933855" y="52925"/>
                </a:lnTo>
                <a:lnTo>
                  <a:pt x="980484" y="70671"/>
                </a:lnTo>
                <a:lnTo>
                  <a:pt x="1022970" y="90520"/>
                </a:lnTo>
                <a:lnTo>
                  <a:pt x="1060953" y="112306"/>
                </a:lnTo>
                <a:lnTo>
                  <a:pt x="1094076" y="135861"/>
                </a:lnTo>
                <a:lnTo>
                  <a:pt x="1144307" y="187610"/>
                </a:lnTo>
                <a:lnTo>
                  <a:pt x="1170796" y="244428"/>
                </a:lnTo>
                <a:lnTo>
                  <a:pt x="1174241" y="274319"/>
                </a:lnTo>
                <a:lnTo>
                  <a:pt x="1170796" y="304211"/>
                </a:lnTo>
                <a:lnTo>
                  <a:pt x="1144307" y="361029"/>
                </a:lnTo>
                <a:lnTo>
                  <a:pt x="1094076" y="412778"/>
                </a:lnTo>
                <a:lnTo>
                  <a:pt x="1060953" y="436333"/>
                </a:lnTo>
                <a:lnTo>
                  <a:pt x="1022970" y="458119"/>
                </a:lnTo>
                <a:lnTo>
                  <a:pt x="980484" y="477968"/>
                </a:lnTo>
                <a:lnTo>
                  <a:pt x="933855" y="495714"/>
                </a:lnTo>
                <a:lnTo>
                  <a:pt x="883440" y="511189"/>
                </a:lnTo>
                <a:lnTo>
                  <a:pt x="829597" y="524225"/>
                </a:lnTo>
                <a:lnTo>
                  <a:pt x="772686" y="534655"/>
                </a:lnTo>
                <a:lnTo>
                  <a:pt x="713064" y="542313"/>
                </a:lnTo>
                <a:lnTo>
                  <a:pt x="651089" y="547030"/>
                </a:lnTo>
                <a:lnTo>
                  <a:pt x="587120" y="548639"/>
                </a:lnTo>
                <a:lnTo>
                  <a:pt x="523152" y="547030"/>
                </a:lnTo>
                <a:lnTo>
                  <a:pt x="461177" y="542313"/>
                </a:lnTo>
                <a:lnTo>
                  <a:pt x="401555" y="534655"/>
                </a:lnTo>
                <a:lnTo>
                  <a:pt x="344644" y="524225"/>
                </a:lnTo>
                <a:lnTo>
                  <a:pt x="290801" y="511189"/>
                </a:lnTo>
                <a:lnTo>
                  <a:pt x="240386" y="495714"/>
                </a:lnTo>
                <a:lnTo>
                  <a:pt x="193757" y="477968"/>
                </a:lnTo>
                <a:lnTo>
                  <a:pt x="151271" y="458119"/>
                </a:lnTo>
                <a:lnTo>
                  <a:pt x="113288" y="436333"/>
                </a:lnTo>
                <a:lnTo>
                  <a:pt x="80165" y="412778"/>
                </a:lnTo>
                <a:lnTo>
                  <a:pt x="29934" y="361029"/>
                </a:lnTo>
                <a:lnTo>
                  <a:pt x="3445" y="304211"/>
                </a:lnTo>
                <a:lnTo>
                  <a:pt x="0" y="274319"/>
                </a:lnTo>
                <a:close/>
              </a:path>
            </a:pathLst>
          </a:custGeom>
          <a:ln w="952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087617" y="1230629"/>
            <a:ext cx="81788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dirty="0">
                <a:latin typeface="Arial"/>
                <a:cs typeface="Arial"/>
              </a:rPr>
              <a:t>mi</a:t>
            </a:r>
            <a:r>
              <a:rPr sz="1400" b="1" i="1" spc="-5" dirty="0">
                <a:latin typeface="Arial"/>
                <a:cs typeface="Arial"/>
              </a:rPr>
              <a:t>R-200a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22247" y="4883658"/>
            <a:ext cx="1106423" cy="5486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2247" y="4883658"/>
            <a:ext cx="1106805" cy="548640"/>
          </a:xfrm>
          <a:custGeom>
            <a:avLst/>
            <a:gdLst/>
            <a:ahLst/>
            <a:cxnLst/>
            <a:rect l="l" t="t" r="r" b="b"/>
            <a:pathLst>
              <a:path w="1106805" h="548639">
                <a:moveTo>
                  <a:pt x="0" y="274320"/>
                </a:moveTo>
                <a:lnTo>
                  <a:pt x="14609" y="211418"/>
                </a:lnTo>
                <a:lnTo>
                  <a:pt x="56223" y="153677"/>
                </a:lnTo>
                <a:lnTo>
                  <a:pt x="86120" y="127256"/>
                </a:lnTo>
                <a:lnTo>
                  <a:pt x="121524" y="102743"/>
                </a:lnTo>
                <a:lnTo>
                  <a:pt x="162020" y="80343"/>
                </a:lnTo>
                <a:lnTo>
                  <a:pt x="207192" y="60262"/>
                </a:lnTo>
                <a:lnTo>
                  <a:pt x="256627" y="42706"/>
                </a:lnTo>
                <a:lnTo>
                  <a:pt x="309909" y="27880"/>
                </a:lnTo>
                <a:lnTo>
                  <a:pt x="366623" y="15991"/>
                </a:lnTo>
                <a:lnTo>
                  <a:pt x="426355" y="7244"/>
                </a:lnTo>
                <a:lnTo>
                  <a:pt x="488689" y="1845"/>
                </a:lnTo>
                <a:lnTo>
                  <a:pt x="553211" y="0"/>
                </a:lnTo>
                <a:lnTo>
                  <a:pt x="617710" y="1845"/>
                </a:lnTo>
                <a:lnTo>
                  <a:pt x="680028" y="7244"/>
                </a:lnTo>
                <a:lnTo>
                  <a:pt x="739749" y="15991"/>
                </a:lnTo>
                <a:lnTo>
                  <a:pt x="796458" y="27880"/>
                </a:lnTo>
                <a:lnTo>
                  <a:pt x="849740" y="42706"/>
                </a:lnTo>
                <a:lnTo>
                  <a:pt x="899177" y="60262"/>
                </a:lnTo>
                <a:lnTo>
                  <a:pt x="944356" y="80343"/>
                </a:lnTo>
                <a:lnTo>
                  <a:pt x="984859" y="102743"/>
                </a:lnTo>
                <a:lnTo>
                  <a:pt x="1020272" y="127256"/>
                </a:lnTo>
                <a:lnTo>
                  <a:pt x="1050178" y="153677"/>
                </a:lnTo>
                <a:lnTo>
                  <a:pt x="1091808" y="211418"/>
                </a:lnTo>
                <a:lnTo>
                  <a:pt x="1106423" y="274320"/>
                </a:lnTo>
                <a:lnTo>
                  <a:pt x="1102700" y="306313"/>
                </a:lnTo>
                <a:lnTo>
                  <a:pt x="1074162" y="366840"/>
                </a:lnTo>
                <a:lnTo>
                  <a:pt x="1020272" y="421383"/>
                </a:lnTo>
                <a:lnTo>
                  <a:pt x="984859" y="445896"/>
                </a:lnTo>
                <a:lnTo>
                  <a:pt x="944356" y="468296"/>
                </a:lnTo>
                <a:lnTo>
                  <a:pt x="899177" y="488377"/>
                </a:lnTo>
                <a:lnTo>
                  <a:pt x="849740" y="505933"/>
                </a:lnTo>
                <a:lnTo>
                  <a:pt x="796458" y="520759"/>
                </a:lnTo>
                <a:lnTo>
                  <a:pt x="739749" y="532648"/>
                </a:lnTo>
                <a:lnTo>
                  <a:pt x="680028" y="541395"/>
                </a:lnTo>
                <a:lnTo>
                  <a:pt x="617710" y="546794"/>
                </a:lnTo>
                <a:lnTo>
                  <a:pt x="553211" y="548640"/>
                </a:lnTo>
                <a:lnTo>
                  <a:pt x="488689" y="546794"/>
                </a:lnTo>
                <a:lnTo>
                  <a:pt x="426355" y="541395"/>
                </a:lnTo>
                <a:lnTo>
                  <a:pt x="366623" y="532648"/>
                </a:lnTo>
                <a:lnTo>
                  <a:pt x="309909" y="520759"/>
                </a:lnTo>
                <a:lnTo>
                  <a:pt x="256627" y="505933"/>
                </a:lnTo>
                <a:lnTo>
                  <a:pt x="207192" y="488377"/>
                </a:lnTo>
                <a:lnTo>
                  <a:pt x="162020" y="468296"/>
                </a:lnTo>
                <a:lnTo>
                  <a:pt x="121524" y="445896"/>
                </a:lnTo>
                <a:lnTo>
                  <a:pt x="86120" y="421383"/>
                </a:lnTo>
                <a:lnTo>
                  <a:pt x="56223" y="394962"/>
                </a:lnTo>
                <a:lnTo>
                  <a:pt x="14609" y="337221"/>
                </a:lnTo>
                <a:lnTo>
                  <a:pt x="0" y="274320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965451" y="5046726"/>
            <a:ext cx="61976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dirty="0">
                <a:latin typeface="Arial"/>
                <a:cs typeface="Arial"/>
              </a:rPr>
              <a:t>mi</a:t>
            </a:r>
            <a:r>
              <a:rPr sz="1400" b="1" i="1" spc="-5" dirty="0">
                <a:latin typeface="Arial"/>
                <a:cs typeface="Arial"/>
              </a:rPr>
              <a:t>R</a:t>
            </a:r>
            <a:r>
              <a:rPr sz="1400" b="1" i="1" dirty="0">
                <a:latin typeface="Arial"/>
                <a:cs typeface="Arial"/>
              </a:rPr>
              <a:t>-</a:t>
            </a:r>
            <a:r>
              <a:rPr sz="1400" b="1" i="1" spc="-5" dirty="0">
                <a:latin typeface="Arial"/>
                <a:cs typeface="Arial"/>
              </a:rPr>
              <a:t>21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47029" y="5333746"/>
            <a:ext cx="1271270" cy="634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47029" y="5333746"/>
            <a:ext cx="1271270" cy="635000"/>
          </a:xfrm>
          <a:custGeom>
            <a:avLst/>
            <a:gdLst/>
            <a:ahLst/>
            <a:cxnLst/>
            <a:rect l="l" t="t" r="r" b="b"/>
            <a:pathLst>
              <a:path w="1271270" h="635000">
                <a:moveTo>
                  <a:pt x="0" y="317449"/>
                </a:moveTo>
                <a:lnTo>
                  <a:pt x="11462" y="257122"/>
                </a:lnTo>
                <a:lnTo>
                  <a:pt x="44428" y="200618"/>
                </a:lnTo>
                <a:lnTo>
                  <a:pt x="96765" y="149002"/>
                </a:lnTo>
                <a:lnTo>
                  <a:pt x="129532" y="125358"/>
                </a:lnTo>
                <a:lnTo>
                  <a:pt x="166343" y="103335"/>
                </a:lnTo>
                <a:lnTo>
                  <a:pt x="206931" y="83066"/>
                </a:lnTo>
                <a:lnTo>
                  <a:pt x="251029" y="64683"/>
                </a:lnTo>
                <a:lnTo>
                  <a:pt x="298372" y="48320"/>
                </a:lnTo>
                <a:lnTo>
                  <a:pt x="348692" y="34110"/>
                </a:lnTo>
                <a:lnTo>
                  <a:pt x="401724" y="22185"/>
                </a:lnTo>
                <a:lnTo>
                  <a:pt x="457201" y="12678"/>
                </a:lnTo>
                <a:lnTo>
                  <a:pt x="514856" y="5723"/>
                </a:lnTo>
                <a:lnTo>
                  <a:pt x="574422" y="1453"/>
                </a:lnTo>
                <a:lnTo>
                  <a:pt x="635635" y="0"/>
                </a:lnTo>
                <a:lnTo>
                  <a:pt x="696847" y="1453"/>
                </a:lnTo>
                <a:lnTo>
                  <a:pt x="756413" y="5723"/>
                </a:lnTo>
                <a:lnTo>
                  <a:pt x="814068" y="12678"/>
                </a:lnTo>
                <a:lnTo>
                  <a:pt x="869545" y="22185"/>
                </a:lnTo>
                <a:lnTo>
                  <a:pt x="922577" y="34110"/>
                </a:lnTo>
                <a:lnTo>
                  <a:pt x="972897" y="48320"/>
                </a:lnTo>
                <a:lnTo>
                  <a:pt x="1020240" y="64683"/>
                </a:lnTo>
                <a:lnTo>
                  <a:pt x="1064338" y="83066"/>
                </a:lnTo>
                <a:lnTo>
                  <a:pt x="1104926" y="103335"/>
                </a:lnTo>
                <a:lnTo>
                  <a:pt x="1141737" y="125358"/>
                </a:lnTo>
                <a:lnTo>
                  <a:pt x="1174504" y="149002"/>
                </a:lnTo>
                <a:lnTo>
                  <a:pt x="1226841" y="200618"/>
                </a:lnTo>
                <a:lnTo>
                  <a:pt x="1259807" y="257122"/>
                </a:lnTo>
                <a:lnTo>
                  <a:pt x="1271270" y="317449"/>
                </a:lnTo>
                <a:lnTo>
                  <a:pt x="1268360" y="348017"/>
                </a:lnTo>
                <a:lnTo>
                  <a:pt x="1245879" y="406555"/>
                </a:lnTo>
                <a:lnTo>
                  <a:pt x="1202961" y="460740"/>
                </a:lnTo>
                <a:lnTo>
                  <a:pt x="1141737" y="509509"/>
                </a:lnTo>
                <a:lnTo>
                  <a:pt x="1104926" y="531530"/>
                </a:lnTo>
                <a:lnTo>
                  <a:pt x="1064338" y="551797"/>
                </a:lnTo>
                <a:lnTo>
                  <a:pt x="1020240" y="570179"/>
                </a:lnTo>
                <a:lnTo>
                  <a:pt x="972897" y="586541"/>
                </a:lnTo>
                <a:lnTo>
                  <a:pt x="922577" y="600751"/>
                </a:lnTo>
                <a:lnTo>
                  <a:pt x="869545" y="612675"/>
                </a:lnTo>
                <a:lnTo>
                  <a:pt x="814068" y="622181"/>
                </a:lnTo>
                <a:lnTo>
                  <a:pt x="756413" y="629136"/>
                </a:lnTo>
                <a:lnTo>
                  <a:pt x="696847" y="633407"/>
                </a:lnTo>
                <a:lnTo>
                  <a:pt x="635635" y="634860"/>
                </a:lnTo>
                <a:lnTo>
                  <a:pt x="574422" y="633407"/>
                </a:lnTo>
                <a:lnTo>
                  <a:pt x="514856" y="629136"/>
                </a:lnTo>
                <a:lnTo>
                  <a:pt x="457201" y="622181"/>
                </a:lnTo>
                <a:lnTo>
                  <a:pt x="401724" y="612675"/>
                </a:lnTo>
                <a:lnTo>
                  <a:pt x="348692" y="600751"/>
                </a:lnTo>
                <a:lnTo>
                  <a:pt x="298372" y="586541"/>
                </a:lnTo>
                <a:lnTo>
                  <a:pt x="251029" y="570179"/>
                </a:lnTo>
                <a:lnTo>
                  <a:pt x="206931" y="551797"/>
                </a:lnTo>
                <a:lnTo>
                  <a:pt x="166343" y="531530"/>
                </a:lnTo>
                <a:lnTo>
                  <a:pt x="129532" y="509509"/>
                </a:lnTo>
                <a:lnTo>
                  <a:pt x="96765" y="485868"/>
                </a:lnTo>
                <a:lnTo>
                  <a:pt x="44428" y="434258"/>
                </a:lnTo>
                <a:lnTo>
                  <a:pt x="11462" y="377763"/>
                </a:lnTo>
                <a:lnTo>
                  <a:pt x="0" y="317449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723635" y="5539943"/>
            <a:ext cx="7188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dirty="0">
                <a:latin typeface="Arial"/>
                <a:cs typeface="Arial"/>
              </a:rPr>
              <a:t>mi</a:t>
            </a:r>
            <a:r>
              <a:rPr sz="1400" b="1" i="1" spc="-5" dirty="0">
                <a:latin typeface="Arial"/>
                <a:cs typeface="Arial"/>
              </a:rPr>
              <a:t>R</a:t>
            </a:r>
            <a:r>
              <a:rPr sz="1400" b="1" i="1" dirty="0">
                <a:latin typeface="Arial"/>
                <a:cs typeface="Arial"/>
              </a:rPr>
              <a:t>-</a:t>
            </a:r>
            <a:r>
              <a:rPr sz="1400" b="1" i="1" spc="-5" dirty="0">
                <a:latin typeface="Arial"/>
                <a:cs typeface="Arial"/>
              </a:rPr>
              <a:t>186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389376" y="2799588"/>
            <a:ext cx="2447544" cy="12679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85388" y="2892551"/>
            <a:ext cx="2313432" cy="11247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918330" y="3242183"/>
            <a:ext cx="14471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i="1" dirty="0">
                <a:latin typeface="Arial"/>
                <a:cs typeface="Arial"/>
              </a:rPr>
              <a:t>C</a:t>
            </a:r>
            <a:r>
              <a:rPr sz="2400" b="1" i="1" spc="-10" dirty="0">
                <a:latin typeface="Arial"/>
                <a:cs typeface="Arial"/>
              </a:rPr>
              <a:t>u</a:t>
            </a:r>
            <a:r>
              <a:rPr sz="2400" b="1" i="1" dirty="0">
                <a:latin typeface="Arial"/>
                <a:cs typeface="Arial"/>
              </a:rPr>
              <a:t>rcumin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81862" y="2605277"/>
            <a:ext cx="1106373" cy="5486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1862" y="2605277"/>
            <a:ext cx="1106805" cy="548640"/>
          </a:xfrm>
          <a:custGeom>
            <a:avLst/>
            <a:gdLst/>
            <a:ahLst/>
            <a:cxnLst/>
            <a:rect l="l" t="t" r="r" b="b"/>
            <a:pathLst>
              <a:path w="1106805" h="548639">
                <a:moveTo>
                  <a:pt x="0" y="274320"/>
                </a:moveTo>
                <a:lnTo>
                  <a:pt x="14610" y="211418"/>
                </a:lnTo>
                <a:lnTo>
                  <a:pt x="56226" y="153677"/>
                </a:lnTo>
                <a:lnTo>
                  <a:pt x="86124" y="127256"/>
                </a:lnTo>
                <a:lnTo>
                  <a:pt x="121528" y="102743"/>
                </a:lnTo>
                <a:lnTo>
                  <a:pt x="162023" y="80343"/>
                </a:lnTo>
                <a:lnTo>
                  <a:pt x="207194" y="60262"/>
                </a:lnTo>
                <a:lnTo>
                  <a:pt x="256625" y="42706"/>
                </a:lnTo>
                <a:lnTo>
                  <a:pt x="309902" y="27880"/>
                </a:lnTo>
                <a:lnTo>
                  <a:pt x="366609" y="15991"/>
                </a:lnTo>
                <a:lnTo>
                  <a:pt x="426331" y="7244"/>
                </a:lnTo>
                <a:lnTo>
                  <a:pt x="488654" y="1845"/>
                </a:lnTo>
                <a:lnTo>
                  <a:pt x="553161" y="0"/>
                </a:lnTo>
                <a:lnTo>
                  <a:pt x="617683" y="1845"/>
                </a:lnTo>
                <a:lnTo>
                  <a:pt x="680017" y="7244"/>
                </a:lnTo>
                <a:lnTo>
                  <a:pt x="739749" y="15991"/>
                </a:lnTo>
                <a:lnTo>
                  <a:pt x="796463" y="27880"/>
                </a:lnTo>
                <a:lnTo>
                  <a:pt x="849745" y="42706"/>
                </a:lnTo>
                <a:lnTo>
                  <a:pt x="899180" y="60262"/>
                </a:lnTo>
                <a:lnTo>
                  <a:pt x="944352" y="80343"/>
                </a:lnTo>
                <a:lnTo>
                  <a:pt x="984848" y="102743"/>
                </a:lnTo>
                <a:lnTo>
                  <a:pt x="1020252" y="127256"/>
                </a:lnTo>
                <a:lnTo>
                  <a:pt x="1050149" y="153677"/>
                </a:lnTo>
                <a:lnTo>
                  <a:pt x="1091764" y="211418"/>
                </a:lnTo>
                <a:lnTo>
                  <a:pt x="1106373" y="274320"/>
                </a:lnTo>
                <a:lnTo>
                  <a:pt x="1102651" y="306289"/>
                </a:lnTo>
                <a:lnTo>
                  <a:pt x="1074125" y="366789"/>
                </a:lnTo>
                <a:lnTo>
                  <a:pt x="1020252" y="421327"/>
                </a:lnTo>
                <a:lnTo>
                  <a:pt x="984848" y="445843"/>
                </a:lnTo>
                <a:lnTo>
                  <a:pt x="944352" y="468249"/>
                </a:lnTo>
                <a:lnTo>
                  <a:pt x="899180" y="488337"/>
                </a:lnTo>
                <a:lnTo>
                  <a:pt x="849745" y="505902"/>
                </a:lnTo>
                <a:lnTo>
                  <a:pt x="796463" y="520737"/>
                </a:lnTo>
                <a:lnTo>
                  <a:pt x="739749" y="532634"/>
                </a:lnTo>
                <a:lnTo>
                  <a:pt x="680017" y="541388"/>
                </a:lnTo>
                <a:lnTo>
                  <a:pt x="617683" y="546792"/>
                </a:lnTo>
                <a:lnTo>
                  <a:pt x="553161" y="548639"/>
                </a:lnTo>
                <a:lnTo>
                  <a:pt x="488654" y="546792"/>
                </a:lnTo>
                <a:lnTo>
                  <a:pt x="426331" y="541388"/>
                </a:lnTo>
                <a:lnTo>
                  <a:pt x="366609" y="532634"/>
                </a:lnTo>
                <a:lnTo>
                  <a:pt x="309902" y="520737"/>
                </a:lnTo>
                <a:lnTo>
                  <a:pt x="256625" y="505902"/>
                </a:lnTo>
                <a:lnTo>
                  <a:pt x="207194" y="488337"/>
                </a:lnTo>
                <a:lnTo>
                  <a:pt x="162023" y="468249"/>
                </a:lnTo>
                <a:lnTo>
                  <a:pt x="121528" y="445843"/>
                </a:lnTo>
                <a:lnTo>
                  <a:pt x="86124" y="421327"/>
                </a:lnTo>
                <a:lnTo>
                  <a:pt x="56226" y="394907"/>
                </a:lnTo>
                <a:lnTo>
                  <a:pt x="14610" y="337181"/>
                </a:lnTo>
                <a:lnTo>
                  <a:pt x="0" y="274320"/>
                </a:lnTo>
                <a:close/>
              </a:path>
            </a:pathLst>
          </a:custGeom>
          <a:ln w="952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025144" y="2767838"/>
            <a:ext cx="61976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dirty="0">
                <a:latin typeface="Arial"/>
                <a:cs typeface="Arial"/>
              </a:rPr>
              <a:t>mi</a:t>
            </a:r>
            <a:r>
              <a:rPr sz="1400" b="1" i="1" spc="-5" dirty="0">
                <a:latin typeface="Arial"/>
                <a:cs typeface="Arial"/>
              </a:rPr>
              <a:t>R</a:t>
            </a:r>
            <a:r>
              <a:rPr sz="1400" b="1" i="1" dirty="0">
                <a:latin typeface="Arial"/>
                <a:cs typeface="Arial"/>
              </a:rPr>
              <a:t>-</a:t>
            </a:r>
            <a:r>
              <a:rPr sz="1400" b="1" i="1" spc="-5" dirty="0">
                <a:latin typeface="Arial"/>
                <a:cs typeface="Arial"/>
              </a:rPr>
              <a:t>22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04823" y="1822576"/>
            <a:ext cx="1106449" cy="5486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04823" y="1822576"/>
            <a:ext cx="1106805" cy="548640"/>
          </a:xfrm>
          <a:custGeom>
            <a:avLst/>
            <a:gdLst/>
            <a:ahLst/>
            <a:cxnLst/>
            <a:rect l="l" t="t" r="r" b="b"/>
            <a:pathLst>
              <a:path w="1106805" h="548639">
                <a:moveTo>
                  <a:pt x="0" y="274320"/>
                </a:moveTo>
                <a:lnTo>
                  <a:pt x="14610" y="211418"/>
                </a:lnTo>
                <a:lnTo>
                  <a:pt x="56228" y="153677"/>
                </a:lnTo>
                <a:lnTo>
                  <a:pt x="86128" y="127256"/>
                </a:lnTo>
                <a:lnTo>
                  <a:pt x="121534" y="102743"/>
                </a:lnTo>
                <a:lnTo>
                  <a:pt x="162032" y="80343"/>
                </a:lnTo>
                <a:lnTo>
                  <a:pt x="207208" y="60262"/>
                </a:lnTo>
                <a:lnTo>
                  <a:pt x="256645" y="42706"/>
                </a:lnTo>
                <a:lnTo>
                  <a:pt x="309929" y="27880"/>
                </a:lnTo>
                <a:lnTo>
                  <a:pt x="366646" y="15991"/>
                </a:lnTo>
                <a:lnTo>
                  <a:pt x="426379" y="7244"/>
                </a:lnTo>
                <a:lnTo>
                  <a:pt x="488715" y="1845"/>
                </a:lnTo>
                <a:lnTo>
                  <a:pt x="553237" y="0"/>
                </a:lnTo>
                <a:lnTo>
                  <a:pt x="617759" y="1845"/>
                </a:lnTo>
                <a:lnTo>
                  <a:pt x="680093" y="7244"/>
                </a:lnTo>
                <a:lnTo>
                  <a:pt x="739825" y="15991"/>
                </a:lnTo>
                <a:lnTo>
                  <a:pt x="796539" y="27880"/>
                </a:lnTo>
                <a:lnTo>
                  <a:pt x="849821" y="42706"/>
                </a:lnTo>
                <a:lnTo>
                  <a:pt x="899256" y="60262"/>
                </a:lnTo>
                <a:lnTo>
                  <a:pt x="944429" y="80343"/>
                </a:lnTo>
                <a:lnTo>
                  <a:pt x="984924" y="102743"/>
                </a:lnTo>
                <a:lnTo>
                  <a:pt x="1020328" y="127256"/>
                </a:lnTo>
                <a:lnTo>
                  <a:pt x="1050225" y="153677"/>
                </a:lnTo>
                <a:lnTo>
                  <a:pt x="1091840" y="211418"/>
                </a:lnTo>
                <a:lnTo>
                  <a:pt x="1106449" y="274320"/>
                </a:lnTo>
                <a:lnTo>
                  <a:pt x="1102727" y="306289"/>
                </a:lnTo>
                <a:lnTo>
                  <a:pt x="1074201" y="366789"/>
                </a:lnTo>
                <a:lnTo>
                  <a:pt x="1020328" y="421327"/>
                </a:lnTo>
                <a:lnTo>
                  <a:pt x="984924" y="445843"/>
                </a:lnTo>
                <a:lnTo>
                  <a:pt x="944429" y="468249"/>
                </a:lnTo>
                <a:lnTo>
                  <a:pt x="899256" y="488337"/>
                </a:lnTo>
                <a:lnTo>
                  <a:pt x="849821" y="505902"/>
                </a:lnTo>
                <a:lnTo>
                  <a:pt x="796539" y="520737"/>
                </a:lnTo>
                <a:lnTo>
                  <a:pt x="739825" y="532634"/>
                </a:lnTo>
                <a:lnTo>
                  <a:pt x="680093" y="541388"/>
                </a:lnTo>
                <a:lnTo>
                  <a:pt x="617759" y="546792"/>
                </a:lnTo>
                <a:lnTo>
                  <a:pt x="553237" y="548639"/>
                </a:lnTo>
                <a:lnTo>
                  <a:pt x="488715" y="546792"/>
                </a:lnTo>
                <a:lnTo>
                  <a:pt x="426379" y="541388"/>
                </a:lnTo>
                <a:lnTo>
                  <a:pt x="366646" y="532634"/>
                </a:lnTo>
                <a:lnTo>
                  <a:pt x="309929" y="520737"/>
                </a:lnTo>
                <a:lnTo>
                  <a:pt x="256645" y="505902"/>
                </a:lnTo>
                <a:lnTo>
                  <a:pt x="207208" y="488337"/>
                </a:lnTo>
                <a:lnTo>
                  <a:pt x="162032" y="468249"/>
                </a:lnTo>
                <a:lnTo>
                  <a:pt x="121534" y="445843"/>
                </a:lnTo>
                <a:lnTo>
                  <a:pt x="86128" y="421327"/>
                </a:lnTo>
                <a:lnTo>
                  <a:pt x="56228" y="394907"/>
                </a:lnTo>
                <a:lnTo>
                  <a:pt x="14610" y="337181"/>
                </a:lnTo>
                <a:lnTo>
                  <a:pt x="0" y="274320"/>
                </a:lnTo>
                <a:close/>
              </a:path>
            </a:pathLst>
          </a:custGeom>
          <a:ln w="952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399158" y="1985009"/>
            <a:ext cx="71945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dirty="0">
                <a:latin typeface="Arial"/>
                <a:cs typeface="Arial"/>
              </a:rPr>
              <a:t>mi</a:t>
            </a:r>
            <a:r>
              <a:rPr sz="1400" b="1" i="1" spc="-5" dirty="0">
                <a:latin typeface="Arial"/>
                <a:cs typeface="Arial"/>
              </a:rPr>
              <a:t>R</a:t>
            </a:r>
            <a:r>
              <a:rPr sz="1400" b="1" i="1" dirty="0">
                <a:latin typeface="Arial"/>
                <a:cs typeface="Arial"/>
              </a:rPr>
              <a:t>-</a:t>
            </a:r>
            <a:r>
              <a:rPr sz="1400" b="1" i="1" spc="-5" dirty="0">
                <a:latin typeface="Arial"/>
                <a:cs typeface="Arial"/>
              </a:rPr>
              <a:t>26a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062352" y="1138808"/>
            <a:ext cx="1106424" cy="5486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62352" y="1138808"/>
            <a:ext cx="1106805" cy="548640"/>
          </a:xfrm>
          <a:custGeom>
            <a:avLst/>
            <a:gdLst/>
            <a:ahLst/>
            <a:cxnLst/>
            <a:rect l="l" t="t" r="r" b="b"/>
            <a:pathLst>
              <a:path w="1106805" h="548639">
                <a:moveTo>
                  <a:pt x="0" y="274319"/>
                </a:moveTo>
                <a:lnTo>
                  <a:pt x="14615" y="211418"/>
                </a:lnTo>
                <a:lnTo>
                  <a:pt x="56245" y="153677"/>
                </a:lnTo>
                <a:lnTo>
                  <a:pt x="86151" y="127256"/>
                </a:lnTo>
                <a:lnTo>
                  <a:pt x="121564" y="102743"/>
                </a:lnTo>
                <a:lnTo>
                  <a:pt x="162067" y="80343"/>
                </a:lnTo>
                <a:lnTo>
                  <a:pt x="207246" y="60262"/>
                </a:lnTo>
                <a:lnTo>
                  <a:pt x="256683" y="42706"/>
                </a:lnTo>
                <a:lnTo>
                  <a:pt x="309965" y="27880"/>
                </a:lnTo>
                <a:lnTo>
                  <a:pt x="366674" y="15991"/>
                </a:lnTo>
                <a:lnTo>
                  <a:pt x="426395" y="7244"/>
                </a:lnTo>
                <a:lnTo>
                  <a:pt x="488713" y="1845"/>
                </a:lnTo>
                <a:lnTo>
                  <a:pt x="553212" y="0"/>
                </a:lnTo>
                <a:lnTo>
                  <a:pt x="617734" y="1845"/>
                </a:lnTo>
                <a:lnTo>
                  <a:pt x="680068" y="7244"/>
                </a:lnTo>
                <a:lnTo>
                  <a:pt x="739800" y="15991"/>
                </a:lnTo>
                <a:lnTo>
                  <a:pt x="796514" y="27880"/>
                </a:lnTo>
                <a:lnTo>
                  <a:pt x="849796" y="42706"/>
                </a:lnTo>
                <a:lnTo>
                  <a:pt x="899231" y="60262"/>
                </a:lnTo>
                <a:lnTo>
                  <a:pt x="944403" y="80343"/>
                </a:lnTo>
                <a:lnTo>
                  <a:pt x="984899" y="102743"/>
                </a:lnTo>
                <a:lnTo>
                  <a:pt x="1020303" y="127256"/>
                </a:lnTo>
                <a:lnTo>
                  <a:pt x="1050200" y="153677"/>
                </a:lnTo>
                <a:lnTo>
                  <a:pt x="1091814" y="211418"/>
                </a:lnTo>
                <a:lnTo>
                  <a:pt x="1106424" y="274319"/>
                </a:lnTo>
                <a:lnTo>
                  <a:pt x="1102702" y="306313"/>
                </a:lnTo>
                <a:lnTo>
                  <a:pt x="1074175" y="366840"/>
                </a:lnTo>
                <a:lnTo>
                  <a:pt x="1020303" y="421383"/>
                </a:lnTo>
                <a:lnTo>
                  <a:pt x="984899" y="445896"/>
                </a:lnTo>
                <a:lnTo>
                  <a:pt x="944403" y="468296"/>
                </a:lnTo>
                <a:lnTo>
                  <a:pt x="899231" y="488377"/>
                </a:lnTo>
                <a:lnTo>
                  <a:pt x="849796" y="505933"/>
                </a:lnTo>
                <a:lnTo>
                  <a:pt x="796514" y="520759"/>
                </a:lnTo>
                <a:lnTo>
                  <a:pt x="739800" y="532648"/>
                </a:lnTo>
                <a:lnTo>
                  <a:pt x="680068" y="541395"/>
                </a:lnTo>
                <a:lnTo>
                  <a:pt x="617734" y="546794"/>
                </a:lnTo>
                <a:lnTo>
                  <a:pt x="553212" y="548639"/>
                </a:lnTo>
                <a:lnTo>
                  <a:pt x="488713" y="546794"/>
                </a:lnTo>
                <a:lnTo>
                  <a:pt x="426395" y="541395"/>
                </a:lnTo>
                <a:lnTo>
                  <a:pt x="366674" y="532648"/>
                </a:lnTo>
                <a:lnTo>
                  <a:pt x="309965" y="520759"/>
                </a:lnTo>
                <a:lnTo>
                  <a:pt x="256683" y="505933"/>
                </a:lnTo>
                <a:lnTo>
                  <a:pt x="207246" y="488377"/>
                </a:lnTo>
                <a:lnTo>
                  <a:pt x="162067" y="468296"/>
                </a:lnTo>
                <a:lnTo>
                  <a:pt x="121564" y="445896"/>
                </a:lnTo>
                <a:lnTo>
                  <a:pt x="86151" y="421383"/>
                </a:lnTo>
                <a:lnTo>
                  <a:pt x="56245" y="394962"/>
                </a:lnTo>
                <a:lnTo>
                  <a:pt x="14615" y="337221"/>
                </a:lnTo>
                <a:lnTo>
                  <a:pt x="0" y="274319"/>
                </a:lnTo>
                <a:close/>
              </a:path>
            </a:pathLst>
          </a:custGeom>
          <a:ln w="952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256789" y="1301115"/>
            <a:ext cx="71945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dirty="0">
                <a:latin typeface="Arial"/>
                <a:cs typeface="Arial"/>
              </a:rPr>
              <a:t>mi</a:t>
            </a:r>
            <a:r>
              <a:rPr sz="1400" b="1" i="1" spc="-5" dirty="0">
                <a:latin typeface="Arial"/>
                <a:cs typeface="Arial"/>
              </a:rPr>
              <a:t>R</a:t>
            </a:r>
            <a:r>
              <a:rPr sz="1400" b="1" i="1" dirty="0">
                <a:latin typeface="Arial"/>
                <a:cs typeface="Arial"/>
              </a:rPr>
              <a:t>-</a:t>
            </a:r>
            <a:r>
              <a:rPr sz="1400" b="1" i="1" spc="-5" dirty="0">
                <a:latin typeface="Arial"/>
                <a:cs typeface="Arial"/>
              </a:rPr>
              <a:t>101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294253" y="715137"/>
            <a:ext cx="1106424" cy="5486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94253" y="715137"/>
            <a:ext cx="1106805" cy="548640"/>
          </a:xfrm>
          <a:custGeom>
            <a:avLst/>
            <a:gdLst/>
            <a:ahLst/>
            <a:cxnLst/>
            <a:rect l="l" t="t" r="r" b="b"/>
            <a:pathLst>
              <a:path w="1106804" h="548640">
                <a:moveTo>
                  <a:pt x="0" y="274320"/>
                </a:moveTo>
                <a:lnTo>
                  <a:pt x="14615" y="211418"/>
                </a:lnTo>
                <a:lnTo>
                  <a:pt x="56245" y="153677"/>
                </a:lnTo>
                <a:lnTo>
                  <a:pt x="86151" y="127256"/>
                </a:lnTo>
                <a:lnTo>
                  <a:pt x="121564" y="102743"/>
                </a:lnTo>
                <a:lnTo>
                  <a:pt x="162067" y="80343"/>
                </a:lnTo>
                <a:lnTo>
                  <a:pt x="207246" y="60262"/>
                </a:lnTo>
                <a:lnTo>
                  <a:pt x="256683" y="42706"/>
                </a:lnTo>
                <a:lnTo>
                  <a:pt x="309965" y="27880"/>
                </a:lnTo>
                <a:lnTo>
                  <a:pt x="366674" y="15991"/>
                </a:lnTo>
                <a:lnTo>
                  <a:pt x="426395" y="7244"/>
                </a:lnTo>
                <a:lnTo>
                  <a:pt x="488713" y="1845"/>
                </a:lnTo>
                <a:lnTo>
                  <a:pt x="553212" y="0"/>
                </a:lnTo>
                <a:lnTo>
                  <a:pt x="617734" y="1845"/>
                </a:lnTo>
                <a:lnTo>
                  <a:pt x="680068" y="7244"/>
                </a:lnTo>
                <a:lnTo>
                  <a:pt x="739800" y="15991"/>
                </a:lnTo>
                <a:lnTo>
                  <a:pt x="796514" y="27880"/>
                </a:lnTo>
                <a:lnTo>
                  <a:pt x="849796" y="42706"/>
                </a:lnTo>
                <a:lnTo>
                  <a:pt x="899231" y="60262"/>
                </a:lnTo>
                <a:lnTo>
                  <a:pt x="944403" y="80343"/>
                </a:lnTo>
                <a:lnTo>
                  <a:pt x="984899" y="102743"/>
                </a:lnTo>
                <a:lnTo>
                  <a:pt x="1020303" y="127256"/>
                </a:lnTo>
                <a:lnTo>
                  <a:pt x="1050200" y="153677"/>
                </a:lnTo>
                <a:lnTo>
                  <a:pt x="1091814" y="211418"/>
                </a:lnTo>
                <a:lnTo>
                  <a:pt x="1106424" y="274320"/>
                </a:lnTo>
                <a:lnTo>
                  <a:pt x="1102702" y="306313"/>
                </a:lnTo>
                <a:lnTo>
                  <a:pt x="1074175" y="366840"/>
                </a:lnTo>
                <a:lnTo>
                  <a:pt x="1020303" y="421383"/>
                </a:lnTo>
                <a:lnTo>
                  <a:pt x="984899" y="445896"/>
                </a:lnTo>
                <a:lnTo>
                  <a:pt x="944403" y="468296"/>
                </a:lnTo>
                <a:lnTo>
                  <a:pt x="899231" y="488377"/>
                </a:lnTo>
                <a:lnTo>
                  <a:pt x="849796" y="505933"/>
                </a:lnTo>
                <a:lnTo>
                  <a:pt x="796514" y="520759"/>
                </a:lnTo>
                <a:lnTo>
                  <a:pt x="739800" y="532648"/>
                </a:lnTo>
                <a:lnTo>
                  <a:pt x="680068" y="541395"/>
                </a:lnTo>
                <a:lnTo>
                  <a:pt x="617734" y="546794"/>
                </a:lnTo>
                <a:lnTo>
                  <a:pt x="553212" y="548639"/>
                </a:lnTo>
                <a:lnTo>
                  <a:pt x="488713" y="546794"/>
                </a:lnTo>
                <a:lnTo>
                  <a:pt x="426395" y="541395"/>
                </a:lnTo>
                <a:lnTo>
                  <a:pt x="366674" y="532648"/>
                </a:lnTo>
                <a:lnTo>
                  <a:pt x="309965" y="520759"/>
                </a:lnTo>
                <a:lnTo>
                  <a:pt x="256683" y="505933"/>
                </a:lnTo>
                <a:lnTo>
                  <a:pt x="207246" y="488377"/>
                </a:lnTo>
                <a:lnTo>
                  <a:pt x="162067" y="468296"/>
                </a:lnTo>
                <a:lnTo>
                  <a:pt x="121564" y="445896"/>
                </a:lnTo>
                <a:lnTo>
                  <a:pt x="86151" y="421383"/>
                </a:lnTo>
                <a:lnTo>
                  <a:pt x="56245" y="394962"/>
                </a:lnTo>
                <a:lnTo>
                  <a:pt x="14615" y="337221"/>
                </a:lnTo>
                <a:lnTo>
                  <a:pt x="0" y="274320"/>
                </a:lnTo>
                <a:close/>
              </a:path>
            </a:pathLst>
          </a:custGeom>
          <a:ln w="952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489197" y="877442"/>
            <a:ext cx="7188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dirty="0">
                <a:latin typeface="Arial"/>
                <a:cs typeface="Arial"/>
              </a:rPr>
              <a:t>mi</a:t>
            </a:r>
            <a:r>
              <a:rPr sz="1400" b="1" i="1" spc="-5" dirty="0">
                <a:latin typeface="Arial"/>
                <a:cs typeface="Arial"/>
              </a:rPr>
              <a:t>R</a:t>
            </a:r>
            <a:r>
              <a:rPr sz="1400" b="1" i="1" dirty="0">
                <a:latin typeface="Arial"/>
                <a:cs typeface="Arial"/>
              </a:rPr>
              <a:t>-</a:t>
            </a:r>
            <a:r>
              <a:rPr sz="1400" b="1" i="1" spc="-5" dirty="0">
                <a:latin typeface="Arial"/>
                <a:cs typeface="Arial"/>
              </a:rPr>
              <a:t>143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769230" y="712469"/>
            <a:ext cx="1250569" cy="5486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69230" y="712469"/>
            <a:ext cx="1250950" cy="548640"/>
          </a:xfrm>
          <a:custGeom>
            <a:avLst/>
            <a:gdLst/>
            <a:ahLst/>
            <a:cxnLst/>
            <a:rect l="l" t="t" r="r" b="b"/>
            <a:pathLst>
              <a:path w="1250950" h="548640">
                <a:moveTo>
                  <a:pt x="0" y="274319"/>
                </a:moveTo>
                <a:lnTo>
                  <a:pt x="12701" y="219032"/>
                </a:lnTo>
                <a:lnTo>
                  <a:pt x="49131" y="167538"/>
                </a:lnTo>
                <a:lnTo>
                  <a:pt x="106774" y="120941"/>
                </a:lnTo>
                <a:lnTo>
                  <a:pt x="142765" y="99823"/>
                </a:lnTo>
                <a:lnTo>
                  <a:pt x="183118" y="80343"/>
                </a:lnTo>
                <a:lnTo>
                  <a:pt x="227516" y="62638"/>
                </a:lnTo>
                <a:lnTo>
                  <a:pt x="275648" y="46847"/>
                </a:lnTo>
                <a:lnTo>
                  <a:pt x="327197" y="33107"/>
                </a:lnTo>
                <a:lnTo>
                  <a:pt x="381851" y="21556"/>
                </a:lnTo>
                <a:lnTo>
                  <a:pt x="439294" y="12332"/>
                </a:lnTo>
                <a:lnTo>
                  <a:pt x="499213" y="5572"/>
                </a:lnTo>
                <a:lnTo>
                  <a:pt x="561293" y="1416"/>
                </a:lnTo>
                <a:lnTo>
                  <a:pt x="625221" y="0"/>
                </a:lnTo>
                <a:lnTo>
                  <a:pt x="689170" y="1416"/>
                </a:lnTo>
                <a:lnTo>
                  <a:pt x="751270" y="5572"/>
                </a:lnTo>
                <a:lnTo>
                  <a:pt x="811206" y="12332"/>
                </a:lnTo>
                <a:lnTo>
                  <a:pt x="868664" y="21556"/>
                </a:lnTo>
                <a:lnTo>
                  <a:pt x="923329" y="33107"/>
                </a:lnTo>
                <a:lnTo>
                  <a:pt x="974889" y="46847"/>
                </a:lnTo>
                <a:lnTo>
                  <a:pt x="1023029" y="62638"/>
                </a:lnTo>
                <a:lnTo>
                  <a:pt x="1067435" y="80343"/>
                </a:lnTo>
                <a:lnTo>
                  <a:pt x="1107792" y="99823"/>
                </a:lnTo>
                <a:lnTo>
                  <a:pt x="1143787" y="120941"/>
                </a:lnTo>
                <a:lnTo>
                  <a:pt x="1175106" y="143559"/>
                </a:lnTo>
                <a:lnTo>
                  <a:pt x="1222460" y="192742"/>
                </a:lnTo>
                <a:lnTo>
                  <a:pt x="1247341" y="246271"/>
                </a:lnTo>
                <a:lnTo>
                  <a:pt x="1250569" y="274319"/>
                </a:lnTo>
                <a:lnTo>
                  <a:pt x="1247341" y="302368"/>
                </a:lnTo>
                <a:lnTo>
                  <a:pt x="1222460" y="355897"/>
                </a:lnTo>
                <a:lnTo>
                  <a:pt x="1175106" y="405080"/>
                </a:lnTo>
                <a:lnTo>
                  <a:pt x="1143787" y="427698"/>
                </a:lnTo>
                <a:lnTo>
                  <a:pt x="1107792" y="448816"/>
                </a:lnTo>
                <a:lnTo>
                  <a:pt x="1067434" y="468296"/>
                </a:lnTo>
                <a:lnTo>
                  <a:pt x="1023029" y="486001"/>
                </a:lnTo>
                <a:lnTo>
                  <a:pt x="974889" y="501792"/>
                </a:lnTo>
                <a:lnTo>
                  <a:pt x="923329" y="515532"/>
                </a:lnTo>
                <a:lnTo>
                  <a:pt x="868664" y="527083"/>
                </a:lnTo>
                <a:lnTo>
                  <a:pt x="811206" y="536307"/>
                </a:lnTo>
                <a:lnTo>
                  <a:pt x="751270" y="543067"/>
                </a:lnTo>
                <a:lnTo>
                  <a:pt x="689170" y="547223"/>
                </a:lnTo>
                <a:lnTo>
                  <a:pt x="625221" y="548639"/>
                </a:lnTo>
                <a:lnTo>
                  <a:pt x="561293" y="547223"/>
                </a:lnTo>
                <a:lnTo>
                  <a:pt x="499213" y="543067"/>
                </a:lnTo>
                <a:lnTo>
                  <a:pt x="439294" y="536307"/>
                </a:lnTo>
                <a:lnTo>
                  <a:pt x="381851" y="527083"/>
                </a:lnTo>
                <a:lnTo>
                  <a:pt x="327197" y="515532"/>
                </a:lnTo>
                <a:lnTo>
                  <a:pt x="275648" y="501792"/>
                </a:lnTo>
                <a:lnTo>
                  <a:pt x="227516" y="486001"/>
                </a:lnTo>
                <a:lnTo>
                  <a:pt x="183118" y="468296"/>
                </a:lnTo>
                <a:lnTo>
                  <a:pt x="142765" y="448816"/>
                </a:lnTo>
                <a:lnTo>
                  <a:pt x="106774" y="427698"/>
                </a:lnTo>
                <a:lnTo>
                  <a:pt x="75458" y="405080"/>
                </a:lnTo>
                <a:lnTo>
                  <a:pt x="28107" y="355897"/>
                </a:lnTo>
                <a:lnTo>
                  <a:pt x="3227" y="302368"/>
                </a:lnTo>
                <a:lnTo>
                  <a:pt x="0" y="274319"/>
                </a:lnTo>
                <a:close/>
              </a:path>
            </a:pathLst>
          </a:custGeom>
          <a:ln w="9524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986020" y="874648"/>
            <a:ext cx="81788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dirty="0">
                <a:latin typeface="Arial"/>
                <a:cs typeface="Arial"/>
              </a:rPr>
              <a:t>mi</a:t>
            </a:r>
            <a:r>
              <a:rPr sz="1400" b="1" i="1" spc="-5" dirty="0">
                <a:latin typeface="Arial"/>
                <a:cs typeface="Arial"/>
              </a:rPr>
              <a:t>R</a:t>
            </a:r>
            <a:r>
              <a:rPr sz="1400" b="1" i="1" dirty="0">
                <a:latin typeface="Arial"/>
                <a:cs typeface="Arial"/>
              </a:rPr>
              <a:t>-</a:t>
            </a:r>
            <a:r>
              <a:rPr sz="1400" b="1" i="1" spc="-5" dirty="0">
                <a:latin typeface="Arial"/>
                <a:cs typeface="Arial"/>
              </a:rPr>
              <a:t>146a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812533" y="1704594"/>
            <a:ext cx="1174369" cy="5486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12533" y="1704594"/>
            <a:ext cx="1174750" cy="548640"/>
          </a:xfrm>
          <a:custGeom>
            <a:avLst/>
            <a:gdLst/>
            <a:ahLst/>
            <a:cxnLst/>
            <a:rect l="l" t="t" r="r" b="b"/>
            <a:pathLst>
              <a:path w="1174750" h="548639">
                <a:moveTo>
                  <a:pt x="0" y="274319"/>
                </a:moveTo>
                <a:lnTo>
                  <a:pt x="13543" y="215469"/>
                </a:lnTo>
                <a:lnTo>
                  <a:pt x="52261" y="161018"/>
                </a:lnTo>
                <a:lnTo>
                  <a:pt x="113288" y="112306"/>
                </a:lnTo>
                <a:lnTo>
                  <a:pt x="151271" y="90520"/>
                </a:lnTo>
                <a:lnTo>
                  <a:pt x="193757" y="70671"/>
                </a:lnTo>
                <a:lnTo>
                  <a:pt x="240386" y="52925"/>
                </a:lnTo>
                <a:lnTo>
                  <a:pt x="290801" y="37450"/>
                </a:lnTo>
                <a:lnTo>
                  <a:pt x="344644" y="24414"/>
                </a:lnTo>
                <a:lnTo>
                  <a:pt x="401555" y="13984"/>
                </a:lnTo>
                <a:lnTo>
                  <a:pt x="461177" y="6326"/>
                </a:lnTo>
                <a:lnTo>
                  <a:pt x="523152" y="1609"/>
                </a:lnTo>
                <a:lnTo>
                  <a:pt x="587121" y="0"/>
                </a:lnTo>
                <a:lnTo>
                  <a:pt x="651113" y="1609"/>
                </a:lnTo>
                <a:lnTo>
                  <a:pt x="713108" y="6326"/>
                </a:lnTo>
                <a:lnTo>
                  <a:pt x="772748" y="13984"/>
                </a:lnTo>
                <a:lnTo>
                  <a:pt x="829674" y="24414"/>
                </a:lnTo>
                <a:lnTo>
                  <a:pt x="883529" y="37450"/>
                </a:lnTo>
                <a:lnTo>
                  <a:pt x="933954" y="52925"/>
                </a:lnTo>
                <a:lnTo>
                  <a:pt x="980592" y="70671"/>
                </a:lnTo>
                <a:lnTo>
                  <a:pt x="1023084" y="90520"/>
                </a:lnTo>
                <a:lnTo>
                  <a:pt x="1061072" y="112306"/>
                </a:lnTo>
                <a:lnTo>
                  <a:pt x="1094199" y="135861"/>
                </a:lnTo>
                <a:lnTo>
                  <a:pt x="1144433" y="187610"/>
                </a:lnTo>
                <a:lnTo>
                  <a:pt x="1170923" y="244428"/>
                </a:lnTo>
                <a:lnTo>
                  <a:pt x="1174369" y="274319"/>
                </a:lnTo>
                <a:lnTo>
                  <a:pt x="1170923" y="304211"/>
                </a:lnTo>
                <a:lnTo>
                  <a:pt x="1144433" y="361029"/>
                </a:lnTo>
                <a:lnTo>
                  <a:pt x="1094199" y="412778"/>
                </a:lnTo>
                <a:lnTo>
                  <a:pt x="1061072" y="436333"/>
                </a:lnTo>
                <a:lnTo>
                  <a:pt x="1023084" y="458119"/>
                </a:lnTo>
                <a:lnTo>
                  <a:pt x="980592" y="477968"/>
                </a:lnTo>
                <a:lnTo>
                  <a:pt x="933954" y="495714"/>
                </a:lnTo>
                <a:lnTo>
                  <a:pt x="883529" y="511189"/>
                </a:lnTo>
                <a:lnTo>
                  <a:pt x="829674" y="524225"/>
                </a:lnTo>
                <a:lnTo>
                  <a:pt x="772748" y="534655"/>
                </a:lnTo>
                <a:lnTo>
                  <a:pt x="713108" y="542313"/>
                </a:lnTo>
                <a:lnTo>
                  <a:pt x="651113" y="547030"/>
                </a:lnTo>
                <a:lnTo>
                  <a:pt x="587121" y="548639"/>
                </a:lnTo>
                <a:lnTo>
                  <a:pt x="523152" y="547030"/>
                </a:lnTo>
                <a:lnTo>
                  <a:pt x="461177" y="542313"/>
                </a:lnTo>
                <a:lnTo>
                  <a:pt x="401555" y="534655"/>
                </a:lnTo>
                <a:lnTo>
                  <a:pt x="344644" y="524225"/>
                </a:lnTo>
                <a:lnTo>
                  <a:pt x="290801" y="511189"/>
                </a:lnTo>
                <a:lnTo>
                  <a:pt x="240386" y="495714"/>
                </a:lnTo>
                <a:lnTo>
                  <a:pt x="193757" y="477968"/>
                </a:lnTo>
                <a:lnTo>
                  <a:pt x="151271" y="458119"/>
                </a:lnTo>
                <a:lnTo>
                  <a:pt x="113288" y="436333"/>
                </a:lnTo>
                <a:lnTo>
                  <a:pt x="80165" y="412778"/>
                </a:lnTo>
                <a:lnTo>
                  <a:pt x="29934" y="361029"/>
                </a:lnTo>
                <a:lnTo>
                  <a:pt x="3445" y="304211"/>
                </a:lnTo>
                <a:lnTo>
                  <a:pt x="0" y="274319"/>
                </a:lnTo>
                <a:close/>
              </a:path>
            </a:pathLst>
          </a:custGeom>
          <a:ln w="9524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986396" y="1867153"/>
            <a:ext cx="82804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dirty="0">
                <a:latin typeface="Arial"/>
                <a:cs typeface="Arial"/>
              </a:rPr>
              <a:t>mi</a:t>
            </a:r>
            <a:r>
              <a:rPr sz="1400" b="1" i="1" spc="-5" dirty="0">
                <a:latin typeface="Arial"/>
                <a:cs typeface="Arial"/>
              </a:rPr>
              <a:t>R</a:t>
            </a:r>
            <a:r>
              <a:rPr sz="1400" b="1" i="1" dirty="0">
                <a:latin typeface="Arial"/>
                <a:cs typeface="Arial"/>
              </a:rPr>
              <a:t>-</a:t>
            </a:r>
            <a:r>
              <a:rPr sz="1400" b="1" i="1" spc="-5" dirty="0">
                <a:latin typeface="Arial"/>
                <a:cs typeface="Arial"/>
              </a:rPr>
              <a:t>200b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290181" y="2437510"/>
            <a:ext cx="1217802" cy="5486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90181" y="2437510"/>
            <a:ext cx="1217930" cy="548640"/>
          </a:xfrm>
          <a:custGeom>
            <a:avLst/>
            <a:gdLst/>
            <a:ahLst/>
            <a:cxnLst/>
            <a:rect l="l" t="t" r="r" b="b"/>
            <a:pathLst>
              <a:path w="1217929" h="548639">
                <a:moveTo>
                  <a:pt x="0" y="274319"/>
                </a:moveTo>
                <a:lnTo>
                  <a:pt x="14046" y="215469"/>
                </a:lnTo>
                <a:lnTo>
                  <a:pt x="54205" y="161018"/>
                </a:lnTo>
                <a:lnTo>
                  <a:pt x="83147" y="135861"/>
                </a:lnTo>
                <a:lnTo>
                  <a:pt x="117502" y="112306"/>
                </a:lnTo>
                <a:lnTo>
                  <a:pt x="156898" y="90520"/>
                </a:lnTo>
                <a:lnTo>
                  <a:pt x="200965" y="70671"/>
                </a:lnTo>
                <a:lnTo>
                  <a:pt x="249329" y="52925"/>
                </a:lnTo>
                <a:lnTo>
                  <a:pt x="301620" y="37450"/>
                </a:lnTo>
                <a:lnTo>
                  <a:pt x="357466" y="24414"/>
                </a:lnTo>
                <a:lnTo>
                  <a:pt x="416494" y="13984"/>
                </a:lnTo>
                <a:lnTo>
                  <a:pt x="478335" y="6326"/>
                </a:lnTo>
                <a:lnTo>
                  <a:pt x="542616" y="1609"/>
                </a:lnTo>
                <a:lnTo>
                  <a:pt x="608965" y="0"/>
                </a:lnTo>
                <a:lnTo>
                  <a:pt x="675312" y="1609"/>
                </a:lnTo>
                <a:lnTo>
                  <a:pt x="739588" y="6326"/>
                </a:lnTo>
                <a:lnTo>
                  <a:pt x="801421" y="13984"/>
                </a:lnTo>
                <a:lnTo>
                  <a:pt x="860441" y="24414"/>
                </a:lnTo>
                <a:lnTo>
                  <a:pt x="916276" y="37450"/>
                </a:lnTo>
                <a:lnTo>
                  <a:pt x="968555" y="52925"/>
                </a:lnTo>
                <a:lnTo>
                  <a:pt x="1016907" y="70671"/>
                </a:lnTo>
                <a:lnTo>
                  <a:pt x="1060961" y="90520"/>
                </a:lnTo>
                <a:lnTo>
                  <a:pt x="1100345" y="112306"/>
                </a:lnTo>
                <a:lnTo>
                  <a:pt x="1134688" y="135861"/>
                </a:lnTo>
                <a:lnTo>
                  <a:pt x="1163619" y="161018"/>
                </a:lnTo>
                <a:lnTo>
                  <a:pt x="1203762" y="215469"/>
                </a:lnTo>
                <a:lnTo>
                  <a:pt x="1217802" y="274319"/>
                </a:lnTo>
                <a:lnTo>
                  <a:pt x="1214230" y="304211"/>
                </a:lnTo>
                <a:lnTo>
                  <a:pt x="1186768" y="361029"/>
                </a:lnTo>
                <a:lnTo>
                  <a:pt x="1134688" y="412778"/>
                </a:lnTo>
                <a:lnTo>
                  <a:pt x="1100345" y="436333"/>
                </a:lnTo>
                <a:lnTo>
                  <a:pt x="1060961" y="458119"/>
                </a:lnTo>
                <a:lnTo>
                  <a:pt x="1016907" y="477968"/>
                </a:lnTo>
                <a:lnTo>
                  <a:pt x="968555" y="495714"/>
                </a:lnTo>
                <a:lnTo>
                  <a:pt x="916276" y="511189"/>
                </a:lnTo>
                <a:lnTo>
                  <a:pt x="860441" y="524225"/>
                </a:lnTo>
                <a:lnTo>
                  <a:pt x="801421" y="534655"/>
                </a:lnTo>
                <a:lnTo>
                  <a:pt x="739588" y="542313"/>
                </a:lnTo>
                <a:lnTo>
                  <a:pt x="675312" y="547030"/>
                </a:lnTo>
                <a:lnTo>
                  <a:pt x="608965" y="548639"/>
                </a:lnTo>
                <a:lnTo>
                  <a:pt x="542616" y="547030"/>
                </a:lnTo>
                <a:lnTo>
                  <a:pt x="478335" y="542313"/>
                </a:lnTo>
                <a:lnTo>
                  <a:pt x="416494" y="534655"/>
                </a:lnTo>
                <a:lnTo>
                  <a:pt x="357466" y="524225"/>
                </a:lnTo>
                <a:lnTo>
                  <a:pt x="301620" y="511189"/>
                </a:lnTo>
                <a:lnTo>
                  <a:pt x="249329" y="495714"/>
                </a:lnTo>
                <a:lnTo>
                  <a:pt x="200965" y="477968"/>
                </a:lnTo>
                <a:lnTo>
                  <a:pt x="156898" y="458119"/>
                </a:lnTo>
                <a:lnTo>
                  <a:pt x="117502" y="436333"/>
                </a:lnTo>
                <a:lnTo>
                  <a:pt x="83147" y="412778"/>
                </a:lnTo>
                <a:lnTo>
                  <a:pt x="54205" y="387621"/>
                </a:lnTo>
                <a:lnTo>
                  <a:pt x="14046" y="333170"/>
                </a:lnTo>
                <a:lnTo>
                  <a:pt x="0" y="274319"/>
                </a:lnTo>
                <a:close/>
              </a:path>
            </a:pathLst>
          </a:custGeom>
          <a:ln w="952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490841" y="2600197"/>
            <a:ext cx="81788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dirty="0">
                <a:latin typeface="Arial"/>
                <a:cs typeface="Arial"/>
              </a:rPr>
              <a:t>mi</a:t>
            </a:r>
            <a:r>
              <a:rPr sz="1400" b="1" i="1" spc="-5" dirty="0">
                <a:latin typeface="Arial"/>
                <a:cs typeface="Arial"/>
              </a:rPr>
              <a:t>R</a:t>
            </a:r>
            <a:r>
              <a:rPr sz="1400" b="1" i="1" dirty="0">
                <a:latin typeface="Arial"/>
                <a:cs typeface="Arial"/>
              </a:rPr>
              <a:t>-</a:t>
            </a:r>
            <a:r>
              <a:rPr sz="1400" b="1" i="1" spc="-5" dirty="0">
                <a:latin typeface="Arial"/>
                <a:cs typeface="Arial"/>
              </a:rPr>
              <a:t>200c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003592" y="4144264"/>
            <a:ext cx="1106385" cy="54864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03592" y="4144264"/>
            <a:ext cx="1106805" cy="548640"/>
          </a:xfrm>
          <a:custGeom>
            <a:avLst/>
            <a:gdLst/>
            <a:ahLst/>
            <a:cxnLst/>
            <a:rect l="l" t="t" r="r" b="b"/>
            <a:pathLst>
              <a:path w="1106805" h="548639">
                <a:moveTo>
                  <a:pt x="0" y="274319"/>
                </a:moveTo>
                <a:lnTo>
                  <a:pt x="14610" y="211418"/>
                </a:lnTo>
                <a:lnTo>
                  <a:pt x="56229" y="153677"/>
                </a:lnTo>
                <a:lnTo>
                  <a:pt x="86128" y="127256"/>
                </a:lnTo>
                <a:lnTo>
                  <a:pt x="121533" y="102743"/>
                </a:lnTo>
                <a:lnTo>
                  <a:pt x="162029" y="80343"/>
                </a:lnTo>
                <a:lnTo>
                  <a:pt x="207201" y="60262"/>
                </a:lnTo>
                <a:lnTo>
                  <a:pt x="256634" y="42706"/>
                </a:lnTo>
                <a:lnTo>
                  <a:pt x="309912" y="27880"/>
                </a:lnTo>
                <a:lnTo>
                  <a:pt x="366620" y="15991"/>
                </a:lnTo>
                <a:lnTo>
                  <a:pt x="426343" y="7244"/>
                </a:lnTo>
                <a:lnTo>
                  <a:pt x="488666" y="1845"/>
                </a:lnTo>
                <a:lnTo>
                  <a:pt x="553173" y="0"/>
                </a:lnTo>
                <a:lnTo>
                  <a:pt x="617695" y="1845"/>
                </a:lnTo>
                <a:lnTo>
                  <a:pt x="680030" y="7244"/>
                </a:lnTo>
                <a:lnTo>
                  <a:pt x="739761" y="15991"/>
                </a:lnTo>
                <a:lnTo>
                  <a:pt x="796476" y="27880"/>
                </a:lnTo>
                <a:lnTo>
                  <a:pt x="849758" y="42706"/>
                </a:lnTo>
                <a:lnTo>
                  <a:pt x="899192" y="60262"/>
                </a:lnTo>
                <a:lnTo>
                  <a:pt x="944365" y="80343"/>
                </a:lnTo>
                <a:lnTo>
                  <a:pt x="984861" y="102743"/>
                </a:lnTo>
                <a:lnTo>
                  <a:pt x="1020265" y="127256"/>
                </a:lnTo>
                <a:lnTo>
                  <a:pt x="1050162" y="153677"/>
                </a:lnTo>
                <a:lnTo>
                  <a:pt x="1091776" y="211418"/>
                </a:lnTo>
                <a:lnTo>
                  <a:pt x="1106385" y="274319"/>
                </a:lnTo>
                <a:lnTo>
                  <a:pt x="1102664" y="306313"/>
                </a:lnTo>
                <a:lnTo>
                  <a:pt x="1074137" y="366840"/>
                </a:lnTo>
                <a:lnTo>
                  <a:pt x="1020265" y="421383"/>
                </a:lnTo>
                <a:lnTo>
                  <a:pt x="984861" y="445896"/>
                </a:lnTo>
                <a:lnTo>
                  <a:pt x="944365" y="468296"/>
                </a:lnTo>
                <a:lnTo>
                  <a:pt x="899192" y="488377"/>
                </a:lnTo>
                <a:lnTo>
                  <a:pt x="849758" y="505933"/>
                </a:lnTo>
                <a:lnTo>
                  <a:pt x="796476" y="520759"/>
                </a:lnTo>
                <a:lnTo>
                  <a:pt x="739761" y="532648"/>
                </a:lnTo>
                <a:lnTo>
                  <a:pt x="680030" y="541395"/>
                </a:lnTo>
                <a:lnTo>
                  <a:pt x="617695" y="546794"/>
                </a:lnTo>
                <a:lnTo>
                  <a:pt x="553173" y="548640"/>
                </a:lnTo>
                <a:lnTo>
                  <a:pt x="488666" y="546794"/>
                </a:lnTo>
                <a:lnTo>
                  <a:pt x="426343" y="541395"/>
                </a:lnTo>
                <a:lnTo>
                  <a:pt x="366620" y="532648"/>
                </a:lnTo>
                <a:lnTo>
                  <a:pt x="309912" y="520759"/>
                </a:lnTo>
                <a:lnTo>
                  <a:pt x="256634" y="505933"/>
                </a:lnTo>
                <a:lnTo>
                  <a:pt x="207201" y="488377"/>
                </a:lnTo>
                <a:lnTo>
                  <a:pt x="162029" y="468296"/>
                </a:lnTo>
                <a:lnTo>
                  <a:pt x="121533" y="445896"/>
                </a:lnTo>
                <a:lnTo>
                  <a:pt x="86128" y="421383"/>
                </a:lnTo>
                <a:lnTo>
                  <a:pt x="56229" y="394962"/>
                </a:lnTo>
                <a:lnTo>
                  <a:pt x="14610" y="337221"/>
                </a:lnTo>
                <a:lnTo>
                  <a:pt x="0" y="274319"/>
                </a:lnTo>
                <a:close/>
              </a:path>
            </a:pathLst>
          </a:custGeom>
          <a:ln w="952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197965" y="4307332"/>
            <a:ext cx="71945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dirty="0">
                <a:latin typeface="Arial"/>
                <a:cs typeface="Arial"/>
              </a:rPr>
              <a:t>mi</a:t>
            </a:r>
            <a:r>
              <a:rPr sz="1400" b="1" i="1" spc="-5" dirty="0">
                <a:latin typeface="Arial"/>
                <a:cs typeface="Arial"/>
              </a:rPr>
              <a:t>R</a:t>
            </a:r>
            <a:r>
              <a:rPr sz="1400" b="1" i="1" dirty="0">
                <a:latin typeface="Arial"/>
                <a:cs typeface="Arial"/>
              </a:rPr>
              <a:t>-</a:t>
            </a:r>
            <a:r>
              <a:rPr sz="1400" b="1" i="1" spc="-5" dirty="0">
                <a:latin typeface="Arial"/>
                <a:cs typeface="Arial"/>
              </a:rPr>
              <a:t>15a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403845" y="3301872"/>
            <a:ext cx="1106424" cy="54863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403845" y="3301872"/>
            <a:ext cx="1106805" cy="548640"/>
          </a:xfrm>
          <a:custGeom>
            <a:avLst/>
            <a:gdLst/>
            <a:ahLst/>
            <a:cxnLst/>
            <a:rect l="l" t="t" r="r" b="b"/>
            <a:pathLst>
              <a:path w="1106804" h="548639">
                <a:moveTo>
                  <a:pt x="0" y="274319"/>
                </a:moveTo>
                <a:lnTo>
                  <a:pt x="14615" y="211418"/>
                </a:lnTo>
                <a:lnTo>
                  <a:pt x="56245" y="153677"/>
                </a:lnTo>
                <a:lnTo>
                  <a:pt x="86151" y="127256"/>
                </a:lnTo>
                <a:lnTo>
                  <a:pt x="121564" y="102743"/>
                </a:lnTo>
                <a:lnTo>
                  <a:pt x="162067" y="80343"/>
                </a:lnTo>
                <a:lnTo>
                  <a:pt x="207246" y="60262"/>
                </a:lnTo>
                <a:lnTo>
                  <a:pt x="256683" y="42706"/>
                </a:lnTo>
                <a:lnTo>
                  <a:pt x="309965" y="27880"/>
                </a:lnTo>
                <a:lnTo>
                  <a:pt x="366674" y="15991"/>
                </a:lnTo>
                <a:lnTo>
                  <a:pt x="426395" y="7244"/>
                </a:lnTo>
                <a:lnTo>
                  <a:pt x="488713" y="1845"/>
                </a:lnTo>
                <a:lnTo>
                  <a:pt x="553211" y="0"/>
                </a:lnTo>
                <a:lnTo>
                  <a:pt x="617734" y="1845"/>
                </a:lnTo>
                <a:lnTo>
                  <a:pt x="680068" y="7244"/>
                </a:lnTo>
                <a:lnTo>
                  <a:pt x="739800" y="15991"/>
                </a:lnTo>
                <a:lnTo>
                  <a:pt x="796514" y="27880"/>
                </a:lnTo>
                <a:lnTo>
                  <a:pt x="849796" y="42706"/>
                </a:lnTo>
                <a:lnTo>
                  <a:pt x="899231" y="60262"/>
                </a:lnTo>
                <a:lnTo>
                  <a:pt x="944403" y="80343"/>
                </a:lnTo>
                <a:lnTo>
                  <a:pt x="984899" y="102743"/>
                </a:lnTo>
                <a:lnTo>
                  <a:pt x="1020303" y="127256"/>
                </a:lnTo>
                <a:lnTo>
                  <a:pt x="1050200" y="153677"/>
                </a:lnTo>
                <a:lnTo>
                  <a:pt x="1091814" y="211418"/>
                </a:lnTo>
                <a:lnTo>
                  <a:pt x="1106424" y="274319"/>
                </a:lnTo>
                <a:lnTo>
                  <a:pt x="1102702" y="306313"/>
                </a:lnTo>
                <a:lnTo>
                  <a:pt x="1074175" y="366840"/>
                </a:lnTo>
                <a:lnTo>
                  <a:pt x="1020303" y="421383"/>
                </a:lnTo>
                <a:lnTo>
                  <a:pt x="984899" y="445896"/>
                </a:lnTo>
                <a:lnTo>
                  <a:pt x="944403" y="468296"/>
                </a:lnTo>
                <a:lnTo>
                  <a:pt x="899231" y="488377"/>
                </a:lnTo>
                <a:lnTo>
                  <a:pt x="849796" y="505933"/>
                </a:lnTo>
                <a:lnTo>
                  <a:pt x="796514" y="520759"/>
                </a:lnTo>
                <a:lnTo>
                  <a:pt x="739800" y="532648"/>
                </a:lnTo>
                <a:lnTo>
                  <a:pt x="680068" y="541395"/>
                </a:lnTo>
                <a:lnTo>
                  <a:pt x="617734" y="546794"/>
                </a:lnTo>
                <a:lnTo>
                  <a:pt x="553211" y="548639"/>
                </a:lnTo>
                <a:lnTo>
                  <a:pt x="488713" y="546794"/>
                </a:lnTo>
                <a:lnTo>
                  <a:pt x="426395" y="541395"/>
                </a:lnTo>
                <a:lnTo>
                  <a:pt x="366674" y="532648"/>
                </a:lnTo>
                <a:lnTo>
                  <a:pt x="309965" y="520759"/>
                </a:lnTo>
                <a:lnTo>
                  <a:pt x="256683" y="505933"/>
                </a:lnTo>
                <a:lnTo>
                  <a:pt x="207246" y="488377"/>
                </a:lnTo>
                <a:lnTo>
                  <a:pt x="162067" y="468296"/>
                </a:lnTo>
                <a:lnTo>
                  <a:pt x="121564" y="445896"/>
                </a:lnTo>
                <a:lnTo>
                  <a:pt x="86151" y="421383"/>
                </a:lnTo>
                <a:lnTo>
                  <a:pt x="56245" y="394962"/>
                </a:lnTo>
                <a:lnTo>
                  <a:pt x="14615" y="337221"/>
                </a:lnTo>
                <a:lnTo>
                  <a:pt x="0" y="274319"/>
                </a:lnTo>
                <a:close/>
              </a:path>
            </a:pathLst>
          </a:custGeom>
          <a:ln w="952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762493" y="3464559"/>
            <a:ext cx="39306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dirty="0">
                <a:latin typeface="Arial"/>
                <a:cs typeface="Arial"/>
              </a:rPr>
              <a:t>let-7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146797" y="4054728"/>
            <a:ext cx="1361185" cy="54863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146797" y="4054728"/>
            <a:ext cx="1361440" cy="548640"/>
          </a:xfrm>
          <a:custGeom>
            <a:avLst/>
            <a:gdLst/>
            <a:ahLst/>
            <a:cxnLst/>
            <a:rect l="l" t="t" r="r" b="b"/>
            <a:pathLst>
              <a:path w="1361440" h="548639">
                <a:moveTo>
                  <a:pt x="0" y="274320"/>
                </a:moveTo>
                <a:lnTo>
                  <a:pt x="12275" y="222225"/>
                </a:lnTo>
                <a:lnTo>
                  <a:pt x="47578" y="173416"/>
                </a:lnTo>
                <a:lnTo>
                  <a:pt x="103625" y="128816"/>
                </a:lnTo>
                <a:lnTo>
                  <a:pt x="138713" y="108382"/>
                </a:lnTo>
                <a:lnTo>
                  <a:pt x="178131" y="89348"/>
                </a:lnTo>
                <a:lnTo>
                  <a:pt x="221592" y="71826"/>
                </a:lnTo>
                <a:lnTo>
                  <a:pt x="268811" y="55934"/>
                </a:lnTo>
                <a:lnTo>
                  <a:pt x="319504" y="41787"/>
                </a:lnTo>
                <a:lnTo>
                  <a:pt x="373383" y="29499"/>
                </a:lnTo>
                <a:lnTo>
                  <a:pt x="430164" y="19187"/>
                </a:lnTo>
                <a:lnTo>
                  <a:pt x="489561" y="10966"/>
                </a:lnTo>
                <a:lnTo>
                  <a:pt x="551288" y="4950"/>
                </a:lnTo>
                <a:lnTo>
                  <a:pt x="615061" y="1256"/>
                </a:lnTo>
                <a:lnTo>
                  <a:pt x="680593" y="0"/>
                </a:lnTo>
                <a:lnTo>
                  <a:pt x="746144" y="1256"/>
                </a:lnTo>
                <a:lnTo>
                  <a:pt x="809932" y="4950"/>
                </a:lnTo>
                <a:lnTo>
                  <a:pt x="871670" y="10966"/>
                </a:lnTo>
                <a:lnTo>
                  <a:pt x="931074" y="19187"/>
                </a:lnTo>
                <a:lnTo>
                  <a:pt x="987858" y="29499"/>
                </a:lnTo>
                <a:lnTo>
                  <a:pt x="1041738" y="41787"/>
                </a:lnTo>
                <a:lnTo>
                  <a:pt x="1092428" y="55934"/>
                </a:lnTo>
                <a:lnTo>
                  <a:pt x="1139643" y="71826"/>
                </a:lnTo>
                <a:lnTo>
                  <a:pt x="1183099" y="89348"/>
                </a:lnTo>
                <a:lnTo>
                  <a:pt x="1222510" y="108382"/>
                </a:lnTo>
                <a:lnTo>
                  <a:pt x="1257591" y="128816"/>
                </a:lnTo>
                <a:lnTo>
                  <a:pt x="1313623" y="173416"/>
                </a:lnTo>
                <a:lnTo>
                  <a:pt x="1348915" y="222225"/>
                </a:lnTo>
                <a:lnTo>
                  <a:pt x="1361185" y="274320"/>
                </a:lnTo>
                <a:lnTo>
                  <a:pt x="1358070" y="300740"/>
                </a:lnTo>
                <a:lnTo>
                  <a:pt x="1334004" y="351333"/>
                </a:lnTo>
                <a:lnTo>
                  <a:pt x="1288057" y="398163"/>
                </a:lnTo>
                <a:lnTo>
                  <a:pt x="1222510" y="440311"/>
                </a:lnTo>
                <a:lnTo>
                  <a:pt x="1183099" y="459342"/>
                </a:lnTo>
                <a:lnTo>
                  <a:pt x="1139643" y="476857"/>
                </a:lnTo>
                <a:lnTo>
                  <a:pt x="1092428" y="492743"/>
                </a:lnTo>
                <a:lnTo>
                  <a:pt x="1041738" y="506883"/>
                </a:lnTo>
                <a:lnTo>
                  <a:pt x="987858" y="519163"/>
                </a:lnTo>
                <a:lnTo>
                  <a:pt x="931074" y="529468"/>
                </a:lnTo>
                <a:lnTo>
                  <a:pt x="871670" y="537683"/>
                </a:lnTo>
                <a:lnTo>
                  <a:pt x="809932" y="543693"/>
                </a:lnTo>
                <a:lnTo>
                  <a:pt x="746144" y="547384"/>
                </a:lnTo>
                <a:lnTo>
                  <a:pt x="680593" y="548640"/>
                </a:lnTo>
                <a:lnTo>
                  <a:pt x="615061" y="547384"/>
                </a:lnTo>
                <a:lnTo>
                  <a:pt x="551288" y="543693"/>
                </a:lnTo>
                <a:lnTo>
                  <a:pt x="489561" y="537683"/>
                </a:lnTo>
                <a:lnTo>
                  <a:pt x="430164" y="529468"/>
                </a:lnTo>
                <a:lnTo>
                  <a:pt x="373383" y="519163"/>
                </a:lnTo>
                <a:lnTo>
                  <a:pt x="319504" y="506883"/>
                </a:lnTo>
                <a:lnTo>
                  <a:pt x="268811" y="492743"/>
                </a:lnTo>
                <a:lnTo>
                  <a:pt x="221592" y="476857"/>
                </a:lnTo>
                <a:lnTo>
                  <a:pt x="178131" y="459342"/>
                </a:lnTo>
                <a:lnTo>
                  <a:pt x="138713" y="440311"/>
                </a:lnTo>
                <a:lnTo>
                  <a:pt x="103625" y="419879"/>
                </a:lnTo>
                <a:lnTo>
                  <a:pt x="47578" y="375275"/>
                </a:lnTo>
                <a:lnTo>
                  <a:pt x="12275" y="326449"/>
                </a:lnTo>
                <a:lnTo>
                  <a:pt x="0" y="274320"/>
                </a:lnTo>
                <a:close/>
              </a:path>
            </a:pathLst>
          </a:custGeom>
          <a:ln w="9524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7406385" y="4110990"/>
            <a:ext cx="843280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545" marR="5080" indent="-157480">
              <a:lnSpc>
                <a:spcPct val="100000"/>
              </a:lnSpc>
            </a:pPr>
            <a:r>
              <a:rPr sz="1400" b="1" i="1" dirty="0">
                <a:latin typeface="Arial"/>
                <a:cs typeface="Arial"/>
              </a:rPr>
              <a:t>let-7a,</a:t>
            </a:r>
            <a:r>
              <a:rPr sz="1400" b="1" i="1" spc="-4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7</a:t>
            </a:r>
            <a:r>
              <a:rPr sz="1400" b="1" i="1" spc="-10" dirty="0">
                <a:latin typeface="Arial"/>
                <a:cs typeface="Arial"/>
              </a:rPr>
              <a:t>b</a:t>
            </a:r>
            <a:r>
              <a:rPr sz="1400" b="1" i="1" dirty="0">
                <a:latin typeface="Arial"/>
                <a:cs typeface="Arial"/>
              </a:rPr>
              <a:t>, 7c,</a:t>
            </a:r>
            <a:r>
              <a:rPr sz="1400" b="1" i="1" spc="-1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7d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975353" y="5568060"/>
            <a:ext cx="1271143" cy="63483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975353" y="5568060"/>
            <a:ext cx="1271270" cy="635000"/>
          </a:xfrm>
          <a:custGeom>
            <a:avLst/>
            <a:gdLst/>
            <a:ahLst/>
            <a:cxnLst/>
            <a:rect l="l" t="t" r="r" b="b"/>
            <a:pathLst>
              <a:path w="1271270" h="635000">
                <a:moveTo>
                  <a:pt x="0" y="317423"/>
                </a:moveTo>
                <a:lnTo>
                  <a:pt x="11462" y="257105"/>
                </a:lnTo>
                <a:lnTo>
                  <a:pt x="44428" y="200607"/>
                </a:lnTo>
                <a:lnTo>
                  <a:pt x="96765" y="148995"/>
                </a:lnTo>
                <a:lnTo>
                  <a:pt x="129532" y="125353"/>
                </a:lnTo>
                <a:lnTo>
                  <a:pt x="166343" y="103331"/>
                </a:lnTo>
                <a:lnTo>
                  <a:pt x="206931" y="83063"/>
                </a:lnTo>
                <a:lnTo>
                  <a:pt x="251029" y="64681"/>
                </a:lnTo>
                <a:lnTo>
                  <a:pt x="298372" y="48319"/>
                </a:lnTo>
                <a:lnTo>
                  <a:pt x="348692" y="34109"/>
                </a:lnTo>
                <a:lnTo>
                  <a:pt x="401724" y="22184"/>
                </a:lnTo>
                <a:lnTo>
                  <a:pt x="457201" y="12678"/>
                </a:lnTo>
                <a:lnTo>
                  <a:pt x="514856" y="5723"/>
                </a:lnTo>
                <a:lnTo>
                  <a:pt x="574422" y="1453"/>
                </a:lnTo>
                <a:lnTo>
                  <a:pt x="635635" y="0"/>
                </a:lnTo>
                <a:lnTo>
                  <a:pt x="696845" y="1453"/>
                </a:lnTo>
                <a:lnTo>
                  <a:pt x="756409" y="5723"/>
                </a:lnTo>
                <a:lnTo>
                  <a:pt x="814058" y="12678"/>
                </a:lnTo>
                <a:lnTo>
                  <a:pt x="869527" y="22184"/>
                </a:lnTo>
                <a:lnTo>
                  <a:pt x="922550" y="34109"/>
                </a:lnTo>
                <a:lnTo>
                  <a:pt x="972861" y="48319"/>
                </a:lnTo>
                <a:lnTo>
                  <a:pt x="1020193" y="64681"/>
                </a:lnTo>
                <a:lnTo>
                  <a:pt x="1064280" y="83063"/>
                </a:lnTo>
                <a:lnTo>
                  <a:pt x="1104857" y="103331"/>
                </a:lnTo>
                <a:lnTo>
                  <a:pt x="1141656" y="125353"/>
                </a:lnTo>
                <a:lnTo>
                  <a:pt x="1174413" y="148995"/>
                </a:lnTo>
                <a:lnTo>
                  <a:pt x="1226732" y="200607"/>
                </a:lnTo>
                <a:lnTo>
                  <a:pt x="1259685" y="257105"/>
                </a:lnTo>
                <a:lnTo>
                  <a:pt x="1271143" y="317423"/>
                </a:lnTo>
                <a:lnTo>
                  <a:pt x="1268234" y="347992"/>
                </a:lnTo>
                <a:lnTo>
                  <a:pt x="1245762" y="406529"/>
                </a:lnTo>
                <a:lnTo>
                  <a:pt x="1202860" y="460715"/>
                </a:lnTo>
                <a:lnTo>
                  <a:pt x="1141656" y="509484"/>
                </a:lnTo>
                <a:lnTo>
                  <a:pt x="1104857" y="531504"/>
                </a:lnTo>
                <a:lnTo>
                  <a:pt x="1064280" y="551772"/>
                </a:lnTo>
                <a:lnTo>
                  <a:pt x="1020193" y="570153"/>
                </a:lnTo>
                <a:lnTo>
                  <a:pt x="972861" y="586515"/>
                </a:lnTo>
                <a:lnTo>
                  <a:pt x="922550" y="600725"/>
                </a:lnTo>
                <a:lnTo>
                  <a:pt x="869527" y="612650"/>
                </a:lnTo>
                <a:lnTo>
                  <a:pt x="814058" y="622156"/>
                </a:lnTo>
                <a:lnTo>
                  <a:pt x="756409" y="629111"/>
                </a:lnTo>
                <a:lnTo>
                  <a:pt x="696845" y="633381"/>
                </a:lnTo>
                <a:lnTo>
                  <a:pt x="635635" y="634834"/>
                </a:lnTo>
                <a:lnTo>
                  <a:pt x="574422" y="633381"/>
                </a:lnTo>
                <a:lnTo>
                  <a:pt x="514856" y="629111"/>
                </a:lnTo>
                <a:lnTo>
                  <a:pt x="457201" y="622156"/>
                </a:lnTo>
                <a:lnTo>
                  <a:pt x="401724" y="612650"/>
                </a:lnTo>
                <a:lnTo>
                  <a:pt x="348692" y="600725"/>
                </a:lnTo>
                <a:lnTo>
                  <a:pt x="298372" y="586515"/>
                </a:lnTo>
                <a:lnTo>
                  <a:pt x="251029" y="570153"/>
                </a:lnTo>
                <a:lnTo>
                  <a:pt x="206931" y="551772"/>
                </a:lnTo>
                <a:lnTo>
                  <a:pt x="166343" y="531504"/>
                </a:lnTo>
                <a:lnTo>
                  <a:pt x="129532" y="509484"/>
                </a:lnTo>
                <a:lnTo>
                  <a:pt x="96765" y="485843"/>
                </a:lnTo>
                <a:lnTo>
                  <a:pt x="44428" y="434232"/>
                </a:lnTo>
                <a:lnTo>
                  <a:pt x="11462" y="377738"/>
                </a:lnTo>
                <a:lnTo>
                  <a:pt x="0" y="317423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4198365" y="5774334"/>
            <a:ext cx="82804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dirty="0">
                <a:latin typeface="Arial"/>
                <a:cs typeface="Arial"/>
              </a:rPr>
              <a:t>mi</a:t>
            </a:r>
            <a:r>
              <a:rPr sz="1400" b="1" i="1" spc="-5" dirty="0">
                <a:latin typeface="Arial"/>
                <a:cs typeface="Arial"/>
              </a:rPr>
              <a:t>R</a:t>
            </a:r>
            <a:r>
              <a:rPr sz="1400" b="1" i="1" dirty="0">
                <a:latin typeface="Arial"/>
                <a:cs typeface="Arial"/>
              </a:rPr>
              <a:t>-</a:t>
            </a:r>
            <a:r>
              <a:rPr sz="1400" b="1" i="1" spc="-5" dirty="0">
                <a:latin typeface="Arial"/>
                <a:cs typeface="Arial"/>
              </a:rPr>
              <a:t>125b</a:t>
            </a:r>
            <a:endParaRPr sz="14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543420" y="4737861"/>
            <a:ext cx="1271270" cy="63474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543420" y="4737861"/>
            <a:ext cx="1271270" cy="635000"/>
          </a:xfrm>
          <a:custGeom>
            <a:avLst/>
            <a:gdLst/>
            <a:ahLst/>
            <a:cxnLst/>
            <a:rect l="l" t="t" r="r" b="b"/>
            <a:pathLst>
              <a:path w="1271270" h="635000">
                <a:moveTo>
                  <a:pt x="0" y="317373"/>
                </a:moveTo>
                <a:lnTo>
                  <a:pt x="11462" y="257070"/>
                </a:lnTo>
                <a:lnTo>
                  <a:pt x="44428" y="200584"/>
                </a:lnTo>
                <a:lnTo>
                  <a:pt x="96765" y="148981"/>
                </a:lnTo>
                <a:lnTo>
                  <a:pt x="129532" y="125343"/>
                </a:lnTo>
                <a:lnTo>
                  <a:pt x="166343" y="103324"/>
                </a:lnTo>
                <a:lnTo>
                  <a:pt x="206931" y="83058"/>
                </a:lnTo>
                <a:lnTo>
                  <a:pt x="251029" y="64678"/>
                </a:lnTo>
                <a:lnTo>
                  <a:pt x="298372" y="48317"/>
                </a:lnTo>
                <a:lnTo>
                  <a:pt x="348692" y="34108"/>
                </a:lnTo>
                <a:lnTo>
                  <a:pt x="401724" y="22184"/>
                </a:lnTo>
                <a:lnTo>
                  <a:pt x="457201" y="12678"/>
                </a:lnTo>
                <a:lnTo>
                  <a:pt x="514856" y="5723"/>
                </a:lnTo>
                <a:lnTo>
                  <a:pt x="574422" y="1453"/>
                </a:lnTo>
                <a:lnTo>
                  <a:pt x="635634" y="0"/>
                </a:lnTo>
                <a:lnTo>
                  <a:pt x="696847" y="1453"/>
                </a:lnTo>
                <a:lnTo>
                  <a:pt x="756413" y="5723"/>
                </a:lnTo>
                <a:lnTo>
                  <a:pt x="814068" y="12678"/>
                </a:lnTo>
                <a:lnTo>
                  <a:pt x="869545" y="22184"/>
                </a:lnTo>
                <a:lnTo>
                  <a:pt x="922577" y="34108"/>
                </a:lnTo>
                <a:lnTo>
                  <a:pt x="972897" y="48317"/>
                </a:lnTo>
                <a:lnTo>
                  <a:pt x="1020240" y="64678"/>
                </a:lnTo>
                <a:lnTo>
                  <a:pt x="1064338" y="83058"/>
                </a:lnTo>
                <a:lnTo>
                  <a:pt x="1104926" y="103324"/>
                </a:lnTo>
                <a:lnTo>
                  <a:pt x="1141737" y="125343"/>
                </a:lnTo>
                <a:lnTo>
                  <a:pt x="1174504" y="148981"/>
                </a:lnTo>
                <a:lnTo>
                  <a:pt x="1226841" y="200584"/>
                </a:lnTo>
                <a:lnTo>
                  <a:pt x="1259807" y="257070"/>
                </a:lnTo>
                <a:lnTo>
                  <a:pt x="1271270" y="317373"/>
                </a:lnTo>
                <a:lnTo>
                  <a:pt x="1268360" y="347934"/>
                </a:lnTo>
                <a:lnTo>
                  <a:pt x="1245879" y="406462"/>
                </a:lnTo>
                <a:lnTo>
                  <a:pt x="1202961" y="460639"/>
                </a:lnTo>
                <a:lnTo>
                  <a:pt x="1141737" y="509402"/>
                </a:lnTo>
                <a:lnTo>
                  <a:pt x="1104926" y="531421"/>
                </a:lnTo>
                <a:lnTo>
                  <a:pt x="1064338" y="551687"/>
                </a:lnTo>
                <a:lnTo>
                  <a:pt x="1020240" y="570067"/>
                </a:lnTo>
                <a:lnTo>
                  <a:pt x="972897" y="586428"/>
                </a:lnTo>
                <a:lnTo>
                  <a:pt x="922577" y="600637"/>
                </a:lnTo>
                <a:lnTo>
                  <a:pt x="869545" y="612561"/>
                </a:lnTo>
                <a:lnTo>
                  <a:pt x="814068" y="622067"/>
                </a:lnTo>
                <a:lnTo>
                  <a:pt x="756413" y="629022"/>
                </a:lnTo>
                <a:lnTo>
                  <a:pt x="696847" y="633292"/>
                </a:lnTo>
                <a:lnTo>
                  <a:pt x="635634" y="634746"/>
                </a:lnTo>
                <a:lnTo>
                  <a:pt x="574422" y="633292"/>
                </a:lnTo>
                <a:lnTo>
                  <a:pt x="514856" y="629022"/>
                </a:lnTo>
                <a:lnTo>
                  <a:pt x="457201" y="622067"/>
                </a:lnTo>
                <a:lnTo>
                  <a:pt x="401724" y="612561"/>
                </a:lnTo>
                <a:lnTo>
                  <a:pt x="348692" y="600637"/>
                </a:lnTo>
                <a:lnTo>
                  <a:pt x="298372" y="586428"/>
                </a:lnTo>
                <a:lnTo>
                  <a:pt x="251029" y="570067"/>
                </a:lnTo>
                <a:lnTo>
                  <a:pt x="206931" y="551687"/>
                </a:lnTo>
                <a:lnTo>
                  <a:pt x="166343" y="531421"/>
                </a:lnTo>
                <a:lnTo>
                  <a:pt x="129532" y="509402"/>
                </a:lnTo>
                <a:lnTo>
                  <a:pt x="96765" y="485764"/>
                </a:lnTo>
                <a:lnTo>
                  <a:pt x="44428" y="434161"/>
                </a:lnTo>
                <a:lnTo>
                  <a:pt x="11462" y="377675"/>
                </a:lnTo>
                <a:lnTo>
                  <a:pt x="0" y="317373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6771513" y="4944109"/>
            <a:ext cx="81788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dirty="0">
                <a:latin typeface="Arial"/>
                <a:cs typeface="Arial"/>
              </a:rPr>
              <a:t>mi</a:t>
            </a:r>
            <a:r>
              <a:rPr sz="1400" b="1" i="1" spc="-5" dirty="0">
                <a:latin typeface="Arial"/>
                <a:cs typeface="Arial"/>
              </a:rPr>
              <a:t>R</a:t>
            </a:r>
            <a:r>
              <a:rPr sz="1400" b="1" i="1" dirty="0">
                <a:latin typeface="Arial"/>
                <a:cs typeface="Arial"/>
              </a:rPr>
              <a:t>-</a:t>
            </a:r>
            <a:r>
              <a:rPr sz="1400" b="1" i="1" spc="-5" dirty="0">
                <a:latin typeface="Arial"/>
                <a:cs typeface="Arial"/>
              </a:rPr>
              <a:t>199a</a:t>
            </a:r>
            <a:endParaRPr sz="14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747259" y="1184147"/>
            <a:ext cx="550163" cy="134111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12157" y="1343025"/>
            <a:ext cx="337185" cy="1097280"/>
          </a:xfrm>
          <a:custGeom>
            <a:avLst/>
            <a:gdLst/>
            <a:ahLst/>
            <a:cxnLst/>
            <a:rect l="l" t="t" r="r" b="b"/>
            <a:pathLst>
              <a:path w="337185" h="1097280">
                <a:moveTo>
                  <a:pt x="292882" y="48590"/>
                </a:moveTo>
                <a:lnTo>
                  <a:pt x="274966" y="66325"/>
                </a:lnTo>
                <a:lnTo>
                  <a:pt x="0" y="1090549"/>
                </a:lnTo>
                <a:lnTo>
                  <a:pt x="24510" y="1097026"/>
                </a:lnTo>
                <a:lnTo>
                  <a:pt x="299498" y="72847"/>
                </a:lnTo>
                <a:lnTo>
                  <a:pt x="292882" y="48590"/>
                </a:lnTo>
                <a:close/>
              </a:path>
              <a:path w="337185" h="1097280">
                <a:moveTo>
                  <a:pt x="311664" y="20954"/>
                </a:moveTo>
                <a:lnTo>
                  <a:pt x="287146" y="20954"/>
                </a:lnTo>
                <a:lnTo>
                  <a:pt x="311657" y="27559"/>
                </a:lnTo>
                <a:lnTo>
                  <a:pt x="299498" y="72847"/>
                </a:lnTo>
                <a:lnTo>
                  <a:pt x="310388" y="112775"/>
                </a:lnTo>
                <a:lnTo>
                  <a:pt x="312165" y="119507"/>
                </a:lnTo>
                <a:lnTo>
                  <a:pt x="319150" y="123444"/>
                </a:lnTo>
                <a:lnTo>
                  <a:pt x="325881" y="121665"/>
                </a:lnTo>
                <a:lnTo>
                  <a:pt x="332739" y="119761"/>
                </a:lnTo>
                <a:lnTo>
                  <a:pt x="336676" y="112775"/>
                </a:lnTo>
                <a:lnTo>
                  <a:pt x="334898" y="106045"/>
                </a:lnTo>
                <a:lnTo>
                  <a:pt x="311664" y="20954"/>
                </a:lnTo>
                <a:close/>
              </a:path>
              <a:path w="337185" h="1097280">
                <a:moveTo>
                  <a:pt x="305942" y="0"/>
                </a:moveTo>
                <a:lnTo>
                  <a:pt x="227837" y="77342"/>
                </a:lnTo>
                <a:lnTo>
                  <a:pt x="222757" y="82296"/>
                </a:lnTo>
                <a:lnTo>
                  <a:pt x="222757" y="90297"/>
                </a:lnTo>
                <a:lnTo>
                  <a:pt x="227834" y="95376"/>
                </a:lnTo>
                <a:lnTo>
                  <a:pt x="232663" y="100329"/>
                </a:lnTo>
                <a:lnTo>
                  <a:pt x="240664" y="100329"/>
                </a:lnTo>
                <a:lnTo>
                  <a:pt x="245617" y="95376"/>
                </a:lnTo>
                <a:lnTo>
                  <a:pt x="274966" y="66325"/>
                </a:lnTo>
                <a:lnTo>
                  <a:pt x="287146" y="20954"/>
                </a:lnTo>
                <a:lnTo>
                  <a:pt x="311664" y="20954"/>
                </a:lnTo>
                <a:lnTo>
                  <a:pt x="305942" y="0"/>
                </a:lnTo>
                <a:close/>
              </a:path>
              <a:path w="337185" h="1097280">
                <a:moveTo>
                  <a:pt x="311657" y="27559"/>
                </a:moveTo>
                <a:lnTo>
                  <a:pt x="287146" y="27559"/>
                </a:lnTo>
                <a:lnTo>
                  <a:pt x="308355" y="33274"/>
                </a:lnTo>
                <a:lnTo>
                  <a:pt x="292882" y="48590"/>
                </a:lnTo>
                <a:lnTo>
                  <a:pt x="299498" y="72847"/>
                </a:lnTo>
                <a:lnTo>
                  <a:pt x="311657" y="27559"/>
                </a:lnTo>
                <a:close/>
              </a:path>
              <a:path w="337185" h="1097280">
                <a:moveTo>
                  <a:pt x="287146" y="20954"/>
                </a:moveTo>
                <a:lnTo>
                  <a:pt x="274966" y="66325"/>
                </a:lnTo>
                <a:lnTo>
                  <a:pt x="292882" y="48590"/>
                </a:lnTo>
                <a:lnTo>
                  <a:pt x="287146" y="27559"/>
                </a:lnTo>
                <a:lnTo>
                  <a:pt x="311657" y="27559"/>
                </a:lnTo>
                <a:lnTo>
                  <a:pt x="287146" y="20954"/>
                </a:lnTo>
                <a:close/>
              </a:path>
              <a:path w="337185" h="1097280">
                <a:moveTo>
                  <a:pt x="287146" y="27559"/>
                </a:moveTo>
                <a:lnTo>
                  <a:pt x="292882" y="48590"/>
                </a:lnTo>
                <a:lnTo>
                  <a:pt x="308355" y="33274"/>
                </a:lnTo>
                <a:lnTo>
                  <a:pt x="287146" y="27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370576" y="1456944"/>
            <a:ext cx="827531" cy="124053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435727" y="1616075"/>
            <a:ext cx="584835" cy="995680"/>
          </a:xfrm>
          <a:custGeom>
            <a:avLst/>
            <a:gdLst/>
            <a:ahLst/>
            <a:cxnLst/>
            <a:rect l="l" t="t" r="r" b="b"/>
            <a:pathLst>
              <a:path w="584835" h="995680">
                <a:moveTo>
                  <a:pt x="558862" y="43525"/>
                </a:moveTo>
                <a:lnTo>
                  <a:pt x="536862" y="56076"/>
                </a:lnTo>
                <a:lnTo>
                  <a:pt x="0" y="982599"/>
                </a:lnTo>
                <a:lnTo>
                  <a:pt x="21971" y="995426"/>
                </a:lnTo>
                <a:lnTo>
                  <a:pt x="558934" y="68606"/>
                </a:lnTo>
                <a:lnTo>
                  <a:pt x="558862" y="43525"/>
                </a:lnTo>
                <a:close/>
              </a:path>
              <a:path w="584835" h="995680">
                <a:moveTo>
                  <a:pt x="584126" y="15366"/>
                </a:moveTo>
                <a:lnTo>
                  <a:pt x="560451" y="15366"/>
                </a:lnTo>
                <a:lnTo>
                  <a:pt x="582422" y="28066"/>
                </a:lnTo>
                <a:lnTo>
                  <a:pt x="558934" y="68606"/>
                </a:lnTo>
                <a:lnTo>
                  <a:pt x="559053" y="116966"/>
                </a:lnTo>
                <a:lnTo>
                  <a:pt x="564769" y="122682"/>
                </a:lnTo>
                <a:lnTo>
                  <a:pt x="578738" y="122682"/>
                </a:lnTo>
                <a:lnTo>
                  <a:pt x="584453" y="116966"/>
                </a:lnTo>
                <a:lnTo>
                  <a:pt x="584126" y="15366"/>
                </a:lnTo>
                <a:close/>
              </a:path>
              <a:path w="584835" h="995680">
                <a:moveTo>
                  <a:pt x="584073" y="0"/>
                </a:moveTo>
                <a:lnTo>
                  <a:pt x="482473" y="57785"/>
                </a:lnTo>
                <a:lnTo>
                  <a:pt x="480313" y="65532"/>
                </a:lnTo>
                <a:lnTo>
                  <a:pt x="487172" y="77724"/>
                </a:lnTo>
                <a:lnTo>
                  <a:pt x="495046" y="79883"/>
                </a:lnTo>
                <a:lnTo>
                  <a:pt x="536862" y="56076"/>
                </a:lnTo>
                <a:lnTo>
                  <a:pt x="560451" y="15366"/>
                </a:lnTo>
                <a:lnTo>
                  <a:pt x="584126" y="15366"/>
                </a:lnTo>
                <a:lnTo>
                  <a:pt x="584073" y="0"/>
                </a:lnTo>
                <a:close/>
              </a:path>
              <a:path w="584835" h="995680">
                <a:moveTo>
                  <a:pt x="571656" y="21844"/>
                </a:moveTo>
                <a:lnTo>
                  <a:pt x="558800" y="21844"/>
                </a:lnTo>
                <a:lnTo>
                  <a:pt x="577723" y="32765"/>
                </a:lnTo>
                <a:lnTo>
                  <a:pt x="558862" y="43525"/>
                </a:lnTo>
                <a:lnTo>
                  <a:pt x="558934" y="68606"/>
                </a:lnTo>
                <a:lnTo>
                  <a:pt x="582422" y="28066"/>
                </a:lnTo>
                <a:lnTo>
                  <a:pt x="571656" y="21844"/>
                </a:lnTo>
                <a:close/>
              </a:path>
              <a:path w="584835" h="995680">
                <a:moveTo>
                  <a:pt x="560451" y="15366"/>
                </a:moveTo>
                <a:lnTo>
                  <a:pt x="536862" y="56076"/>
                </a:lnTo>
                <a:lnTo>
                  <a:pt x="558862" y="43525"/>
                </a:lnTo>
                <a:lnTo>
                  <a:pt x="558800" y="21844"/>
                </a:lnTo>
                <a:lnTo>
                  <a:pt x="571656" y="21844"/>
                </a:lnTo>
                <a:lnTo>
                  <a:pt x="560451" y="15366"/>
                </a:lnTo>
                <a:close/>
              </a:path>
              <a:path w="584835" h="995680">
                <a:moveTo>
                  <a:pt x="558800" y="21844"/>
                </a:moveTo>
                <a:lnTo>
                  <a:pt x="558862" y="43525"/>
                </a:lnTo>
                <a:lnTo>
                  <a:pt x="577723" y="32765"/>
                </a:lnTo>
                <a:lnTo>
                  <a:pt x="558800" y="218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759196" y="1979676"/>
            <a:ext cx="1138427" cy="91897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824854" y="2138298"/>
            <a:ext cx="893444" cy="675640"/>
          </a:xfrm>
          <a:custGeom>
            <a:avLst/>
            <a:gdLst/>
            <a:ahLst/>
            <a:cxnLst/>
            <a:rect l="l" t="t" r="r" b="b"/>
            <a:pathLst>
              <a:path w="893445" h="675639">
                <a:moveTo>
                  <a:pt x="853147" y="30320"/>
                </a:moveTo>
                <a:lnTo>
                  <a:pt x="828111" y="33223"/>
                </a:lnTo>
                <a:lnTo>
                  <a:pt x="0" y="655065"/>
                </a:lnTo>
                <a:lnTo>
                  <a:pt x="15240" y="675386"/>
                </a:lnTo>
                <a:lnTo>
                  <a:pt x="843403" y="53504"/>
                </a:lnTo>
                <a:lnTo>
                  <a:pt x="853147" y="30320"/>
                </a:lnTo>
                <a:close/>
              </a:path>
              <a:path w="893445" h="675639">
                <a:moveTo>
                  <a:pt x="891359" y="4952"/>
                </a:moveTo>
                <a:lnTo>
                  <a:pt x="865759" y="4952"/>
                </a:lnTo>
                <a:lnTo>
                  <a:pt x="880999" y="25273"/>
                </a:lnTo>
                <a:lnTo>
                  <a:pt x="843403" y="53504"/>
                </a:lnTo>
                <a:lnTo>
                  <a:pt x="827404" y="91566"/>
                </a:lnTo>
                <a:lnTo>
                  <a:pt x="824611" y="98043"/>
                </a:lnTo>
                <a:lnTo>
                  <a:pt x="827659" y="105410"/>
                </a:lnTo>
                <a:lnTo>
                  <a:pt x="834136" y="108203"/>
                </a:lnTo>
                <a:lnTo>
                  <a:pt x="840613" y="110871"/>
                </a:lnTo>
                <a:lnTo>
                  <a:pt x="848105" y="107823"/>
                </a:lnTo>
                <a:lnTo>
                  <a:pt x="850773" y="101346"/>
                </a:lnTo>
                <a:lnTo>
                  <a:pt x="891359" y="4952"/>
                </a:lnTo>
                <a:close/>
              </a:path>
              <a:path w="893445" h="675639">
                <a:moveTo>
                  <a:pt x="869759" y="10287"/>
                </a:moveTo>
                <a:lnTo>
                  <a:pt x="861568" y="10287"/>
                </a:lnTo>
                <a:lnTo>
                  <a:pt x="874776" y="27812"/>
                </a:lnTo>
                <a:lnTo>
                  <a:pt x="853147" y="30320"/>
                </a:lnTo>
                <a:lnTo>
                  <a:pt x="843403" y="53504"/>
                </a:lnTo>
                <a:lnTo>
                  <a:pt x="880999" y="25273"/>
                </a:lnTo>
                <a:lnTo>
                  <a:pt x="869759" y="10287"/>
                </a:lnTo>
                <a:close/>
              </a:path>
              <a:path w="893445" h="675639">
                <a:moveTo>
                  <a:pt x="893445" y="0"/>
                </a:moveTo>
                <a:lnTo>
                  <a:pt x="784225" y="12700"/>
                </a:lnTo>
                <a:lnTo>
                  <a:pt x="777240" y="13588"/>
                </a:lnTo>
                <a:lnTo>
                  <a:pt x="772287" y="19938"/>
                </a:lnTo>
                <a:lnTo>
                  <a:pt x="773049" y="26797"/>
                </a:lnTo>
                <a:lnTo>
                  <a:pt x="773938" y="33781"/>
                </a:lnTo>
                <a:lnTo>
                  <a:pt x="780161" y="38862"/>
                </a:lnTo>
                <a:lnTo>
                  <a:pt x="787146" y="37973"/>
                </a:lnTo>
                <a:lnTo>
                  <a:pt x="828111" y="33223"/>
                </a:lnTo>
                <a:lnTo>
                  <a:pt x="865759" y="4952"/>
                </a:lnTo>
                <a:lnTo>
                  <a:pt x="891359" y="4952"/>
                </a:lnTo>
                <a:lnTo>
                  <a:pt x="893445" y="0"/>
                </a:lnTo>
                <a:close/>
              </a:path>
              <a:path w="893445" h="675639">
                <a:moveTo>
                  <a:pt x="865759" y="4952"/>
                </a:moveTo>
                <a:lnTo>
                  <a:pt x="828111" y="33223"/>
                </a:lnTo>
                <a:lnTo>
                  <a:pt x="853147" y="30320"/>
                </a:lnTo>
                <a:lnTo>
                  <a:pt x="861568" y="10287"/>
                </a:lnTo>
                <a:lnTo>
                  <a:pt x="869759" y="10287"/>
                </a:lnTo>
                <a:lnTo>
                  <a:pt x="865759" y="4952"/>
                </a:lnTo>
                <a:close/>
              </a:path>
              <a:path w="893445" h="675639">
                <a:moveTo>
                  <a:pt x="861568" y="10287"/>
                </a:moveTo>
                <a:lnTo>
                  <a:pt x="853147" y="30320"/>
                </a:lnTo>
                <a:lnTo>
                  <a:pt x="874776" y="27812"/>
                </a:lnTo>
                <a:lnTo>
                  <a:pt x="861568" y="10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951220" y="2644139"/>
            <a:ext cx="1374648" cy="60807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015990" y="2777235"/>
            <a:ext cx="1130935" cy="389255"/>
          </a:xfrm>
          <a:custGeom>
            <a:avLst/>
            <a:gdLst/>
            <a:ahLst/>
            <a:cxnLst/>
            <a:rect l="l" t="t" r="r" b="b"/>
            <a:pathLst>
              <a:path w="1130934" h="389255">
                <a:moveTo>
                  <a:pt x="1058283" y="35548"/>
                </a:moveTo>
                <a:lnTo>
                  <a:pt x="0" y="364998"/>
                </a:lnTo>
                <a:lnTo>
                  <a:pt x="7620" y="389254"/>
                </a:lnTo>
                <a:lnTo>
                  <a:pt x="1065824" y="59829"/>
                </a:lnTo>
                <a:lnTo>
                  <a:pt x="1082842" y="41215"/>
                </a:lnTo>
                <a:lnTo>
                  <a:pt x="1058283" y="35548"/>
                </a:lnTo>
                <a:close/>
              </a:path>
              <a:path w="1130934" h="389255">
                <a:moveTo>
                  <a:pt x="1110491" y="21589"/>
                </a:moveTo>
                <a:lnTo>
                  <a:pt x="1103121" y="21589"/>
                </a:lnTo>
                <a:lnTo>
                  <a:pt x="1110741" y="45847"/>
                </a:lnTo>
                <a:lnTo>
                  <a:pt x="1065824" y="59829"/>
                </a:lnTo>
                <a:lnTo>
                  <a:pt x="1037970" y="90297"/>
                </a:lnTo>
                <a:lnTo>
                  <a:pt x="1033271" y="95503"/>
                </a:lnTo>
                <a:lnTo>
                  <a:pt x="1033653" y="103504"/>
                </a:lnTo>
                <a:lnTo>
                  <a:pt x="1038860" y="108203"/>
                </a:lnTo>
                <a:lnTo>
                  <a:pt x="1043939" y="112902"/>
                </a:lnTo>
                <a:lnTo>
                  <a:pt x="1052067" y="112649"/>
                </a:lnTo>
                <a:lnTo>
                  <a:pt x="1056766" y="107441"/>
                </a:lnTo>
                <a:lnTo>
                  <a:pt x="1130935" y="26288"/>
                </a:lnTo>
                <a:lnTo>
                  <a:pt x="1110491" y="21589"/>
                </a:lnTo>
                <a:close/>
              </a:path>
              <a:path w="1130934" h="389255">
                <a:moveTo>
                  <a:pt x="1082842" y="41215"/>
                </a:moveTo>
                <a:lnTo>
                  <a:pt x="1065824" y="59829"/>
                </a:lnTo>
                <a:lnTo>
                  <a:pt x="1109926" y="46100"/>
                </a:lnTo>
                <a:lnTo>
                  <a:pt x="1104011" y="46100"/>
                </a:lnTo>
                <a:lnTo>
                  <a:pt x="1082842" y="41215"/>
                </a:lnTo>
                <a:close/>
              </a:path>
              <a:path w="1130934" h="389255">
                <a:moveTo>
                  <a:pt x="1097534" y="25146"/>
                </a:moveTo>
                <a:lnTo>
                  <a:pt x="1082842" y="41215"/>
                </a:lnTo>
                <a:lnTo>
                  <a:pt x="1104011" y="46100"/>
                </a:lnTo>
                <a:lnTo>
                  <a:pt x="1097534" y="25146"/>
                </a:lnTo>
                <a:close/>
              </a:path>
              <a:path w="1130934" h="389255">
                <a:moveTo>
                  <a:pt x="1104239" y="25146"/>
                </a:moveTo>
                <a:lnTo>
                  <a:pt x="1097534" y="25146"/>
                </a:lnTo>
                <a:lnTo>
                  <a:pt x="1104011" y="46100"/>
                </a:lnTo>
                <a:lnTo>
                  <a:pt x="1109926" y="46100"/>
                </a:lnTo>
                <a:lnTo>
                  <a:pt x="1110741" y="45847"/>
                </a:lnTo>
                <a:lnTo>
                  <a:pt x="1104239" y="25146"/>
                </a:lnTo>
                <a:close/>
              </a:path>
              <a:path w="1130934" h="389255">
                <a:moveTo>
                  <a:pt x="1103121" y="21589"/>
                </a:moveTo>
                <a:lnTo>
                  <a:pt x="1058283" y="35548"/>
                </a:lnTo>
                <a:lnTo>
                  <a:pt x="1082842" y="41215"/>
                </a:lnTo>
                <a:lnTo>
                  <a:pt x="1097534" y="25146"/>
                </a:lnTo>
                <a:lnTo>
                  <a:pt x="1104239" y="25146"/>
                </a:lnTo>
                <a:lnTo>
                  <a:pt x="1103121" y="21589"/>
                </a:lnTo>
                <a:close/>
              </a:path>
              <a:path w="1130934" h="389255">
                <a:moveTo>
                  <a:pt x="1017015" y="0"/>
                </a:moveTo>
                <a:lnTo>
                  <a:pt x="1010158" y="4317"/>
                </a:lnTo>
                <a:lnTo>
                  <a:pt x="1008634" y="11175"/>
                </a:lnTo>
                <a:lnTo>
                  <a:pt x="1006983" y="17906"/>
                </a:lnTo>
                <a:lnTo>
                  <a:pt x="1011301" y="24764"/>
                </a:lnTo>
                <a:lnTo>
                  <a:pt x="1058283" y="35548"/>
                </a:lnTo>
                <a:lnTo>
                  <a:pt x="1103121" y="21589"/>
                </a:lnTo>
                <a:lnTo>
                  <a:pt x="1110491" y="21589"/>
                </a:lnTo>
                <a:lnTo>
                  <a:pt x="1023746" y="1650"/>
                </a:lnTo>
                <a:lnTo>
                  <a:pt x="10170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952744" y="3377184"/>
            <a:ext cx="1516379" cy="35661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018910" y="3435350"/>
            <a:ext cx="1271270" cy="152400"/>
          </a:xfrm>
          <a:custGeom>
            <a:avLst/>
            <a:gdLst/>
            <a:ahLst/>
            <a:cxnLst/>
            <a:rect l="l" t="t" r="r" b="b"/>
            <a:pathLst>
              <a:path w="1271270" h="152400">
                <a:moveTo>
                  <a:pt x="1197954" y="107764"/>
                </a:moveTo>
                <a:lnTo>
                  <a:pt x="1154811" y="129159"/>
                </a:lnTo>
                <a:lnTo>
                  <a:pt x="1152270" y="136778"/>
                </a:lnTo>
                <a:lnTo>
                  <a:pt x="1155318" y="143001"/>
                </a:lnTo>
                <a:lnTo>
                  <a:pt x="1158493" y="149351"/>
                </a:lnTo>
                <a:lnTo>
                  <a:pt x="1166114" y="151891"/>
                </a:lnTo>
                <a:lnTo>
                  <a:pt x="1248817" y="110998"/>
                </a:lnTo>
                <a:lnTo>
                  <a:pt x="1244981" y="110998"/>
                </a:lnTo>
                <a:lnTo>
                  <a:pt x="1197954" y="107764"/>
                </a:lnTo>
                <a:close/>
              </a:path>
              <a:path w="1271270" h="152400">
                <a:moveTo>
                  <a:pt x="1220595" y="96553"/>
                </a:moveTo>
                <a:lnTo>
                  <a:pt x="1197954" y="107764"/>
                </a:lnTo>
                <a:lnTo>
                  <a:pt x="1244981" y="110998"/>
                </a:lnTo>
                <a:lnTo>
                  <a:pt x="1245121" y="108838"/>
                </a:lnTo>
                <a:lnTo>
                  <a:pt x="1238631" y="108838"/>
                </a:lnTo>
                <a:lnTo>
                  <a:pt x="1220595" y="96553"/>
                </a:lnTo>
                <a:close/>
              </a:path>
              <a:path w="1271270" h="152400">
                <a:moveTo>
                  <a:pt x="1174114" y="34289"/>
                </a:moveTo>
                <a:lnTo>
                  <a:pt x="1166240" y="35813"/>
                </a:lnTo>
                <a:lnTo>
                  <a:pt x="1162304" y="41528"/>
                </a:lnTo>
                <a:lnTo>
                  <a:pt x="1158366" y="47371"/>
                </a:lnTo>
                <a:lnTo>
                  <a:pt x="1159890" y="55245"/>
                </a:lnTo>
                <a:lnTo>
                  <a:pt x="1199783" y="82376"/>
                </a:lnTo>
                <a:lnTo>
                  <a:pt x="1246632" y="85598"/>
                </a:lnTo>
                <a:lnTo>
                  <a:pt x="1244981" y="110998"/>
                </a:lnTo>
                <a:lnTo>
                  <a:pt x="1248817" y="110998"/>
                </a:lnTo>
                <a:lnTo>
                  <a:pt x="1270889" y="100075"/>
                </a:lnTo>
                <a:lnTo>
                  <a:pt x="1174114" y="34289"/>
                </a:lnTo>
                <a:close/>
              </a:path>
              <a:path w="1271270" h="152400">
                <a:moveTo>
                  <a:pt x="1240155" y="86867"/>
                </a:moveTo>
                <a:lnTo>
                  <a:pt x="1220595" y="96553"/>
                </a:lnTo>
                <a:lnTo>
                  <a:pt x="1238631" y="108838"/>
                </a:lnTo>
                <a:lnTo>
                  <a:pt x="1240155" y="86867"/>
                </a:lnTo>
                <a:close/>
              </a:path>
              <a:path w="1271270" h="152400">
                <a:moveTo>
                  <a:pt x="1246549" y="86867"/>
                </a:moveTo>
                <a:lnTo>
                  <a:pt x="1240155" y="86867"/>
                </a:lnTo>
                <a:lnTo>
                  <a:pt x="1238631" y="108838"/>
                </a:lnTo>
                <a:lnTo>
                  <a:pt x="1245121" y="108838"/>
                </a:lnTo>
                <a:lnTo>
                  <a:pt x="1246549" y="86867"/>
                </a:lnTo>
                <a:close/>
              </a:path>
              <a:path w="1271270" h="152400">
                <a:moveTo>
                  <a:pt x="1777" y="0"/>
                </a:moveTo>
                <a:lnTo>
                  <a:pt x="0" y="25400"/>
                </a:lnTo>
                <a:lnTo>
                  <a:pt x="1197954" y="107764"/>
                </a:lnTo>
                <a:lnTo>
                  <a:pt x="1220595" y="96553"/>
                </a:lnTo>
                <a:lnTo>
                  <a:pt x="1199783" y="82376"/>
                </a:lnTo>
                <a:lnTo>
                  <a:pt x="1777" y="0"/>
                </a:lnTo>
                <a:close/>
              </a:path>
              <a:path w="1271270" h="152400">
                <a:moveTo>
                  <a:pt x="1199783" y="82376"/>
                </a:moveTo>
                <a:lnTo>
                  <a:pt x="1220595" y="96553"/>
                </a:lnTo>
                <a:lnTo>
                  <a:pt x="1240155" y="86867"/>
                </a:lnTo>
                <a:lnTo>
                  <a:pt x="1246549" y="86867"/>
                </a:lnTo>
                <a:lnTo>
                  <a:pt x="1246632" y="85598"/>
                </a:lnTo>
                <a:lnTo>
                  <a:pt x="1199783" y="823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762244" y="3700271"/>
            <a:ext cx="1499616" cy="73609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827903" y="3745738"/>
            <a:ext cx="1256030" cy="510540"/>
          </a:xfrm>
          <a:custGeom>
            <a:avLst/>
            <a:gdLst/>
            <a:ahLst/>
            <a:cxnLst/>
            <a:rect l="l" t="t" r="r" b="b"/>
            <a:pathLst>
              <a:path w="1256029" h="510539">
                <a:moveTo>
                  <a:pt x="1183595" y="477348"/>
                </a:moveTo>
                <a:lnTo>
                  <a:pt x="1136015" y="485139"/>
                </a:lnTo>
                <a:lnTo>
                  <a:pt x="1131316" y="491617"/>
                </a:lnTo>
                <a:lnTo>
                  <a:pt x="1133602" y="505460"/>
                </a:lnTo>
                <a:lnTo>
                  <a:pt x="1140078" y="510159"/>
                </a:lnTo>
                <a:lnTo>
                  <a:pt x="1238361" y="494156"/>
                </a:lnTo>
                <a:lnTo>
                  <a:pt x="1227454" y="494156"/>
                </a:lnTo>
                <a:lnTo>
                  <a:pt x="1183595" y="477348"/>
                </a:lnTo>
                <a:close/>
              </a:path>
              <a:path w="1256029" h="510539">
                <a:moveTo>
                  <a:pt x="1208501" y="473282"/>
                </a:moveTo>
                <a:lnTo>
                  <a:pt x="1183595" y="477348"/>
                </a:lnTo>
                <a:lnTo>
                  <a:pt x="1227454" y="494156"/>
                </a:lnTo>
                <a:lnTo>
                  <a:pt x="1228970" y="490219"/>
                </a:lnTo>
                <a:lnTo>
                  <a:pt x="1222121" y="490219"/>
                </a:lnTo>
                <a:lnTo>
                  <a:pt x="1208501" y="473282"/>
                </a:lnTo>
                <a:close/>
              </a:path>
              <a:path w="1256029" h="510539">
                <a:moveTo>
                  <a:pt x="1174369" y="399288"/>
                </a:moveTo>
                <a:lnTo>
                  <a:pt x="1168780" y="403606"/>
                </a:lnTo>
                <a:lnTo>
                  <a:pt x="1163320" y="408050"/>
                </a:lnTo>
                <a:lnTo>
                  <a:pt x="1162557" y="416051"/>
                </a:lnTo>
                <a:lnTo>
                  <a:pt x="1166876" y="421513"/>
                </a:lnTo>
                <a:lnTo>
                  <a:pt x="1192647" y="453563"/>
                </a:lnTo>
                <a:lnTo>
                  <a:pt x="1236599" y="470407"/>
                </a:lnTo>
                <a:lnTo>
                  <a:pt x="1227454" y="494156"/>
                </a:lnTo>
                <a:lnTo>
                  <a:pt x="1238361" y="494156"/>
                </a:lnTo>
                <a:lnTo>
                  <a:pt x="1255522" y="491363"/>
                </a:lnTo>
                <a:lnTo>
                  <a:pt x="1186688" y="405511"/>
                </a:lnTo>
                <a:lnTo>
                  <a:pt x="1182243" y="400050"/>
                </a:lnTo>
                <a:lnTo>
                  <a:pt x="1174369" y="399288"/>
                </a:lnTo>
                <a:close/>
              </a:path>
              <a:path w="1256029" h="510539">
                <a:moveTo>
                  <a:pt x="1229995" y="469773"/>
                </a:moveTo>
                <a:lnTo>
                  <a:pt x="1208501" y="473282"/>
                </a:lnTo>
                <a:lnTo>
                  <a:pt x="1222121" y="490219"/>
                </a:lnTo>
                <a:lnTo>
                  <a:pt x="1229995" y="469773"/>
                </a:lnTo>
                <a:close/>
              </a:path>
              <a:path w="1256029" h="510539">
                <a:moveTo>
                  <a:pt x="1234942" y="469773"/>
                </a:moveTo>
                <a:lnTo>
                  <a:pt x="1229995" y="469773"/>
                </a:lnTo>
                <a:lnTo>
                  <a:pt x="1222121" y="490219"/>
                </a:lnTo>
                <a:lnTo>
                  <a:pt x="1228970" y="490219"/>
                </a:lnTo>
                <a:lnTo>
                  <a:pt x="1236599" y="470407"/>
                </a:lnTo>
                <a:lnTo>
                  <a:pt x="1234942" y="469773"/>
                </a:lnTo>
                <a:close/>
              </a:path>
              <a:path w="1256029" h="510539">
                <a:moveTo>
                  <a:pt x="9144" y="0"/>
                </a:moveTo>
                <a:lnTo>
                  <a:pt x="0" y="23749"/>
                </a:lnTo>
                <a:lnTo>
                  <a:pt x="1183595" y="477348"/>
                </a:lnTo>
                <a:lnTo>
                  <a:pt x="1208501" y="473282"/>
                </a:lnTo>
                <a:lnTo>
                  <a:pt x="1192647" y="453563"/>
                </a:lnTo>
                <a:lnTo>
                  <a:pt x="9144" y="0"/>
                </a:lnTo>
                <a:close/>
              </a:path>
              <a:path w="1256029" h="510539">
                <a:moveTo>
                  <a:pt x="1192647" y="453563"/>
                </a:moveTo>
                <a:lnTo>
                  <a:pt x="1208501" y="473282"/>
                </a:lnTo>
                <a:lnTo>
                  <a:pt x="1229995" y="469773"/>
                </a:lnTo>
                <a:lnTo>
                  <a:pt x="1234942" y="469773"/>
                </a:lnTo>
                <a:lnTo>
                  <a:pt x="1192647" y="4535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756659" y="1216152"/>
            <a:ext cx="551688" cy="147675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901694" y="1374775"/>
            <a:ext cx="341630" cy="1233805"/>
          </a:xfrm>
          <a:custGeom>
            <a:avLst/>
            <a:gdLst/>
            <a:ahLst/>
            <a:cxnLst/>
            <a:rect l="l" t="t" r="r" b="b"/>
            <a:pathLst>
              <a:path w="341629" h="1233805">
                <a:moveTo>
                  <a:pt x="45405" y="48952"/>
                </a:moveTo>
                <a:lnTo>
                  <a:pt x="38140" y="73104"/>
                </a:lnTo>
                <a:lnTo>
                  <a:pt x="316610" y="1233297"/>
                </a:lnTo>
                <a:lnTo>
                  <a:pt x="341375" y="1227327"/>
                </a:lnTo>
                <a:lnTo>
                  <a:pt x="62919" y="67194"/>
                </a:lnTo>
                <a:lnTo>
                  <a:pt x="45405" y="48952"/>
                </a:lnTo>
                <a:close/>
              </a:path>
              <a:path w="341629" h="1233805">
                <a:moveTo>
                  <a:pt x="33654" y="0"/>
                </a:moveTo>
                <a:lnTo>
                  <a:pt x="0" y="112013"/>
                </a:lnTo>
                <a:lnTo>
                  <a:pt x="3809" y="118999"/>
                </a:lnTo>
                <a:lnTo>
                  <a:pt x="17144" y="123062"/>
                </a:lnTo>
                <a:lnTo>
                  <a:pt x="24256" y="119252"/>
                </a:lnTo>
                <a:lnTo>
                  <a:pt x="38140" y="73104"/>
                </a:lnTo>
                <a:lnTo>
                  <a:pt x="27177" y="27432"/>
                </a:lnTo>
                <a:lnTo>
                  <a:pt x="51942" y="21462"/>
                </a:lnTo>
                <a:lnTo>
                  <a:pt x="54225" y="21462"/>
                </a:lnTo>
                <a:lnTo>
                  <a:pt x="33654" y="0"/>
                </a:lnTo>
                <a:close/>
              </a:path>
              <a:path w="341629" h="1233805">
                <a:moveTo>
                  <a:pt x="54225" y="21462"/>
                </a:moveTo>
                <a:lnTo>
                  <a:pt x="51942" y="21462"/>
                </a:lnTo>
                <a:lnTo>
                  <a:pt x="62919" y="67194"/>
                </a:lnTo>
                <a:lnTo>
                  <a:pt x="91439" y="96900"/>
                </a:lnTo>
                <a:lnTo>
                  <a:pt x="96265" y="101980"/>
                </a:lnTo>
                <a:lnTo>
                  <a:pt x="104266" y="102235"/>
                </a:lnTo>
                <a:lnTo>
                  <a:pt x="109346" y="97409"/>
                </a:lnTo>
                <a:lnTo>
                  <a:pt x="114426" y="92455"/>
                </a:lnTo>
                <a:lnTo>
                  <a:pt x="114553" y="84454"/>
                </a:lnTo>
                <a:lnTo>
                  <a:pt x="54225" y="21462"/>
                </a:lnTo>
                <a:close/>
              </a:path>
              <a:path w="341629" h="1233805">
                <a:moveTo>
                  <a:pt x="51942" y="21462"/>
                </a:moveTo>
                <a:lnTo>
                  <a:pt x="27177" y="27432"/>
                </a:lnTo>
                <a:lnTo>
                  <a:pt x="38140" y="73104"/>
                </a:lnTo>
                <a:lnTo>
                  <a:pt x="45405" y="48952"/>
                </a:lnTo>
                <a:lnTo>
                  <a:pt x="30352" y="33274"/>
                </a:lnTo>
                <a:lnTo>
                  <a:pt x="51688" y="28066"/>
                </a:lnTo>
                <a:lnTo>
                  <a:pt x="53528" y="28066"/>
                </a:lnTo>
                <a:lnTo>
                  <a:pt x="51942" y="21462"/>
                </a:lnTo>
                <a:close/>
              </a:path>
              <a:path w="341629" h="1233805">
                <a:moveTo>
                  <a:pt x="53528" y="28066"/>
                </a:moveTo>
                <a:lnTo>
                  <a:pt x="51688" y="28066"/>
                </a:lnTo>
                <a:lnTo>
                  <a:pt x="45405" y="48952"/>
                </a:lnTo>
                <a:lnTo>
                  <a:pt x="62919" y="67194"/>
                </a:lnTo>
                <a:lnTo>
                  <a:pt x="53528" y="28066"/>
                </a:lnTo>
                <a:close/>
              </a:path>
              <a:path w="341629" h="1233805">
                <a:moveTo>
                  <a:pt x="51688" y="28066"/>
                </a:moveTo>
                <a:lnTo>
                  <a:pt x="30352" y="33274"/>
                </a:lnTo>
                <a:lnTo>
                  <a:pt x="45405" y="48952"/>
                </a:lnTo>
                <a:lnTo>
                  <a:pt x="51688" y="280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802635" y="1595627"/>
            <a:ext cx="1083564" cy="120700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981325" y="1754123"/>
            <a:ext cx="840105" cy="962660"/>
          </a:xfrm>
          <a:custGeom>
            <a:avLst/>
            <a:gdLst/>
            <a:ahLst/>
            <a:cxnLst/>
            <a:rect l="l" t="t" r="r" b="b"/>
            <a:pathLst>
              <a:path w="840104" h="962660">
                <a:moveTo>
                  <a:pt x="33033" y="38061"/>
                </a:moveTo>
                <a:lnTo>
                  <a:pt x="37741" y="62796"/>
                </a:lnTo>
                <a:lnTo>
                  <a:pt x="820674" y="962533"/>
                </a:lnTo>
                <a:lnTo>
                  <a:pt x="839851" y="945768"/>
                </a:lnTo>
                <a:lnTo>
                  <a:pt x="56875" y="46104"/>
                </a:lnTo>
                <a:lnTo>
                  <a:pt x="33033" y="38061"/>
                </a:lnTo>
                <a:close/>
              </a:path>
              <a:path w="840104" h="962660">
                <a:moveTo>
                  <a:pt x="0" y="0"/>
                </a:moveTo>
                <a:lnTo>
                  <a:pt x="20574" y="108076"/>
                </a:lnTo>
                <a:lnTo>
                  <a:pt x="21843" y="114935"/>
                </a:lnTo>
                <a:lnTo>
                  <a:pt x="28448" y="119506"/>
                </a:lnTo>
                <a:lnTo>
                  <a:pt x="35432" y="118110"/>
                </a:lnTo>
                <a:lnTo>
                  <a:pt x="42291" y="116839"/>
                </a:lnTo>
                <a:lnTo>
                  <a:pt x="46736" y="110236"/>
                </a:lnTo>
                <a:lnTo>
                  <a:pt x="45466" y="103377"/>
                </a:lnTo>
                <a:lnTo>
                  <a:pt x="37741" y="62796"/>
                </a:lnTo>
                <a:lnTo>
                  <a:pt x="6857" y="27304"/>
                </a:lnTo>
                <a:lnTo>
                  <a:pt x="26035" y="10667"/>
                </a:lnTo>
                <a:lnTo>
                  <a:pt x="31466" y="10667"/>
                </a:lnTo>
                <a:lnTo>
                  <a:pt x="0" y="0"/>
                </a:lnTo>
                <a:close/>
              </a:path>
              <a:path w="840104" h="962660">
                <a:moveTo>
                  <a:pt x="26035" y="10667"/>
                </a:moveTo>
                <a:lnTo>
                  <a:pt x="6857" y="27304"/>
                </a:lnTo>
                <a:lnTo>
                  <a:pt x="37741" y="62796"/>
                </a:lnTo>
                <a:lnTo>
                  <a:pt x="33033" y="38061"/>
                </a:lnTo>
                <a:lnTo>
                  <a:pt x="12445" y="31114"/>
                </a:lnTo>
                <a:lnTo>
                  <a:pt x="28956" y="16637"/>
                </a:lnTo>
                <a:lnTo>
                  <a:pt x="31229" y="16637"/>
                </a:lnTo>
                <a:lnTo>
                  <a:pt x="26035" y="10667"/>
                </a:lnTo>
                <a:close/>
              </a:path>
              <a:path w="840104" h="962660">
                <a:moveTo>
                  <a:pt x="31466" y="10667"/>
                </a:moveTo>
                <a:lnTo>
                  <a:pt x="26035" y="10667"/>
                </a:lnTo>
                <a:lnTo>
                  <a:pt x="56875" y="46104"/>
                </a:lnTo>
                <a:lnTo>
                  <a:pt x="102616" y="61595"/>
                </a:lnTo>
                <a:lnTo>
                  <a:pt x="109855" y="58038"/>
                </a:lnTo>
                <a:lnTo>
                  <a:pt x="112141" y="51435"/>
                </a:lnTo>
                <a:lnTo>
                  <a:pt x="114300" y="44703"/>
                </a:lnTo>
                <a:lnTo>
                  <a:pt x="110743" y="37591"/>
                </a:lnTo>
                <a:lnTo>
                  <a:pt x="31466" y="10667"/>
                </a:lnTo>
                <a:close/>
              </a:path>
              <a:path w="840104" h="962660">
                <a:moveTo>
                  <a:pt x="31229" y="16637"/>
                </a:moveTo>
                <a:lnTo>
                  <a:pt x="28956" y="16637"/>
                </a:lnTo>
                <a:lnTo>
                  <a:pt x="33033" y="38061"/>
                </a:lnTo>
                <a:lnTo>
                  <a:pt x="56875" y="46104"/>
                </a:lnTo>
                <a:lnTo>
                  <a:pt x="31229" y="16637"/>
                </a:lnTo>
                <a:close/>
              </a:path>
              <a:path w="840104" h="962660">
                <a:moveTo>
                  <a:pt x="28956" y="16637"/>
                </a:moveTo>
                <a:lnTo>
                  <a:pt x="12445" y="31114"/>
                </a:lnTo>
                <a:lnTo>
                  <a:pt x="33033" y="38061"/>
                </a:lnTo>
                <a:lnTo>
                  <a:pt x="28956" y="166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93035" y="2129027"/>
            <a:ext cx="1272539" cy="92049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371725" y="2287523"/>
            <a:ext cx="1028065" cy="676275"/>
          </a:xfrm>
          <a:custGeom>
            <a:avLst/>
            <a:gdLst/>
            <a:ahLst/>
            <a:cxnLst/>
            <a:rect l="l" t="t" r="r" b="b"/>
            <a:pathLst>
              <a:path w="1028064" h="676275">
                <a:moveTo>
                  <a:pt x="42122" y="27509"/>
                </a:moveTo>
                <a:lnTo>
                  <a:pt x="53430" y="50016"/>
                </a:lnTo>
                <a:lnTo>
                  <a:pt x="1013840" y="675893"/>
                </a:lnTo>
                <a:lnTo>
                  <a:pt x="1027684" y="654558"/>
                </a:lnTo>
                <a:lnTo>
                  <a:pt x="67231" y="28775"/>
                </a:lnTo>
                <a:lnTo>
                  <a:pt x="42122" y="27509"/>
                </a:lnTo>
                <a:close/>
              </a:path>
              <a:path w="1028064" h="676275">
                <a:moveTo>
                  <a:pt x="0" y="0"/>
                </a:moveTo>
                <a:lnTo>
                  <a:pt x="52450" y="104648"/>
                </a:lnTo>
                <a:lnTo>
                  <a:pt x="60070" y="107187"/>
                </a:lnTo>
                <a:lnTo>
                  <a:pt x="66293" y="104012"/>
                </a:lnTo>
                <a:lnTo>
                  <a:pt x="72643" y="100837"/>
                </a:lnTo>
                <a:lnTo>
                  <a:pt x="75183" y="93217"/>
                </a:lnTo>
                <a:lnTo>
                  <a:pt x="72008" y="86995"/>
                </a:lnTo>
                <a:lnTo>
                  <a:pt x="53430" y="50016"/>
                </a:lnTo>
                <a:lnTo>
                  <a:pt x="14097" y="24384"/>
                </a:lnTo>
                <a:lnTo>
                  <a:pt x="27939" y="3175"/>
                </a:lnTo>
                <a:lnTo>
                  <a:pt x="63869" y="3175"/>
                </a:lnTo>
                <a:lnTo>
                  <a:pt x="0" y="0"/>
                </a:lnTo>
                <a:close/>
              </a:path>
              <a:path w="1028064" h="676275">
                <a:moveTo>
                  <a:pt x="27939" y="3175"/>
                </a:moveTo>
                <a:lnTo>
                  <a:pt x="14097" y="24384"/>
                </a:lnTo>
                <a:lnTo>
                  <a:pt x="53430" y="50016"/>
                </a:lnTo>
                <a:lnTo>
                  <a:pt x="42122" y="27509"/>
                </a:lnTo>
                <a:lnTo>
                  <a:pt x="20447" y="26415"/>
                </a:lnTo>
                <a:lnTo>
                  <a:pt x="32385" y="8127"/>
                </a:lnTo>
                <a:lnTo>
                  <a:pt x="35541" y="8127"/>
                </a:lnTo>
                <a:lnTo>
                  <a:pt x="27939" y="3175"/>
                </a:lnTo>
                <a:close/>
              </a:path>
              <a:path w="1028064" h="676275">
                <a:moveTo>
                  <a:pt x="63869" y="3175"/>
                </a:moveTo>
                <a:lnTo>
                  <a:pt x="27939" y="3175"/>
                </a:lnTo>
                <a:lnTo>
                  <a:pt x="67231" y="28775"/>
                </a:lnTo>
                <a:lnTo>
                  <a:pt x="115569" y="31241"/>
                </a:lnTo>
                <a:lnTo>
                  <a:pt x="121538" y="25780"/>
                </a:lnTo>
                <a:lnTo>
                  <a:pt x="121919" y="18796"/>
                </a:lnTo>
                <a:lnTo>
                  <a:pt x="122174" y="11811"/>
                </a:lnTo>
                <a:lnTo>
                  <a:pt x="116839" y="5841"/>
                </a:lnTo>
                <a:lnTo>
                  <a:pt x="63869" y="3175"/>
                </a:lnTo>
                <a:close/>
              </a:path>
              <a:path w="1028064" h="676275">
                <a:moveTo>
                  <a:pt x="35541" y="8127"/>
                </a:moveTo>
                <a:lnTo>
                  <a:pt x="32385" y="8127"/>
                </a:lnTo>
                <a:lnTo>
                  <a:pt x="42122" y="27509"/>
                </a:lnTo>
                <a:lnTo>
                  <a:pt x="67231" y="28775"/>
                </a:lnTo>
                <a:lnTo>
                  <a:pt x="35541" y="8127"/>
                </a:lnTo>
                <a:close/>
              </a:path>
              <a:path w="1028064" h="676275">
                <a:moveTo>
                  <a:pt x="32385" y="8127"/>
                </a:moveTo>
                <a:lnTo>
                  <a:pt x="20447" y="26415"/>
                </a:lnTo>
                <a:lnTo>
                  <a:pt x="42122" y="27509"/>
                </a:lnTo>
                <a:lnTo>
                  <a:pt x="32385" y="81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805939" y="2793492"/>
            <a:ext cx="1432560" cy="60655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984375" y="2924810"/>
            <a:ext cx="1188085" cy="389890"/>
          </a:xfrm>
          <a:custGeom>
            <a:avLst/>
            <a:gdLst/>
            <a:ahLst/>
            <a:cxnLst/>
            <a:rect l="l" t="t" r="r" b="b"/>
            <a:pathLst>
              <a:path w="1188085" h="389889">
                <a:moveTo>
                  <a:pt x="72744" y="36148"/>
                </a:moveTo>
                <a:lnTo>
                  <a:pt x="48331" y="42160"/>
                </a:lnTo>
                <a:lnTo>
                  <a:pt x="65606" y="60524"/>
                </a:lnTo>
                <a:lnTo>
                  <a:pt x="1180719" y="389381"/>
                </a:lnTo>
                <a:lnTo>
                  <a:pt x="1187831" y="364998"/>
                </a:lnTo>
                <a:lnTo>
                  <a:pt x="72744" y="36148"/>
                </a:lnTo>
                <a:close/>
              </a:path>
              <a:path w="1188085" h="389889">
                <a:moveTo>
                  <a:pt x="113537" y="0"/>
                </a:moveTo>
                <a:lnTo>
                  <a:pt x="0" y="27939"/>
                </a:lnTo>
                <a:lnTo>
                  <a:pt x="80263" y="113029"/>
                </a:lnTo>
                <a:lnTo>
                  <a:pt x="88264" y="113284"/>
                </a:lnTo>
                <a:lnTo>
                  <a:pt x="98425" y="103631"/>
                </a:lnTo>
                <a:lnTo>
                  <a:pt x="98679" y="95630"/>
                </a:lnTo>
                <a:lnTo>
                  <a:pt x="93852" y="90550"/>
                </a:lnTo>
                <a:lnTo>
                  <a:pt x="65606" y="60524"/>
                </a:lnTo>
                <a:lnTo>
                  <a:pt x="20574" y="47243"/>
                </a:lnTo>
                <a:lnTo>
                  <a:pt x="27686" y="22860"/>
                </a:lnTo>
                <a:lnTo>
                  <a:pt x="120720" y="22860"/>
                </a:lnTo>
                <a:lnTo>
                  <a:pt x="123825" y="17779"/>
                </a:lnTo>
                <a:lnTo>
                  <a:pt x="122174" y="10922"/>
                </a:lnTo>
                <a:lnTo>
                  <a:pt x="120395" y="4063"/>
                </a:lnTo>
                <a:lnTo>
                  <a:pt x="113537" y="0"/>
                </a:lnTo>
                <a:close/>
              </a:path>
              <a:path w="1188085" h="389889">
                <a:moveTo>
                  <a:pt x="27686" y="22860"/>
                </a:moveTo>
                <a:lnTo>
                  <a:pt x="20574" y="47243"/>
                </a:lnTo>
                <a:lnTo>
                  <a:pt x="65606" y="60524"/>
                </a:lnTo>
                <a:lnTo>
                  <a:pt x="53233" y="47370"/>
                </a:lnTo>
                <a:lnTo>
                  <a:pt x="27177" y="47370"/>
                </a:lnTo>
                <a:lnTo>
                  <a:pt x="33400" y="26288"/>
                </a:lnTo>
                <a:lnTo>
                  <a:pt x="39313" y="26288"/>
                </a:lnTo>
                <a:lnTo>
                  <a:pt x="27686" y="22860"/>
                </a:lnTo>
                <a:close/>
              </a:path>
              <a:path w="1188085" h="389889">
                <a:moveTo>
                  <a:pt x="33400" y="26288"/>
                </a:moveTo>
                <a:lnTo>
                  <a:pt x="27177" y="47370"/>
                </a:lnTo>
                <a:lnTo>
                  <a:pt x="48331" y="42160"/>
                </a:lnTo>
                <a:lnTo>
                  <a:pt x="33400" y="26288"/>
                </a:lnTo>
                <a:close/>
              </a:path>
              <a:path w="1188085" h="389889">
                <a:moveTo>
                  <a:pt x="48331" y="42160"/>
                </a:moveTo>
                <a:lnTo>
                  <a:pt x="27177" y="47370"/>
                </a:lnTo>
                <a:lnTo>
                  <a:pt x="53233" y="47370"/>
                </a:lnTo>
                <a:lnTo>
                  <a:pt x="48331" y="42160"/>
                </a:lnTo>
                <a:close/>
              </a:path>
              <a:path w="1188085" h="389889">
                <a:moveTo>
                  <a:pt x="39313" y="26288"/>
                </a:moveTo>
                <a:lnTo>
                  <a:pt x="33400" y="26288"/>
                </a:lnTo>
                <a:lnTo>
                  <a:pt x="48331" y="42160"/>
                </a:lnTo>
                <a:lnTo>
                  <a:pt x="72744" y="36148"/>
                </a:lnTo>
                <a:lnTo>
                  <a:pt x="39313" y="26288"/>
                </a:lnTo>
                <a:close/>
              </a:path>
              <a:path w="1188085" h="389889">
                <a:moveTo>
                  <a:pt x="120720" y="22860"/>
                </a:moveTo>
                <a:lnTo>
                  <a:pt x="27686" y="22860"/>
                </a:lnTo>
                <a:lnTo>
                  <a:pt x="72744" y="36148"/>
                </a:lnTo>
                <a:lnTo>
                  <a:pt x="119633" y="24637"/>
                </a:lnTo>
                <a:lnTo>
                  <a:pt x="120720" y="22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749551" y="3477767"/>
            <a:ext cx="1434084" cy="37947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928748" y="3522726"/>
            <a:ext cx="1189355" cy="184785"/>
          </a:xfrm>
          <a:custGeom>
            <a:avLst/>
            <a:gdLst/>
            <a:ahLst/>
            <a:cxnLst/>
            <a:rect l="l" t="t" r="r" b="b"/>
            <a:pathLst>
              <a:path w="1189355" h="184785">
                <a:moveTo>
                  <a:pt x="94361" y="67310"/>
                </a:moveTo>
                <a:lnTo>
                  <a:pt x="88773" y="71500"/>
                </a:lnTo>
                <a:lnTo>
                  <a:pt x="0" y="136525"/>
                </a:lnTo>
                <a:lnTo>
                  <a:pt x="106680" y="184657"/>
                </a:lnTo>
                <a:lnTo>
                  <a:pt x="114173" y="181737"/>
                </a:lnTo>
                <a:lnTo>
                  <a:pt x="117093" y="175387"/>
                </a:lnTo>
                <a:lnTo>
                  <a:pt x="119887" y="169037"/>
                </a:lnTo>
                <a:lnTo>
                  <a:pt x="117093" y="161417"/>
                </a:lnTo>
                <a:lnTo>
                  <a:pt x="110743" y="158623"/>
                </a:lnTo>
                <a:lnTo>
                  <a:pt x="83759" y="146431"/>
                </a:lnTo>
                <a:lnTo>
                  <a:pt x="26415" y="146431"/>
                </a:lnTo>
                <a:lnTo>
                  <a:pt x="23749" y="121285"/>
                </a:lnTo>
                <a:lnTo>
                  <a:pt x="70421" y="116415"/>
                </a:lnTo>
                <a:lnTo>
                  <a:pt x="103758" y="91948"/>
                </a:lnTo>
                <a:lnTo>
                  <a:pt x="109474" y="87884"/>
                </a:lnTo>
                <a:lnTo>
                  <a:pt x="110617" y="79883"/>
                </a:lnTo>
                <a:lnTo>
                  <a:pt x="106552" y="74295"/>
                </a:lnTo>
                <a:lnTo>
                  <a:pt x="102362" y="68579"/>
                </a:lnTo>
                <a:lnTo>
                  <a:pt x="94361" y="67310"/>
                </a:lnTo>
                <a:close/>
              </a:path>
              <a:path w="1189355" h="184785">
                <a:moveTo>
                  <a:pt x="70421" y="116415"/>
                </a:moveTo>
                <a:lnTo>
                  <a:pt x="23749" y="121285"/>
                </a:lnTo>
                <a:lnTo>
                  <a:pt x="26415" y="146431"/>
                </a:lnTo>
                <a:lnTo>
                  <a:pt x="48348" y="144144"/>
                </a:lnTo>
                <a:lnTo>
                  <a:pt x="32638" y="144144"/>
                </a:lnTo>
                <a:lnTo>
                  <a:pt x="30352" y="122300"/>
                </a:lnTo>
                <a:lnTo>
                  <a:pt x="62402" y="122300"/>
                </a:lnTo>
                <a:lnTo>
                  <a:pt x="70421" y="116415"/>
                </a:lnTo>
                <a:close/>
              </a:path>
              <a:path w="1189355" h="184785">
                <a:moveTo>
                  <a:pt x="73010" y="141574"/>
                </a:moveTo>
                <a:lnTo>
                  <a:pt x="26415" y="146431"/>
                </a:lnTo>
                <a:lnTo>
                  <a:pt x="83759" y="146431"/>
                </a:lnTo>
                <a:lnTo>
                  <a:pt x="73010" y="141574"/>
                </a:lnTo>
                <a:close/>
              </a:path>
              <a:path w="1189355" h="184785">
                <a:moveTo>
                  <a:pt x="30352" y="122300"/>
                </a:moveTo>
                <a:lnTo>
                  <a:pt x="32638" y="144144"/>
                </a:lnTo>
                <a:lnTo>
                  <a:pt x="50190" y="131263"/>
                </a:lnTo>
                <a:lnTo>
                  <a:pt x="30352" y="122300"/>
                </a:lnTo>
                <a:close/>
              </a:path>
              <a:path w="1189355" h="184785">
                <a:moveTo>
                  <a:pt x="50190" y="131263"/>
                </a:moveTo>
                <a:lnTo>
                  <a:pt x="32638" y="144144"/>
                </a:lnTo>
                <a:lnTo>
                  <a:pt x="48348" y="144144"/>
                </a:lnTo>
                <a:lnTo>
                  <a:pt x="73010" y="141574"/>
                </a:lnTo>
                <a:lnTo>
                  <a:pt x="50190" y="131263"/>
                </a:lnTo>
                <a:close/>
              </a:path>
              <a:path w="1189355" h="184785">
                <a:moveTo>
                  <a:pt x="1186180" y="0"/>
                </a:moveTo>
                <a:lnTo>
                  <a:pt x="70421" y="116415"/>
                </a:lnTo>
                <a:lnTo>
                  <a:pt x="50190" y="131263"/>
                </a:lnTo>
                <a:lnTo>
                  <a:pt x="73010" y="141574"/>
                </a:lnTo>
                <a:lnTo>
                  <a:pt x="1188846" y="25273"/>
                </a:lnTo>
                <a:lnTo>
                  <a:pt x="1186180" y="0"/>
                </a:lnTo>
                <a:close/>
              </a:path>
              <a:path w="1189355" h="184785">
                <a:moveTo>
                  <a:pt x="62402" y="122300"/>
                </a:moveTo>
                <a:lnTo>
                  <a:pt x="30352" y="122300"/>
                </a:lnTo>
                <a:lnTo>
                  <a:pt x="50190" y="131263"/>
                </a:lnTo>
                <a:lnTo>
                  <a:pt x="62402" y="122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014727" y="3805428"/>
            <a:ext cx="1350264" cy="74371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193925" y="3850766"/>
            <a:ext cx="1105535" cy="512445"/>
          </a:xfrm>
          <a:custGeom>
            <a:avLst/>
            <a:gdLst/>
            <a:ahLst/>
            <a:cxnLst/>
            <a:rect l="l" t="t" r="r" b="b"/>
            <a:pathLst>
              <a:path w="1105535" h="512445">
                <a:moveTo>
                  <a:pt x="76454" y="402843"/>
                </a:moveTo>
                <a:lnTo>
                  <a:pt x="68452" y="404113"/>
                </a:lnTo>
                <a:lnTo>
                  <a:pt x="64388" y="409828"/>
                </a:lnTo>
                <a:lnTo>
                  <a:pt x="0" y="498982"/>
                </a:lnTo>
                <a:lnTo>
                  <a:pt x="116205" y="511936"/>
                </a:lnTo>
                <a:lnTo>
                  <a:pt x="122555" y="506983"/>
                </a:lnTo>
                <a:lnTo>
                  <a:pt x="123275" y="500379"/>
                </a:lnTo>
                <a:lnTo>
                  <a:pt x="28193" y="500379"/>
                </a:lnTo>
                <a:lnTo>
                  <a:pt x="17780" y="477138"/>
                </a:lnTo>
                <a:lnTo>
                  <a:pt x="60830" y="458070"/>
                </a:lnTo>
                <a:lnTo>
                  <a:pt x="89026" y="419099"/>
                </a:lnTo>
                <a:lnTo>
                  <a:pt x="87756" y="411098"/>
                </a:lnTo>
                <a:lnTo>
                  <a:pt x="82042" y="407034"/>
                </a:lnTo>
                <a:lnTo>
                  <a:pt x="76454" y="402843"/>
                </a:lnTo>
                <a:close/>
              </a:path>
              <a:path w="1105535" h="512445">
                <a:moveTo>
                  <a:pt x="60830" y="458070"/>
                </a:moveTo>
                <a:lnTo>
                  <a:pt x="17780" y="477138"/>
                </a:lnTo>
                <a:lnTo>
                  <a:pt x="28193" y="500379"/>
                </a:lnTo>
                <a:lnTo>
                  <a:pt x="37654" y="496188"/>
                </a:lnTo>
                <a:lnTo>
                  <a:pt x="33274" y="496188"/>
                </a:lnTo>
                <a:lnTo>
                  <a:pt x="24383" y="476122"/>
                </a:lnTo>
                <a:lnTo>
                  <a:pt x="47779" y="476122"/>
                </a:lnTo>
                <a:lnTo>
                  <a:pt x="60830" y="458070"/>
                </a:lnTo>
                <a:close/>
              </a:path>
              <a:path w="1105535" h="512445">
                <a:moveTo>
                  <a:pt x="71166" y="481343"/>
                </a:moveTo>
                <a:lnTo>
                  <a:pt x="28193" y="500379"/>
                </a:lnTo>
                <a:lnTo>
                  <a:pt x="123275" y="500379"/>
                </a:lnTo>
                <a:lnTo>
                  <a:pt x="124079" y="493013"/>
                </a:lnTo>
                <a:lnTo>
                  <a:pt x="118999" y="486790"/>
                </a:lnTo>
                <a:lnTo>
                  <a:pt x="112013" y="485901"/>
                </a:lnTo>
                <a:lnTo>
                  <a:pt x="71166" y="481343"/>
                </a:lnTo>
                <a:close/>
              </a:path>
              <a:path w="1105535" h="512445">
                <a:moveTo>
                  <a:pt x="24383" y="476122"/>
                </a:moveTo>
                <a:lnTo>
                  <a:pt x="33274" y="496188"/>
                </a:lnTo>
                <a:lnTo>
                  <a:pt x="46033" y="478538"/>
                </a:lnTo>
                <a:lnTo>
                  <a:pt x="24383" y="476122"/>
                </a:lnTo>
                <a:close/>
              </a:path>
              <a:path w="1105535" h="512445">
                <a:moveTo>
                  <a:pt x="46033" y="478538"/>
                </a:moveTo>
                <a:lnTo>
                  <a:pt x="33274" y="496188"/>
                </a:lnTo>
                <a:lnTo>
                  <a:pt x="37654" y="496188"/>
                </a:lnTo>
                <a:lnTo>
                  <a:pt x="71166" y="481343"/>
                </a:lnTo>
                <a:lnTo>
                  <a:pt x="46033" y="478538"/>
                </a:lnTo>
                <a:close/>
              </a:path>
              <a:path w="1105535" h="512445">
                <a:moveTo>
                  <a:pt x="1094994" y="0"/>
                </a:moveTo>
                <a:lnTo>
                  <a:pt x="60830" y="458070"/>
                </a:lnTo>
                <a:lnTo>
                  <a:pt x="46033" y="478538"/>
                </a:lnTo>
                <a:lnTo>
                  <a:pt x="71166" y="481343"/>
                </a:lnTo>
                <a:lnTo>
                  <a:pt x="1105280" y="23240"/>
                </a:lnTo>
                <a:lnTo>
                  <a:pt x="1094994" y="0"/>
                </a:lnTo>
                <a:close/>
              </a:path>
              <a:path w="1105535" h="512445">
                <a:moveTo>
                  <a:pt x="47779" y="476122"/>
                </a:moveTo>
                <a:lnTo>
                  <a:pt x="24383" y="476122"/>
                </a:lnTo>
                <a:lnTo>
                  <a:pt x="46033" y="478538"/>
                </a:lnTo>
                <a:lnTo>
                  <a:pt x="47779" y="4761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504688" y="3998976"/>
            <a:ext cx="1217675" cy="108356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570220" y="4044822"/>
            <a:ext cx="973455" cy="838835"/>
          </a:xfrm>
          <a:custGeom>
            <a:avLst/>
            <a:gdLst/>
            <a:ahLst/>
            <a:cxnLst/>
            <a:rect l="l" t="t" r="r" b="b"/>
            <a:pathLst>
              <a:path w="973454" h="838835">
                <a:moveTo>
                  <a:pt x="862964" y="792226"/>
                </a:moveTo>
                <a:lnTo>
                  <a:pt x="856360" y="796797"/>
                </a:lnTo>
                <a:lnTo>
                  <a:pt x="853820" y="810640"/>
                </a:lnTo>
                <a:lnTo>
                  <a:pt x="858392" y="817244"/>
                </a:lnTo>
                <a:lnTo>
                  <a:pt x="973454" y="838326"/>
                </a:lnTo>
                <a:lnTo>
                  <a:pt x="971126" y="831595"/>
                </a:lnTo>
                <a:lnTo>
                  <a:pt x="946150" y="831595"/>
                </a:lnTo>
                <a:lnTo>
                  <a:pt x="910480" y="800973"/>
                </a:lnTo>
                <a:lnTo>
                  <a:pt x="862964" y="792226"/>
                </a:lnTo>
                <a:close/>
              </a:path>
              <a:path w="973454" h="838835">
                <a:moveTo>
                  <a:pt x="910480" y="800973"/>
                </a:moveTo>
                <a:lnTo>
                  <a:pt x="946150" y="831595"/>
                </a:lnTo>
                <a:lnTo>
                  <a:pt x="950820" y="826134"/>
                </a:lnTo>
                <a:lnTo>
                  <a:pt x="942339" y="826134"/>
                </a:lnTo>
                <a:lnTo>
                  <a:pt x="935222" y="805537"/>
                </a:lnTo>
                <a:lnTo>
                  <a:pt x="910480" y="800973"/>
                </a:lnTo>
                <a:close/>
              </a:path>
              <a:path w="973454" h="838835">
                <a:moveTo>
                  <a:pt x="927988" y="724281"/>
                </a:moveTo>
                <a:lnTo>
                  <a:pt x="914780" y="728852"/>
                </a:lnTo>
                <a:lnTo>
                  <a:pt x="911225" y="736091"/>
                </a:lnTo>
                <a:lnTo>
                  <a:pt x="926967" y="781649"/>
                </a:lnTo>
                <a:lnTo>
                  <a:pt x="962659" y="812291"/>
                </a:lnTo>
                <a:lnTo>
                  <a:pt x="946150" y="831595"/>
                </a:lnTo>
                <a:lnTo>
                  <a:pt x="971126" y="831595"/>
                </a:lnTo>
                <a:lnTo>
                  <a:pt x="935227" y="727837"/>
                </a:lnTo>
                <a:lnTo>
                  <a:pt x="927988" y="724281"/>
                </a:lnTo>
                <a:close/>
              </a:path>
              <a:path w="973454" h="838835">
                <a:moveTo>
                  <a:pt x="935222" y="805537"/>
                </a:moveTo>
                <a:lnTo>
                  <a:pt x="942339" y="826134"/>
                </a:lnTo>
                <a:lnTo>
                  <a:pt x="956690" y="809497"/>
                </a:lnTo>
                <a:lnTo>
                  <a:pt x="935222" y="805537"/>
                </a:lnTo>
                <a:close/>
              </a:path>
              <a:path w="973454" h="838835">
                <a:moveTo>
                  <a:pt x="926967" y="781649"/>
                </a:moveTo>
                <a:lnTo>
                  <a:pt x="935222" y="805537"/>
                </a:lnTo>
                <a:lnTo>
                  <a:pt x="956690" y="809497"/>
                </a:lnTo>
                <a:lnTo>
                  <a:pt x="942339" y="826134"/>
                </a:lnTo>
                <a:lnTo>
                  <a:pt x="950820" y="826134"/>
                </a:lnTo>
                <a:lnTo>
                  <a:pt x="962659" y="812291"/>
                </a:lnTo>
                <a:lnTo>
                  <a:pt x="926967" y="781649"/>
                </a:lnTo>
                <a:close/>
              </a:path>
              <a:path w="973454" h="838835">
                <a:moveTo>
                  <a:pt x="16509" y="0"/>
                </a:moveTo>
                <a:lnTo>
                  <a:pt x="0" y="19303"/>
                </a:lnTo>
                <a:lnTo>
                  <a:pt x="910480" y="800973"/>
                </a:lnTo>
                <a:lnTo>
                  <a:pt x="935222" y="805537"/>
                </a:lnTo>
                <a:lnTo>
                  <a:pt x="926967" y="781649"/>
                </a:lnTo>
                <a:lnTo>
                  <a:pt x="1650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053584" y="4184903"/>
            <a:ext cx="827532" cy="134721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119496" y="4231132"/>
            <a:ext cx="588645" cy="1102995"/>
          </a:xfrm>
          <a:custGeom>
            <a:avLst/>
            <a:gdLst/>
            <a:ahLst/>
            <a:cxnLst/>
            <a:rect l="l" t="t" r="r" b="b"/>
            <a:pathLst>
              <a:path w="588645" h="1102995">
                <a:moveTo>
                  <a:pt x="497331" y="1019048"/>
                </a:moveTo>
                <a:lnTo>
                  <a:pt x="489585" y="1020826"/>
                </a:lnTo>
                <a:lnTo>
                  <a:pt x="485775" y="1026795"/>
                </a:lnTo>
                <a:lnTo>
                  <a:pt x="482091" y="1032637"/>
                </a:lnTo>
                <a:lnTo>
                  <a:pt x="483869" y="1040511"/>
                </a:lnTo>
                <a:lnTo>
                  <a:pt x="582802" y="1102868"/>
                </a:lnTo>
                <a:lnTo>
                  <a:pt x="583598" y="1086485"/>
                </a:lnTo>
                <a:lnTo>
                  <a:pt x="559942" y="1086485"/>
                </a:lnTo>
                <a:lnTo>
                  <a:pt x="538196" y="1044748"/>
                </a:lnTo>
                <a:lnTo>
                  <a:pt x="503300" y="1022731"/>
                </a:lnTo>
                <a:lnTo>
                  <a:pt x="497331" y="1019048"/>
                </a:lnTo>
                <a:close/>
              </a:path>
              <a:path w="588645" h="1102995">
                <a:moveTo>
                  <a:pt x="538196" y="1044748"/>
                </a:moveTo>
                <a:lnTo>
                  <a:pt x="559942" y="1086485"/>
                </a:lnTo>
                <a:lnTo>
                  <a:pt x="572270" y="1080008"/>
                </a:lnTo>
                <a:lnTo>
                  <a:pt x="558545" y="1080008"/>
                </a:lnTo>
                <a:lnTo>
                  <a:pt x="559581" y="1058241"/>
                </a:lnTo>
                <a:lnTo>
                  <a:pt x="538196" y="1044748"/>
                </a:lnTo>
                <a:close/>
              </a:path>
              <a:path w="588645" h="1102995">
                <a:moveTo>
                  <a:pt x="568960" y="979424"/>
                </a:moveTo>
                <a:lnTo>
                  <a:pt x="562990" y="984885"/>
                </a:lnTo>
                <a:lnTo>
                  <a:pt x="562682" y="993013"/>
                </a:lnTo>
                <a:lnTo>
                  <a:pt x="560775" y="1033119"/>
                </a:lnTo>
                <a:lnTo>
                  <a:pt x="582422" y="1074674"/>
                </a:lnTo>
                <a:lnTo>
                  <a:pt x="559942" y="1086485"/>
                </a:lnTo>
                <a:lnTo>
                  <a:pt x="583598" y="1086485"/>
                </a:lnTo>
                <a:lnTo>
                  <a:pt x="588137" y="993013"/>
                </a:lnTo>
                <a:lnTo>
                  <a:pt x="588390" y="986028"/>
                </a:lnTo>
                <a:lnTo>
                  <a:pt x="583056" y="980059"/>
                </a:lnTo>
                <a:lnTo>
                  <a:pt x="575944" y="979805"/>
                </a:lnTo>
                <a:lnTo>
                  <a:pt x="568960" y="979424"/>
                </a:lnTo>
                <a:close/>
              </a:path>
              <a:path w="588645" h="1102995">
                <a:moveTo>
                  <a:pt x="559581" y="1058241"/>
                </a:moveTo>
                <a:lnTo>
                  <a:pt x="558545" y="1080008"/>
                </a:lnTo>
                <a:lnTo>
                  <a:pt x="577976" y="1069848"/>
                </a:lnTo>
                <a:lnTo>
                  <a:pt x="559581" y="1058241"/>
                </a:lnTo>
                <a:close/>
              </a:path>
              <a:path w="588645" h="1102995">
                <a:moveTo>
                  <a:pt x="560775" y="1033119"/>
                </a:moveTo>
                <a:lnTo>
                  <a:pt x="559581" y="1058241"/>
                </a:lnTo>
                <a:lnTo>
                  <a:pt x="577976" y="1069848"/>
                </a:lnTo>
                <a:lnTo>
                  <a:pt x="558545" y="1080008"/>
                </a:lnTo>
                <a:lnTo>
                  <a:pt x="572270" y="1080008"/>
                </a:lnTo>
                <a:lnTo>
                  <a:pt x="582422" y="1074674"/>
                </a:lnTo>
                <a:lnTo>
                  <a:pt x="560775" y="1033119"/>
                </a:lnTo>
                <a:close/>
              </a:path>
              <a:path w="588645" h="1102995">
                <a:moveTo>
                  <a:pt x="22605" y="0"/>
                </a:moveTo>
                <a:lnTo>
                  <a:pt x="0" y="11811"/>
                </a:lnTo>
                <a:lnTo>
                  <a:pt x="538196" y="1044748"/>
                </a:lnTo>
                <a:lnTo>
                  <a:pt x="559581" y="1058241"/>
                </a:lnTo>
                <a:lnTo>
                  <a:pt x="560775" y="1033119"/>
                </a:lnTo>
                <a:lnTo>
                  <a:pt x="2260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434840" y="4303776"/>
            <a:ext cx="356615" cy="139446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554346" y="4349750"/>
            <a:ext cx="118110" cy="1149350"/>
          </a:xfrm>
          <a:custGeom>
            <a:avLst/>
            <a:gdLst/>
            <a:ahLst/>
            <a:cxnLst/>
            <a:rect l="l" t="t" r="r" b="b"/>
            <a:pathLst>
              <a:path w="118110" h="1149350">
                <a:moveTo>
                  <a:pt x="14097" y="1033526"/>
                </a:moveTo>
                <a:lnTo>
                  <a:pt x="8127" y="1037082"/>
                </a:lnTo>
                <a:lnTo>
                  <a:pt x="2031" y="1040511"/>
                </a:lnTo>
                <a:lnTo>
                  <a:pt x="0" y="1048385"/>
                </a:lnTo>
                <a:lnTo>
                  <a:pt x="3555" y="1054354"/>
                </a:lnTo>
                <a:lnTo>
                  <a:pt x="58927" y="1149350"/>
                </a:lnTo>
                <a:lnTo>
                  <a:pt x="73585" y="1124204"/>
                </a:lnTo>
                <a:lnTo>
                  <a:pt x="46227" y="1124204"/>
                </a:lnTo>
                <a:lnTo>
                  <a:pt x="46227" y="1077359"/>
                </a:lnTo>
                <a:lnTo>
                  <a:pt x="25400" y="1041654"/>
                </a:lnTo>
                <a:lnTo>
                  <a:pt x="21970" y="1035558"/>
                </a:lnTo>
                <a:lnTo>
                  <a:pt x="14097" y="1033526"/>
                </a:lnTo>
                <a:close/>
              </a:path>
              <a:path w="118110" h="1149350">
                <a:moveTo>
                  <a:pt x="46227" y="1077359"/>
                </a:moveTo>
                <a:lnTo>
                  <a:pt x="46227" y="1124204"/>
                </a:lnTo>
                <a:lnTo>
                  <a:pt x="71627" y="1124204"/>
                </a:lnTo>
                <a:lnTo>
                  <a:pt x="71627" y="1117854"/>
                </a:lnTo>
                <a:lnTo>
                  <a:pt x="48005" y="1117854"/>
                </a:lnTo>
                <a:lnTo>
                  <a:pt x="58927" y="1099130"/>
                </a:lnTo>
                <a:lnTo>
                  <a:pt x="46227" y="1077359"/>
                </a:lnTo>
                <a:close/>
              </a:path>
              <a:path w="118110" h="1149350">
                <a:moveTo>
                  <a:pt x="103758" y="1033526"/>
                </a:moveTo>
                <a:lnTo>
                  <a:pt x="95885" y="1035558"/>
                </a:lnTo>
                <a:lnTo>
                  <a:pt x="92455" y="1041654"/>
                </a:lnTo>
                <a:lnTo>
                  <a:pt x="71627" y="1077359"/>
                </a:lnTo>
                <a:lnTo>
                  <a:pt x="71627" y="1124204"/>
                </a:lnTo>
                <a:lnTo>
                  <a:pt x="73585" y="1124204"/>
                </a:lnTo>
                <a:lnTo>
                  <a:pt x="114300" y="1054354"/>
                </a:lnTo>
                <a:lnTo>
                  <a:pt x="117855" y="1048385"/>
                </a:lnTo>
                <a:lnTo>
                  <a:pt x="115824" y="1040511"/>
                </a:lnTo>
                <a:lnTo>
                  <a:pt x="109727" y="1037082"/>
                </a:lnTo>
                <a:lnTo>
                  <a:pt x="103758" y="1033526"/>
                </a:lnTo>
                <a:close/>
              </a:path>
              <a:path w="118110" h="1149350">
                <a:moveTo>
                  <a:pt x="58927" y="1099130"/>
                </a:moveTo>
                <a:lnTo>
                  <a:pt x="48005" y="1117854"/>
                </a:lnTo>
                <a:lnTo>
                  <a:pt x="69850" y="1117854"/>
                </a:lnTo>
                <a:lnTo>
                  <a:pt x="58927" y="1099130"/>
                </a:lnTo>
                <a:close/>
              </a:path>
              <a:path w="118110" h="1149350">
                <a:moveTo>
                  <a:pt x="71627" y="1077359"/>
                </a:moveTo>
                <a:lnTo>
                  <a:pt x="58927" y="1099130"/>
                </a:lnTo>
                <a:lnTo>
                  <a:pt x="69850" y="1117854"/>
                </a:lnTo>
                <a:lnTo>
                  <a:pt x="71627" y="1117854"/>
                </a:lnTo>
                <a:lnTo>
                  <a:pt x="71627" y="1077359"/>
                </a:lnTo>
                <a:close/>
              </a:path>
              <a:path w="118110" h="1149350">
                <a:moveTo>
                  <a:pt x="71627" y="0"/>
                </a:moveTo>
                <a:lnTo>
                  <a:pt x="46227" y="0"/>
                </a:lnTo>
                <a:lnTo>
                  <a:pt x="46227" y="1077359"/>
                </a:lnTo>
                <a:lnTo>
                  <a:pt x="58927" y="1099130"/>
                </a:lnTo>
                <a:lnTo>
                  <a:pt x="71627" y="1077359"/>
                </a:lnTo>
                <a:lnTo>
                  <a:pt x="7162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357371" y="4184903"/>
            <a:ext cx="829055" cy="134721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529965" y="4231132"/>
            <a:ext cx="591820" cy="1102995"/>
          </a:xfrm>
          <a:custGeom>
            <a:avLst/>
            <a:gdLst/>
            <a:ahLst/>
            <a:cxnLst/>
            <a:rect l="l" t="t" r="r" b="b"/>
            <a:pathLst>
              <a:path w="591820" h="1102995">
                <a:moveTo>
                  <a:pt x="19431" y="979424"/>
                </a:moveTo>
                <a:lnTo>
                  <a:pt x="12446" y="979805"/>
                </a:lnTo>
                <a:lnTo>
                  <a:pt x="5461" y="980059"/>
                </a:lnTo>
                <a:lnTo>
                  <a:pt x="0" y="986028"/>
                </a:lnTo>
                <a:lnTo>
                  <a:pt x="381" y="993013"/>
                </a:lnTo>
                <a:lnTo>
                  <a:pt x="5334" y="1102868"/>
                </a:lnTo>
                <a:lnTo>
                  <a:pt x="31475" y="1086485"/>
                </a:lnTo>
                <a:lnTo>
                  <a:pt x="28321" y="1086485"/>
                </a:lnTo>
                <a:lnTo>
                  <a:pt x="5842" y="1074674"/>
                </a:lnTo>
                <a:lnTo>
                  <a:pt x="27622" y="1033097"/>
                </a:lnTo>
                <a:lnTo>
                  <a:pt x="25781" y="991870"/>
                </a:lnTo>
                <a:lnTo>
                  <a:pt x="25400" y="984885"/>
                </a:lnTo>
                <a:lnTo>
                  <a:pt x="19431" y="979424"/>
                </a:lnTo>
                <a:close/>
              </a:path>
              <a:path w="591820" h="1102995">
                <a:moveTo>
                  <a:pt x="27622" y="1033097"/>
                </a:moveTo>
                <a:lnTo>
                  <a:pt x="5842" y="1074674"/>
                </a:lnTo>
                <a:lnTo>
                  <a:pt x="28321" y="1086485"/>
                </a:lnTo>
                <a:lnTo>
                  <a:pt x="31714" y="1080008"/>
                </a:lnTo>
                <a:lnTo>
                  <a:pt x="29718" y="1080008"/>
                </a:lnTo>
                <a:lnTo>
                  <a:pt x="10287" y="1069848"/>
                </a:lnTo>
                <a:lnTo>
                  <a:pt x="28747" y="1058282"/>
                </a:lnTo>
                <a:lnTo>
                  <a:pt x="27622" y="1033097"/>
                </a:lnTo>
                <a:close/>
              </a:path>
              <a:path w="591820" h="1102995">
                <a:moveTo>
                  <a:pt x="91059" y="1019175"/>
                </a:moveTo>
                <a:lnTo>
                  <a:pt x="85089" y="1022985"/>
                </a:lnTo>
                <a:lnTo>
                  <a:pt x="50104" y="1044902"/>
                </a:lnTo>
                <a:lnTo>
                  <a:pt x="28321" y="1086485"/>
                </a:lnTo>
                <a:lnTo>
                  <a:pt x="31475" y="1086485"/>
                </a:lnTo>
                <a:lnTo>
                  <a:pt x="104521" y="1040765"/>
                </a:lnTo>
                <a:lnTo>
                  <a:pt x="106299" y="1032891"/>
                </a:lnTo>
                <a:lnTo>
                  <a:pt x="102615" y="1026922"/>
                </a:lnTo>
                <a:lnTo>
                  <a:pt x="98806" y="1021080"/>
                </a:lnTo>
                <a:lnTo>
                  <a:pt x="91059" y="1019175"/>
                </a:lnTo>
                <a:close/>
              </a:path>
              <a:path w="591820" h="1102995">
                <a:moveTo>
                  <a:pt x="28747" y="1058282"/>
                </a:moveTo>
                <a:lnTo>
                  <a:pt x="10287" y="1069848"/>
                </a:lnTo>
                <a:lnTo>
                  <a:pt x="29718" y="1080008"/>
                </a:lnTo>
                <a:lnTo>
                  <a:pt x="28747" y="1058282"/>
                </a:lnTo>
                <a:close/>
              </a:path>
              <a:path w="591820" h="1102995">
                <a:moveTo>
                  <a:pt x="50104" y="1044902"/>
                </a:moveTo>
                <a:lnTo>
                  <a:pt x="28747" y="1058282"/>
                </a:lnTo>
                <a:lnTo>
                  <a:pt x="29718" y="1080008"/>
                </a:lnTo>
                <a:lnTo>
                  <a:pt x="31714" y="1080008"/>
                </a:lnTo>
                <a:lnTo>
                  <a:pt x="50104" y="1044902"/>
                </a:lnTo>
                <a:close/>
              </a:path>
              <a:path w="591820" h="1102995">
                <a:moveTo>
                  <a:pt x="568833" y="0"/>
                </a:moveTo>
                <a:lnTo>
                  <a:pt x="27622" y="1033097"/>
                </a:lnTo>
                <a:lnTo>
                  <a:pt x="28747" y="1058282"/>
                </a:lnTo>
                <a:lnTo>
                  <a:pt x="50104" y="1044902"/>
                </a:lnTo>
                <a:lnTo>
                  <a:pt x="591312" y="11811"/>
                </a:lnTo>
                <a:lnTo>
                  <a:pt x="56883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638044" y="4090415"/>
            <a:ext cx="1086611" cy="109423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816225" y="4136009"/>
            <a:ext cx="842644" cy="850900"/>
          </a:xfrm>
          <a:custGeom>
            <a:avLst/>
            <a:gdLst/>
            <a:ahLst/>
            <a:cxnLst/>
            <a:rect l="l" t="t" r="r" b="b"/>
            <a:pathLst>
              <a:path w="842645" h="850900">
                <a:moveTo>
                  <a:pt x="36068" y="733044"/>
                </a:moveTo>
                <a:lnTo>
                  <a:pt x="29210" y="737108"/>
                </a:lnTo>
                <a:lnTo>
                  <a:pt x="27431" y="743839"/>
                </a:lnTo>
                <a:lnTo>
                  <a:pt x="0" y="850392"/>
                </a:lnTo>
                <a:lnTo>
                  <a:pt x="33503" y="841375"/>
                </a:lnTo>
                <a:lnTo>
                  <a:pt x="26669" y="841375"/>
                </a:lnTo>
                <a:lnTo>
                  <a:pt x="8636" y="823468"/>
                </a:lnTo>
                <a:lnTo>
                  <a:pt x="41772" y="790016"/>
                </a:lnTo>
                <a:lnTo>
                  <a:pt x="52069" y="750189"/>
                </a:lnTo>
                <a:lnTo>
                  <a:pt x="53848" y="743458"/>
                </a:lnTo>
                <a:lnTo>
                  <a:pt x="49656" y="736473"/>
                </a:lnTo>
                <a:lnTo>
                  <a:pt x="42925" y="734695"/>
                </a:lnTo>
                <a:lnTo>
                  <a:pt x="36068" y="733044"/>
                </a:lnTo>
                <a:close/>
              </a:path>
              <a:path w="842645" h="850900">
                <a:moveTo>
                  <a:pt x="41772" y="790016"/>
                </a:moveTo>
                <a:lnTo>
                  <a:pt x="8636" y="823468"/>
                </a:lnTo>
                <a:lnTo>
                  <a:pt x="26669" y="841375"/>
                </a:lnTo>
                <a:lnTo>
                  <a:pt x="32332" y="835660"/>
                </a:lnTo>
                <a:lnTo>
                  <a:pt x="29972" y="835660"/>
                </a:lnTo>
                <a:lnTo>
                  <a:pt x="14350" y="820166"/>
                </a:lnTo>
                <a:lnTo>
                  <a:pt x="35440" y="814508"/>
                </a:lnTo>
                <a:lnTo>
                  <a:pt x="41772" y="790016"/>
                </a:lnTo>
                <a:close/>
              </a:path>
              <a:path w="842645" h="850900">
                <a:moveTo>
                  <a:pt x="106425" y="795528"/>
                </a:moveTo>
                <a:lnTo>
                  <a:pt x="59748" y="807987"/>
                </a:lnTo>
                <a:lnTo>
                  <a:pt x="26669" y="841375"/>
                </a:lnTo>
                <a:lnTo>
                  <a:pt x="33503" y="841375"/>
                </a:lnTo>
                <a:lnTo>
                  <a:pt x="112902" y="820039"/>
                </a:lnTo>
                <a:lnTo>
                  <a:pt x="116967" y="813054"/>
                </a:lnTo>
                <a:lnTo>
                  <a:pt x="113411" y="799592"/>
                </a:lnTo>
                <a:lnTo>
                  <a:pt x="106425" y="795528"/>
                </a:lnTo>
                <a:close/>
              </a:path>
              <a:path w="842645" h="850900">
                <a:moveTo>
                  <a:pt x="35440" y="814508"/>
                </a:moveTo>
                <a:lnTo>
                  <a:pt x="14350" y="820166"/>
                </a:lnTo>
                <a:lnTo>
                  <a:pt x="29972" y="835660"/>
                </a:lnTo>
                <a:lnTo>
                  <a:pt x="35440" y="814508"/>
                </a:lnTo>
                <a:close/>
              </a:path>
              <a:path w="842645" h="850900">
                <a:moveTo>
                  <a:pt x="59748" y="807987"/>
                </a:moveTo>
                <a:lnTo>
                  <a:pt x="35440" y="814508"/>
                </a:lnTo>
                <a:lnTo>
                  <a:pt x="29972" y="835660"/>
                </a:lnTo>
                <a:lnTo>
                  <a:pt x="32332" y="835660"/>
                </a:lnTo>
                <a:lnTo>
                  <a:pt x="59748" y="807987"/>
                </a:lnTo>
                <a:close/>
              </a:path>
              <a:path w="842645" h="850900">
                <a:moveTo>
                  <a:pt x="824357" y="0"/>
                </a:moveTo>
                <a:lnTo>
                  <a:pt x="41772" y="790016"/>
                </a:lnTo>
                <a:lnTo>
                  <a:pt x="35440" y="814508"/>
                </a:lnTo>
                <a:lnTo>
                  <a:pt x="59748" y="807987"/>
                </a:lnTo>
                <a:lnTo>
                  <a:pt x="842517" y="17907"/>
                </a:lnTo>
                <a:lnTo>
                  <a:pt x="82435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0030">
              <a:lnSpc>
                <a:spcPct val="100000"/>
              </a:lnSpc>
            </a:pPr>
            <a:r>
              <a:rPr sz="2800" b="1" spc="-5" dirty="0">
                <a:latin typeface="Arial"/>
                <a:cs typeface="Arial"/>
              </a:rPr>
              <a:t>Chan</a:t>
            </a:r>
            <a:r>
              <a:rPr sz="2800" b="1" spc="-20" dirty="0">
                <a:latin typeface="Arial"/>
                <a:cs typeface="Arial"/>
              </a:rPr>
              <a:t>g</a:t>
            </a:r>
            <a:r>
              <a:rPr sz="2800" b="1" spc="-5" dirty="0">
                <a:latin typeface="Arial"/>
                <a:cs typeface="Arial"/>
              </a:rPr>
              <a:t>es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in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35" dirty="0">
                <a:latin typeface="Arial"/>
                <a:cs typeface="Arial"/>
              </a:rPr>
              <a:t>M</a:t>
            </a:r>
            <a:r>
              <a:rPr sz="2800" b="1" spc="-5" dirty="0">
                <a:latin typeface="Arial"/>
                <a:cs typeface="Arial"/>
              </a:rPr>
              <a:t>iRNA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by Curcumin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7561" y="219202"/>
            <a:ext cx="4354830" cy="883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/>
              <a:t>Preclini</a:t>
            </a:r>
            <a:r>
              <a:rPr sz="2800" spc="-25" dirty="0"/>
              <a:t>c</a:t>
            </a:r>
            <a:r>
              <a:rPr sz="2800" spc="-10" dirty="0"/>
              <a:t>a</a:t>
            </a:r>
            <a:r>
              <a:rPr sz="2800" spc="-5" dirty="0"/>
              <a:t>l</a:t>
            </a:r>
            <a:r>
              <a:rPr sz="2800" spc="15" dirty="0"/>
              <a:t> </a:t>
            </a:r>
            <a:r>
              <a:rPr sz="2800" spc="-10" dirty="0"/>
              <a:t>d</a:t>
            </a:r>
            <a:r>
              <a:rPr sz="2800" dirty="0"/>
              <a:t>a</a:t>
            </a:r>
            <a:r>
              <a:rPr sz="2800" spc="-40" dirty="0"/>
              <a:t>t</a:t>
            </a:r>
            <a:r>
              <a:rPr sz="2800" spc="-5" dirty="0"/>
              <a:t>a with</a:t>
            </a:r>
            <a:r>
              <a:rPr sz="2800" spc="-30" dirty="0"/>
              <a:t> </a:t>
            </a:r>
            <a:r>
              <a:rPr sz="2800" spc="-5" dirty="0"/>
              <a:t>c</a:t>
            </a:r>
            <a:r>
              <a:rPr sz="2800" dirty="0"/>
              <a:t>u</a:t>
            </a:r>
            <a:r>
              <a:rPr sz="2800" spc="-5" dirty="0"/>
              <a:t>rc</a:t>
            </a:r>
            <a:r>
              <a:rPr sz="2800" dirty="0"/>
              <a:t>u</a:t>
            </a:r>
            <a:r>
              <a:rPr sz="2800" spc="-5" dirty="0"/>
              <a:t>min</a:t>
            </a:r>
            <a:endParaRPr sz="2800"/>
          </a:p>
          <a:p>
            <a:pPr marL="12700">
              <a:lnSpc>
                <a:spcPct val="100000"/>
              </a:lnSpc>
            </a:pPr>
            <a:r>
              <a:rPr sz="2800" spc="-10" dirty="0"/>
              <a:t>ag</a:t>
            </a:r>
            <a:r>
              <a:rPr sz="2800" dirty="0"/>
              <a:t>ain</a:t>
            </a:r>
            <a:r>
              <a:rPr sz="2800" spc="-35" dirty="0"/>
              <a:t>s</a:t>
            </a:r>
            <a:r>
              <a:rPr sz="2800" spc="-5" dirty="0"/>
              <a:t>t </a:t>
            </a:r>
            <a:r>
              <a:rPr sz="2800" dirty="0"/>
              <a:t>v</a:t>
            </a:r>
            <a:r>
              <a:rPr sz="2800" spc="-10" dirty="0"/>
              <a:t>ario</a:t>
            </a:r>
            <a:r>
              <a:rPr sz="2800" spc="0" dirty="0"/>
              <a:t>u</a:t>
            </a:r>
            <a:r>
              <a:rPr sz="2800" spc="-5" dirty="0"/>
              <a:t>s </a:t>
            </a:r>
            <a:r>
              <a:rPr sz="2800" spc="-20" dirty="0"/>
              <a:t>c</a:t>
            </a:r>
            <a:r>
              <a:rPr sz="2800" spc="-10" dirty="0"/>
              <a:t>ancers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3505200" y="3124200"/>
            <a:ext cx="1936750" cy="1209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6800" y="4800600"/>
            <a:ext cx="2327275" cy="83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54929" y="4987925"/>
            <a:ext cx="1581785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spc="-25" dirty="0">
                <a:latin typeface="Calibri"/>
                <a:cs typeface="Calibri"/>
              </a:rPr>
              <a:t>G</a:t>
            </a:r>
            <a:r>
              <a:rPr sz="1400" i="1" spc="-5" dirty="0">
                <a:latin typeface="Calibri"/>
                <a:cs typeface="Calibri"/>
              </a:rPr>
              <a:t>y</a:t>
            </a:r>
            <a:r>
              <a:rPr sz="1400" i="1" spc="-10" dirty="0">
                <a:latin typeface="Calibri"/>
                <a:cs typeface="Calibri"/>
              </a:rPr>
              <a:t>n</a:t>
            </a:r>
            <a:r>
              <a:rPr sz="1400" i="1" dirty="0">
                <a:latin typeface="Calibri"/>
                <a:cs typeface="Calibri"/>
              </a:rPr>
              <a:t>e</a:t>
            </a:r>
            <a:r>
              <a:rPr sz="1400" i="1" spc="-10" dirty="0">
                <a:latin typeface="Calibri"/>
                <a:cs typeface="Calibri"/>
              </a:rPr>
              <a:t>c</a:t>
            </a:r>
            <a:r>
              <a:rPr sz="1400" i="1" spc="-5" dirty="0">
                <a:latin typeface="Calibri"/>
                <a:cs typeface="Calibri"/>
              </a:rPr>
              <a:t>ologi</a:t>
            </a:r>
            <a:r>
              <a:rPr sz="1400" i="1" dirty="0">
                <a:latin typeface="Calibri"/>
                <a:cs typeface="Calibri"/>
              </a:rPr>
              <a:t>c</a:t>
            </a:r>
            <a:r>
              <a:rPr sz="1400" i="1" spc="-10" dirty="0">
                <a:latin typeface="Calibri"/>
                <a:cs typeface="Calibri"/>
              </a:rPr>
              <a:t> c</a:t>
            </a:r>
            <a:r>
              <a:rPr sz="1400" i="1" spc="-5" dirty="0">
                <a:latin typeface="Calibri"/>
                <a:cs typeface="Calibri"/>
              </a:rPr>
              <a:t>an</a:t>
            </a:r>
            <a:r>
              <a:rPr sz="1400" i="1" spc="-15" dirty="0">
                <a:latin typeface="Calibri"/>
                <a:cs typeface="Calibri"/>
              </a:rPr>
              <a:t>c</a:t>
            </a:r>
            <a:r>
              <a:rPr sz="1400" i="1" dirty="0">
                <a:latin typeface="Calibri"/>
                <a:cs typeface="Calibri"/>
              </a:rPr>
              <a:t>ers</a:t>
            </a:r>
            <a:endParaRPr sz="1400">
              <a:latin typeface="Calibri"/>
              <a:cs typeface="Calibri"/>
            </a:endParaRPr>
          </a:p>
          <a:p>
            <a:pPr marL="187325">
              <a:lnSpc>
                <a:spcPct val="100000"/>
              </a:lnSpc>
              <a:spcBef>
                <a:spcPts val="75"/>
              </a:spcBef>
            </a:pPr>
            <a:r>
              <a:rPr sz="1200" i="1" spc="-5" dirty="0">
                <a:latin typeface="Calibri"/>
                <a:cs typeface="Calibri"/>
              </a:rPr>
              <a:t>(</a:t>
            </a:r>
            <a:r>
              <a:rPr sz="1200" i="1" spc="-10" dirty="0">
                <a:latin typeface="Calibri"/>
                <a:cs typeface="Calibri"/>
              </a:rPr>
              <a:t>C</a:t>
            </a:r>
            <a:r>
              <a:rPr sz="1200" i="1" spc="-5" dirty="0">
                <a:latin typeface="Calibri"/>
                <a:cs typeface="Calibri"/>
              </a:rPr>
              <a:t>e</a:t>
            </a:r>
            <a:r>
              <a:rPr sz="1200" i="1" dirty="0">
                <a:latin typeface="Calibri"/>
                <a:cs typeface="Calibri"/>
              </a:rPr>
              <a:t>r</a:t>
            </a:r>
            <a:r>
              <a:rPr sz="1200" i="1" spc="-5" dirty="0">
                <a:latin typeface="Calibri"/>
                <a:cs typeface="Calibri"/>
              </a:rPr>
              <a:t>v</a:t>
            </a:r>
            <a:r>
              <a:rPr sz="1200" i="1" dirty="0">
                <a:latin typeface="Calibri"/>
                <a:cs typeface="Calibri"/>
              </a:rPr>
              <a:t>i</a:t>
            </a:r>
            <a:r>
              <a:rPr sz="1200" i="1" spc="-5" dirty="0">
                <a:latin typeface="Calibri"/>
                <a:cs typeface="Calibri"/>
              </a:rPr>
              <a:t>x,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O</a:t>
            </a:r>
            <a:r>
              <a:rPr sz="1200" i="1" spc="-5" dirty="0">
                <a:latin typeface="Calibri"/>
                <a:cs typeface="Calibri"/>
              </a:rPr>
              <a:t>va</a:t>
            </a:r>
            <a:r>
              <a:rPr sz="1200" i="1" dirty="0">
                <a:latin typeface="Calibri"/>
                <a:cs typeface="Calibri"/>
              </a:rPr>
              <a:t>r</a:t>
            </a:r>
            <a:r>
              <a:rPr sz="1200" i="1" spc="-70" dirty="0">
                <a:latin typeface="Calibri"/>
                <a:cs typeface="Calibri"/>
              </a:rPr>
              <a:t>y</a:t>
            </a:r>
            <a:r>
              <a:rPr sz="1200" i="1" spc="-5" dirty="0">
                <a:latin typeface="Calibri"/>
                <a:cs typeface="Calibri"/>
              </a:rPr>
              <a:t>,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U</a:t>
            </a:r>
            <a:r>
              <a:rPr sz="1200" i="1" spc="-15" dirty="0">
                <a:latin typeface="Calibri"/>
                <a:cs typeface="Calibri"/>
              </a:rPr>
              <a:t>t</a:t>
            </a:r>
            <a:r>
              <a:rPr sz="1200" i="1" spc="-5" dirty="0">
                <a:latin typeface="Calibri"/>
                <a:cs typeface="Calibri"/>
              </a:rPr>
              <a:t>er</a:t>
            </a:r>
            <a:r>
              <a:rPr sz="1200" i="1" spc="-15" dirty="0">
                <a:latin typeface="Calibri"/>
                <a:cs typeface="Calibri"/>
              </a:rPr>
              <a:t>u</a:t>
            </a:r>
            <a:r>
              <a:rPr sz="1200" i="1" spc="-5" dirty="0">
                <a:latin typeface="Calibri"/>
                <a:cs typeface="Calibri"/>
              </a:rPr>
              <a:t>s)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38400" y="4953000"/>
            <a:ext cx="2330450" cy="83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22347" y="5155565"/>
            <a:ext cx="1696720" cy="40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9"/>
              </a:lnSpc>
            </a:pPr>
            <a:r>
              <a:rPr sz="1400" i="1" spc="-5" dirty="0">
                <a:latin typeface="Calibri"/>
                <a:cs typeface="Calibri"/>
              </a:rPr>
              <a:t>Thora</a:t>
            </a:r>
            <a:r>
              <a:rPr sz="1400" i="1" dirty="0">
                <a:latin typeface="Calibri"/>
                <a:cs typeface="Calibri"/>
              </a:rPr>
              <a:t>c</a:t>
            </a:r>
            <a:r>
              <a:rPr sz="1400" i="1" spc="5" dirty="0">
                <a:latin typeface="Calibri"/>
                <a:cs typeface="Calibri"/>
              </a:rPr>
              <a:t>i</a:t>
            </a:r>
            <a:r>
              <a:rPr sz="1400" i="1" dirty="0">
                <a:latin typeface="Calibri"/>
                <a:cs typeface="Calibri"/>
              </a:rPr>
              <a:t>c/</a:t>
            </a:r>
            <a:r>
              <a:rPr sz="1400" i="1" spc="-5" dirty="0">
                <a:latin typeface="Calibri"/>
                <a:cs typeface="Calibri"/>
              </a:rPr>
              <a:t> H&amp;</a:t>
            </a:r>
            <a:r>
              <a:rPr sz="1400" i="1" dirty="0">
                <a:latin typeface="Calibri"/>
                <a:cs typeface="Calibri"/>
              </a:rPr>
              <a:t>N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Can</a:t>
            </a:r>
            <a:r>
              <a:rPr sz="1400" i="1" spc="-15" dirty="0">
                <a:latin typeface="Calibri"/>
                <a:cs typeface="Calibri"/>
              </a:rPr>
              <a:t>c</a:t>
            </a:r>
            <a:r>
              <a:rPr sz="1400" i="1" dirty="0">
                <a:latin typeface="Calibri"/>
                <a:cs typeface="Calibri"/>
              </a:rPr>
              <a:t>ers</a:t>
            </a:r>
            <a:endParaRPr sz="1400">
              <a:latin typeface="Calibri"/>
              <a:cs typeface="Calibri"/>
            </a:endParaRPr>
          </a:p>
          <a:p>
            <a:pPr marL="393700">
              <a:lnSpc>
                <a:spcPts val="1400"/>
              </a:lnSpc>
            </a:pPr>
            <a:r>
              <a:rPr sz="1200" i="1" spc="-5" dirty="0">
                <a:latin typeface="Calibri"/>
                <a:cs typeface="Calibri"/>
              </a:rPr>
              <a:t>(L</a:t>
            </a:r>
            <a:r>
              <a:rPr sz="1200" i="1" spc="-10" dirty="0">
                <a:latin typeface="Calibri"/>
                <a:cs typeface="Calibri"/>
              </a:rPr>
              <a:t>u</a:t>
            </a:r>
            <a:r>
              <a:rPr sz="1200" i="1" spc="-5" dirty="0">
                <a:latin typeface="Calibri"/>
                <a:cs typeface="Calibri"/>
              </a:rPr>
              <a:t>ng,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O</a:t>
            </a:r>
            <a:r>
              <a:rPr sz="1200" i="1" dirty="0">
                <a:latin typeface="Calibri"/>
                <a:cs typeface="Calibri"/>
              </a:rPr>
              <a:t>r</a:t>
            </a:r>
            <a:r>
              <a:rPr sz="1200" i="1" spc="-10" dirty="0">
                <a:latin typeface="Calibri"/>
                <a:cs typeface="Calibri"/>
              </a:rPr>
              <a:t>a</a:t>
            </a:r>
            <a:r>
              <a:rPr sz="1200" i="1" dirty="0">
                <a:latin typeface="Calibri"/>
                <a:cs typeface="Calibri"/>
              </a:rPr>
              <a:t>l,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</a:t>
            </a:r>
            <a:r>
              <a:rPr sz="1200" i="1" spc="-30" dirty="0">
                <a:latin typeface="Calibri"/>
                <a:cs typeface="Calibri"/>
              </a:rPr>
              <a:t>h</a:t>
            </a:r>
            <a:r>
              <a:rPr sz="1200" i="1" dirty="0">
                <a:latin typeface="Calibri"/>
                <a:cs typeface="Calibri"/>
              </a:rPr>
              <a:t>ym</a:t>
            </a:r>
            <a:r>
              <a:rPr sz="1200" i="1" spc="-10" dirty="0">
                <a:latin typeface="Calibri"/>
                <a:cs typeface="Calibri"/>
              </a:rPr>
              <a:t>u</a:t>
            </a:r>
            <a:r>
              <a:rPr sz="1200" i="1" spc="5" dirty="0">
                <a:latin typeface="Calibri"/>
                <a:cs typeface="Calibri"/>
              </a:rPr>
              <a:t>s</a:t>
            </a:r>
            <a:r>
              <a:rPr sz="1200" i="1" dirty="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96000" y="3962400"/>
            <a:ext cx="205740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02228" y="3415665"/>
            <a:ext cx="139065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i="1" spc="-10" dirty="0">
                <a:latin typeface="Calibri"/>
                <a:cs typeface="Calibri"/>
              </a:rPr>
              <a:t>Curcumin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3000" y="4114800"/>
            <a:ext cx="19812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12188" y="4225925"/>
            <a:ext cx="6047105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620"/>
              </a:lnSpc>
            </a:pPr>
            <a:r>
              <a:rPr sz="1400" i="1" dirty="0">
                <a:latin typeface="Calibri"/>
                <a:cs typeface="Calibri"/>
              </a:rPr>
              <a:t>Brea</a:t>
            </a:r>
            <a:r>
              <a:rPr sz="1400" i="1" spc="-10" dirty="0">
                <a:latin typeface="Calibri"/>
                <a:cs typeface="Calibri"/>
              </a:rPr>
              <a:t>s</a:t>
            </a:r>
            <a:r>
              <a:rPr sz="1400" i="1" dirty="0">
                <a:latin typeface="Calibri"/>
                <a:cs typeface="Calibri"/>
              </a:rPr>
              <a:t>t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c</a:t>
            </a:r>
            <a:r>
              <a:rPr sz="1400" i="1" spc="-5" dirty="0">
                <a:latin typeface="Calibri"/>
                <a:cs typeface="Calibri"/>
              </a:rPr>
              <a:t>an</a:t>
            </a:r>
            <a:r>
              <a:rPr sz="1400" i="1" spc="-15" dirty="0">
                <a:latin typeface="Calibri"/>
                <a:cs typeface="Calibri"/>
              </a:rPr>
              <a:t>c</a:t>
            </a:r>
            <a:r>
              <a:rPr sz="1400" i="1" dirty="0">
                <a:latin typeface="Calibri"/>
                <a:cs typeface="Calibri"/>
              </a:rPr>
              <a:t>er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20"/>
              </a:lnSpc>
            </a:pPr>
            <a:r>
              <a:rPr sz="1400" i="1" dirty="0">
                <a:latin typeface="Calibri"/>
                <a:cs typeface="Calibri"/>
              </a:rPr>
              <a:t>Melanoma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28700" y="3175000"/>
            <a:ext cx="1866900" cy="762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381125" y="3484117"/>
            <a:ext cx="90487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dirty="0">
                <a:latin typeface="Calibri"/>
                <a:cs typeface="Calibri"/>
              </a:rPr>
              <a:t>B</a:t>
            </a:r>
            <a:r>
              <a:rPr sz="1400" i="1" spc="-5" dirty="0">
                <a:latin typeface="Calibri"/>
                <a:cs typeface="Calibri"/>
              </a:rPr>
              <a:t>on</a:t>
            </a:r>
            <a:r>
              <a:rPr sz="1400" i="1" dirty="0">
                <a:latin typeface="Calibri"/>
                <a:cs typeface="Calibri"/>
              </a:rPr>
              <a:t>e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c</a:t>
            </a:r>
            <a:r>
              <a:rPr sz="1400" i="1" spc="-5" dirty="0">
                <a:latin typeface="Calibri"/>
                <a:cs typeface="Calibri"/>
              </a:rPr>
              <a:t>an</a:t>
            </a:r>
            <a:r>
              <a:rPr sz="1400" i="1" spc="-15" dirty="0">
                <a:latin typeface="Calibri"/>
                <a:cs typeface="Calibri"/>
              </a:rPr>
              <a:t>c</a:t>
            </a:r>
            <a:r>
              <a:rPr sz="1400" i="1" dirty="0">
                <a:latin typeface="Calibri"/>
                <a:cs typeface="Calibri"/>
              </a:rPr>
              <a:t>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19800" y="3009900"/>
            <a:ext cx="2133600" cy="685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411848" y="3235071"/>
            <a:ext cx="96202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dirty="0">
                <a:latin typeface="Calibri"/>
                <a:cs typeface="Calibri"/>
              </a:rPr>
              <a:t>Brain</a:t>
            </a:r>
            <a:r>
              <a:rPr sz="1400" i="1" spc="-1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tumors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441950" y="3854450"/>
            <a:ext cx="342900" cy="127000"/>
          </a:xfrm>
          <a:custGeom>
            <a:avLst/>
            <a:gdLst/>
            <a:ahLst/>
            <a:cxnLst/>
            <a:rect l="l" t="t" r="r" b="b"/>
            <a:pathLst>
              <a:path w="342900" h="127000">
                <a:moveTo>
                  <a:pt x="0" y="0"/>
                </a:moveTo>
                <a:lnTo>
                  <a:pt x="342900" y="127000"/>
                </a:lnTo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78200" y="4089400"/>
            <a:ext cx="304800" cy="152400"/>
          </a:xfrm>
          <a:custGeom>
            <a:avLst/>
            <a:gdLst/>
            <a:ahLst/>
            <a:cxnLst/>
            <a:rect l="l" t="t" r="r" b="b"/>
            <a:pathLst>
              <a:path w="304800" h="152400">
                <a:moveTo>
                  <a:pt x="0" y="152400"/>
                </a:moveTo>
                <a:lnTo>
                  <a:pt x="304800" y="0"/>
                </a:lnTo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200" y="1524000"/>
            <a:ext cx="2895600" cy="914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410203" y="1679066"/>
            <a:ext cx="1863725" cy="598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2390">
              <a:lnSpc>
                <a:spcPct val="100000"/>
              </a:lnSpc>
            </a:pPr>
            <a:r>
              <a:rPr sz="1400" i="1" dirty="0">
                <a:latin typeface="Calibri"/>
                <a:cs typeface="Calibri"/>
              </a:rPr>
              <a:t>Ga</a:t>
            </a:r>
            <a:r>
              <a:rPr sz="1400" i="1" spc="-10" dirty="0">
                <a:latin typeface="Calibri"/>
                <a:cs typeface="Calibri"/>
              </a:rPr>
              <a:t>s</a:t>
            </a:r>
            <a:r>
              <a:rPr sz="1400" i="1" dirty="0">
                <a:latin typeface="Calibri"/>
                <a:cs typeface="Calibri"/>
              </a:rPr>
              <a:t>troi</a:t>
            </a:r>
            <a:r>
              <a:rPr sz="1400" i="1" spc="-20" dirty="0">
                <a:latin typeface="Calibri"/>
                <a:cs typeface="Calibri"/>
              </a:rPr>
              <a:t>n</a:t>
            </a:r>
            <a:r>
              <a:rPr sz="1400" i="1" spc="-15" dirty="0">
                <a:latin typeface="Calibri"/>
                <a:cs typeface="Calibri"/>
              </a:rPr>
              <a:t>t</a:t>
            </a:r>
            <a:r>
              <a:rPr sz="1400" i="1" dirty="0">
                <a:latin typeface="Calibri"/>
                <a:cs typeface="Calibri"/>
              </a:rPr>
              <a:t>e</a:t>
            </a:r>
            <a:r>
              <a:rPr sz="1400" i="1" spc="-10" dirty="0">
                <a:latin typeface="Calibri"/>
                <a:cs typeface="Calibri"/>
              </a:rPr>
              <a:t>s</a:t>
            </a:r>
            <a:r>
              <a:rPr sz="1400" i="1" dirty="0">
                <a:latin typeface="Calibri"/>
                <a:cs typeface="Calibri"/>
              </a:rPr>
              <a:t>tin</a:t>
            </a:r>
            <a:r>
              <a:rPr sz="1400" i="1" spc="-5" dirty="0">
                <a:latin typeface="Calibri"/>
                <a:cs typeface="Calibri"/>
              </a:rPr>
              <a:t>a</a:t>
            </a:r>
            <a:r>
              <a:rPr sz="1400" i="1" dirty="0">
                <a:latin typeface="Calibri"/>
                <a:cs typeface="Calibri"/>
              </a:rPr>
              <a:t>l</a:t>
            </a:r>
            <a:r>
              <a:rPr sz="1400" i="1" spc="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c</a:t>
            </a:r>
            <a:r>
              <a:rPr sz="1400" i="1" spc="-5" dirty="0">
                <a:latin typeface="Calibri"/>
                <a:cs typeface="Calibri"/>
              </a:rPr>
              <a:t>an</a:t>
            </a:r>
            <a:r>
              <a:rPr sz="1400" i="1" spc="-15" dirty="0">
                <a:latin typeface="Calibri"/>
                <a:cs typeface="Calibri"/>
              </a:rPr>
              <a:t>c</a:t>
            </a:r>
            <a:r>
              <a:rPr sz="1400" i="1" dirty="0">
                <a:latin typeface="Calibri"/>
                <a:cs typeface="Calibri"/>
              </a:rPr>
              <a:t>ers </a:t>
            </a:r>
            <a:r>
              <a:rPr sz="1200" i="1" spc="-5" dirty="0">
                <a:latin typeface="Calibri"/>
                <a:cs typeface="Calibri"/>
              </a:rPr>
              <a:t>(E</a:t>
            </a:r>
            <a:r>
              <a:rPr sz="1200" i="1" dirty="0">
                <a:latin typeface="Calibri"/>
                <a:cs typeface="Calibri"/>
              </a:rPr>
              <a:t>s</a:t>
            </a:r>
            <a:r>
              <a:rPr sz="1200" i="1" spc="-5" dirty="0">
                <a:latin typeface="Calibri"/>
                <a:cs typeface="Calibri"/>
              </a:rPr>
              <a:t>ophagu</a:t>
            </a:r>
            <a:r>
              <a:rPr sz="1200" i="1" spc="-10" dirty="0">
                <a:latin typeface="Calibri"/>
                <a:cs typeface="Calibri"/>
              </a:rPr>
              <a:t>s</a:t>
            </a:r>
            <a:r>
              <a:rPr sz="1200" i="1" spc="-5" dirty="0">
                <a:latin typeface="Calibri"/>
                <a:cs typeface="Calibri"/>
              </a:rPr>
              <a:t>,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I</a:t>
            </a:r>
            <a:r>
              <a:rPr sz="1200" i="1" spc="-20" dirty="0">
                <a:latin typeface="Calibri"/>
                <a:cs typeface="Calibri"/>
              </a:rPr>
              <a:t>n</a:t>
            </a:r>
            <a:r>
              <a:rPr sz="1200" i="1" spc="-10" dirty="0">
                <a:latin typeface="Calibri"/>
                <a:cs typeface="Calibri"/>
              </a:rPr>
              <a:t>t</a:t>
            </a:r>
            <a:r>
              <a:rPr sz="1200" i="1" spc="-5" dirty="0">
                <a:latin typeface="Calibri"/>
                <a:cs typeface="Calibri"/>
              </a:rPr>
              <a:t>e</a:t>
            </a:r>
            <a:r>
              <a:rPr sz="1200" i="1" spc="-15" dirty="0">
                <a:latin typeface="Calibri"/>
                <a:cs typeface="Calibri"/>
              </a:rPr>
              <a:t>s</a:t>
            </a:r>
            <a:r>
              <a:rPr sz="1200" i="1" dirty="0">
                <a:latin typeface="Calibri"/>
                <a:cs typeface="Calibri"/>
              </a:rPr>
              <a:t>ti</a:t>
            </a:r>
            <a:r>
              <a:rPr sz="1200" i="1" spc="-5" dirty="0">
                <a:latin typeface="Calibri"/>
                <a:cs typeface="Calibri"/>
              </a:rPr>
              <a:t>ne,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Li</a:t>
            </a:r>
            <a:r>
              <a:rPr sz="1200" i="1" spc="5" dirty="0">
                <a:latin typeface="Calibri"/>
                <a:cs typeface="Calibri"/>
              </a:rPr>
              <a:t>v</a:t>
            </a:r>
            <a:r>
              <a:rPr sz="1200" i="1" spc="-5" dirty="0">
                <a:latin typeface="Calibri"/>
                <a:cs typeface="Calibri"/>
              </a:rPr>
              <a:t>er S</a:t>
            </a:r>
            <a:r>
              <a:rPr sz="1200" i="1" spc="-10" dirty="0">
                <a:latin typeface="Calibri"/>
                <a:cs typeface="Calibri"/>
              </a:rPr>
              <a:t>t</a:t>
            </a:r>
            <a:r>
              <a:rPr sz="1200" i="1" spc="-5" dirty="0">
                <a:latin typeface="Calibri"/>
                <a:cs typeface="Calibri"/>
              </a:rPr>
              <a:t>o</a:t>
            </a:r>
            <a:r>
              <a:rPr sz="1200" i="1" dirty="0">
                <a:latin typeface="Calibri"/>
                <a:cs typeface="Calibri"/>
              </a:rPr>
              <a:t>m</a:t>
            </a:r>
            <a:r>
              <a:rPr sz="1200" i="1" spc="-10" dirty="0">
                <a:latin typeface="Calibri"/>
                <a:cs typeface="Calibri"/>
              </a:rPr>
              <a:t>a</a:t>
            </a:r>
            <a:r>
              <a:rPr sz="1200" i="1" dirty="0">
                <a:latin typeface="Calibri"/>
                <a:cs typeface="Calibri"/>
              </a:rPr>
              <a:t>c</a:t>
            </a:r>
            <a:r>
              <a:rPr sz="1200" i="1" spc="-5" dirty="0">
                <a:latin typeface="Calibri"/>
                <a:cs typeface="Calibri"/>
              </a:rPr>
              <a:t>h,</a:t>
            </a:r>
            <a:r>
              <a:rPr sz="1200" i="1" spc="-25" dirty="0">
                <a:latin typeface="Calibri"/>
                <a:cs typeface="Calibri"/>
              </a:rPr>
              <a:t>P</a:t>
            </a:r>
            <a:r>
              <a:rPr sz="1200" i="1" spc="-5" dirty="0">
                <a:latin typeface="Calibri"/>
                <a:cs typeface="Calibri"/>
              </a:rPr>
              <a:t>an</a:t>
            </a:r>
            <a:r>
              <a:rPr sz="1200" i="1" dirty="0">
                <a:latin typeface="Calibri"/>
                <a:cs typeface="Calibri"/>
              </a:rPr>
              <a:t>c</a:t>
            </a:r>
            <a:r>
              <a:rPr sz="1200" i="1" spc="-5" dirty="0">
                <a:latin typeface="Calibri"/>
                <a:cs typeface="Calibri"/>
              </a:rPr>
              <a:t>re</a:t>
            </a:r>
            <a:r>
              <a:rPr sz="1200" i="1" spc="-15" dirty="0">
                <a:latin typeface="Calibri"/>
                <a:cs typeface="Calibri"/>
              </a:rPr>
              <a:t>a</a:t>
            </a:r>
            <a:r>
              <a:rPr sz="1200" i="1" spc="-5" dirty="0">
                <a:latin typeface="Calibri"/>
                <a:cs typeface="Calibri"/>
              </a:rPr>
              <a:t>s,Co</a:t>
            </a:r>
            <a:r>
              <a:rPr sz="1200" i="1" dirty="0">
                <a:latin typeface="Calibri"/>
                <a:cs typeface="Calibri"/>
              </a:rPr>
              <a:t>l</a:t>
            </a:r>
            <a:r>
              <a:rPr sz="1200" i="1" spc="-5" dirty="0">
                <a:latin typeface="Calibri"/>
                <a:cs typeface="Calibri"/>
              </a:rPr>
              <a:t>orec</a:t>
            </a:r>
            <a:r>
              <a:rPr sz="1200" i="1" spc="-10" dirty="0">
                <a:latin typeface="Calibri"/>
                <a:cs typeface="Calibri"/>
              </a:rPr>
              <a:t>t</a:t>
            </a:r>
            <a:r>
              <a:rPr sz="1200" i="1" spc="-5" dirty="0">
                <a:latin typeface="Calibri"/>
                <a:cs typeface="Calibri"/>
              </a:rPr>
              <a:t>a</a:t>
            </a:r>
            <a:r>
              <a:rPr sz="1200" i="1" dirty="0">
                <a:latin typeface="Calibri"/>
                <a:cs typeface="Calibri"/>
              </a:rPr>
              <a:t>l)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822060" y="2057400"/>
            <a:ext cx="2240915" cy="800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952235" y="2251202"/>
            <a:ext cx="1692910" cy="408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i="1" dirty="0">
                <a:latin typeface="Calibri"/>
                <a:cs typeface="Calibri"/>
              </a:rPr>
              <a:t>Geni</a:t>
            </a:r>
            <a:r>
              <a:rPr sz="1400" i="1" spc="-15" dirty="0">
                <a:latin typeface="Calibri"/>
                <a:cs typeface="Calibri"/>
              </a:rPr>
              <a:t>t</a:t>
            </a:r>
            <a:r>
              <a:rPr sz="1400" i="1" spc="-5" dirty="0">
                <a:latin typeface="Calibri"/>
                <a:cs typeface="Calibri"/>
              </a:rPr>
              <a:t>ourina</a:t>
            </a:r>
            <a:r>
              <a:rPr sz="1400" i="1" spc="5" dirty="0">
                <a:latin typeface="Calibri"/>
                <a:cs typeface="Calibri"/>
              </a:rPr>
              <a:t>r</a:t>
            </a:r>
            <a:r>
              <a:rPr sz="1400" i="1" dirty="0">
                <a:latin typeface="Calibri"/>
                <a:cs typeface="Calibri"/>
              </a:rPr>
              <a:t>y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c</a:t>
            </a:r>
            <a:r>
              <a:rPr sz="1400" i="1" spc="-5" dirty="0">
                <a:latin typeface="Calibri"/>
                <a:cs typeface="Calibri"/>
              </a:rPr>
              <a:t>an</a:t>
            </a:r>
            <a:r>
              <a:rPr sz="1400" i="1" spc="-15" dirty="0">
                <a:latin typeface="Calibri"/>
                <a:cs typeface="Calibri"/>
              </a:rPr>
              <a:t>c</a:t>
            </a:r>
            <a:r>
              <a:rPr sz="1400" i="1" dirty="0">
                <a:latin typeface="Calibri"/>
                <a:cs typeface="Calibri"/>
              </a:rPr>
              <a:t>ers</a:t>
            </a:r>
            <a:endParaRPr sz="1400">
              <a:latin typeface="Calibri"/>
              <a:cs typeface="Calibri"/>
            </a:endParaRPr>
          </a:p>
          <a:p>
            <a:pPr marL="58419">
              <a:lnSpc>
                <a:spcPts val="1405"/>
              </a:lnSpc>
            </a:pPr>
            <a:r>
              <a:rPr sz="1200" i="1" spc="-5" dirty="0">
                <a:latin typeface="Calibri"/>
                <a:cs typeface="Calibri"/>
              </a:rPr>
              <a:t>(</a:t>
            </a:r>
            <a:r>
              <a:rPr sz="1200" i="1" spc="-10" dirty="0">
                <a:latin typeface="Calibri"/>
                <a:cs typeface="Calibri"/>
              </a:rPr>
              <a:t>B</a:t>
            </a:r>
            <a:r>
              <a:rPr sz="1200" i="1" dirty="0">
                <a:latin typeface="Calibri"/>
                <a:cs typeface="Calibri"/>
              </a:rPr>
              <a:t>l</a:t>
            </a:r>
            <a:r>
              <a:rPr sz="1200" i="1" spc="-5" dirty="0">
                <a:latin typeface="Calibri"/>
                <a:cs typeface="Calibri"/>
              </a:rPr>
              <a:t>adde</a:t>
            </a:r>
            <a:r>
              <a:rPr sz="1200" i="1" spc="-90" dirty="0">
                <a:latin typeface="Calibri"/>
                <a:cs typeface="Calibri"/>
              </a:rPr>
              <a:t>r</a:t>
            </a:r>
            <a:r>
              <a:rPr sz="1200" i="1" spc="-5" dirty="0">
                <a:latin typeface="Calibri"/>
                <a:cs typeface="Calibri"/>
              </a:rPr>
              <a:t>,</a:t>
            </a:r>
            <a:r>
              <a:rPr sz="1200" i="1" dirty="0">
                <a:latin typeface="Calibri"/>
                <a:cs typeface="Calibri"/>
              </a:rPr>
              <a:t> Ki</a:t>
            </a:r>
            <a:r>
              <a:rPr sz="1200" i="1" spc="-5" dirty="0">
                <a:latin typeface="Calibri"/>
                <a:cs typeface="Calibri"/>
              </a:rPr>
              <a:t>dn</a:t>
            </a:r>
            <a:r>
              <a:rPr sz="1200" i="1" spc="-15" dirty="0">
                <a:latin typeface="Calibri"/>
                <a:cs typeface="Calibri"/>
              </a:rPr>
              <a:t>e</a:t>
            </a:r>
            <a:r>
              <a:rPr sz="1200" i="1" spc="-70" dirty="0">
                <a:latin typeface="Calibri"/>
                <a:cs typeface="Calibri"/>
              </a:rPr>
              <a:t>y</a:t>
            </a:r>
            <a:r>
              <a:rPr sz="1200" i="1" spc="-5" dirty="0">
                <a:latin typeface="Calibri"/>
                <a:cs typeface="Calibri"/>
              </a:rPr>
              <a:t>,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Pr</a:t>
            </a:r>
            <a:r>
              <a:rPr sz="1200" i="1" spc="-10" dirty="0">
                <a:latin typeface="Calibri"/>
                <a:cs typeface="Calibri"/>
              </a:rPr>
              <a:t>o</a:t>
            </a:r>
            <a:r>
              <a:rPr sz="1200" i="1" spc="-15" dirty="0">
                <a:latin typeface="Calibri"/>
                <a:cs typeface="Calibri"/>
              </a:rPr>
              <a:t>s</a:t>
            </a:r>
            <a:r>
              <a:rPr sz="1200" i="1" spc="-10" dirty="0">
                <a:latin typeface="Calibri"/>
                <a:cs typeface="Calibri"/>
              </a:rPr>
              <a:t>t</a:t>
            </a:r>
            <a:r>
              <a:rPr sz="1200" i="1" spc="-5" dirty="0">
                <a:latin typeface="Calibri"/>
                <a:cs typeface="Calibri"/>
              </a:rPr>
              <a:t>a</a:t>
            </a:r>
            <a:r>
              <a:rPr sz="1200" i="1" spc="-10" dirty="0">
                <a:latin typeface="Calibri"/>
                <a:cs typeface="Calibri"/>
              </a:rPr>
              <a:t>t</a:t>
            </a:r>
            <a:r>
              <a:rPr sz="1200" i="1" spc="-5" dirty="0">
                <a:latin typeface="Calibri"/>
                <a:cs typeface="Calibri"/>
              </a:rPr>
              <a:t>e)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04900" y="2146300"/>
            <a:ext cx="2327275" cy="8716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220216" y="2316865"/>
            <a:ext cx="1658620" cy="581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370" marR="5080" indent="-153670">
              <a:lnSpc>
                <a:spcPct val="97200"/>
              </a:lnSpc>
            </a:pPr>
            <a:r>
              <a:rPr sz="1400" i="1" dirty="0">
                <a:latin typeface="Calibri"/>
                <a:cs typeface="Calibri"/>
              </a:rPr>
              <a:t>He</a:t>
            </a:r>
            <a:r>
              <a:rPr sz="1400" i="1" spc="5" dirty="0">
                <a:latin typeface="Calibri"/>
                <a:cs typeface="Calibri"/>
              </a:rPr>
              <a:t>m</a:t>
            </a:r>
            <a:r>
              <a:rPr sz="1400" i="1" spc="-5" dirty="0">
                <a:latin typeface="Calibri"/>
                <a:cs typeface="Calibri"/>
              </a:rPr>
              <a:t>a</a:t>
            </a:r>
            <a:r>
              <a:rPr sz="1400" i="1" spc="-20" dirty="0">
                <a:latin typeface="Calibri"/>
                <a:cs typeface="Calibri"/>
              </a:rPr>
              <a:t>t</a:t>
            </a:r>
            <a:r>
              <a:rPr sz="1400" i="1" spc="-5" dirty="0">
                <a:latin typeface="Calibri"/>
                <a:cs typeface="Calibri"/>
              </a:rPr>
              <a:t>ologi</a:t>
            </a:r>
            <a:r>
              <a:rPr sz="1400" i="1" spc="-10" dirty="0">
                <a:latin typeface="Calibri"/>
                <a:cs typeface="Calibri"/>
              </a:rPr>
              <a:t>c</a:t>
            </a:r>
            <a:r>
              <a:rPr sz="1400" i="1" spc="-5" dirty="0">
                <a:latin typeface="Calibri"/>
                <a:cs typeface="Calibri"/>
              </a:rPr>
              <a:t>a</a:t>
            </a:r>
            <a:r>
              <a:rPr sz="1400" i="1" dirty="0">
                <a:latin typeface="Calibri"/>
                <a:cs typeface="Calibri"/>
              </a:rPr>
              <a:t>l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c</a:t>
            </a:r>
            <a:r>
              <a:rPr sz="1400" i="1" spc="-5" dirty="0">
                <a:latin typeface="Calibri"/>
                <a:cs typeface="Calibri"/>
              </a:rPr>
              <a:t>an</a:t>
            </a:r>
            <a:r>
              <a:rPr sz="1400" i="1" spc="-15" dirty="0">
                <a:latin typeface="Calibri"/>
                <a:cs typeface="Calibri"/>
              </a:rPr>
              <a:t>c</a:t>
            </a:r>
            <a:r>
              <a:rPr sz="1400" i="1" dirty="0">
                <a:latin typeface="Calibri"/>
                <a:cs typeface="Calibri"/>
              </a:rPr>
              <a:t>ers </a:t>
            </a:r>
            <a:r>
              <a:rPr sz="1200" i="1" spc="-5" dirty="0">
                <a:latin typeface="Calibri"/>
                <a:cs typeface="Calibri"/>
              </a:rPr>
              <a:t>(Le</a:t>
            </a:r>
            <a:r>
              <a:rPr sz="1200" i="1" spc="-10" dirty="0">
                <a:latin typeface="Calibri"/>
                <a:cs typeface="Calibri"/>
              </a:rPr>
              <a:t>u</a:t>
            </a:r>
            <a:r>
              <a:rPr sz="1200" i="1" spc="-45" dirty="0">
                <a:latin typeface="Calibri"/>
                <a:cs typeface="Calibri"/>
              </a:rPr>
              <a:t>k</a:t>
            </a:r>
            <a:r>
              <a:rPr sz="1200" i="1" dirty="0">
                <a:latin typeface="Calibri"/>
                <a:cs typeface="Calibri"/>
              </a:rPr>
              <a:t>emi</a:t>
            </a:r>
            <a:r>
              <a:rPr sz="1200" i="1" spc="-10" dirty="0">
                <a:latin typeface="Calibri"/>
                <a:cs typeface="Calibri"/>
              </a:rPr>
              <a:t>a</a:t>
            </a:r>
            <a:r>
              <a:rPr sz="1200" i="1" dirty="0">
                <a:latin typeface="Calibri"/>
                <a:cs typeface="Calibri"/>
              </a:rPr>
              <a:t>,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-50" dirty="0">
                <a:latin typeface="Calibri"/>
                <a:cs typeface="Calibri"/>
              </a:rPr>
              <a:t>L</a:t>
            </a:r>
            <a:r>
              <a:rPr sz="1200" i="1" spc="-5" dirty="0">
                <a:latin typeface="Calibri"/>
                <a:cs typeface="Calibri"/>
              </a:rPr>
              <a:t>ym</a:t>
            </a:r>
            <a:r>
              <a:rPr sz="1200" i="1" spc="-10" dirty="0">
                <a:latin typeface="Calibri"/>
                <a:cs typeface="Calibri"/>
              </a:rPr>
              <a:t>ph</a:t>
            </a:r>
            <a:r>
              <a:rPr sz="1200" i="1" spc="-5" dirty="0">
                <a:latin typeface="Calibri"/>
                <a:cs typeface="Calibri"/>
              </a:rPr>
              <a:t>o</a:t>
            </a:r>
            <a:r>
              <a:rPr sz="1200" i="1" dirty="0">
                <a:latin typeface="Calibri"/>
                <a:cs typeface="Calibri"/>
              </a:rPr>
              <a:t>ma M</a:t>
            </a:r>
            <a:r>
              <a:rPr sz="1200" i="1" spc="-5" dirty="0">
                <a:latin typeface="Calibri"/>
                <a:cs typeface="Calibri"/>
              </a:rPr>
              <a:t>u</a:t>
            </a:r>
            <a:r>
              <a:rPr sz="1200" i="1" dirty="0">
                <a:latin typeface="Calibri"/>
                <a:cs typeface="Calibri"/>
              </a:rPr>
              <a:t>lti</a:t>
            </a:r>
            <a:r>
              <a:rPr sz="1200" i="1" spc="-5" dirty="0">
                <a:latin typeface="Calibri"/>
                <a:cs typeface="Calibri"/>
              </a:rPr>
              <a:t>p</a:t>
            </a:r>
            <a:r>
              <a:rPr sz="1200" i="1" dirty="0">
                <a:latin typeface="Calibri"/>
                <a:cs typeface="Calibri"/>
              </a:rPr>
              <a:t>le</a:t>
            </a:r>
            <a:r>
              <a:rPr sz="1200" i="1" spc="-5" dirty="0">
                <a:latin typeface="Calibri"/>
                <a:cs typeface="Calibri"/>
              </a:rPr>
              <a:t> </a:t>
            </a:r>
            <a:r>
              <a:rPr sz="1200" i="1" spc="-30" dirty="0">
                <a:latin typeface="Calibri"/>
                <a:cs typeface="Calibri"/>
              </a:rPr>
              <a:t>m</a:t>
            </a:r>
            <a:r>
              <a:rPr sz="1200" i="1" dirty="0">
                <a:latin typeface="Calibri"/>
                <a:cs typeface="Calibri"/>
              </a:rPr>
              <a:t>yelom</a:t>
            </a:r>
            <a:r>
              <a:rPr sz="1200" i="1" spc="-10" dirty="0">
                <a:latin typeface="Calibri"/>
                <a:cs typeface="Calibri"/>
              </a:rPr>
              <a:t>a</a:t>
            </a:r>
            <a:r>
              <a:rPr sz="1200" i="1" dirty="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953000" y="4292600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152400" y="304800"/>
                </a:moveTo>
                <a:lnTo>
                  <a:pt x="0" y="0"/>
                </a:lnTo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32200" y="2921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228600"/>
                </a:moveTo>
                <a:lnTo>
                  <a:pt x="0" y="0"/>
                </a:lnTo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18100" y="285750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254000" y="0"/>
                </a:moveTo>
                <a:lnTo>
                  <a:pt x="0" y="254000"/>
                </a:lnTo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59400" y="3352800"/>
            <a:ext cx="355600" cy="63500"/>
          </a:xfrm>
          <a:custGeom>
            <a:avLst/>
            <a:gdLst/>
            <a:ahLst/>
            <a:cxnLst/>
            <a:rect l="l" t="t" r="r" b="b"/>
            <a:pathLst>
              <a:path w="355600" h="63500">
                <a:moveTo>
                  <a:pt x="355600" y="0"/>
                </a:moveTo>
                <a:lnTo>
                  <a:pt x="0" y="63500"/>
                </a:lnTo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02000" y="4114800"/>
            <a:ext cx="177800" cy="268605"/>
          </a:xfrm>
          <a:custGeom>
            <a:avLst/>
            <a:gdLst/>
            <a:ahLst/>
            <a:cxnLst/>
            <a:rect l="l" t="t" r="r" b="b"/>
            <a:pathLst>
              <a:path w="177800" h="268604">
                <a:moveTo>
                  <a:pt x="177800" y="268350"/>
                </a:moveTo>
                <a:lnTo>
                  <a:pt x="0" y="0"/>
                </a:lnTo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92500" y="2781300"/>
            <a:ext cx="228600" cy="294005"/>
          </a:xfrm>
          <a:custGeom>
            <a:avLst/>
            <a:gdLst/>
            <a:ahLst/>
            <a:cxnLst/>
            <a:rect l="l" t="t" r="r" b="b"/>
            <a:pathLst>
              <a:path w="228600" h="294005">
                <a:moveTo>
                  <a:pt x="0" y="293624"/>
                </a:moveTo>
                <a:lnTo>
                  <a:pt x="22860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95900" y="2768600"/>
            <a:ext cx="203200" cy="177800"/>
          </a:xfrm>
          <a:custGeom>
            <a:avLst/>
            <a:gdLst/>
            <a:ahLst/>
            <a:cxnLst/>
            <a:rect l="l" t="t" r="r" b="b"/>
            <a:pathLst>
              <a:path w="203200" h="177800">
                <a:moveTo>
                  <a:pt x="203200" y="177800"/>
                </a:move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15000" y="3225800"/>
            <a:ext cx="38100" cy="254000"/>
          </a:xfrm>
          <a:custGeom>
            <a:avLst/>
            <a:gdLst/>
            <a:ahLst/>
            <a:cxnLst/>
            <a:rect l="l" t="t" r="r" b="b"/>
            <a:pathLst>
              <a:path w="38100" h="254000">
                <a:moveTo>
                  <a:pt x="38100" y="254000"/>
                </a:move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27700" y="3835400"/>
            <a:ext cx="76200" cy="254000"/>
          </a:xfrm>
          <a:custGeom>
            <a:avLst/>
            <a:gdLst/>
            <a:ahLst/>
            <a:cxnLst/>
            <a:rect l="l" t="t" r="r" b="b"/>
            <a:pathLst>
              <a:path w="76200" h="254000">
                <a:moveTo>
                  <a:pt x="0" y="254000"/>
                </a:moveTo>
                <a:lnTo>
                  <a:pt x="7620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161278" y="6436055"/>
            <a:ext cx="236410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FFAC29"/>
                </a:solidFill>
                <a:latin typeface="Calibri"/>
                <a:cs typeface="Calibri"/>
              </a:rPr>
              <a:t>Anand</a:t>
            </a:r>
            <a:r>
              <a:rPr sz="1400" i="1" spc="-5" dirty="0">
                <a:solidFill>
                  <a:srgbClr val="FFAC29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FFAC29"/>
                </a:solidFill>
                <a:latin typeface="Calibri"/>
                <a:cs typeface="Calibri"/>
              </a:rPr>
              <a:t>e</a:t>
            </a:r>
            <a:r>
              <a:rPr sz="1400" i="1" spc="-30" dirty="0">
                <a:solidFill>
                  <a:srgbClr val="FFAC29"/>
                </a:solidFill>
                <a:latin typeface="Calibri"/>
                <a:cs typeface="Calibri"/>
              </a:rPr>
              <a:t>t</a:t>
            </a:r>
            <a:r>
              <a:rPr sz="1400" i="1" spc="-5" dirty="0">
                <a:solidFill>
                  <a:srgbClr val="FFAC29"/>
                </a:solidFill>
                <a:latin typeface="Calibri"/>
                <a:cs typeface="Calibri"/>
              </a:rPr>
              <a:t>al</a:t>
            </a:r>
            <a:r>
              <a:rPr sz="1400" i="1" dirty="0">
                <a:solidFill>
                  <a:srgbClr val="FFAC29"/>
                </a:solidFill>
                <a:latin typeface="Calibri"/>
                <a:cs typeface="Calibri"/>
              </a:rPr>
              <a:t>,</a:t>
            </a:r>
            <a:r>
              <a:rPr sz="1400" i="1" spc="15" dirty="0">
                <a:solidFill>
                  <a:srgbClr val="FFAC29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FFAC29"/>
                </a:solidFill>
                <a:latin typeface="Calibri"/>
                <a:cs typeface="Calibri"/>
              </a:rPr>
              <a:t>Can</a:t>
            </a:r>
            <a:r>
              <a:rPr sz="1400" i="1" spc="-15" dirty="0">
                <a:solidFill>
                  <a:srgbClr val="FFAC29"/>
                </a:solidFill>
                <a:latin typeface="Calibri"/>
                <a:cs typeface="Calibri"/>
              </a:rPr>
              <a:t>c</a:t>
            </a:r>
            <a:r>
              <a:rPr sz="1400" i="1" dirty="0">
                <a:solidFill>
                  <a:srgbClr val="FFAC29"/>
                </a:solidFill>
                <a:latin typeface="Calibri"/>
                <a:cs typeface="Calibri"/>
              </a:rPr>
              <a:t>er</a:t>
            </a:r>
            <a:r>
              <a:rPr sz="1400" i="1" spc="-5" dirty="0">
                <a:solidFill>
                  <a:srgbClr val="FFAC29"/>
                </a:solidFill>
                <a:latin typeface="Calibri"/>
                <a:cs typeface="Calibri"/>
              </a:rPr>
              <a:t> L</a:t>
            </a:r>
            <a:r>
              <a:rPr sz="1400" i="1" spc="-15" dirty="0">
                <a:solidFill>
                  <a:srgbClr val="FFAC29"/>
                </a:solidFill>
                <a:latin typeface="Calibri"/>
                <a:cs typeface="Calibri"/>
              </a:rPr>
              <a:t>ett</a:t>
            </a:r>
            <a:r>
              <a:rPr sz="1400" i="1" dirty="0">
                <a:solidFill>
                  <a:srgbClr val="FFAC29"/>
                </a:solidFill>
                <a:latin typeface="Calibri"/>
                <a:cs typeface="Calibri"/>
              </a:rPr>
              <a:t>ers,</a:t>
            </a:r>
            <a:r>
              <a:rPr sz="1400" i="1" spc="-20" dirty="0">
                <a:solidFill>
                  <a:srgbClr val="FFAC29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AC29"/>
                </a:solidFill>
                <a:latin typeface="Calibri"/>
                <a:cs typeface="Calibri"/>
              </a:rPr>
              <a:t>2</a:t>
            </a:r>
            <a:r>
              <a:rPr sz="1400" i="1" spc="-10" dirty="0">
                <a:solidFill>
                  <a:srgbClr val="FFAC29"/>
                </a:solidFill>
                <a:latin typeface="Calibri"/>
                <a:cs typeface="Calibri"/>
              </a:rPr>
              <a:t>0</a:t>
            </a:r>
            <a:r>
              <a:rPr sz="1400" i="1" dirty="0">
                <a:solidFill>
                  <a:srgbClr val="FFAC29"/>
                </a:solidFill>
                <a:latin typeface="Calibri"/>
                <a:cs typeface="Calibri"/>
              </a:rPr>
              <a:t>08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70598" y="1378711"/>
            <a:ext cx="986662" cy="551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70598" y="1378711"/>
            <a:ext cx="986790" cy="551815"/>
          </a:xfrm>
          <a:custGeom>
            <a:avLst/>
            <a:gdLst/>
            <a:ahLst/>
            <a:cxnLst/>
            <a:rect l="l" t="t" r="r" b="b"/>
            <a:pathLst>
              <a:path w="986790" h="551814">
                <a:moveTo>
                  <a:pt x="0" y="275843"/>
                </a:moveTo>
                <a:lnTo>
                  <a:pt x="15065" y="207905"/>
                </a:lnTo>
                <a:lnTo>
                  <a:pt x="57795" y="146143"/>
                </a:lnTo>
                <a:lnTo>
                  <a:pt x="88379" y="118224"/>
                </a:lnTo>
                <a:lnTo>
                  <a:pt x="124492" y="92622"/>
                </a:lnTo>
                <a:lnTo>
                  <a:pt x="165672" y="69597"/>
                </a:lnTo>
                <a:lnTo>
                  <a:pt x="211457" y="49406"/>
                </a:lnTo>
                <a:lnTo>
                  <a:pt x="261384" y="32308"/>
                </a:lnTo>
                <a:lnTo>
                  <a:pt x="314991" y="18560"/>
                </a:lnTo>
                <a:lnTo>
                  <a:pt x="371815" y="8421"/>
                </a:lnTo>
                <a:lnTo>
                  <a:pt x="431395" y="2148"/>
                </a:lnTo>
                <a:lnTo>
                  <a:pt x="493268" y="0"/>
                </a:lnTo>
                <a:lnTo>
                  <a:pt x="555167" y="2148"/>
                </a:lnTo>
                <a:lnTo>
                  <a:pt x="614770" y="8421"/>
                </a:lnTo>
                <a:lnTo>
                  <a:pt x="671613" y="18560"/>
                </a:lnTo>
                <a:lnTo>
                  <a:pt x="725236" y="32308"/>
                </a:lnTo>
                <a:lnTo>
                  <a:pt x="775175" y="49406"/>
                </a:lnTo>
                <a:lnTo>
                  <a:pt x="820970" y="69597"/>
                </a:lnTo>
                <a:lnTo>
                  <a:pt x="862157" y="92622"/>
                </a:lnTo>
                <a:lnTo>
                  <a:pt x="898276" y="118224"/>
                </a:lnTo>
                <a:lnTo>
                  <a:pt x="928863" y="146143"/>
                </a:lnTo>
                <a:lnTo>
                  <a:pt x="953457" y="176123"/>
                </a:lnTo>
                <a:lnTo>
                  <a:pt x="982819" y="241231"/>
                </a:lnTo>
                <a:lnTo>
                  <a:pt x="986662" y="275843"/>
                </a:lnTo>
                <a:lnTo>
                  <a:pt x="982819" y="310431"/>
                </a:lnTo>
                <a:lnTo>
                  <a:pt x="953457" y="375512"/>
                </a:lnTo>
                <a:lnTo>
                  <a:pt x="928863" y="405488"/>
                </a:lnTo>
                <a:lnTo>
                  <a:pt x="898276" y="433408"/>
                </a:lnTo>
                <a:lnTo>
                  <a:pt x="862157" y="459014"/>
                </a:lnTo>
                <a:lnTo>
                  <a:pt x="820970" y="482046"/>
                </a:lnTo>
                <a:lnTo>
                  <a:pt x="775175" y="502246"/>
                </a:lnTo>
                <a:lnTo>
                  <a:pt x="725236" y="519354"/>
                </a:lnTo>
                <a:lnTo>
                  <a:pt x="671613" y="533111"/>
                </a:lnTo>
                <a:lnTo>
                  <a:pt x="614770" y="543259"/>
                </a:lnTo>
                <a:lnTo>
                  <a:pt x="555167" y="549537"/>
                </a:lnTo>
                <a:lnTo>
                  <a:pt x="493268" y="551688"/>
                </a:lnTo>
                <a:lnTo>
                  <a:pt x="431395" y="549537"/>
                </a:lnTo>
                <a:lnTo>
                  <a:pt x="371815" y="543259"/>
                </a:lnTo>
                <a:lnTo>
                  <a:pt x="314991" y="533111"/>
                </a:lnTo>
                <a:lnTo>
                  <a:pt x="261384" y="519354"/>
                </a:lnTo>
                <a:lnTo>
                  <a:pt x="211457" y="502246"/>
                </a:lnTo>
                <a:lnTo>
                  <a:pt x="165672" y="482046"/>
                </a:lnTo>
                <a:lnTo>
                  <a:pt x="124492" y="459014"/>
                </a:lnTo>
                <a:lnTo>
                  <a:pt x="88379" y="433408"/>
                </a:lnTo>
                <a:lnTo>
                  <a:pt x="57795" y="405488"/>
                </a:lnTo>
                <a:lnTo>
                  <a:pt x="33203" y="375512"/>
                </a:lnTo>
                <a:lnTo>
                  <a:pt x="3843" y="310431"/>
                </a:lnTo>
                <a:lnTo>
                  <a:pt x="0" y="275843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87388" y="1542541"/>
            <a:ext cx="55626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114" dirty="0">
                <a:latin typeface="Arial"/>
                <a:cs typeface="Arial"/>
              </a:rPr>
              <a:t>T</a:t>
            </a:r>
            <a:r>
              <a:rPr sz="1400" b="1" spc="-155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T</a:t>
            </a:r>
            <a:r>
              <a:rPr sz="1400" b="1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19400" y="838200"/>
            <a:ext cx="986663" cy="551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9400" y="838200"/>
            <a:ext cx="986790" cy="551815"/>
          </a:xfrm>
          <a:custGeom>
            <a:avLst/>
            <a:gdLst/>
            <a:ahLst/>
            <a:cxnLst/>
            <a:rect l="l" t="t" r="r" b="b"/>
            <a:pathLst>
              <a:path w="986789" h="551815">
                <a:moveTo>
                  <a:pt x="0" y="275844"/>
                </a:moveTo>
                <a:lnTo>
                  <a:pt x="15065" y="207947"/>
                </a:lnTo>
                <a:lnTo>
                  <a:pt x="57799" y="146199"/>
                </a:lnTo>
                <a:lnTo>
                  <a:pt x="88386" y="118279"/>
                </a:lnTo>
                <a:lnTo>
                  <a:pt x="124505" y="92673"/>
                </a:lnTo>
                <a:lnTo>
                  <a:pt x="165692" y="69641"/>
                </a:lnTo>
                <a:lnTo>
                  <a:pt x="211487" y="49441"/>
                </a:lnTo>
                <a:lnTo>
                  <a:pt x="261426" y="32333"/>
                </a:lnTo>
                <a:lnTo>
                  <a:pt x="315049" y="18576"/>
                </a:lnTo>
                <a:lnTo>
                  <a:pt x="371892" y="8428"/>
                </a:lnTo>
                <a:lnTo>
                  <a:pt x="431495" y="2150"/>
                </a:lnTo>
                <a:lnTo>
                  <a:pt x="493395" y="0"/>
                </a:lnTo>
                <a:lnTo>
                  <a:pt x="555267" y="2150"/>
                </a:lnTo>
                <a:lnTo>
                  <a:pt x="614847" y="8428"/>
                </a:lnTo>
                <a:lnTo>
                  <a:pt x="671671" y="18576"/>
                </a:lnTo>
                <a:lnTo>
                  <a:pt x="725278" y="32333"/>
                </a:lnTo>
                <a:lnTo>
                  <a:pt x="775205" y="49441"/>
                </a:lnTo>
                <a:lnTo>
                  <a:pt x="820990" y="69641"/>
                </a:lnTo>
                <a:lnTo>
                  <a:pt x="862170" y="92673"/>
                </a:lnTo>
                <a:lnTo>
                  <a:pt x="898283" y="118279"/>
                </a:lnTo>
                <a:lnTo>
                  <a:pt x="928867" y="146199"/>
                </a:lnTo>
                <a:lnTo>
                  <a:pt x="953459" y="176175"/>
                </a:lnTo>
                <a:lnTo>
                  <a:pt x="982819" y="241256"/>
                </a:lnTo>
                <a:lnTo>
                  <a:pt x="986663" y="275844"/>
                </a:lnTo>
                <a:lnTo>
                  <a:pt x="982819" y="310456"/>
                </a:lnTo>
                <a:lnTo>
                  <a:pt x="953459" y="375564"/>
                </a:lnTo>
                <a:lnTo>
                  <a:pt x="928867" y="405544"/>
                </a:lnTo>
                <a:lnTo>
                  <a:pt x="898283" y="433463"/>
                </a:lnTo>
                <a:lnTo>
                  <a:pt x="862170" y="459065"/>
                </a:lnTo>
                <a:lnTo>
                  <a:pt x="820990" y="482090"/>
                </a:lnTo>
                <a:lnTo>
                  <a:pt x="775205" y="502281"/>
                </a:lnTo>
                <a:lnTo>
                  <a:pt x="725278" y="519379"/>
                </a:lnTo>
                <a:lnTo>
                  <a:pt x="671671" y="533127"/>
                </a:lnTo>
                <a:lnTo>
                  <a:pt x="614847" y="543266"/>
                </a:lnTo>
                <a:lnTo>
                  <a:pt x="555267" y="549539"/>
                </a:lnTo>
                <a:lnTo>
                  <a:pt x="493395" y="551688"/>
                </a:lnTo>
                <a:lnTo>
                  <a:pt x="431495" y="549539"/>
                </a:lnTo>
                <a:lnTo>
                  <a:pt x="371892" y="543266"/>
                </a:lnTo>
                <a:lnTo>
                  <a:pt x="315049" y="533127"/>
                </a:lnTo>
                <a:lnTo>
                  <a:pt x="261426" y="519379"/>
                </a:lnTo>
                <a:lnTo>
                  <a:pt x="211487" y="502281"/>
                </a:lnTo>
                <a:lnTo>
                  <a:pt x="165692" y="482090"/>
                </a:lnTo>
                <a:lnTo>
                  <a:pt x="124505" y="459065"/>
                </a:lnTo>
                <a:lnTo>
                  <a:pt x="88386" y="433463"/>
                </a:lnTo>
                <a:lnTo>
                  <a:pt x="57799" y="405544"/>
                </a:lnTo>
                <a:lnTo>
                  <a:pt x="33205" y="375564"/>
                </a:lnTo>
                <a:lnTo>
                  <a:pt x="3843" y="310456"/>
                </a:lnTo>
                <a:lnTo>
                  <a:pt x="0" y="275844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49270" y="1002029"/>
            <a:ext cx="52705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c</a:t>
            </a:r>
            <a:r>
              <a:rPr sz="1400" b="1" dirty="0">
                <a:latin typeface="Arial"/>
                <a:cs typeface="Arial"/>
              </a:rPr>
              <a:t>-</a:t>
            </a:r>
            <a:r>
              <a:rPr sz="1400" b="1" spc="15" dirty="0">
                <a:latin typeface="Arial"/>
                <a:cs typeface="Arial"/>
              </a:rPr>
              <a:t>M</a:t>
            </a:r>
            <a:r>
              <a:rPr sz="1400" b="1" spc="-50" dirty="0">
                <a:latin typeface="Arial"/>
                <a:cs typeface="Arial"/>
              </a:rPr>
              <a:t>y</a:t>
            </a:r>
            <a:r>
              <a:rPr sz="1400" b="1" dirty="0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90161" y="5617070"/>
            <a:ext cx="986663" cy="5517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0161" y="5617070"/>
            <a:ext cx="986790" cy="551815"/>
          </a:xfrm>
          <a:custGeom>
            <a:avLst/>
            <a:gdLst/>
            <a:ahLst/>
            <a:cxnLst/>
            <a:rect l="l" t="t" r="r" b="b"/>
            <a:pathLst>
              <a:path w="986789" h="551814">
                <a:moveTo>
                  <a:pt x="0" y="275869"/>
                </a:moveTo>
                <a:lnTo>
                  <a:pt x="15065" y="207942"/>
                </a:lnTo>
                <a:lnTo>
                  <a:pt x="57799" y="146180"/>
                </a:lnTo>
                <a:lnTo>
                  <a:pt x="88386" y="118257"/>
                </a:lnTo>
                <a:lnTo>
                  <a:pt x="124505" y="92652"/>
                </a:lnTo>
                <a:lnTo>
                  <a:pt x="165692" y="69621"/>
                </a:lnTo>
                <a:lnTo>
                  <a:pt x="211487" y="49425"/>
                </a:lnTo>
                <a:lnTo>
                  <a:pt x="261426" y="32321"/>
                </a:lnTo>
                <a:lnTo>
                  <a:pt x="315049" y="18568"/>
                </a:lnTo>
                <a:lnTo>
                  <a:pt x="371892" y="8425"/>
                </a:lnTo>
                <a:lnTo>
                  <a:pt x="431495" y="2149"/>
                </a:lnTo>
                <a:lnTo>
                  <a:pt x="493395" y="0"/>
                </a:lnTo>
                <a:lnTo>
                  <a:pt x="555267" y="2149"/>
                </a:lnTo>
                <a:lnTo>
                  <a:pt x="614847" y="8425"/>
                </a:lnTo>
                <a:lnTo>
                  <a:pt x="671671" y="18568"/>
                </a:lnTo>
                <a:lnTo>
                  <a:pt x="725278" y="32321"/>
                </a:lnTo>
                <a:lnTo>
                  <a:pt x="775205" y="49425"/>
                </a:lnTo>
                <a:lnTo>
                  <a:pt x="820990" y="69621"/>
                </a:lnTo>
                <a:lnTo>
                  <a:pt x="862170" y="92652"/>
                </a:lnTo>
                <a:lnTo>
                  <a:pt x="898283" y="118257"/>
                </a:lnTo>
                <a:lnTo>
                  <a:pt x="928867" y="146180"/>
                </a:lnTo>
                <a:lnTo>
                  <a:pt x="953459" y="176161"/>
                </a:lnTo>
                <a:lnTo>
                  <a:pt x="982819" y="241264"/>
                </a:lnTo>
                <a:lnTo>
                  <a:pt x="986663" y="275869"/>
                </a:lnTo>
                <a:lnTo>
                  <a:pt x="982819" y="310474"/>
                </a:lnTo>
                <a:lnTo>
                  <a:pt x="953459" y="375577"/>
                </a:lnTo>
                <a:lnTo>
                  <a:pt x="928867" y="405558"/>
                </a:lnTo>
                <a:lnTo>
                  <a:pt x="898283" y="433481"/>
                </a:lnTo>
                <a:lnTo>
                  <a:pt x="862170" y="459086"/>
                </a:lnTo>
                <a:lnTo>
                  <a:pt x="820990" y="482116"/>
                </a:lnTo>
                <a:lnTo>
                  <a:pt x="775205" y="502313"/>
                </a:lnTo>
                <a:lnTo>
                  <a:pt x="725278" y="519417"/>
                </a:lnTo>
                <a:lnTo>
                  <a:pt x="671671" y="533170"/>
                </a:lnTo>
                <a:lnTo>
                  <a:pt x="614847" y="543313"/>
                </a:lnTo>
                <a:lnTo>
                  <a:pt x="555267" y="549589"/>
                </a:lnTo>
                <a:lnTo>
                  <a:pt x="493395" y="551738"/>
                </a:lnTo>
                <a:lnTo>
                  <a:pt x="431495" y="549589"/>
                </a:lnTo>
                <a:lnTo>
                  <a:pt x="371892" y="543313"/>
                </a:lnTo>
                <a:lnTo>
                  <a:pt x="315049" y="533170"/>
                </a:lnTo>
                <a:lnTo>
                  <a:pt x="261426" y="519417"/>
                </a:lnTo>
                <a:lnTo>
                  <a:pt x="211487" y="502313"/>
                </a:lnTo>
                <a:lnTo>
                  <a:pt x="165692" y="482116"/>
                </a:lnTo>
                <a:lnTo>
                  <a:pt x="124505" y="459086"/>
                </a:lnTo>
                <a:lnTo>
                  <a:pt x="88386" y="433481"/>
                </a:lnTo>
                <a:lnTo>
                  <a:pt x="57799" y="405558"/>
                </a:lnTo>
                <a:lnTo>
                  <a:pt x="33205" y="375577"/>
                </a:lnTo>
                <a:lnTo>
                  <a:pt x="3843" y="310474"/>
                </a:lnTo>
                <a:lnTo>
                  <a:pt x="0" y="275869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324858" y="5781954"/>
            <a:ext cx="52006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EG</a:t>
            </a:r>
            <a:r>
              <a:rPr sz="1400" b="1" spc="-10" dirty="0">
                <a:latin typeface="Arial"/>
                <a:cs typeface="Arial"/>
              </a:rPr>
              <a:t>F</a:t>
            </a:r>
            <a:r>
              <a:rPr sz="1400" b="1" dirty="0"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56817" y="4402201"/>
            <a:ext cx="1135888" cy="5518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56817" y="4402201"/>
            <a:ext cx="1136015" cy="551815"/>
          </a:xfrm>
          <a:custGeom>
            <a:avLst/>
            <a:gdLst/>
            <a:ahLst/>
            <a:cxnLst/>
            <a:rect l="l" t="t" r="r" b="b"/>
            <a:pathLst>
              <a:path w="1136014" h="551814">
                <a:moveTo>
                  <a:pt x="0" y="275971"/>
                </a:moveTo>
                <a:lnTo>
                  <a:pt x="13100" y="216773"/>
                </a:lnTo>
                <a:lnTo>
                  <a:pt x="50552" y="161997"/>
                </a:lnTo>
                <a:lnTo>
                  <a:pt x="109584" y="112992"/>
                </a:lnTo>
                <a:lnTo>
                  <a:pt x="146326" y="91074"/>
                </a:lnTo>
                <a:lnTo>
                  <a:pt x="187423" y="71104"/>
                </a:lnTo>
                <a:lnTo>
                  <a:pt x="232530" y="53250"/>
                </a:lnTo>
                <a:lnTo>
                  <a:pt x="281298" y="37681"/>
                </a:lnTo>
                <a:lnTo>
                  <a:pt x="333382" y="24565"/>
                </a:lnTo>
                <a:lnTo>
                  <a:pt x="388435" y="14070"/>
                </a:lnTo>
                <a:lnTo>
                  <a:pt x="446111" y="6365"/>
                </a:lnTo>
                <a:lnTo>
                  <a:pt x="506062" y="1619"/>
                </a:lnTo>
                <a:lnTo>
                  <a:pt x="567944" y="0"/>
                </a:lnTo>
                <a:lnTo>
                  <a:pt x="629831" y="1619"/>
                </a:lnTo>
                <a:lnTo>
                  <a:pt x="689788" y="6365"/>
                </a:lnTo>
                <a:lnTo>
                  <a:pt x="747467" y="14070"/>
                </a:lnTo>
                <a:lnTo>
                  <a:pt x="802521" y="24565"/>
                </a:lnTo>
                <a:lnTo>
                  <a:pt x="854606" y="37681"/>
                </a:lnTo>
                <a:lnTo>
                  <a:pt x="903374" y="53250"/>
                </a:lnTo>
                <a:lnTo>
                  <a:pt x="948479" y="71104"/>
                </a:lnTo>
                <a:lnTo>
                  <a:pt x="989574" y="91074"/>
                </a:lnTo>
                <a:lnTo>
                  <a:pt x="1026314" y="112992"/>
                </a:lnTo>
                <a:lnTo>
                  <a:pt x="1058352" y="136689"/>
                </a:lnTo>
                <a:lnTo>
                  <a:pt x="1106936" y="188748"/>
                </a:lnTo>
                <a:lnTo>
                  <a:pt x="1132555" y="245903"/>
                </a:lnTo>
                <a:lnTo>
                  <a:pt x="1135888" y="275971"/>
                </a:lnTo>
                <a:lnTo>
                  <a:pt x="1132555" y="306014"/>
                </a:lnTo>
                <a:lnTo>
                  <a:pt x="1106936" y="363131"/>
                </a:lnTo>
                <a:lnTo>
                  <a:pt x="1058352" y="415163"/>
                </a:lnTo>
                <a:lnTo>
                  <a:pt x="1026314" y="438850"/>
                </a:lnTo>
                <a:lnTo>
                  <a:pt x="989574" y="460759"/>
                </a:lnTo>
                <a:lnTo>
                  <a:pt x="948479" y="480723"/>
                </a:lnTo>
                <a:lnTo>
                  <a:pt x="903374" y="498572"/>
                </a:lnTo>
                <a:lnTo>
                  <a:pt x="854606" y="514138"/>
                </a:lnTo>
                <a:lnTo>
                  <a:pt x="802521" y="527252"/>
                </a:lnTo>
                <a:lnTo>
                  <a:pt x="747467" y="537745"/>
                </a:lnTo>
                <a:lnTo>
                  <a:pt x="689788" y="545449"/>
                </a:lnTo>
                <a:lnTo>
                  <a:pt x="629831" y="550195"/>
                </a:lnTo>
                <a:lnTo>
                  <a:pt x="567944" y="551815"/>
                </a:lnTo>
                <a:lnTo>
                  <a:pt x="506062" y="550195"/>
                </a:lnTo>
                <a:lnTo>
                  <a:pt x="446111" y="545449"/>
                </a:lnTo>
                <a:lnTo>
                  <a:pt x="388435" y="537745"/>
                </a:lnTo>
                <a:lnTo>
                  <a:pt x="333382" y="527252"/>
                </a:lnTo>
                <a:lnTo>
                  <a:pt x="281298" y="514138"/>
                </a:lnTo>
                <a:lnTo>
                  <a:pt x="232530" y="498572"/>
                </a:lnTo>
                <a:lnTo>
                  <a:pt x="187423" y="480723"/>
                </a:lnTo>
                <a:lnTo>
                  <a:pt x="146326" y="460759"/>
                </a:lnTo>
                <a:lnTo>
                  <a:pt x="109584" y="438850"/>
                </a:lnTo>
                <a:lnTo>
                  <a:pt x="77544" y="415163"/>
                </a:lnTo>
                <a:lnTo>
                  <a:pt x="28955" y="363131"/>
                </a:lnTo>
                <a:lnTo>
                  <a:pt x="3332" y="306014"/>
                </a:lnTo>
                <a:lnTo>
                  <a:pt x="0" y="275971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22070" y="4568190"/>
            <a:ext cx="80835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5" dirty="0">
                <a:latin typeface="Symbol"/>
                <a:cs typeface="Symbol"/>
              </a:rPr>
              <a:t></a:t>
            </a:r>
            <a:r>
              <a:rPr sz="1400" b="1" dirty="0">
                <a:latin typeface="Arial"/>
                <a:cs typeface="Arial"/>
              </a:rPr>
              <a:t>-cate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in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71258" y="3642740"/>
            <a:ext cx="986726" cy="5518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1258" y="3642740"/>
            <a:ext cx="986790" cy="551815"/>
          </a:xfrm>
          <a:custGeom>
            <a:avLst/>
            <a:gdLst/>
            <a:ahLst/>
            <a:cxnLst/>
            <a:rect l="l" t="t" r="r" b="b"/>
            <a:pathLst>
              <a:path w="986789" h="551814">
                <a:moveTo>
                  <a:pt x="0" y="275843"/>
                </a:moveTo>
                <a:lnTo>
                  <a:pt x="15066" y="207947"/>
                </a:lnTo>
                <a:lnTo>
                  <a:pt x="57800" y="146199"/>
                </a:lnTo>
                <a:lnTo>
                  <a:pt x="88386" y="118279"/>
                </a:lnTo>
                <a:lnTo>
                  <a:pt x="124503" y="92673"/>
                </a:lnTo>
                <a:lnTo>
                  <a:pt x="165687" y="69641"/>
                </a:lnTo>
                <a:lnTo>
                  <a:pt x="211477" y="49441"/>
                </a:lnTo>
                <a:lnTo>
                  <a:pt x="261411" y="32333"/>
                </a:lnTo>
                <a:lnTo>
                  <a:pt x="315025" y="18576"/>
                </a:lnTo>
                <a:lnTo>
                  <a:pt x="371858" y="8428"/>
                </a:lnTo>
                <a:lnTo>
                  <a:pt x="431447" y="2150"/>
                </a:lnTo>
                <a:lnTo>
                  <a:pt x="493331" y="0"/>
                </a:lnTo>
                <a:lnTo>
                  <a:pt x="555206" y="2150"/>
                </a:lnTo>
                <a:lnTo>
                  <a:pt x="614791" y="8428"/>
                </a:lnTo>
                <a:lnTo>
                  <a:pt x="671625" y="18576"/>
                </a:lnTo>
                <a:lnTo>
                  <a:pt x="725243" y="32333"/>
                </a:lnTo>
                <a:lnTo>
                  <a:pt x="775183" y="49441"/>
                </a:lnTo>
                <a:lnTo>
                  <a:pt x="820982" y="69641"/>
                </a:lnTo>
                <a:lnTo>
                  <a:pt x="862177" y="92673"/>
                </a:lnTo>
                <a:lnTo>
                  <a:pt x="898304" y="118279"/>
                </a:lnTo>
                <a:lnTo>
                  <a:pt x="928901" y="146199"/>
                </a:lnTo>
                <a:lnTo>
                  <a:pt x="953505" y="176175"/>
                </a:lnTo>
                <a:lnTo>
                  <a:pt x="982880" y="241256"/>
                </a:lnTo>
                <a:lnTo>
                  <a:pt x="986726" y="275843"/>
                </a:lnTo>
                <a:lnTo>
                  <a:pt x="982880" y="310458"/>
                </a:lnTo>
                <a:lnTo>
                  <a:pt x="953505" y="375581"/>
                </a:lnTo>
                <a:lnTo>
                  <a:pt x="928901" y="405572"/>
                </a:lnTo>
                <a:lnTo>
                  <a:pt x="898304" y="433505"/>
                </a:lnTo>
                <a:lnTo>
                  <a:pt x="862177" y="459121"/>
                </a:lnTo>
                <a:lnTo>
                  <a:pt x="820982" y="482161"/>
                </a:lnTo>
                <a:lnTo>
                  <a:pt x="775183" y="502366"/>
                </a:lnTo>
                <a:lnTo>
                  <a:pt x="725243" y="519477"/>
                </a:lnTo>
                <a:lnTo>
                  <a:pt x="671625" y="533237"/>
                </a:lnTo>
                <a:lnTo>
                  <a:pt x="614791" y="543385"/>
                </a:lnTo>
                <a:lnTo>
                  <a:pt x="555206" y="549664"/>
                </a:lnTo>
                <a:lnTo>
                  <a:pt x="493331" y="551814"/>
                </a:lnTo>
                <a:lnTo>
                  <a:pt x="431447" y="549664"/>
                </a:lnTo>
                <a:lnTo>
                  <a:pt x="371858" y="543385"/>
                </a:lnTo>
                <a:lnTo>
                  <a:pt x="315025" y="533237"/>
                </a:lnTo>
                <a:lnTo>
                  <a:pt x="261411" y="519477"/>
                </a:lnTo>
                <a:lnTo>
                  <a:pt x="211477" y="502366"/>
                </a:lnTo>
                <a:lnTo>
                  <a:pt x="165687" y="482161"/>
                </a:lnTo>
                <a:lnTo>
                  <a:pt x="124503" y="459121"/>
                </a:lnTo>
                <a:lnTo>
                  <a:pt x="88386" y="433505"/>
                </a:lnTo>
                <a:lnTo>
                  <a:pt x="57800" y="405572"/>
                </a:lnTo>
                <a:lnTo>
                  <a:pt x="33206" y="375581"/>
                </a:lnTo>
                <a:lnTo>
                  <a:pt x="3843" y="310458"/>
                </a:lnTo>
                <a:lnTo>
                  <a:pt x="0" y="275843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79754" y="3807205"/>
            <a:ext cx="5695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C</a:t>
            </a:r>
            <a:r>
              <a:rPr sz="1400" b="1" dirty="0">
                <a:latin typeface="Arial"/>
                <a:cs typeface="Arial"/>
              </a:rPr>
              <a:t>O</a:t>
            </a:r>
            <a:r>
              <a:rPr sz="1400" b="1" spc="-5" dirty="0">
                <a:latin typeface="Arial"/>
                <a:cs typeface="Arial"/>
              </a:rPr>
              <a:t>X</a:t>
            </a:r>
            <a:r>
              <a:rPr sz="1400" b="1" dirty="0">
                <a:latin typeface="Arial"/>
                <a:cs typeface="Arial"/>
              </a:rPr>
              <a:t>-2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776854" y="5478526"/>
            <a:ext cx="986662" cy="5517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76854" y="5478526"/>
            <a:ext cx="986790" cy="551815"/>
          </a:xfrm>
          <a:custGeom>
            <a:avLst/>
            <a:gdLst/>
            <a:ahLst/>
            <a:cxnLst/>
            <a:rect l="l" t="t" r="r" b="b"/>
            <a:pathLst>
              <a:path w="986789" h="551814">
                <a:moveTo>
                  <a:pt x="0" y="275869"/>
                </a:moveTo>
                <a:lnTo>
                  <a:pt x="15065" y="207946"/>
                </a:lnTo>
                <a:lnTo>
                  <a:pt x="57799" y="146185"/>
                </a:lnTo>
                <a:lnTo>
                  <a:pt x="88386" y="118263"/>
                </a:lnTo>
                <a:lnTo>
                  <a:pt x="124505" y="92657"/>
                </a:lnTo>
                <a:lnTo>
                  <a:pt x="165692" y="69626"/>
                </a:lnTo>
                <a:lnTo>
                  <a:pt x="211487" y="49429"/>
                </a:lnTo>
                <a:lnTo>
                  <a:pt x="261426" y="32324"/>
                </a:lnTo>
                <a:lnTo>
                  <a:pt x="315049" y="18570"/>
                </a:lnTo>
                <a:lnTo>
                  <a:pt x="371892" y="8425"/>
                </a:lnTo>
                <a:lnTo>
                  <a:pt x="431495" y="2149"/>
                </a:lnTo>
                <a:lnTo>
                  <a:pt x="493394" y="0"/>
                </a:lnTo>
                <a:lnTo>
                  <a:pt x="555267" y="2149"/>
                </a:lnTo>
                <a:lnTo>
                  <a:pt x="614847" y="8425"/>
                </a:lnTo>
                <a:lnTo>
                  <a:pt x="671671" y="18570"/>
                </a:lnTo>
                <a:lnTo>
                  <a:pt x="725278" y="32324"/>
                </a:lnTo>
                <a:lnTo>
                  <a:pt x="775205" y="49429"/>
                </a:lnTo>
                <a:lnTo>
                  <a:pt x="820990" y="69626"/>
                </a:lnTo>
                <a:lnTo>
                  <a:pt x="862170" y="92657"/>
                </a:lnTo>
                <a:lnTo>
                  <a:pt x="898283" y="118263"/>
                </a:lnTo>
                <a:lnTo>
                  <a:pt x="928867" y="146185"/>
                </a:lnTo>
                <a:lnTo>
                  <a:pt x="953459" y="176166"/>
                </a:lnTo>
                <a:lnTo>
                  <a:pt x="982819" y="241266"/>
                </a:lnTo>
                <a:lnTo>
                  <a:pt x="986662" y="275869"/>
                </a:lnTo>
                <a:lnTo>
                  <a:pt x="982819" y="310474"/>
                </a:lnTo>
                <a:lnTo>
                  <a:pt x="953459" y="375577"/>
                </a:lnTo>
                <a:lnTo>
                  <a:pt x="928867" y="405558"/>
                </a:lnTo>
                <a:lnTo>
                  <a:pt x="898283" y="433481"/>
                </a:lnTo>
                <a:lnTo>
                  <a:pt x="862170" y="459086"/>
                </a:lnTo>
                <a:lnTo>
                  <a:pt x="820990" y="482116"/>
                </a:lnTo>
                <a:lnTo>
                  <a:pt x="775205" y="502313"/>
                </a:lnTo>
                <a:lnTo>
                  <a:pt x="725278" y="519417"/>
                </a:lnTo>
                <a:lnTo>
                  <a:pt x="671671" y="533170"/>
                </a:lnTo>
                <a:lnTo>
                  <a:pt x="614847" y="543313"/>
                </a:lnTo>
                <a:lnTo>
                  <a:pt x="555267" y="549589"/>
                </a:lnTo>
                <a:lnTo>
                  <a:pt x="493394" y="551738"/>
                </a:lnTo>
                <a:lnTo>
                  <a:pt x="431495" y="549589"/>
                </a:lnTo>
                <a:lnTo>
                  <a:pt x="371892" y="543313"/>
                </a:lnTo>
                <a:lnTo>
                  <a:pt x="315049" y="533170"/>
                </a:lnTo>
                <a:lnTo>
                  <a:pt x="261426" y="519417"/>
                </a:lnTo>
                <a:lnTo>
                  <a:pt x="211487" y="502313"/>
                </a:lnTo>
                <a:lnTo>
                  <a:pt x="165692" y="482116"/>
                </a:lnTo>
                <a:lnTo>
                  <a:pt x="124505" y="459086"/>
                </a:lnTo>
                <a:lnTo>
                  <a:pt x="88386" y="433481"/>
                </a:lnTo>
                <a:lnTo>
                  <a:pt x="57799" y="405558"/>
                </a:lnTo>
                <a:lnTo>
                  <a:pt x="33205" y="375577"/>
                </a:lnTo>
                <a:lnTo>
                  <a:pt x="3843" y="310474"/>
                </a:lnTo>
                <a:lnTo>
                  <a:pt x="0" y="275869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060319" y="5643270"/>
            <a:ext cx="422909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PI3K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147306" y="4374515"/>
            <a:ext cx="986663" cy="5516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47306" y="4374515"/>
            <a:ext cx="986790" cy="551815"/>
          </a:xfrm>
          <a:custGeom>
            <a:avLst/>
            <a:gdLst/>
            <a:ahLst/>
            <a:cxnLst/>
            <a:rect l="l" t="t" r="r" b="b"/>
            <a:pathLst>
              <a:path w="986790" h="551814">
                <a:moveTo>
                  <a:pt x="0" y="275844"/>
                </a:moveTo>
                <a:lnTo>
                  <a:pt x="15065" y="207905"/>
                </a:lnTo>
                <a:lnTo>
                  <a:pt x="57795" y="146143"/>
                </a:lnTo>
                <a:lnTo>
                  <a:pt x="88379" y="118224"/>
                </a:lnTo>
                <a:lnTo>
                  <a:pt x="124492" y="92622"/>
                </a:lnTo>
                <a:lnTo>
                  <a:pt x="165672" y="69597"/>
                </a:lnTo>
                <a:lnTo>
                  <a:pt x="211457" y="49406"/>
                </a:lnTo>
                <a:lnTo>
                  <a:pt x="261384" y="32308"/>
                </a:lnTo>
                <a:lnTo>
                  <a:pt x="314991" y="18560"/>
                </a:lnTo>
                <a:lnTo>
                  <a:pt x="371815" y="8421"/>
                </a:lnTo>
                <a:lnTo>
                  <a:pt x="431395" y="2148"/>
                </a:lnTo>
                <a:lnTo>
                  <a:pt x="493268" y="0"/>
                </a:lnTo>
                <a:lnTo>
                  <a:pt x="555167" y="2148"/>
                </a:lnTo>
                <a:lnTo>
                  <a:pt x="614770" y="8421"/>
                </a:lnTo>
                <a:lnTo>
                  <a:pt x="671613" y="18560"/>
                </a:lnTo>
                <a:lnTo>
                  <a:pt x="725236" y="32308"/>
                </a:lnTo>
                <a:lnTo>
                  <a:pt x="775175" y="49406"/>
                </a:lnTo>
                <a:lnTo>
                  <a:pt x="820970" y="69597"/>
                </a:lnTo>
                <a:lnTo>
                  <a:pt x="862157" y="92622"/>
                </a:lnTo>
                <a:lnTo>
                  <a:pt x="898276" y="118224"/>
                </a:lnTo>
                <a:lnTo>
                  <a:pt x="928863" y="146143"/>
                </a:lnTo>
                <a:lnTo>
                  <a:pt x="953457" y="176123"/>
                </a:lnTo>
                <a:lnTo>
                  <a:pt x="982819" y="241231"/>
                </a:lnTo>
                <a:lnTo>
                  <a:pt x="986663" y="275844"/>
                </a:lnTo>
                <a:lnTo>
                  <a:pt x="982819" y="310431"/>
                </a:lnTo>
                <a:lnTo>
                  <a:pt x="953457" y="375512"/>
                </a:lnTo>
                <a:lnTo>
                  <a:pt x="928863" y="405488"/>
                </a:lnTo>
                <a:lnTo>
                  <a:pt x="898276" y="433408"/>
                </a:lnTo>
                <a:lnTo>
                  <a:pt x="862157" y="459014"/>
                </a:lnTo>
                <a:lnTo>
                  <a:pt x="820970" y="482046"/>
                </a:lnTo>
                <a:lnTo>
                  <a:pt x="775175" y="502246"/>
                </a:lnTo>
                <a:lnTo>
                  <a:pt x="725236" y="519354"/>
                </a:lnTo>
                <a:lnTo>
                  <a:pt x="671613" y="533111"/>
                </a:lnTo>
                <a:lnTo>
                  <a:pt x="614770" y="543259"/>
                </a:lnTo>
                <a:lnTo>
                  <a:pt x="555167" y="549537"/>
                </a:lnTo>
                <a:lnTo>
                  <a:pt x="493268" y="551688"/>
                </a:lnTo>
                <a:lnTo>
                  <a:pt x="431395" y="549537"/>
                </a:lnTo>
                <a:lnTo>
                  <a:pt x="371815" y="543259"/>
                </a:lnTo>
                <a:lnTo>
                  <a:pt x="314991" y="533111"/>
                </a:lnTo>
                <a:lnTo>
                  <a:pt x="261384" y="519354"/>
                </a:lnTo>
                <a:lnTo>
                  <a:pt x="211457" y="502246"/>
                </a:lnTo>
                <a:lnTo>
                  <a:pt x="165672" y="482046"/>
                </a:lnTo>
                <a:lnTo>
                  <a:pt x="124492" y="459014"/>
                </a:lnTo>
                <a:lnTo>
                  <a:pt x="88379" y="433408"/>
                </a:lnTo>
                <a:lnTo>
                  <a:pt x="57795" y="405488"/>
                </a:lnTo>
                <a:lnTo>
                  <a:pt x="33203" y="375512"/>
                </a:lnTo>
                <a:lnTo>
                  <a:pt x="3843" y="310431"/>
                </a:lnTo>
                <a:lnTo>
                  <a:pt x="0" y="275844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407020" y="4538979"/>
            <a:ext cx="470534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14" dirty="0">
                <a:latin typeface="Arial"/>
                <a:cs typeface="Arial"/>
              </a:rPr>
              <a:t>T</a:t>
            </a: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K</a:t>
            </a:r>
            <a:r>
              <a:rPr sz="1400" b="1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562215" y="3553967"/>
            <a:ext cx="1371600" cy="5516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62215" y="3553967"/>
            <a:ext cx="1371600" cy="551815"/>
          </a:xfrm>
          <a:custGeom>
            <a:avLst/>
            <a:gdLst/>
            <a:ahLst/>
            <a:cxnLst/>
            <a:rect l="l" t="t" r="r" b="b"/>
            <a:pathLst>
              <a:path w="1371600" h="551814">
                <a:moveTo>
                  <a:pt x="0" y="275844"/>
                </a:moveTo>
                <a:lnTo>
                  <a:pt x="12367" y="223411"/>
                </a:lnTo>
                <a:lnTo>
                  <a:pt x="47936" y="174307"/>
                </a:lnTo>
                <a:lnTo>
                  <a:pt x="104406" y="129454"/>
                </a:lnTo>
                <a:lnTo>
                  <a:pt x="139761" y="108910"/>
                </a:lnTo>
                <a:lnTo>
                  <a:pt x="179477" y="89775"/>
                </a:lnTo>
                <a:lnTo>
                  <a:pt x="223269" y="72164"/>
                </a:lnTo>
                <a:lnTo>
                  <a:pt x="270848" y="56193"/>
                </a:lnTo>
                <a:lnTo>
                  <a:pt x="321928" y="41977"/>
                </a:lnTo>
                <a:lnTo>
                  <a:pt x="376219" y="29631"/>
                </a:lnTo>
                <a:lnTo>
                  <a:pt x="433436" y="19271"/>
                </a:lnTo>
                <a:lnTo>
                  <a:pt x="493290" y="11013"/>
                </a:lnTo>
                <a:lnTo>
                  <a:pt x="555493" y="4971"/>
                </a:lnTo>
                <a:lnTo>
                  <a:pt x="619759" y="1262"/>
                </a:lnTo>
                <a:lnTo>
                  <a:pt x="685800" y="0"/>
                </a:lnTo>
                <a:lnTo>
                  <a:pt x="751860" y="1262"/>
                </a:lnTo>
                <a:lnTo>
                  <a:pt x="816141" y="4971"/>
                </a:lnTo>
                <a:lnTo>
                  <a:pt x="878355" y="11013"/>
                </a:lnTo>
                <a:lnTo>
                  <a:pt x="938216" y="19271"/>
                </a:lnTo>
                <a:lnTo>
                  <a:pt x="995435" y="29631"/>
                </a:lnTo>
                <a:lnTo>
                  <a:pt x="1049728" y="41977"/>
                </a:lnTo>
                <a:lnTo>
                  <a:pt x="1100805" y="56193"/>
                </a:lnTo>
                <a:lnTo>
                  <a:pt x="1148380" y="72164"/>
                </a:lnTo>
                <a:lnTo>
                  <a:pt x="1192166" y="89775"/>
                </a:lnTo>
                <a:lnTo>
                  <a:pt x="1231876" y="108910"/>
                </a:lnTo>
                <a:lnTo>
                  <a:pt x="1267223" y="129454"/>
                </a:lnTo>
                <a:lnTo>
                  <a:pt x="1323679" y="174307"/>
                </a:lnTo>
                <a:lnTo>
                  <a:pt x="1359237" y="223411"/>
                </a:lnTo>
                <a:lnTo>
                  <a:pt x="1371600" y="275844"/>
                </a:lnTo>
                <a:lnTo>
                  <a:pt x="1368461" y="302418"/>
                </a:lnTo>
                <a:lnTo>
                  <a:pt x="1344214" y="353301"/>
                </a:lnTo>
                <a:lnTo>
                  <a:pt x="1297920" y="400396"/>
                </a:lnTo>
                <a:lnTo>
                  <a:pt x="1231876" y="442777"/>
                </a:lnTo>
                <a:lnTo>
                  <a:pt x="1192166" y="461912"/>
                </a:lnTo>
                <a:lnTo>
                  <a:pt x="1148380" y="479523"/>
                </a:lnTo>
                <a:lnTo>
                  <a:pt x="1100805" y="495494"/>
                </a:lnTo>
                <a:lnTo>
                  <a:pt x="1049728" y="509710"/>
                </a:lnTo>
                <a:lnTo>
                  <a:pt x="995435" y="522056"/>
                </a:lnTo>
                <a:lnTo>
                  <a:pt x="938216" y="532416"/>
                </a:lnTo>
                <a:lnTo>
                  <a:pt x="878355" y="540674"/>
                </a:lnTo>
                <a:lnTo>
                  <a:pt x="816141" y="546716"/>
                </a:lnTo>
                <a:lnTo>
                  <a:pt x="751860" y="550425"/>
                </a:lnTo>
                <a:lnTo>
                  <a:pt x="685800" y="551688"/>
                </a:lnTo>
                <a:lnTo>
                  <a:pt x="619759" y="550425"/>
                </a:lnTo>
                <a:lnTo>
                  <a:pt x="555493" y="546716"/>
                </a:lnTo>
                <a:lnTo>
                  <a:pt x="493290" y="540674"/>
                </a:lnTo>
                <a:lnTo>
                  <a:pt x="433436" y="532416"/>
                </a:lnTo>
                <a:lnTo>
                  <a:pt x="376219" y="522056"/>
                </a:lnTo>
                <a:lnTo>
                  <a:pt x="321928" y="509710"/>
                </a:lnTo>
                <a:lnTo>
                  <a:pt x="270848" y="495494"/>
                </a:lnTo>
                <a:lnTo>
                  <a:pt x="223269" y="479523"/>
                </a:lnTo>
                <a:lnTo>
                  <a:pt x="179477" y="461912"/>
                </a:lnTo>
                <a:lnTo>
                  <a:pt x="139761" y="442777"/>
                </a:lnTo>
                <a:lnTo>
                  <a:pt x="104406" y="422233"/>
                </a:lnTo>
                <a:lnTo>
                  <a:pt x="47936" y="377380"/>
                </a:lnTo>
                <a:lnTo>
                  <a:pt x="12367" y="328276"/>
                </a:lnTo>
                <a:lnTo>
                  <a:pt x="0" y="275844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775193" y="3718432"/>
            <a:ext cx="94678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E-</a:t>
            </a:r>
            <a:r>
              <a:rPr sz="1400" b="1" dirty="0">
                <a:latin typeface="Arial"/>
                <a:cs typeface="Arial"/>
              </a:rPr>
              <a:t>ca</a:t>
            </a:r>
            <a:r>
              <a:rPr sz="1400" b="1" spc="-15" dirty="0">
                <a:latin typeface="Arial"/>
                <a:cs typeface="Arial"/>
              </a:rPr>
              <a:t>d</a:t>
            </a:r>
            <a:r>
              <a:rPr sz="1400" b="1" spc="-10" dirty="0">
                <a:latin typeface="Arial"/>
                <a:cs typeface="Arial"/>
              </a:rPr>
              <a:t>h</a:t>
            </a:r>
            <a:r>
              <a:rPr sz="1400" b="1" dirty="0">
                <a:latin typeface="Arial"/>
                <a:cs typeface="Arial"/>
              </a:rPr>
              <a:t>er</a:t>
            </a:r>
            <a:r>
              <a:rPr sz="1400" b="1" spc="5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202423" y="2026411"/>
            <a:ext cx="986662" cy="5516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02423" y="2026411"/>
            <a:ext cx="986790" cy="551815"/>
          </a:xfrm>
          <a:custGeom>
            <a:avLst/>
            <a:gdLst/>
            <a:ahLst/>
            <a:cxnLst/>
            <a:rect l="l" t="t" r="r" b="b"/>
            <a:pathLst>
              <a:path w="986790" h="551814">
                <a:moveTo>
                  <a:pt x="0" y="275843"/>
                </a:moveTo>
                <a:lnTo>
                  <a:pt x="15065" y="207905"/>
                </a:lnTo>
                <a:lnTo>
                  <a:pt x="57799" y="146143"/>
                </a:lnTo>
                <a:lnTo>
                  <a:pt x="88386" y="118224"/>
                </a:lnTo>
                <a:lnTo>
                  <a:pt x="124505" y="92622"/>
                </a:lnTo>
                <a:lnTo>
                  <a:pt x="165692" y="69597"/>
                </a:lnTo>
                <a:lnTo>
                  <a:pt x="211487" y="49406"/>
                </a:lnTo>
                <a:lnTo>
                  <a:pt x="261426" y="32308"/>
                </a:lnTo>
                <a:lnTo>
                  <a:pt x="315049" y="18560"/>
                </a:lnTo>
                <a:lnTo>
                  <a:pt x="371892" y="8421"/>
                </a:lnTo>
                <a:lnTo>
                  <a:pt x="431495" y="2148"/>
                </a:lnTo>
                <a:lnTo>
                  <a:pt x="493395" y="0"/>
                </a:lnTo>
                <a:lnTo>
                  <a:pt x="555267" y="2148"/>
                </a:lnTo>
                <a:lnTo>
                  <a:pt x="614847" y="8421"/>
                </a:lnTo>
                <a:lnTo>
                  <a:pt x="671671" y="18560"/>
                </a:lnTo>
                <a:lnTo>
                  <a:pt x="725278" y="32308"/>
                </a:lnTo>
                <a:lnTo>
                  <a:pt x="775205" y="49406"/>
                </a:lnTo>
                <a:lnTo>
                  <a:pt x="820990" y="69597"/>
                </a:lnTo>
                <a:lnTo>
                  <a:pt x="862170" y="92622"/>
                </a:lnTo>
                <a:lnTo>
                  <a:pt x="898283" y="118224"/>
                </a:lnTo>
                <a:lnTo>
                  <a:pt x="928867" y="146143"/>
                </a:lnTo>
                <a:lnTo>
                  <a:pt x="953459" y="176123"/>
                </a:lnTo>
                <a:lnTo>
                  <a:pt x="982819" y="241231"/>
                </a:lnTo>
                <a:lnTo>
                  <a:pt x="986662" y="275843"/>
                </a:lnTo>
                <a:lnTo>
                  <a:pt x="982819" y="310456"/>
                </a:lnTo>
                <a:lnTo>
                  <a:pt x="953459" y="375564"/>
                </a:lnTo>
                <a:lnTo>
                  <a:pt x="928867" y="405544"/>
                </a:lnTo>
                <a:lnTo>
                  <a:pt x="898283" y="433463"/>
                </a:lnTo>
                <a:lnTo>
                  <a:pt x="862170" y="459065"/>
                </a:lnTo>
                <a:lnTo>
                  <a:pt x="820990" y="482090"/>
                </a:lnTo>
                <a:lnTo>
                  <a:pt x="775205" y="502281"/>
                </a:lnTo>
                <a:lnTo>
                  <a:pt x="725278" y="519379"/>
                </a:lnTo>
                <a:lnTo>
                  <a:pt x="671671" y="533127"/>
                </a:lnTo>
                <a:lnTo>
                  <a:pt x="614847" y="543266"/>
                </a:lnTo>
                <a:lnTo>
                  <a:pt x="555267" y="549539"/>
                </a:lnTo>
                <a:lnTo>
                  <a:pt x="493395" y="551688"/>
                </a:lnTo>
                <a:lnTo>
                  <a:pt x="431495" y="549539"/>
                </a:lnTo>
                <a:lnTo>
                  <a:pt x="371892" y="543266"/>
                </a:lnTo>
                <a:lnTo>
                  <a:pt x="315049" y="533127"/>
                </a:lnTo>
                <a:lnTo>
                  <a:pt x="261426" y="519379"/>
                </a:lnTo>
                <a:lnTo>
                  <a:pt x="211487" y="502281"/>
                </a:lnTo>
                <a:lnTo>
                  <a:pt x="165692" y="482090"/>
                </a:lnTo>
                <a:lnTo>
                  <a:pt x="124505" y="459065"/>
                </a:lnTo>
                <a:lnTo>
                  <a:pt x="88386" y="433463"/>
                </a:lnTo>
                <a:lnTo>
                  <a:pt x="57799" y="405544"/>
                </a:lnTo>
                <a:lnTo>
                  <a:pt x="33205" y="375564"/>
                </a:lnTo>
                <a:lnTo>
                  <a:pt x="3843" y="310456"/>
                </a:lnTo>
                <a:lnTo>
                  <a:pt x="0" y="275843"/>
                </a:lnTo>
                <a:close/>
              </a:path>
            </a:pathLst>
          </a:custGeom>
          <a:ln w="9525">
            <a:solidFill>
              <a:srgbClr val="8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530845" y="2190496"/>
            <a:ext cx="33274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p21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480050" y="849757"/>
            <a:ext cx="986663" cy="5516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80050" y="849757"/>
            <a:ext cx="986790" cy="551815"/>
          </a:xfrm>
          <a:custGeom>
            <a:avLst/>
            <a:gdLst/>
            <a:ahLst/>
            <a:cxnLst/>
            <a:rect l="l" t="t" r="r" b="b"/>
            <a:pathLst>
              <a:path w="986789" h="551815">
                <a:moveTo>
                  <a:pt x="0" y="275843"/>
                </a:moveTo>
                <a:lnTo>
                  <a:pt x="15065" y="207905"/>
                </a:lnTo>
                <a:lnTo>
                  <a:pt x="57795" y="146143"/>
                </a:lnTo>
                <a:lnTo>
                  <a:pt x="88379" y="118224"/>
                </a:lnTo>
                <a:lnTo>
                  <a:pt x="124492" y="92622"/>
                </a:lnTo>
                <a:lnTo>
                  <a:pt x="165672" y="69597"/>
                </a:lnTo>
                <a:lnTo>
                  <a:pt x="211457" y="49406"/>
                </a:lnTo>
                <a:lnTo>
                  <a:pt x="261384" y="32308"/>
                </a:lnTo>
                <a:lnTo>
                  <a:pt x="314991" y="18560"/>
                </a:lnTo>
                <a:lnTo>
                  <a:pt x="371815" y="8421"/>
                </a:lnTo>
                <a:lnTo>
                  <a:pt x="431395" y="2148"/>
                </a:lnTo>
                <a:lnTo>
                  <a:pt x="493267" y="0"/>
                </a:lnTo>
                <a:lnTo>
                  <a:pt x="555167" y="2148"/>
                </a:lnTo>
                <a:lnTo>
                  <a:pt x="614770" y="8421"/>
                </a:lnTo>
                <a:lnTo>
                  <a:pt x="671613" y="18560"/>
                </a:lnTo>
                <a:lnTo>
                  <a:pt x="725236" y="32308"/>
                </a:lnTo>
                <a:lnTo>
                  <a:pt x="775175" y="49406"/>
                </a:lnTo>
                <a:lnTo>
                  <a:pt x="820970" y="69597"/>
                </a:lnTo>
                <a:lnTo>
                  <a:pt x="862157" y="92622"/>
                </a:lnTo>
                <a:lnTo>
                  <a:pt x="898276" y="118224"/>
                </a:lnTo>
                <a:lnTo>
                  <a:pt x="928863" y="146143"/>
                </a:lnTo>
                <a:lnTo>
                  <a:pt x="953457" y="176123"/>
                </a:lnTo>
                <a:lnTo>
                  <a:pt x="982819" y="241231"/>
                </a:lnTo>
                <a:lnTo>
                  <a:pt x="986663" y="275843"/>
                </a:lnTo>
                <a:lnTo>
                  <a:pt x="982819" y="310456"/>
                </a:lnTo>
                <a:lnTo>
                  <a:pt x="953457" y="375564"/>
                </a:lnTo>
                <a:lnTo>
                  <a:pt x="928863" y="405544"/>
                </a:lnTo>
                <a:lnTo>
                  <a:pt x="898276" y="433463"/>
                </a:lnTo>
                <a:lnTo>
                  <a:pt x="862157" y="459065"/>
                </a:lnTo>
                <a:lnTo>
                  <a:pt x="820970" y="482090"/>
                </a:lnTo>
                <a:lnTo>
                  <a:pt x="775175" y="502281"/>
                </a:lnTo>
                <a:lnTo>
                  <a:pt x="725236" y="519379"/>
                </a:lnTo>
                <a:lnTo>
                  <a:pt x="671613" y="533127"/>
                </a:lnTo>
                <a:lnTo>
                  <a:pt x="614770" y="543266"/>
                </a:lnTo>
                <a:lnTo>
                  <a:pt x="555167" y="549539"/>
                </a:lnTo>
                <a:lnTo>
                  <a:pt x="493267" y="551688"/>
                </a:lnTo>
                <a:lnTo>
                  <a:pt x="431395" y="549539"/>
                </a:lnTo>
                <a:lnTo>
                  <a:pt x="371815" y="543266"/>
                </a:lnTo>
                <a:lnTo>
                  <a:pt x="314991" y="533127"/>
                </a:lnTo>
                <a:lnTo>
                  <a:pt x="261384" y="519379"/>
                </a:lnTo>
                <a:lnTo>
                  <a:pt x="211457" y="502281"/>
                </a:lnTo>
                <a:lnTo>
                  <a:pt x="165672" y="482090"/>
                </a:lnTo>
                <a:lnTo>
                  <a:pt x="124492" y="459065"/>
                </a:lnTo>
                <a:lnTo>
                  <a:pt x="88379" y="433463"/>
                </a:lnTo>
                <a:lnTo>
                  <a:pt x="57795" y="405544"/>
                </a:lnTo>
                <a:lnTo>
                  <a:pt x="33203" y="375564"/>
                </a:lnTo>
                <a:lnTo>
                  <a:pt x="3843" y="310456"/>
                </a:lnTo>
                <a:lnTo>
                  <a:pt x="0" y="275843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701410" y="1015238"/>
            <a:ext cx="54610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NF</a:t>
            </a:r>
            <a:r>
              <a:rPr sz="1400" b="1" dirty="0">
                <a:latin typeface="Arial"/>
                <a:cs typeface="Arial"/>
              </a:rPr>
              <a:t>-</a:t>
            </a:r>
            <a:r>
              <a:rPr sz="1400" b="1" spc="-15" dirty="0">
                <a:latin typeface="Symbol"/>
                <a:cs typeface="Symbol"/>
              </a:rPr>
              <a:t></a:t>
            </a:r>
            <a:r>
              <a:rPr sz="1400" b="1" dirty="0">
                <a:latin typeface="Arial"/>
                <a:cs typeface="Arial"/>
              </a:rPr>
              <a:t>B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779904" y="1332483"/>
            <a:ext cx="986663" cy="5516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79904" y="1332483"/>
            <a:ext cx="986790" cy="551815"/>
          </a:xfrm>
          <a:custGeom>
            <a:avLst/>
            <a:gdLst/>
            <a:ahLst/>
            <a:cxnLst/>
            <a:rect l="l" t="t" r="r" b="b"/>
            <a:pathLst>
              <a:path w="986789" h="551814">
                <a:moveTo>
                  <a:pt x="0" y="275843"/>
                </a:moveTo>
                <a:lnTo>
                  <a:pt x="15065" y="207905"/>
                </a:lnTo>
                <a:lnTo>
                  <a:pt x="57795" y="146143"/>
                </a:lnTo>
                <a:lnTo>
                  <a:pt x="88379" y="118224"/>
                </a:lnTo>
                <a:lnTo>
                  <a:pt x="124492" y="92622"/>
                </a:lnTo>
                <a:lnTo>
                  <a:pt x="165672" y="69597"/>
                </a:lnTo>
                <a:lnTo>
                  <a:pt x="211457" y="49406"/>
                </a:lnTo>
                <a:lnTo>
                  <a:pt x="261384" y="32308"/>
                </a:lnTo>
                <a:lnTo>
                  <a:pt x="314991" y="18560"/>
                </a:lnTo>
                <a:lnTo>
                  <a:pt x="371815" y="8421"/>
                </a:lnTo>
                <a:lnTo>
                  <a:pt x="431395" y="2148"/>
                </a:lnTo>
                <a:lnTo>
                  <a:pt x="493268" y="0"/>
                </a:lnTo>
                <a:lnTo>
                  <a:pt x="555167" y="2148"/>
                </a:lnTo>
                <a:lnTo>
                  <a:pt x="614770" y="8421"/>
                </a:lnTo>
                <a:lnTo>
                  <a:pt x="671613" y="18560"/>
                </a:lnTo>
                <a:lnTo>
                  <a:pt x="725236" y="32308"/>
                </a:lnTo>
                <a:lnTo>
                  <a:pt x="775175" y="49406"/>
                </a:lnTo>
                <a:lnTo>
                  <a:pt x="820970" y="69597"/>
                </a:lnTo>
                <a:lnTo>
                  <a:pt x="862157" y="92622"/>
                </a:lnTo>
                <a:lnTo>
                  <a:pt x="898276" y="118224"/>
                </a:lnTo>
                <a:lnTo>
                  <a:pt x="928863" y="146143"/>
                </a:lnTo>
                <a:lnTo>
                  <a:pt x="953457" y="176123"/>
                </a:lnTo>
                <a:lnTo>
                  <a:pt x="982819" y="241231"/>
                </a:lnTo>
                <a:lnTo>
                  <a:pt x="986663" y="275843"/>
                </a:lnTo>
                <a:lnTo>
                  <a:pt x="982819" y="310456"/>
                </a:lnTo>
                <a:lnTo>
                  <a:pt x="953457" y="375564"/>
                </a:lnTo>
                <a:lnTo>
                  <a:pt x="928863" y="405544"/>
                </a:lnTo>
                <a:lnTo>
                  <a:pt x="898276" y="433463"/>
                </a:lnTo>
                <a:lnTo>
                  <a:pt x="862157" y="459065"/>
                </a:lnTo>
                <a:lnTo>
                  <a:pt x="820970" y="482090"/>
                </a:lnTo>
                <a:lnTo>
                  <a:pt x="775175" y="502281"/>
                </a:lnTo>
                <a:lnTo>
                  <a:pt x="725236" y="519379"/>
                </a:lnTo>
                <a:lnTo>
                  <a:pt x="671613" y="533127"/>
                </a:lnTo>
                <a:lnTo>
                  <a:pt x="614770" y="543266"/>
                </a:lnTo>
                <a:lnTo>
                  <a:pt x="555167" y="549539"/>
                </a:lnTo>
                <a:lnTo>
                  <a:pt x="493268" y="551688"/>
                </a:lnTo>
                <a:lnTo>
                  <a:pt x="431395" y="549539"/>
                </a:lnTo>
                <a:lnTo>
                  <a:pt x="371815" y="543266"/>
                </a:lnTo>
                <a:lnTo>
                  <a:pt x="314991" y="533127"/>
                </a:lnTo>
                <a:lnTo>
                  <a:pt x="261384" y="519379"/>
                </a:lnTo>
                <a:lnTo>
                  <a:pt x="211457" y="502281"/>
                </a:lnTo>
                <a:lnTo>
                  <a:pt x="165672" y="482090"/>
                </a:lnTo>
                <a:lnTo>
                  <a:pt x="124492" y="459065"/>
                </a:lnTo>
                <a:lnTo>
                  <a:pt x="88379" y="433463"/>
                </a:lnTo>
                <a:lnTo>
                  <a:pt x="57795" y="405544"/>
                </a:lnTo>
                <a:lnTo>
                  <a:pt x="33203" y="375564"/>
                </a:lnTo>
                <a:lnTo>
                  <a:pt x="3843" y="310456"/>
                </a:lnTo>
                <a:lnTo>
                  <a:pt x="0" y="275843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107438" y="1496440"/>
            <a:ext cx="33337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IKK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002169" y="1997582"/>
            <a:ext cx="986650" cy="55181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02169" y="1997582"/>
            <a:ext cx="986790" cy="551815"/>
          </a:xfrm>
          <a:custGeom>
            <a:avLst/>
            <a:gdLst/>
            <a:ahLst/>
            <a:cxnLst/>
            <a:rect l="l" t="t" r="r" b="b"/>
            <a:pathLst>
              <a:path w="986789" h="551814">
                <a:moveTo>
                  <a:pt x="0" y="275843"/>
                </a:moveTo>
                <a:lnTo>
                  <a:pt x="15066" y="207947"/>
                </a:lnTo>
                <a:lnTo>
                  <a:pt x="57801" y="146199"/>
                </a:lnTo>
                <a:lnTo>
                  <a:pt x="88389" y="118279"/>
                </a:lnTo>
                <a:lnTo>
                  <a:pt x="124508" y="92673"/>
                </a:lnTo>
                <a:lnTo>
                  <a:pt x="165695" y="69641"/>
                </a:lnTo>
                <a:lnTo>
                  <a:pt x="211489" y="49441"/>
                </a:lnTo>
                <a:lnTo>
                  <a:pt x="261427" y="32333"/>
                </a:lnTo>
                <a:lnTo>
                  <a:pt x="315048" y="18576"/>
                </a:lnTo>
                <a:lnTo>
                  <a:pt x="371889" y="8428"/>
                </a:lnTo>
                <a:lnTo>
                  <a:pt x="431487" y="2150"/>
                </a:lnTo>
                <a:lnTo>
                  <a:pt x="493382" y="0"/>
                </a:lnTo>
                <a:lnTo>
                  <a:pt x="555254" y="2150"/>
                </a:lnTo>
                <a:lnTo>
                  <a:pt x="614834" y="8428"/>
                </a:lnTo>
                <a:lnTo>
                  <a:pt x="671659" y="18576"/>
                </a:lnTo>
                <a:lnTo>
                  <a:pt x="725265" y="32333"/>
                </a:lnTo>
                <a:lnTo>
                  <a:pt x="775192" y="49441"/>
                </a:lnTo>
                <a:lnTo>
                  <a:pt x="820977" y="69641"/>
                </a:lnTo>
                <a:lnTo>
                  <a:pt x="862157" y="92673"/>
                </a:lnTo>
                <a:lnTo>
                  <a:pt x="898270" y="118279"/>
                </a:lnTo>
                <a:lnTo>
                  <a:pt x="928854" y="146199"/>
                </a:lnTo>
                <a:lnTo>
                  <a:pt x="953446" y="176175"/>
                </a:lnTo>
                <a:lnTo>
                  <a:pt x="982806" y="241256"/>
                </a:lnTo>
                <a:lnTo>
                  <a:pt x="986650" y="275843"/>
                </a:lnTo>
                <a:lnTo>
                  <a:pt x="982806" y="310458"/>
                </a:lnTo>
                <a:lnTo>
                  <a:pt x="953446" y="375581"/>
                </a:lnTo>
                <a:lnTo>
                  <a:pt x="928854" y="405572"/>
                </a:lnTo>
                <a:lnTo>
                  <a:pt x="898270" y="433505"/>
                </a:lnTo>
                <a:lnTo>
                  <a:pt x="862157" y="459121"/>
                </a:lnTo>
                <a:lnTo>
                  <a:pt x="820977" y="482161"/>
                </a:lnTo>
                <a:lnTo>
                  <a:pt x="775192" y="502366"/>
                </a:lnTo>
                <a:lnTo>
                  <a:pt x="725265" y="519477"/>
                </a:lnTo>
                <a:lnTo>
                  <a:pt x="671659" y="533237"/>
                </a:lnTo>
                <a:lnTo>
                  <a:pt x="614834" y="543385"/>
                </a:lnTo>
                <a:lnTo>
                  <a:pt x="555254" y="549664"/>
                </a:lnTo>
                <a:lnTo>
                  <a:pt x="493382" y="551814"/>
                </a:lnTo>
                <a:lnTo>
                  <a:pt x="431487" y="549664"/>
                </a:lnTo>
                <a:lnTo>
                  <a:pt x="371889" y="543385"/>
                </a:lnTo>
                <a:lnTo>
                  <a:pt x="315048" y="533237"/>
                </a:lnTo>
                <a:lnTo>
                  <a:pt x="261427" y="519477"/>
                </a:lnTo>
                <a:lnTo>
                  <a:pt x="211489" y="502366"/>
                </a:lnTo>
                <a:lnTo>
                  <a:pt x="165695" y="482161"/>
                </a:lnTo>
                <a:lnTo>
                  <a:pt x="124508" y="459121"/>
                </a:lnTo>
                <a:lnTo>
                  <a:pt x="88389" y="433505"/>
                </a:lnTo>
                <a:lnTo>
                  <a:pt x="57801" y="405572"/>
                </a:lnTo>
                <a:lnTo>
                  <a:pt x="33206" y="375581"/>
                </a:lnTo>
                <a:lnTo>
                  <a:pt x="3843" y="310458"/>
                </a:lnTo>
                <a:lnTo>
                  <a:pt x="0" y="275843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231798" y="2161540"/>
            <a:ext cx="52959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CR</a:t>
            </a:r>
            <a:r>
              <a:rPr sz="1400" b="1" dirty="0">
                <a:latin typeface="Arial"/>
                <a:cs typeface="Arial"/>
              </a:rPr>
              <a:t>EB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47382" y="2795777"/>
            <a:ext cx="986726" cy="5516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47382" y="2795777"/>
            <a:ext cx="986790" cy="551815"/>
          </a:xfrm>
          <a:custGeom>
            <a:avLst/>
            <a:gdLst/>
            <a:ahLst/>
            <a:cxnLst/>
            <a:rect l="l" t="t" r="r" b="b"/>
            <a:pathLst>
              <a:path w="986789" h="551814">
                <a:moveTo>
                  <a:pt x="0" y="275844"/>
                </a:moveTo>
                <a:lnTo>
                  <a:pt x="15066" y="207905"/>
                </a:lnTo>
                <a:lnTo>
                  <a:pt x="57800" y="146143"/>
                </a:lnTo>
                <a:lnTo>
                  <a:pt x="88386" y="118224"/>
                </a:lnTo>
                <a:lnTo>
                  <a:pt x="124503" y="92622"/>
                </a:lnTo>
                <a:lnTo>
                  <a:pt x="165687" y="69597"/>
                </a:lnTo>
                <a:lnTo>
                  <a:pt x="211477" y="49406"/>
                </a:lnTo>
                <a:lnTo>
                  <a:pt x="261411" y="32308"/>
                </a:lnTo>
                <a:lnTo>
                  <a:pt x="315025" y="18560"/>
                </a:lnTo>
                <a:lnTo>
                  <a:pt x="371858" y="8421"/>
                </a:lnTo>
                <a:lnTo>
                  <a:pt x="431447" y="2148"/>
                </a:lnTo>
                <a:lnTo>
                  <a:pt x="493331" y="0"/>
                </a:lnTo>
                <a:lnTo>
                  <a:pt x="555206" y="2148"/>
                </a:lnTo>
                <a:lnTo>
                  <a:pt x="614791" y="8421"/>
                </a:lnTo>
                <a:lnTo>
                  <a:pt x="671625" y="18560"/>
                </a:lnTo>
                <a:lnTo>
                  <a:pt x="725243" y="32308"/>
                </a:lnTo>
                <a:lnTo>
                  <a:pt x="775183" y="49406"/>
                </a:lnTo>
                <a:lnTo>
                  <a:pt x="820982" y="69597"/>
                </a:lnTo>
                <a:lnTo>
                  <a:pt x="862177" y="92622"/>
                </a:lnTo>
                <a:lnTo>
                  <a:pt x="898304" y="118224"/>
                </a:lnTo>
                <a:lnTo>
                  <a:pt x="928901" y="146143"/>
                </a:lnTo>
                <a:lnTo>
                  <a:pt x="953505" y="176123"/>
                </a:lnTo>
                <a:lnTo>
                  <a:pt x="982880" y="241231"/>
                </a:lnTo>
                <a:lnTo>
                  <a:pt x="986726" y="275844"/>
                </a:lnTo>
                <a:lnTo>
                  <a:pt x="982880" y="310456"/>
                </a:lnTo>
                <a:lnTo>
                  <a:pt x="953505" y="375564"/>
                </a:lnTo>
                <a:lnTo>
                  <a:pt x="928901" y="405544"/>
                </a:lnTo>
                <a:lnTo>
                  <a:pt x="898304" y="433463"/>
                </a:lnTo>
                <a:lnTo>
                  <a:pt x="862177" y="459065"/>
                </a:lnTo>
                <a:lnTo>
                  <a:pt x="820982" y="482090"/>
                </a:lnTo>
                <a:lnTo>
                  <a:pt x="775183" y="502281"/>
                </a:lnTo>
                <a:lnTo>
                  <a:pt x="725243" y="519379"/>
                </a:lnTo>
                <a:lnTo>
                  <a:pt x="671625" y="533127"/>
                </a:lnTo>
                <a:lnTo>
                  <a:pt x="614791" y="543266"/>
                </a:lnTo>
                <a:lnTo>
                  <a:pt x="555206" y="549539"/>
                </a:lnTo>
                <a:lnTo>
                  <a:pt x="493331" y="551688"/>
                </a:lnTo>
                <a:lnTo>
                  <a:pt x="431447" y="549539"/>
                </a:lnTo>
                <a:lnTo>
                  <a:pt x="371858" y="543266"/>
                </a:lnTo>
                <a:lnTo>
                  <a:pt x="315025" y="533127"/>
                </a:lnTo>
                <a:lnTo>
                  <a:pt x="261411" y="519379"/>
                </a:lnTo>
                <a:lnTo>
                  <a:pt x="211477" y="502281"/>
                </a:lnTo>
                <a:lnTo>
                  <a:pt x="165687" y="482090"/>
                </a:lnTo>
                <a:lnTo>
                  <a:pt x="124503" y="459065"/>
                </a:lnTo>
                <a:lnTo>
                  <a:pt x="88386" y="433463"/>
                </a:lnTo>
                <a:lnTo>
                  <a:pt x="57800" y="405544"/>
                </a:lnTo>
                <a:lnTo>
                  <a:pt x="33206" y="375564"/>
                </a:lnTo>
                <a:lnTo>
                  <a:pt x="3843" y="310456"/>
                </a:lnTo>
                <a:lnTo>
                  <a:pt x="0" y="275844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87095" y="2853182"/>
            <a:ext cx="706755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5" algn="ctr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DN</a:t>
            </a:r>
            <a:r>
              <a:rPr sz="1400" b="1" dirty="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ddu</a:t>
            </a:r>
            <a:r>
              <a:rPr sz="1400" b="1" dirty="0">
                <a:latin typeface="Arial"/>
                <a:cs typeface="Arial"/>
              </a:rPr>
              <a:t>cts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136390" y="672083"/>
            <a:ext cx="986663" cy="5516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136390" y="672083"/>
            <a:ext cx="986790" cy="551815"/>
          </a:xfrm>
          <a:custGeom>
            <a:avLst/>
            <a:gdLst/>
            <a:ahLst/>
            <a:cxnLst/>
            <a:rect l="l" t="t" r="r" b="b"/>
            <a:pathLst>
              <a:path w="986789" h="551815">
                <a:moveTo>
                  <a:pt x="0" y="275843"/>
                </a:moveTo>
                <a:lnTo>
                  <a:pt x="15065" y="207947"/>
                </a:lnTo>
                <a:lnTo>
                  <a:pt x="57795" y="146199"/>
                </a:lnTo>
                <a:lnTo>
                  <a:pt x="88379" y="118279"/>
                </a:lnTo>
                <a:lnTo>
                  <a:pt x="124492" y="92673"/>
                </a:lnTo>
                <a:lnTo>
                  <a:pt x="165672" y="69641"/>
                </a:lnTo>
                <a:lnTo>
                  <a:pt x="211457" y="49441"/>
                </a:lnTo>
                <a:lnTo>
                  <a:pt x="261384" y="32333"/>
                </a:lnTo>
                <a:lnTo>
                  <a:pt x="314991" y="18576"/>
                </a:lnTo>
                <a:lnTo>
                  <a:pt x="371815" y="8428"/>
                </a:lnTo>
                <a:lnTo>
                  <a:pt x="431395" y="2150"/>
                </a:lnTo>
                <a:lnTo>
                  <a:pt x="493268" y="0"/>
                </a:lnTo>
                <a:lnTo>
                  <a:pt x="555167" y="2150"/>
                </a:lnTo>
                <a:lnTo>
                  <a:pt x="614770" y="8428"/>
                </a:lnTo>
                <a:lnTo>
                  <a:pt x="671613" y="18576"/>
                </a:lnTo>
                <a:lnTo>
                  <a:pt x="725236" y="32333"/>
                </a:lnTo>
                <a:lnTo>
                  <a:pt x="775175" y="49441"/>
                </a:lnTo>
                <a:lnTo>
                  <a:pt x="820970" y="69641"/>
                </a:lnTo>
                <a:lnTo>
                  <a:pt x="862157" y="92673"/>
                </a:lnTo>
                <a:lnTo>
                  <a:pt x="898276" y="118279"/>
                </a:lnTo>
                <a:lnTo>
                  <a:pt x="928863" y="146199"/>
                </a:lnTo>
                <a:lnTo>
                  <a:pt x="953457" y="176175"/>
                </a:lnTo>
                <a:lnTo>
                  <a:pt x="982819" y="241256"/>
                </a:lnTo>
                <a:lnTo>
                  <a:pt x="986663" y="275843"/>
                </a:lnTo>
                <a:lnTo>
                  <a:pt x="982819" y="310456"/>
                </a:lnTo>
                <a:lnTo>
                  <a:pt x="953457" y="375564"/>
                </a:lnTo>
                <a:lnTo>
                  <a:pt x="928863" y="405544"/>
                </a:lnTo>
                <a:lnTo>
                  <a:pt x="898276" y="433463"/>
                </a:lnTo>
                <a:lnTo>
                  <a:pt x="862157" y="459065"/>
                </a:lnTo>
                <a:lnTo>
                  <a:pt x="820970" y="482090"/>
                </a:lnTo>
                <a:lnTo>
                  <a:pt x="775175" y="502281"/>
                </a:lnTo>
                <a:lnTo>
                  <a:pt x="725236" y="519379"/>
                </a:lnTo>
                <a:lnTo>
                  <a:pt x="671613" y="533127"/>
                </a:lnTo>
                <a:lnTo>
                  <a:pt x="614770" y="543266"/>
                </a:lnTo>
                <a:lnTo>
                  <a:pt x="555167" y="549539"/>
                </a:lnTo>
                <a:lnTo>
                  <a:pt x="493268" y="551688"/>
                </a:lnTo>
                <a:lnTo>
                  <a:pt x="431395" y="549539"/>
                </a:lnTo>
                <a:lnTo>
                  <a:pt x="371815" y="543266"/>
                </a:lnTo>
                <a:lnTo>
                  <a:pt x="314991" y="533127"/>
                </a:lnTo>
                <a:lnTo>
                  <a:pt x="261384" y="519379"/>
                </a:lnTo>
                <a:lnTo>
                  <a:pt x="211457" y="502281"/>
                </a:lnTo>
                <a:lnTo>
                  <a:pt x="165672" y="482090"/>
                </a:lnTo>
                <a:lnTo>
                  <a:pt x="124492" y="459065"/>
                </a:lnTo>
                <a:lnTo>
                  <a:pt x="88379" y="433463"/>
                </a:lnTo>
                <a:lnTo>
                  <a:pt x="57795" y="405544"/>
                </a:lnTo>
                <a:lnTo>
                  <a:pt x="33203" y="375564"/>
                </a:lnTo>
                <a:lnTo>
                  <a:pt x="3843" y="310456"/>
                </a:lnTo>
                <a:lnTo>
                  <a:pt x="0" y="275843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438269" y="835914"/>
            <a:ext cx="38608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K</a:t>
            </a:r>
            <a:r>
              <a:rPr sz="1400" b="1" dirty="0"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318378" y="5443854"/>
            <a:ext cx="986663" cy="5517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18378" y="5443854"/>
            <a:ext cx="986790" cy="551815"/>
          </a:xfrm>
          <a:custGeom>
            <a:avLst/>
            <a:gdLst/>
            <a:ahLst/>
            <a:cxnLst/>
            <a:rect l="l" t="t" r="r" b="b"/>
            <a:pathLst>
              <a:path w="986789" h="551814">
                <a:moveTo>
                  <a:pt x="0" y="275907"/>
                </a:moveTo>
                <a:lnTo>
                  <a:pt x="15065" y="207986"/>
                </a:lnTo>
                <a:lnTo>
                  <a:pt x="57799" y="146221"/>
                </a:lnTo>
                <a:lnTo>
                  <a:pt x="88386" y="118294"/>
                </a:lnTo>
                <a:lnTo>
                  <a:pt x="124505" y="92683"/>
                </a:lnTo>
                <a:lnTo>
                  <a:pt x="165692" y="69647"/>
                </a:lnTo>
                <a:lnTo>
                  <a:pt x="211487" y="49445"/>
                </a:lnTo>
                <a:lnTo>
                  <a:pt x="261426" y="32335"/>
                </a:lnTo>
                <a:lnTo>
                  <a:pt x="315049" y="18577"/>
                </a:lnTo>
                <a:lnTo>
                  <a:pt x="371892" y="8429"/>
                </a:lnTo>
                <a:lnTo>
                  <a:pt x="431495" y="2150"/>
                </a:lnTo>
                <a:lnTo>
                  <a:pt x="493395" y="0"/>
                </a:lnTo>
                <a:lnTo>
                  <a:pt x="555267" y="2150"/>
                </a:lnTo>
                <a:lnTo>
                  <a:pt x="614847" y="8429"/>
                </a:lnTo>
                <a:lnTo>
                  <a:pt x="671671" y="18577"/>
                </a:lnTo>
                <a:lnTo>
                  <a:pt x="725278" y="32335"/>
                </a:lnTo>
                <a:lnTo>
                  <a:pt x="775205" y="49445"/>
                </a:lnTo>
                <a:lnTo>
                  <a:pt x="820990" y="69647"/>
                </a:lnTo>
                <a:lnTo>
                  <a:pt x="862170" y="92683"/>
                </a:lnTo>
                <a:lnTo>
                  <a:pt x="898283" y="118294"/>
                </a:lnTo>
                <a:lnTo>
                  <a:pt x="928867" y="146221"/>
                </a:lnTo>
                <a:lnTo>
                  <a:pt x="953459" y="176204"/>
                </a:lnTo>
                <a:lnTo>
                  <a:pt x="982819" y="241306"/>
                </a:lnTo>
                <a:lnTo>
                  <a:pt x="986663" y="275907"/>
                </a:lnTo>
                <a:lnTo>
                  <a:pt x="982819" y="310512"/>
                </a:lnTo>
                <a:lnTo>
                  <a:pt x="953459" y="375615"/>
                </a:lnTo>
                <a:lnTo>
                  <a:pt x="928867" y="405596"/>
                </a:lnTo>
                <a:lnTo>
                  <a:pt x="898283" y="433519"/>
                </a:lnTo>
                <a:lnTo>
                  <a:pt x="862170" y="459124"/>
                </a:lnTo>
                <a:lnTo>
                  <a:pt x="820990" y="482154"/>
                </a:lnTo>
                <a:lnTo>
                  <a:pt x="775205" y="502351"/>
                </a:lnTo>
                <a:lnTo>
                  <a:pt x="725278" y="519455"/>
                </a:lnTo>
                <a:lnTo>
                  <a:pt x="671671" y="533208"/>
                </a:lnTo>
                <a:lnTo>
                  <a:pt x="614847" y="543351"/>
                </a:lnTo>
                <a:lnTo>
                  <a:pt x="555267" y="549627"/>
                </a:lnTo>
                <a:lnTo>
                  <a:pt x="493395" y="551776"/>
                </a:lnTo>
                <a:lnTo>
                  <a:pt x="431495" y="549627"/>
                </a:lnTo>
                <a:lnTo>
                  <a:pt x="371892" y="543351"/>
                </a:lnTo>
                <a:lnTo>
                  <a:pt x="315049" y="533208"/>
                </a:lnTo>
                <a:lnTo>
                  <a:pt x="261426" y="519455"/>
                </a:lnTo>
                <a:lnTo>
                  <a:pt x="211487" y="502351"/>
                </a:lnTo>
                <a:lnTo>
                  <a:pt x="165692" y="482154"/>
                </a:lnTo>
                <a:lnTo>
                  <a:pt x="124505" y="459124"/>
                </a:lnTo>
                <a:lnTo>
                  <a:pt x="88386" y="433519"/>
                </a:lnTo>
                <a:lnTo>
                  <a:pt x="57799" y="405596"/>
                </a:lnTo>
                <a:lnTo>
                  <a:pt x="33205" y="375615"/>
                </a:lnTo>
                <a:lnTo>
                  <a:pt x="3843" y="310512"/>
                </a:lnTo>
                <a:lnTo>
                  <a:pt x="0" y="275907"/>
                </a:lnTo>
                <a:close/>
              </a:path>
            </a:pathLst>
          </a:custGeom>
          <a:ln w="9525">
            <a:solidFill>
              <a:srgbClr val="8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646165" y="5608523"/>
            <a:ext cx="33210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p</a:t>
            </a:r>
            <a:r>
              <a:rPr sz="1400" b="1" dirty="0">
                <a:latin typeface="Arial"/>
                <a:cs typeface="Arial"/>
              </a:rPr>
              <a:t>53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551419" y="2699892"/>
            <a:ext cx="986662" cy="5516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51419" y="2699892"/>
            <a:ext cx="986790" cy="551815"/>
          </a:xfrm>
          <a:custGeom>
            <a:avLst/>
            <a:gdLst/>
            <a:ahLst/>
            <a:cxnLst/>
            <a:rect l="l" t="t" r="r" b="b"/>
            <a:pathLst>
              <a:path w="986790" h="551814">
                <a:moveTo>
                  <a:pt x="0" y="275844"/>
                </a:moveTo>
                <a:lnTo>
                  <a:pt x="15065" y="207905"/>
                </a:lnTo>
                <a:lnTo>
                  <a:pt x="57795" y="146143"/>
                </a:lnTo>
                <a:lnTo>
                  <a:pt x="88379" y="118224"/>
                </a:lnTo>
                <a:lnTo>
                  <a:pt x="124492" y="92622"/>
                </a:lnTo>
                <a:lnTo>
                  <a:pt x="165672" y="69597"/>
                </a:lnTo>
                <a:lnTo>
                  <a:pt x="211457" y="49406"/>
                </a:lnTo>
                <a:lnTo>
                  <a:pt x="261384" y="32308"/>
                </a:lnTo>
                <a:lnTo>
                  <a:pt x="314991" y="18560"/>
                </a:lnTo>
                <a:lnTo>
                  <a:pt x="371815" y="8421"/>
                </a:lnTo>
                <a:lnTo>
                  <a:pt x="431395" y="2148"/>
                </a:lnTo>
                <a:lnTo>
                  <a:pt x="493268" y="0"/>
                </a:lnTo>
                <a:lnTo>
                  <a:pt x="555167" y="2148"/>
                </a:lnTo>
                <a:lnTo>
                  <a:pt x="614770" y="8421"/>
                </a:lnTo>
                <a:lnTo>
                  <a:pt x="671613" y="18560"/>
                </a:lnTo>
                <a:lnTo>
                  <a:pt x="725236" y="32308"/>
                </a:lnTo>
                <a:lnTo>
                  <a:pt x="775175" y="49406"/>
                </a:lnTo>
                <a:lnTo>
                  <a:pt x="820970" y="69597"/>
                </a:lnTo>
                <a:lnTo>
                  <a:pt x="862157" y="92622"/>
                </a:lnTo>
                <a:lnTo>
                  <a:pt x="898276" y="118224"/>
                </a:lnTo>
                <a:lnTo>
                  <a:pt x="928863" y="146143"/>
                </a:lnTo>
                <a:lnTo>
                  <a:pt x="953457" y="176123"/>
                </a:lnTo>
                <a:lnTo>
                  <a:pt x="982819" y="241231"/>
                </a:lnTo>
                <a:lnTo>
                  <a:pt x="986662" y="275844"/>
                </a:lnTo>
                <a:lnTo>
                  <a:pt x="982819" y="310456"/>
                </a:lnTo>
                <a:lnTo>
                  <a:pt x="953457" y="375564"/>
                </a:lnTo>
                <a:lnTo>
                  <a:pt x="928863" y="405544"/>
                </a:lnTo>
                <a:lnTo>
                  <a:pt x="898276" y="433463"/>
                </a:lnTo>
                <a:lnTo>
                  <a:pt x="862157" y="459065"/>
                </a:lnTo>
                <a:lnTo>
                  <a:pt x="820970" y="482090"/>
                </a:lnTo>
                <a:lnTo>
                  <a:pt x="775175" y="502281"/>
                </a:lnTo>
                <a:lnTo>
                  <a:pt x="725236" y="519379"/>
                </a:lnTo>
                <a:lnTo>
                  <a:pt x="671613" y="533127"/>
                </a:lnTo>
                <a:lnTo>
                  <a:pt x="614770" y="543266"/>
                </a:lnTo>
                <a:lnTo>
                  <a:pt x="555167" y="549539"/>
                </a:lnTo>
                <a:lnTo>
                  <a:pt x="493268" y="551688"/>
                </a:lnTo>
                <a:lnTo>
                  <a:pt x="431395" y="549539"/>
                </a:lnTo>
                <a:lnTo>
                  <a:pt x="371815" y="543266"/>
                </a:lnTo>
                <a:lnTo>
                  <a:pt x="314991" y="533127"/>
                </a:lnTo>
                <a:lnTo>
                  <a:pt x="261384" y="519379"/>
                </a:lnTo>
                <a:lnTo>
                  <a:pt x="211457" y="502281"/>
                </a:lnTo>
                <a:lnTo>
                  <a:pt x="165672" y="482090"/>
                </a:lnTo>
                <a:lnTo>
                  <a:pt x="124492" y="459065"/>
                </a:lnTo>
                <a:lnTo>
                  <a:pt x="88379" y="433463"/>
                </a:lnTo>
                <a:lnTo>
                  <a:pt x="57795" y="405544"/>
                </a:lnTo>
                <a:lnTo>
                  <a:pt x="33203" y="375564"/>
                </a:lnTo>
                <a:lnTo>
                  <a:pt x="3843" y="310456"/>
                </a:lnTo>
                <a:lnTo>
                  <a:pt x="0" y="275844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7783448" y="2864103"/>
            <a:ext cx="52387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KR</a:t>
            </a: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419215" y="5021198"/>
            <a:ext cx="986663" cy="5516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419215" y="5021198"/>
            <a:ext cx="986790" cy="551815"/>
          </a:xfrm>
          <a:custGeom>
            <a:avLst/>
            <a:gdLst/>
            <a:ahLst/>
            <a:cxnLst/>
            <a:rect l="l" t="t" r="r" b="b"/>
            <a:pathLst>
              <a:path w="986790" h="551814">
                <a:moveTo>
                  <a:pt x="0" y="275844"/>
                </a:moveTo>
                <a:lnTo>
                  <a:pt x="15073" y="207947"/>
                </a:lnTo>
                <a:lnTo>
                  <a:pt x="57824" y="146199"/>
                </a:lnTo>
                <a:lnTo>
                  <a:pt x="88421" y="118279"/>
                </a:lnTo>
                <a:lnTo>
                  <a:pt x="124549" y="92673"/>
                </a:lnTo>
                <a:lnTo>
                  <a:pt x="165743" y="69641"/>
                </a:lnTo>
                <a:lnTo>
                  <a:pt x="211542" y="49441"/>
                </a:lnTo>
                <a:lnTo>
                  <a:pt x="261482" y="32333"/>
                </a:lnTo>
                <a:lnTo>
                  <a:pt x="315101" y="18576"/>
                </a:lnTo>
                <a:lnTo>
                  <a:pt x="371934" y="8428"/>
                </a:lnTo>
                <a:lnTo>
                  <a:pt x="431520" y="2150"/>
                </a:lnTo>
                <a:lnTo>
                  <a:pt x="493394" y="0"/>
                </a:lnTo>
                <a:lnTo>
                  <a:pt x="555267" y="2150"/>
                </a:lnTo>
                <a:lnTo>
                  <a:pt x="614847" y="8428"/>
                </a:lnTo>
                <a:lnTo>
                  <a:pt x="671671" y="18576"/>
                </a:lnTo>
                <a:lnTo>
                  <a:pt x="725278" y="32333"/>
                </a:lnTo>
                <a:lnTo>
                  <a:pt x="775205" y="49441"/>
                </a:lnTo>
                <a:lnTo>
                  <a:pt x="820990" y="69641"/>
                </a:lnTo>
                <a:lnTo>
                  <a:pt x="862170" y="92673"/>
                </a:lnTo>
                <a:lnTo>
                  <a:pt x="898283" y="118279"/>
                </a:lnTo>
                <a:lnTo>
                  <a:pt x="928867" y="146199"/>
                </a:lnTo>
                <a:lnTo>
                  <a:pt x="953459" y="176175"/>
                </a:lnTo>
                <a:lnTo>
                  <a:pt x="982819" y="241256"/>
                </a:lnTo>
                <a:lnTo>
                  <a:pt x="986663" y="275844"/>
                </a:lnTo>
                <a:lnTo>
                  <a:pt x="982819" y="310456"/>
                </a:lnTo>
                <a:lnTo>
                  <a:pt x="953459" y="375564"/>
                </a:lnTo>
                <a:lnTo>
                  <a:pt x="928867" y="405544"/>
                </a:lnTo>
                <a:lnTo>
                  <a:pt x="898283" y="433463"/>
                </a:lnTo>
                <a:lnTo>
                  <a:pt x="862170" y="459065"/>
                </a:lnTo>
                <a:lnTo>
                  <a:pt x="820990" y="482090"/>
                </a:lnTo>
                <a:lnTo>
                  <a:pt x="775205" y="502281"/>
                </a:lnTo>
                <a:lnTo>
                  <a:pt x="725278" y="519379"/>
                </a:lnTo>
                <a:lnTo>
                  <a:pt x="671671" y="533127"/>
                </a:lnTo>
                <a:lnTo>
                  <a:pt x="614847" y="543266"/>
                </a:lnTo>
                <a:lnTo>
                  <a:pt x="555267" y="549539"/>
                </a:lnTo>
                <a:lnTo>
                  <a:pt x="493394" y="551688"/>
                </a:lnTo>
                <a:lnTo>
                  <a:pt x="431520" y="549539"/>
                </a:lnTo>
                <a:lnTo>
                  <a:pt x="371934" y="543266"/>
                </a:lnTo>
                <a:lnTo>
                  <a:pt x="315101" y="533127"/>
                </a:lnTo>
                <a:lnTo>
                  <a:pt x="261482" y="519379"/>
                </a:lnTo>
                <a:lnTo>
                  <a:pt x="211542" y="502281"/>
                </a:lnTo>
                <a:lnTo>
                  <a:pt x="165743" y="482090"/>
                </a:lnTo>
                <a:lnTo>
                  <a:pt x="124549" y="459065"/>
                </a:lnTo>
                <a:lnTo>
                  <a:pt x="88421" y="433463"/>
                </a:lnTo>
                <a:lnTo>
                  <a:pt x="57824" y="405544"/>
                </a:lnTo>
                <a:lnTo>
                  <a:pt x="33220" y="375564"/>
                </a:lnTo>
                <a:lnTo>
                  <a:pt x="3845" y="310456"/>
                </a:lnTo>
                <a:lnTo>
                  <a:pt x="0" y="275844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6589014" y="5088763"/>
            <a:ext cx="649605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 marR="5080" indent="-111760">
              <a:lnSpc>
                <a:spcPts val="1670"/>
              </a:lnSpc>
            </a:pPr>
            <a:r>
              <a:rPr sz="1400" b="1" spc="-10" dirty="0">
                <a:latin typeface="Arial"/>
                <a:cs typeface="Arial"/>
              </a:rPr>
              <a:t>T</a:t>
            </a:r>
            <a:r>
              <a:rPr sz="1400" b="1" dirty="0">
                <a:latin typeface="Arial"/>
                <a:cs typeface="Arial"/>
              </a:rPr>
              <a:t>G</a:t>
            </a:r>
            <a:r>
              <a:rPr sz="1400" b="1" spc="-10" dirty="0">
                <a:latin typeface="Arial"/>
                <a:cs typeface="Arial"/>
              </a:rPr>
              <a:t>F</a:t>
            </a:r>
            <a:r>
              <a:rPr sz="1400" b="1" spc="5" dirty="0">
                <a:latin typeface="Symbol"/>
                <a:cs typeface="Symbol"/>
              </a:rPr>
              <a:t></a:t>
            </a:r>
            <a:r>
              <a:rPr sz="1400" b="1" spc="5" dirty="0">
                <a:latin typeface="Arial"/>
                <a:cs typeface="Arial"/>
              </a:rPr>
              <a:t>/S </a:t>
            </a:r>
            <a:r>
              <a:rPr sz="1400" b="1" spc="15" dirty="0">
                <a:latin typeface="Arial"/>
                <a:cs typeface="Arial"/>
              </a:rPr>
              <a:t>M</a:t>
            </a: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818767" y="5021198"/>
            <a:ext cx="986663" cy="5516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18767" y="5021198"/>
            <a:ext cx="986790" cy="551815"/>
          </a:xfrm>
          <a:custGeom>
            <a:avLst/>
            <a:gdLst/>
            <a:ahLst/>
            <a:cxnLst/>
            <a:rect l="l" t="t" r="r" b="b"/>
            <a:pathLst>
              <a:path w="986789" h="551814">
                <a:moveTo>
                  <a:pt x="0" y="275844"/>
                </a:moveTo>
                <a:lnTo>
                  <a:pt x="15065" y="207947"/>
                </a:lnTo>
                <a:lnTo>
                  <a:pt x="57795" y="146199"/>
                </a:lnTo>
                <a:lnTo>
                  <a:pt x="88379" y="118279"/>
                </a:lnTo>
                <a:lnTo>
                  <a:pt x="124492" y="92673"/>
                </a:lnTo>
                <a:lnTo>
                  <a:pt x="165672" y="69641"/>
                </a:lnTo>
                <a:lnTo>
                  <a:pt x="211457" y="49441"/>
                </a:lnTo>
                <a:lnTo>
                  <a:pt x="261384" y="32333"/>
                </a:lnTo>
                <a:lnTo>
                  <a:pt x="314991" y="18576"/>
                </a:lnTo>
                <a:lnTo>
                  <a:pt x="371815" y="8428"/>
                </a:lnTo>
                <a:lnTo>
                  <a:pt x="431395" y="2150"/>
                </a:lnTo>
                <a:lnTo>
                  <a:pt x="493268" y="0"/>
                </a:lnTo>
                <a:lnTo>
                  <a:pt x="555167" y="2150"/>
                </a:lnTo>
                <a:lnTo>
                  <a:pt x="614770" y="8428"/>
                </a:lnTo>
                <a:lnTo>
                  <a:pt x="671613" y="18576"/>
                </a:lnTo>
                <a:lnTo>
                  <a:pt x="725236" y="32333"/>
                </a:lnTo>
                <a:lnTo>
                  <a:pt x="775175" y="49441"/>
                </a:lnTo>
                <a:lnTo>
                  <a:pt x="820970" y="69641"/>
                </a:lnTo>
                <a:lnTo>
                  <a:pt x="862157" y="92673"/>
                </a:lnTo>
                <a:lnTo>
                  <a:pt x="898276" y="118279"/>
                </a:lnTo>
                <a:lnTo>
                  <a:pt x="928863" y="146199"/>
                </a:lnTo>
                <a:lnTo>
                  <a:pt x="953457" y="176175"/>
                </a:lnTo>
                <a:lnTo>
                  <a:pt x="982819" y="241256"/>
                </a:lnTo>
                <a:lnTo>
                  <a:pt x="986663" y="275844"/>
                </a:lnTo>
                <a:lnTo>
                  <a:pt x="982819" y="310456"/>
                </a:lnTo>
                <a:lnTo>
                  <a:pt x="953457" y="375564"/>
                </a:lnTo>
                <a:lnTo>
                  <a:pt x="928863" y="405544"/>
                </a:lnTo>
                <a:lnTo>
                  <a:pt x="898276" y="433463"/>
                </a:lnTo>
                <a:lnTo>
                  <a:pt x="862157" y="459065"/>
                </a:lnTo>
                <a:lnTo>
                  <a:pt x="820970" y="482090"/>
                </a:lnTo>
                <a:lnTo>
                  <a:pt x="775175" y="502281"/>
                </a:lnTo>
                <a:lnTo>
                  <a:pt x="725236" y="519379"/>
                </a:lnTo>
                <a:lnTo>
                  <a:pt x="671613" y="533127"/>
                </a:lnTo>
                <a:lnTo>
                  <a:pt x="614770" y="543266"/>
                </a:lnTo>
                <a:lnTo>
                  <a:pt x="555167" y="549539"/>
                </a:lnTo>
                <a:lnTo>
                  <a:pt x="493268" y="551688"/>
                </a:lnTo>
                <a:lnTo>
                  <a:pt x="431395" y="549539"/>
                </a:lnTo>
                <a:lnTo>
                  <a:pt x="371815" y="543266"/>
                </a:lnTo>
                <a:lnTo>
                  <a:pt x="314991" y="533127"/>
                </a:lnTo>
                <a:lnTo>
                  <a:pt x="261384" y="519379"/>
                </a:lnTo>
                <a:lnTo>
                  <a:pt x="211457" y="502281"/>
                </a:lnTo>
                <a:lnTo>
                  <a:pt x="165672" y="482090"/>
                </a:lnTo>
                <a:lnTo>
                  <a:pt x="124492" y="459065"/>
                </a:lnTo>
                <a:lnTo>
                  <a:pt x="88379" y="433463"/>
                </a:lnTo>
                <a:lnTo>
                  <a:pt x="57795" y="405544"/>
                </a:lnTo>
                <a:lnTo>
                  <a:pt x="33203" y="375564"/>
                </a:lnTo>
                <a:lnTo>
                  <a:pt x="3843" y="310456"/>
                </a:lnTo>
                <a:lnTo>
                  <a:pt x="0" y="275844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2048636" y="5185791"/>
            <a:ext cx="52959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No</a:t>
            </a:r>
            <a:r>
              <a:rPr sz="1400" b="1" dirty="0">
                <a:latin typeface="Arial"/>
                <a:cs typeface="Arial"/>
              </a:rPr>
              <a:t>tch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582291" y="1958720"/>
            <a:ext cx="1990089" cy="1470660"/>
          </a:xfrm>
          <a:custGeom>
            <a:avLst/>
            <a:gdLst/>
            <a:ahLst/>
            <a:cxnLst/>
            <a:rect l="l" t="t" r="r" b="b"/>
            <a:pathLst>
              <a:path w="1990089" h="1470660">
                <a:moveTo>
                  <a:pt x="0" y="0"/>
                </a:moveTo>
                <a:lnTo>
                  <a:pt x="1989708" y="1470278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081148" y="2508885"/>
            <a:ext cx="2479675" cy="920115"/>
          </a:xfrm>
          <a:custGeom>
            <a:avLst/>
            <a:gdLst/>
            <a:ahLst/>
            <a:cxnLst/>
            <a:rect l="l" t="t" r="r" b="b"/>
            <a:pathLst>
              <a:path w="2479675" h="920114">
                <a:moveTo>
                  <a:pt x="0" y="0"/>
                </a:moveTo>
                <a:lnTo>
                  <a:pt x="2479293" y="920114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72539" y="3105785"/>
            <a:ext cx="2822575" cy="323215"/>
          </a:xfrm>
          <a:custGeom>
            <a:avLst/>
            <a:gdLst/>
            <a:ahLst/>
            <a:cxnLst/>
            <a:rect l="l" t="t" r="r" b="b"/>
            <a:pathLst>
              <a:path w="2822575" h="323214">
                <a:moveTo>
                  <a:pt x="0" y="0"/>
                </a:moveTo>
                <a:lnTo>
                  <a:pt x="2822575" y="323214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95652" y="3429000"/>
            <a:ext cx="2822575" cy="393065"/>
          </a:xfrm>
          <a:custGeom>
            <a:avLst/>
            <a:gdLst/>
            <a:ahLst/>
            <a:cxnLst/>
            <a:rect l="l" t="t" r="r" b="b"/>
            <a:pathLst>
              <a:path w="2822575" h="393064">
                <a:moveTo>
                  <a:pt x="0" y="392556"/>
                </a:moveTo>
                <a:lnTo>
                  <a:pt x="2822575" y="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486784" y="1482344"/>
            <a:ext cx="1085215" cy="1946275"/>
          </a:xfrm>
          <a:custGeom>
            <a:avLst/>
            <a:gdLst/>
            <a:ahLst/>
            <a:cxnLst/>
            <a:rect l="l" t="t" r="r" b="b"/>
            <a:pathLst>
              <a:path w="1085214" h="1946275">
                <a:moveTo>
                  <a:pt x="0" y="0"/>
                </a:moveTo>
                <a:lnTo>
                  <a:pt x="1085214" y="194602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0" y="1348486"/>
            <a:ext cx="20955" cy="1998980"/>
          </a:xfrm>
          <a:custGeom>
            <a:avLst/>
            <a:gdLst/>
            <a:ahLst/>
            <a:cxnLst/>
            <a:rect l="l" t="t" r="r" b="b"/>
            <a:pathLst>
              <a:path w="20954" h="1998979">
                <a:moveTo>
                  <a:pt x="20700" y="0"/>
                </a:moveTo>
                <a:lnTo>
                  <a:pt x="0" y="1998979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0" y="1482344"/>
            <a:ext cx="1120140" cy="1946275"/>
          </a:xfrm>
          <a:custGeom>
            <a:avLst/>
            <a:gdLst/>
            <a:ahLst/>
            <a:cxnLst/>
            <a:rect l="l" t="t" r="r" b="b"/>
            <a:pathLst>
              <a:path w="1120139" h="1946275">
                <a:moveTo>
                  <a:pt x="1119886" y="0"/>
                </a:moveTo>
                <a:lnTo>
                  <a:pt x="0" y="194602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092705" y="3429000"/>
            <a:ext cx="2479675" cy="935990"/>
          </a:xfrm>
          <a:custGeom>
            <a:avLst/>
            <a:gdLst/>
            <a:ahLst/>
            <a:cxnLst/>
            <a:rect l="l" t="t" r="r" b="b"/>
            <a:pathLst>
              <a:path w="2479675" h="935989">
                <a:moveTo>
                  <a:pt x="0" y="935989"/>
                </a:moveTo>
                <a:lnTo>
                  <a:pt x="2479294" y="0"/>
                </a:lnTo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03957" y="3394328"/>
            <a:ext cx="1891664" cy="1617345"/>
          </a:xfrm>
          <a:custGeom>
            <a:avLst/>
            <a:gdLst/>
            <a:ahLst/>
            <a:cxnLst/>
            <a:rect l="l" t="t" r="r" b="b"/>
            <a:pathLst>
              <a:path w="1891664" h="1617345">
                <a:moveTo>
                  <a:pt x="0" y="1617345"/>
                </a:moveTo>
                <a:lnTo>
                  <a:pt x="1891157" y="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92701" y="3428365"/>
            <a:ext cx="0" cy="2087245"/>
          </a:xfrm>
          <a:custGeom>
            <a:avLst/>
            <a:gdLst/>
            <a:ahLst/>
            <a:cxnLst/>
            <a:rect l="l" t="t" r="r" b="b"/>
            <a:pathLst>
              <a:path h="2087245">
                <a:moveTo>
                  <a:pt x="0" y="2086864"/>
                </a:moveTo>
                <a:lnTo>
                  <a:pt x="0" y="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486784" y="3498215"/>
            <a:ext cx="1085215" cy="1812925"/>
          </a:xfrm>
          <a:custGeom>
            <a:avLst/>
            <a:gdLst/>
            <a:ahLst/>
            <a:cxnLst/>
            <a:rect l="l" t="t" r="r" b="b"/>
            <a:pathLst>
              <a:path w="1085214" h="1812925">
                <a:moveTo>
                  <a:pt x="0" y="1812671"/>
                </a:moveTo>
                <a:lnTo>
                  <a:pt x="1085214" y="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84191" y="3491738"/>
            <a:ext cx="1108075" cy="1819275"/>
          </a:xfrm>
          <a:custGeom>
            <a:avLst/>
            <a:gdLst/>
            <a:ahLst/>
            <a:cxnLst/>
            <a:rect l="l" t="t" r="r" b="b"/>
            <a:pathLst>
              <a:path w="1108075" h="1819275">
                <a:moveTo>
                  <a:pt x="1031120" y="1717060"/>
                </a:moveTo>
                <a:lnTo>
                  <a:pt x="987679" y="1743328"/>
                </a:lnTo>
                <a:lnTo>
                  <a:pt x="1107694" y="1819148"/>
                </a:lnTo>
                <a:lnTo>
                  <a:pt x="1100327" y="1727962"/>
                </a:lnTo>
                <a:lnTo>
                  <a:pt x="1037717" y="1727962"/>
                </a:lnTo>
                <a:lnTo>
                  <a:pt x="1031120" y="1717060"/>
                </a:lnTo>
                <a:close/>
              </a:path>
              <a:path w="1108075" h="1819275">
                <a:moveTo>
                  <a:pt x="1052870" y="1703908"/>
                </a:moveTo>
                <a:lnTo>
                  <a:pt x="1031120" y="1717060"/>
                </a:lnTo>
                <a:lnTo>
                  <a:pt x="1037717" y="1727962"/>
                </a:lnTo>
                <a:lnTo>
                  <a:pt x="1059434" y="1714754"/>
                </a:lnTo>
                <a:lnTo>
                  <a:pt x="1052870" y="1703908"/>
                </a:lnTo>
                <a:close/>
              </a:path>
              <a:path w="1108075" h="1819275">
                <a:moveTo>
                  <a:pt x="1096264" y="1677670"/>
                </a:moveTo>
                <a:lnTo>
                  <a:pt x="1052870" y="1703908"/>
                </a:lnTo>
                <a:lnTo>
                  <a:pt x="1059434" y="1714754"/>
                </a:lnTo>
                <a:lnTo>
                  <a:pt x="1037717" y="1727962"/>
                </a:lnTo>
                <a:lnTo>
                  <a:pt x="1100327" y="1727962"/>
                </a:lnTo>
                <a:lnTo>
                  <a:pt x="1096264" y="1677670"/>
                </a:lnTo>
                <a:close/>
              </a:path>
              <a:path w="1108075" h="1819275">
                <a:moveTo>
                  <a:pt x="21717" y="0"/>
                </a:moveTo>
                <a:lnTo>
                  <a:pt x="0" y="13081"/>
                </a:lnTo>
                <a:lnTo>
                  <a:pt x="1031120" y="1717060"/>
                </a:lnTo>
                <a:lnTo>
                  <a:pt x="1052870" y="1703908"/>
                </a:lnTo>
                <a:lnTo>
                  <a:pt x="21717" y="0"/>
                </a:lnTo>
                <a:close/>
              </a:path>
            </a:pathLst>
          </a:custGeom>
          <a:solidFill>
            <a:srgbClr val="8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583557" y="3429000"/>
            <a:ext cx="1905000" cy="1524000"/>
          </a:xfrm>
          <a:custGeom>
            <a:avLst/>
            <a:gdLst/>
            <a:ahLst/>
            <a:cxnLst/>
            <a:rect l="l" t="t" r="r" b="b"/>
            <a:pathLst>
              <a:path w="1905000" h="1524000">
                <a:moveTo>
                  <a:pt x="1905000" y="1524000"/>
                </a:moveTo>
                <a:lnTo>
                  <a:pt x="0" y="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618228" y="1893442"/>
            <a:ext cx="1859280" cy="1524000"/>
          </a:xfrm>
          <a:custGeom>
            <a:avLst/>
            <a:gdLst/>
            <a:ahLst/>
            <a:cxnLst/>
            <a:rect l="l" t="t" r="r" b="b"/>
            <a:pathLst>
              <a:path w="1859279" h="1524000">
                <a:moveTo>
                  <a:pt x="1858772" y="0"/>
                </a:moveTo>
                <a:lnTo>
                  <a:pt x="0" y="152400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567301" y="2425826"/>
            <a:ext cx="2519680" cy="1015365"/>
          </a:xfrm>
          <a:custGeom>
            <a:avLst/>
            <a:gdLst/>
            <a:ahLst/>
            <a:cxnLst/>
            <a:rect l="l" t="t" r="r" b="b"/>
            <a:pathLst>
              <a:path w="2519679" h="1015364">
                <a:moveTo>
                  <a:pt x="2396478" y="47329"/>
                </a:moveTo>
                <a:lnTo>
                  <a:pt x="0" y="991362"/>
                </a:lnTo>
                <a:lnTo>
                  <a:pt x="9398" y="1014984"/>
                </a:lnTo>
                <a:lnTo>
                  <a:pt x="2405784" y="70937"/>
                </a:lnTo>
                <a:lnTo>
                  <a:pt x="2396478" y="47329"/>
                </a:lnTo>
                <a:close/>
              </a:path>
              <a:path w="2519679" h="1015364">
                <a:moveTo>
                  <a:pt x="2492275" y="42672"/>
                </a:moveTo>
                <a:lnTo>
                  <a:pt x="2408301" y="42672"/>
                </a:lnTo>
                <a:lnTo>
                  <a:pt x="2417572" y="66294"/>
                </a:lnTo>
                <a:lnTo>
                  <a:pt x="2405784" y="70937"/>
                </a:lnTo>
                <a:lnTo>
                  <a:pt x="2424429" y="118237"/>
                </a:lnTo>
                <a:lnTo>
                  <a:pt x="2492275" y="42672"/>
                </a:lnTo>
                <a:close/>
              </a:path>
              <a:path w="2519679" h="1015364">
                <a:moveTo>
                  <a:pt x="2408301" y="42672"/>
                </a:moveTo>
                <a:lnTo>
                  <a:pt x="2396478" y="47329"/>
                </a:lnTo>
                <a:lnTo>
                  <a:pt x="2405784" y="70937"/>
                </a:lnTo>
                <a:lnTo>
                  <a:pt x="2417572" y="66294"/>
                </a:lnTo>
                <a:lnTo>
                  <a:pt x="2408301" y="42672"/>
                </a:lnTo>
                <a:close/>
              </a:path>
              <a:path w="2519679" h="1015364">
                <a:moveTo>
                  <a:pt x="2377821" y="0"/>
                </a:moveTo>
                <a:lnTo>
                  <a:pt x="2396478" y="47329"/>
                </a:lnTo>
                <a:lnTo>
                  <a:pt x="2408301" y="42672"/>
                </a:lnTo>
                <a:lnTo>
                  <a:pt x="2492275" y="42672"/>
                </a:lnTo>
                <a:lnTo>
                  <a:pt x="2519299" y="12573"/>
                </a:lnTo>
                <a:lnTo>
                  <a:pt x="2377821" y="0"/>
                </a:lnTo>
                <a:close/>
              </a:path>
            </a:pathLst>
          </a:custGeom>
          <a:solidFill>
            <a:srgbClr val="8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572000" y="3048000"/>
            <a:ext cx="2819400" cy="380365"/>
          </a:xfrm>
          <a:custGeom>
            <a:avLst/>
            <a:gdLst/>
            <a:ahLst/>
            <a:cxnLst/>
            <a:rect l="l" t="t" r="r" b="b"/>
            <a:pathLst>
              <a:path w="2819400" h="380364">
                <a:moveTo>
                  <a:pt x="2819400" y="0"/>
                </a:moveTo>
                <a:lnTo>
                  <a:pt x="0" y="380238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572000" y="3429000"/>
            <a:ext cx="2819400" cy="393065"/>
          </a:xfrm>
          <a:custGeom>
            <a:avLst/>
            <a:gdLst/>
            <a:ahLst/>
            <a:cxnLst/>
            <a:rect l="l" t="t" r="r" b="b"/>
            <a:pathLst>
              <a:path w="2819400" h="393064">
                <a:moveTo>
                  <a:pt x="2819400" y="392556"/>
                </a:moveTo>
                <a:lnTo>
                  <a:pt x="0" y="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572000" y="3429000"/>
            <a:ext cx="2514600" cy="935990"/>
          </a:xfrm>
          <a:custGeom>
            <a:avLst/>
            <a:gdLst/>
            <a:ahLst/>
            <a:cxnLst/>
            <a:rect l="l" t="t" r="r" b="b"/>
            <a:pathLst>
              <a:path w="2514600" h="935989">
                <a:moveTo>
                  <a:pt x="2514600" y="935989"/>
                </a:moveTo>
                <a:lnTo>
                  <a:pt x="0" y="0"/>
                </a:lnTo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251453" y="2685923"/>
            <a:ext cx="2641092" cy="150583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51453" y="2685923"/>
            <a:ext cx="2641600" cy="1506220"/>
          </a:xfrm>
          <a:custGeom>
            <a:avLst/>
            <a:gdLst/>
            <a:ahLst/>
            <a:cxnLst/>
            <a:rect l="l" t="t" r="r" b="b"/>
            <a:pathLst>
              <a:path w="2641600" h="1506220">
                <a:moveTo>
                  <a:pt x="0" y="752855"/>
                </a:moveTo>
                <a:lnTo>
                  <a:pt x="5396" y="684329"/>
                </a:lnTo>
                <a:lnTo>
                  <a:pt x="21274" y="617527"/>
                </a:lnTo>
                <a:lnTo>
                  <a:pt x="47168" y="552714"/>
                </a:lnTo>
                <a:lnTo>
                  <a:pt x="82611" y="490157"/>
                </a:lnTo>
                <a:lnTo>
                  <a:pt x="127138" y="430121"/>
                </a:lnTo>
                <a:lnTo>
                  <a:pt x="152663" y="401131"/>
                </a:lnTo>
                <a:lnTo>
                  <a:pt x="180283" y="372872"/>
                </a:lnTo>
                <a:lnTo>
                  <a:pt x="209941" y="345375"/>
                </a:lnTo>
                <a:lnTo>
                  <a:pt x="241579" y="318675"/>
                </a:lnTo>
                <a:lnTo>
                  <a:pt x="275139" y="292805"/>
                </a:lnTo>
                <a:lnTo>
                  <a:pt x="310561" y="267797"/>
                </a:lnTo>
                <a:lnTo>
                  <a:pt x="347788" y="243686"/>
                </a:lnTo>
                <a:lnTo>
                  <a:pt x="386762" y="220503"/>
                </a:lnTo>
                <a:lnTo>
                  <a:pt x="427424" y="198283"/>
                </a:lnTo>
                <a:lnTo>
                  <a:pt x="469717" y="177059"/>
                </a:lnTo>
                <a:lnTo>
                  <a:pt x="513581" y="156864"/>
                </a:lnTo>
                <a:lnTo>
                  <a:pt x="558958" y="137731"/>
                </a:lnTo>
                <a:lnTo>
                  <a:pt x="605791" y="119694"/>
                </a:lnTo>
                <a:lnTo>
                  <a:pt x="654021" y="102785"/>
                </a:lnTo>
                <a:lnTo>
                  <a:pt x="703590" y="87038"/>
                </a:lnTo>
                <a:lnTo>
                  <a:pt x="754439" y="72486"/>
                </a:lnTo>
                <a:lnTo>
                  <a:pt x="806511" y="59162"/>
                </a:lnTo>
                <a:lnTo>
                  <a:pt x="859747" y="47099"/>
                </a:lnTo>
                <a:lnTo>
                  <a:pt x="914088" y="36332"/>
                </a:lnTo>
                <a:lnTo>
                  <a:pt x="969477" y="26892"/>
                </a:lnTo>
                <a:lnTo>
                  <a:pt x="1025855" y="18813"/>
                </a:lnTo>
                <a:lnTo>
                  <a:pt x="1083164" y="12129"/>
                </a:lnTo>
                <a:lnTo>
                  <a:pt x="1141346" y="6872"/>
                </a:lnTo>
                <a:lnTo>
                  <a:pt x="1200342" y="3076"/>
                </a:lnTo>
                <a:lnTo>
                  <a:pt x="1260095" y="774"/>
                </a:lnTo>
                <a:lnTo>
                  <a:pt x="1320546" y="0"/>
                </a:lnTo>
                <a:lnTo>
                  <a:pt x="1380996" y="774"/>
                </a:lnTo>
                <a:lnTo>
                  <a:pt x="1440749" y="3076"/>
                </a:lnTo>
                <a:lnTo>
                  <a:pt x="1499745" y="6872"/>
                </a:lnTo>
                <a:lnTo>
                  <a:pt x="1557927" y="12129"/>
                </a:lnTo>
                <a:lnTo>
                  <a:pt x="1615236" y="18813"/>
                </a:lnTo>
                <a:lnTo>
                  <a:pt x="1671614" y="26892"/>
                </a:lnTo>
                <a:lnTo>
                  <a:pt x="1727003" y="36332"/>
                </a:lnTo>
                <a:lnTo>
                  <a:pt x="1781344" y="47099"/>
                </a:lnTo>
                <a:lnTo>
                  <a:pt x="1834580" y="59162"/>
                </a:lnTo>
                <a:lnTo>
                  <a:pt x="1886652" y="72486"/>
                </a:lnTo>
                <a:lnTo>
                  <a:pt x="1937501" y="87038"/>
                </a:lnTo>
                <a:lnTo>
                  <a:pt x="1987070" y="102785"/>
                </a:lnTo>
                <a:lnTo>
                  <a:pt x="2035300" y="119694"/>
                </a:lnTo>
                <a:lnTo>
                  <a:pt x="2082133" y="137731"/>
                </a:lnTo>
                <a:lnTo>
                  <a:pt x="2127510" y="156864"/>
                </a:lnTo>
                <a:lnTo>
                  <a:pt x="2171374" y="177059"/>
                </a:lnTo>
                <a:lnTo>
                  <a:pt x="2213667" y="198283"/>
                </a:lnTo>
                <a:lnTo>
                  <a:pt x="2254329" y="220503"/>
                </a:lnTo>
                <a:lnTo>
                  <a:pt x="2293303" y="243686"/>
                </a:lnTo>
                <a:lnTo>
                  <a:pt x="2330530" y="267797"/>
                </a:lnTo>
                <a:lnTo>
                  <a:pt x="2365952" y="292805"/>
                </a:lnTo>
                <a:lnTo>
                  <a:pt x="2399512" y="318675"/>
                </a:lnTo>
                <a:lnTo>
                  <a:pt x="2431150" y="345375"/>
                </a:lnTo>
                <a:lnTo>
                  <a:pt x="2460808" y="372872"/>
                </a:lnTo>
                <a:lnTo>
                  <a:pt x="2488428" y="401131"/>
                </a:lnTo>
                <a:lnTo>
                  <a:pt x="2513953" y="430121"/>
                </a:lnTo>
                <a:lnTo>
                  <a:pt x="2558480" y="490157"/>
                </a:lnTo>
                <a:lnTo>
                  <a:pt x="2593923" y="552714"/>
                </a:lnTo>
                <a:lnTo>
                  <a:pt x="2619817" y="617527"/>
                </a:lnTo>
                <a:lnTo>
                  <a:pt x="2635695" y="684329"/>
                </a:lnTo>
                <a:lnTo>
                  <a:pt x="2641092" y="752855"/>
                </a:lnTo>
                <a:lnTo>
                  <a:pt x="2639733" y="787328"/>
                </a:lnTo>
                <a:lnTo>
                  <a:pt x="2629037" y="855044"/>
                </a:lnTo>
                <a:lnTo>
                  <a:pt x="2608093" y="920902"/>
                </a:lnTo>
                <a:lnTo>
                  <a:pt x="2577366" y="984635"/>
                </a:lnTo>
                <a:lnTo>
                  <a:pt x="2537323" y="1045977"/>
                </a:lnTo>
                <a:lnTo>
                  <a:pt x="2488428" y="1104664"/>
                </a:lnTo>
                <a:lnTo>
                  <a:pt x="2460808" y="1132929"/>
                </a:lnTo>
                <a:lnTo>
                  <a:pt x="2431150" y="1160430"/>
                </a:lnTo>
                <a:lnTo>
                  <a:pt x="2399512" y="1187134"/>
                </a:lnTo>
                <a:lnTo>
                  <a:pt x="2365952" y="1213008"/>
                </a:lnTo>
                <a:lnTo>
                  <a:pt x="2330530" y="1238019"/>
                </a:lnTo>
                <a:lnTo>
                  <a:pt x="2293303" y="1262134"/>
                </a:lnTo>
                <a:lnTo>
                  <a:pt x="2254329" y="1285319"/>
                </a:lnTo>
                <a:lnTo>
                  <a:pt x="2213667" y="1307541"/>
                </a:lnTo>
                <a:lnTo>
                  <a:pt x="2171374" y="1328767"/>
                </a:lnTo>
                <a:lnTo>
                  <a:pt x="2127510" y="1348964"/>
                </a:lnTo>
                <a:lnTo>
                  <a:pt x="2082133" y="1368099"/>
                </a:lnTo>
                <a:lnTo>
                  <a:pt x="2035300" y="1386138"/>
                </a:lnTo>
                <a:lnTo>
                  <a:pt x="1987070" y="1403048"/>
                </a:lnTo>
                <a:lnTo>
                  <a:pt x="1937501" y="1418797"/>
                </a:lnTo>
                <a:lnTo>
                  <a:pt x="1886652" y="1433350"/>
                </a:lnTo>
                <a:lnTo>
                  <a:pt x="1834580" y="1446674"/>
                </a:lnTo>
                <a:lnTo>
                  <a:pt x="1781344" y="1458737"/>
                </a:lnTo>
                <a:lnTo>
                  <a:pt x="1727003" y="1469506"/>
                </a:lnTo>
                <a:lnTo>
                  <a:pt x="1671614" y="1478946"/>
                </a:lnTo>
                <a:lnTo>
                  <a:pt x="1615236" y="1487025"/>
                </a:lnTo>
                <a:lnTo>
                  <a:pt x="1557927" y="1493709"/>
                </a:lnTo>
                <a:lnTo>
                  <a:pt x="1499745" y="1498966"/>
                </a:lnTo>
                <a:lnTo>
                  <a:pt x="1440749" y="1502762"/>
                </a:lnTo>
                <a:lnTo>
                  <a:pt x="1380996" y="1505064"/>
                </a:lnTo>
                <a:lnTo>
                  <a:pt x="1320546" y="1505839"/>
                </a:lnTo>
                <a:lnTo>
                  <a:pt x="1260095" y="1505064"/>
                </a:lnTo>
                <a:lnTo>
                  <a:pt x="1200342" y="1502762"/>
                </a:lnTo>
                <a:lnTo>
                  <a:pt x="1141346" y="1498966"/>
                </a:lnTo>
                <a:lnTo>
                  <a:pt x="1083164" y="1493709"/>
                </a:lnTo>
                <a:lnTo>
                  <a:pt x="1025855" y="1487025"/>
                </a:lnTo>
                <a:lnTo>
                  <a:pt x="969477" y="1478946"/>
                </a:lnTo>
                <a:lnTo>
                  <a:pt x="914088" y="1469506"/>
                </a:lnTo>
                <a:lnTo>
                  <a:pt x="859747" y="1458737"/>
                </a:lnTo>
                <a:lnTo>
                  <a:pt x="806511" y="1446674"/>
                </a:lnTo>
                <a:lnTo>
                  <a:pt x="754439" y="1433350"/>
                </a:lnTo>
                <a:lnTo>
                  <a:pt x="703590" y="1418797"/>
                </a:lnTo>
                <a:lnTo>
                  <a:pt x="654021" y="1403048"/>
                </a:lnTo>
                <a:lnTo>
                  <a:pt x="605791" y="1386138"/>
                </a:lnTo>
                <a:lnTo>
                  <a:pt x="558958" y="1368099"/>
                </a:lnTo>
                <a:lnTo>
                  <a:pt x="513581" y="1348964"/>
                </a:lnTo>
                <a:lnTo>
                  <a:pt x="469717" y="1328767"/>
                </a:lnTo>
                <a:lnTo>
                  <a:pt x="427424" y="1307541"/>
                </a:lnTo>
                <a:lnTo>
                  <a:pt x="386762" y="1285319"/>
                </a:lnTo>
                <a:lnTo>
                  <a:pt x="347788" y="1262134"/>
                </a:lnTo>
                <a:lnTo>
                  <a:pt x="310561" y="1238019"/>
                </a:lnTo>
                <a:lnTo>
                  <a:pt x="275139" y="1213008"/>
                </a:lnTo>
                <a:lnTo>
                  <a:pt x="241579" y="1187134"/>
                </a:lnTo>
                <a:lnTo>
                  <a:pt x="209941" y="1160430"/>
                </a:lnTo>
                <a:lnTo>
                  <a:pt x="180283" y="1132929"/>
                </a:lnTo>
                <a:lnTo>
                  <a:pt x="152663" y="1104664"/>
                </a:lnTo>
                <a:lnTo>
                  <a:pt x="127138" y="1075669"/>
                </a:lnTo>
                <a:lnTo>
                  <a:pt x="82611" y="1015621"/>
                </a:lnTo>
                <a:lnTo>
                  <a:pt x="47168" y="953050"/>
                </a:lnTo>
                <a:lnTo>
                  <a:pt x="21274" y="888222"/>
                </a:lnTo>
                <a:lnTo>
                  <a:pt x="5396" y="821402"/>
                </a:lnTo>
                <a:lnTo>
                  <a:pt x="0" y="752855"/>
                </a:lnTo>
                <a:close/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3630929" y="3003041"/>
            <a:ext cx="188277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Arial"/>
                <a:cs typeface="Arial"/>
              </a:rPr>
              <a:t>Curcumin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/</a:t>
            </a:r>
            <a:endParaRPr sz="28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812285" y="3430016"/>
            <a:ext cx="151955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15" dirty="0">
                <a:latin typeface="Arial"/>
                <a:cs typeface="Arial"/>
              </a:rPr>
              <a:t>T</a:t>
            </a:r>
            <a:r>
              <a:rPr sz="2800" b="1" spc="-5" dirty="0">
                <a:latin typeface="Arial"/>
                <a:cs typeface="Arial"/>
              </a:rPr>
              <a:t>urmer</a:t>
            </a:r>
            <a:r>
              <a:rPr sz="2800" b="1" dirty="0">
                <a:latin typeface="Arial"/>
                <a:cs typeface="Arial"/>
              </a:rPr>
              <a:t>i</a:t>
            </a:r>
            <a:r>
              <a:rPr sz="2800" b="1" spc="-5" dirty="0">
                <a:latin typeface="Arial"/>
                <a:cs typeface="Arial"/>
              </a:rPr>
              <a:t>c</a:t>
            </a:r>
            <a:endParaRPr sz="2800">
              <a:latin typeface="Arial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985772" y="2346070"/>
            <a:ext cx="187960" cy="277495"/>
          </a:xfrm>
          <a:custGeom>
            <a:avLst/>
            <a:gdLst/>
            <a:ahLst/>
            <a:cxnLst/>
            <a:rect l="l" t="t" r="r" b="b"/>
            <a:pathLst>
              <a:path w="187960" h="277494">
                <a:moveTo>
                  <a:pt x="187832" y="0"/>
                </a:moveTo>
                <a:lnTo>
                  <a:pt x="0" y="277367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37995" y="2918714"/>
            <a:ext cx="79375" cy="311150"/>
          </a:xfrm>
          <a:custGeom>
            <a:avLst/>
            <a:gdLst/>
            <a:ahLst/>
            <a:cxnLst/>
            <a:rect l="l" t="t" r="r" b="b"/>
            <a:pathLst>
              <a:path w="79375" h="311150">
                <a:moveTo>
                  <a:pt x="79248" y="0"/>
                </a:moveTo>
                <a:lnTo>
                  <a:pt x="0" y="310896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749551" y="3688588"/>
            <a:ext cx="113030" cy="311150"/>
          </a:xfrm>
          <a:custGeom>
            <a:avLst/>
            <a:gdLst/>
            <a:ahLst/>
            <a:cxnLst/>
            <a:rect l="l" t="t" r="r" b="b"/>
            <a:pathLst>
              <a:path w="113030" h="311150">
                <a:moveTo>
                  <a:pt x="0" y="0"/>
                </a:moveTo>
                <a:lnTo>
                  <a:pt x="112649" y="310895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420747" y="1847214"/>
            <a:ext cx="311150" cy="222250"/>
          </a:xfrm>
          <a:custGeom>
            <a:avLst/>
            <a:gdLst/>
            <a:ahLst/>
            <a:cxnLst/>
            <a:rect l="l" t="t" r="r" b="b"/>
            <a:pathLst>
              <a:path w="311150" h="222250">
                <a:moveTo>
                  <a:pt x="310895" y="0"/>
                </a:moveTo>
                <a:lnTo>
                  <a:pt x="0" y="221996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336416" y="1424686"/>
            <a:ext cx="309880" cy="118110"/>
          </a:xfrm>
          <a:custGeom>
            <a:avLst/>
            <a:gdLst/>
            <a:ahLst/>
            <a:cxnLst/>
            <a:rect l="l" t="t" r="r" b="b"/>
            <a:pathLst>
              <a:path w="309879" h="118109">
                <a:moveTo>
                  <a:pt x="309625" y="0"/>
                </a:moveTo>
                <a:lnTo>
                  <a:pt x="0" y="117728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992757" y="4223258"/>
            <a:ext cx="172085" cy="309880"/>
          </a:xfrm>
          <a:custGeom>
            <a:avLst/>
            <a:gdLst/>
            <a:ahLst/>
            <a:cxnLst/>
            <a:rect l="l" t="t" r="r" b="b"/>
            <a:pathLst>
              <a:path w="172085" h="309879">
                <a:moveTo>
                  <a:pt x="0" y="0"/>
                </a:moveTo>
                <a:lnTo>
                  <a:pt x="171957" y="309626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582291" y="4904994"/>
            <a:ext cx="295275" cy="209550"/>
          </a:xfrm>
          <a:custGeom>
            <a:avLst/>
            <a:gdLst/>
            <a:ahLst/>
            <a:cxnLst/>
            <a:rect l="l" t="t" r="r" b="b"/>
            <a:pathLst>
              <a:path w="295275" h="209550">
                <a:moveTo>
                  <a:pt x="0" y="0"/>
                </a:moveTo>
                <a:lnTo>
                  <a:pt x="295020" y="209549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329685" y="5257800"/>
            <a:ext cx="311150" cy="140970"/>
          </a:xfrm>
          <a:custGeom>
            <a:avLst/>
            <a:gdLst/>
            <a:ahLst/>
            <a:cxnLst/>
            <a:rect l="l" t="t" r="r" b="b"/>
            <a:pathLst>
              <a:path w="311150" h="140970">
                <a:moveTo>
                  <a:pt x="0" y="0"/>
                </a:moveTo>
                <a:lnTo>
                  <a:pt x="310768" y="140843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451222" y="5502528"/>
            <a:ext cx="310515" cy="12065"/>
          </a:xfrm>
          <a:custGeom>
            <a:avLst/>
            <a:gdLst/>
            <a:ahLst/>
            <a:cxnLst/>
            <a:rect l="l" t="t" r="r" b="b"/>
            <a:pathLst>
              <a:path w="310514" h="12064">
                <a:moveTo>
                  <a:pt x="0" y="0"/>
                </a:moveTo>
                <a:lnTo>
                  <a:pt x="310388" y="11557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421504" y="1355471"/>
            <a:ext cx="328930" cy="1905"/>
          </a:xfrm>
          <a:custGeom>
            <a:avLst/>
            <a:gdLst/>
            <a:ahLst/>
            <a:cxnLst/>
            <a:rect l="l" t="t" r="r" b="b"/>
            <a:pathLst>
              <a:path w="328929" h="1905">
                <a:moveTo>
                  <a:pt x="328549" y="1524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504560" y="1434464"/>
            <a:ext cx="339725" cy="120014"/>
          </a:xfrm>
          <a:custGeom>
            <a:avLst/>
            <a:gdLst/>
            <a:ahLst/>
            <a:cxnLst/>
            <a:rect l="l" t="t" r="r" b="b"/>
            <a:pathLst>
              <a:path w="339725" h="120015">
                <a:moveTo>
                  <a:pt x="339725" y="119507"/>
                </a:move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364859" y="1803400"/>
            <a:ext cx="266065" cy="155575"/>
          </a:xfrm>
          <a:custGeom>
            <a:avLst/>
            <a:gdLst/>
            <a:ahLst/>
            <a:cxnLst/>
            <a:rect l="l" t="t" r="r" b="b"/>
            <a:pathLst>
              <a:path w="266065" h="155575">
                <a:moveTo>
                  <a:pt x="265811" y="155321"/>
                </a:move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343393" y="2927350"/>
            <a:ext cx="94615" cy="250190"/>
          </a:xfrm>
          <a:custGeom>
            <a:avLst/>
            <a:gdLst/>
            <a:ahLst/>
            <a:cxnLst/>
            <a:rect l="l" t="t" r="r" b="b"/>
            <a:pathLst>
              <a:path w="94615" h="250189">
                <a:moveTo>
                  <a:pt x="94233" y="249936"/>
                </a:move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349870" y="3667886"/>
            <a:ext cx="73660" cy="311785"/>
          </a:xfrm>
          <a:custGeom>
            <a:avLst/>
            <a:gdLst/>
            <a:ahLst/>
            <a:cxnLst/>
            <a:rect l="l" t="t" r="r" b="b"/>
            <a:pathLst>
              <a:path w="73659" h="311785">
                <a:moveTo>
                  <a:pt x="0" y="311276"/>
                </a:moveTo>
                <a:lnTo>
                  <a:pt x="73532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017384" y="4244085"/>
            <a:ext cx="152400" cy="267335"/>
          </a:xfrm>
          <a:custGeom>
            <a:avLst/>
            <a:gdLst/>
            <a:ahLst/>
            <a:cxnLst/>
            <a:rect l="l" t="t" r="r" b="b"/>
            <a:pathLst>
              <a:path w="152400" h="267335">
                <a:moveTo>
                  <a:pt x="0" y="267334"/>
                </a:moveTo>
                <a:lnTo>
                  <a:pt x="15240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382384" y="4870322"/>
            <a:ext cx="220979" cy="201295"/>
          </a:xfrm>
          <a:custGeom>
            <a:avLst/>
            <a:gdLst/>
            <a:ahLst/>
            <a:cxnLst/>
            <a:rect l="l" t="t" r="r" b="b"/>
            <a:pathLst>
              <a:path w="220979" h="201295">
                <a:moveTo>
                  <a:pt x="0" y="201040"/>
                </a:moveTo>
                <a:lnTo>
                  <a:pt x="220853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515213" y="161290"/>
            <a:ext cx="798512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i="1" spc="-20" dirty="0">
                <a:latin typeface="Arial"/>
                <a:cs typeface="Arial"/>
              </a:rPr>
              <a:t>M</a:t>
            </a:r>
            <a:r>
              <a:rPr sz="1600" b="1" i="1" spc="-5" dirty="0">
                <a:latin typeface="Arial"/>
                <a:cs typeface="Arial"/>
              </a:rPr>
              <a:t>u</a:t>
            </a:r>
            <a:r>
              <a:rPr sz="1600" b="1" i="1" spc="-10" dirty="0">
                <a:latin typeface="Arial"/>
                <a:cs typeface="Arial"/>
              </a:rPr>
              <a:t>l</a:t>
            </a:r>
            <a:r>
              <a:rPr sz="1600" b="1" i="1" spc="-5" dirty="0">
                <a:latin typeface="Arial"/>
                <a:cs typeface="Arial"/>
              </a:rPr>
              <a:t>t</a:t>
            </a:r>
            <a:r>
              <a:rPr sz="1600" b="1" i="1" spc="-10" dirty="0">
                <a:latin typeface="Arial"/>
                <a:cs typeface="Arial"/>
              </a:rPr>
              <a:t>i-</a:t>
            </a:r>
            <a:r>
              <a:rPr sz="1600" b="1" i="1" spc="-5" dirty="0">
                <a:latin typeface="Arial"/>
                <a:cs typeface="Arial"/>
              </a:rPr>
              <a:t>t</a:t>
            </a:r>
            <a:r>
              <a:rPr sz="1600" b="1" i="1" spc="-10" dirty="0">
                <a:latin typeface="Arial"/>
                <a:cs typeface="Arial"/>
              </a:rPr>
              <a:t>a</a:t>
            </a:r>
            <a:r>
              <a:rPr sz="1600" b="1" i="1" spc="-5" dirty="0">
                <a:latin typeface="Arial"/>
                <a:cs typeface="Arial"/>
              </a:rPr>
              <a:t>rg</a:t>
            </a:r>
            <a:r>
              <a:rPr sz="1600" b="1" i="1" dirty="0">
                <a:latin typeface="Arial"/>
                <a:cs typeface="Arial"/>
              </a:rPr>
              <a:t>e</a:t>
            </a:r>
            <a:r>
              <a:rPr sz="1600" b="1" i="1" spc="-5" dirty="0">
                <a:latin typeface="Arial"/>
                <a:cs typeface="Arial"/>
              </a:rPr>
              <a:t>t</a:t>
            </a:r>
            <a:r>
              <a:rPr sz="1600" b="1" i="1" spc="-10" dirty="0">
                <a:latin typeface="Arial"/>
                <a:cs typeface="Arial"/>
              </a:rPr>
              <a:t>e</a:t>
            </a:r>
            <a:r>
              <a:rPr sz="1600" b="1" i="1" spc="-5" dirty="0">
                <a:latin typeface="Arial"/>
                <a:cs typeface="Arial"/>
              </a:rPr>
              <a:t>d</a:t>
            </a:r>
            <a:r>
              <a:rPr sz="1600" b="1" i="1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A</a:t>
            </a:r>
            <a:r>
              <a:rPr sz="1600" b="1" i="1" spc="-15" dirty="0">
                <a:latin typeface="Arial"/>
                <a:cs typeface="Arial"/>
              </a:rPr>
              <a:t>p</a:t>
            </a:r>
            <a:r>
              <a:rPr sz="1600" b="1" i="1" spc="-5" dirty="0">
                <a:latin typeface="Arial"/>
                <a:cs typeface="Arial"/>
              </a:rPr>
              <a:t>pr</a:t>
            </a:r>
            <a:r>
              <a:rPr sz="1600" b="1" i="1" spc="-15" dirty="0">
                <a:latin typeface="Arial"/>
                <a:cs typeface="Arial"/>
              </a:rPr>
              <a:t>o</a:t>
            </a:r>
            <a:r>
              <a:rPr sz="1600" b="1" i="1" spc="-5" dirty="0">
                <a:latin typeface="Arial"/>
                <a:cs typeface="Arial"/>
              </a:rPr>
              <a:t>ach</a:t>
            </a:r>
            <a:r>
              <a:rPr sz="1600" b="1" i="1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to</a:t>
            </a:r>
            <a:r>
              <a:rPr sz="1600" b="1" i="1" spc="1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Preven</a:t>
            </a:r>
            <a:r>
              <a:rPr sz="1600" b="1" i="1" spc="-15" dirty="0">
                <a:latin typeface="Arial"/>
                <a:cs typeface="Arial"/>
              </a:rPr>
              <a:t>t</a:t>
            </a:r>
            <a:r>
              <a:rPr sz="1600" b="1" i="1" spc="-5" dirty="0">
                <a:latin typeface="Arial"/>
                <a:cs typeface="Arial"/>
              </a:rPr>
              <a:t>i</a:t>
            </a:r>
            <a:r>
              <a:rPr sz="1600" b="1" i="1" spc="-10" dirty="0">
                <a:latin typeface="Arial"/>
                <a:cs typeface="Arial"/>
              </a:rPr>
              <a:t>o</a:t>
            </a:r>
            <a:r>
              <a:rPr sz="1600" b="1" i="1" spc="-5" dirty="0">
                <a:latin typeface="Arial"/>
                <a:cs typeface="Arial"/>
              </a:rPr>
              <a:t>n</a:t>
            </a:r>
            <a:r>
              <a:rPr sz="1600" b="1" i="1" spc="1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of</a:t>
            </a:r>
            <a:r>
              <a:rPr sz="1600" b="1" i="1" spc="10" dirty="0"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1600" b="1" i="1" spc="-1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1600" b="1" i="1" spc="-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1600" b="1" i="1" spc="-1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1600" b="1" i="1" spc="-5" dirty="0">
                <a:solidFill>
                  <a:srgbClr val="C00000"/>
                </a:solidFill>
                <a:latin typeface="Arial"/>
                <a:cs typeface="Arial"/>
              </a:rPr>
              <a:t>rectal</a:t>
            </a:r>
            <a:r>
              <a:rPr sz="1600" b="1" i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C00000"/>
                </a:solidFill>
                <a:latin typeface="Arial"/>
                <a:cs typeface="Arial"/>
              </a:rPr>
              <a:t>Ca</a:t>
            </a:r>
            <a:r>
              <a:rPr sz="1600" b="1" i="1" spc="-1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600" b="1" i="1" spc="-5" dirty="0">
                <a:solidFill>
                  <a:srgbClr val="C00000"/>
                </a:solidFill>
                <a:latin typeface="Arial"/>
                <a:cs typeface="Arial"/>
              </a:rPr>
              <a:t>cer</a:t>
            </a:r>
            <a:r>
              <a:rPr sz="1600" b="1" i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by</a:t>
            </a:r>
            <a:r>
              <a:rPr sz="1600" b="1" i="1" spc="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C</a:t>
            </a:r>
            <a:r>
              <a:rPr sz="1600" b="1" i="1" spc="-15" dirty="0">
                <a:latin typeface="Arial"/>
                <a:cs typeface="Arial"/>
              </a:rPr>
              <a:t>u</a:t>
            </a:r>
            <a:r>
              <a:rPr sz="1600" b="1" i="1" spc="-5" dirty="0">
                <a:latin typeface="Arial"/>
                <a:cs typeface="Arial"/>
              </a:rPr>
              <a:t>rcu</a:t>
            </a:r>
            <a:r>
              <a:rPr sz="1600" b="1" i="1" spc="-15" dirty="0">
                <a:latin typeface="Arial"/>
                <a:cs typeface="Arial"/>
              </a:rPr>
              <a:t>m</a:t>
            </a:r>
            <a:r>
              <a:rPr sz="1600" b="1" i="1" spc="-5" dirty="0">
                <a:latin typeface="Arial"/>
                <a:cs typeface="Arial"/>
              </a:rPr>
              <a:t>i</a:t>
            </a:r>
            <a:r>
              <a:rPr sz="1600" b="1" i="1" spc="-15" dirty="0">
                <a:latin typeface="Arial"/>
                <a:cs typeface="Arial"/>
              </a:rPr>
              <a:t>n</a:t>
            </a:r>
            <a:r>
              <a:rPr sz="1600" b="1" i="1" spc="-5" dirty="0">
                <a:latin typeface="Arial"/>
                <a:cs typeface="Arial"/>
              </a:rPr>
              <a:t>/</a:t>
            </a:r>
            <a:r>
              <a:rPr sz="1600" b="1" i="1" spc="-35" dirty="0">
                <a:latin typeface="Arial"/>
                <a:cs typeface="Arial"/>
              </a:rPr>
              <a:t>T</a:t>
            </a:r>
            <a:r>
              <a:rPr sz="1600" b="1" i="1" spc="-5" dirty="0">
                <a:latin typeface="Arial"/>
                <a:cs typeface="Arial"/>
              </a:rPr>
              <a:t>ur</a:t>
            </a:r>
            <a:r>
              <a:rPr sz="1600" b="1" i="1" spc="-15" dirty="0">
                <a:latin typeface="Arial"/>
                <a:cs typeface="Arial"/>
              </a:rPr>
              <a:t>m</a:t>
            </a:r>
            <a:r>
              <a:rPr sz="1600" b="1" i="1" spc="-5" dirty="0">
                <a:latin typeface="Arial"/>
                <a:cs typeface="Arial"/>
              </a:rPr>
              <a:t>eric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6575" y="255587"/>
            <a:ext cx="6858000" cy="6337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46550" y="295275"/>
            <a:ext cx="555625" cy="333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63897" y="380491"/>
            <a:ext cx="26670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A</a:t>
            </a:r>
            <a:r>
              <a:rPr sz="1000" spc="-5" dirty="0">
                <a:latin typeface="Calibri"/>
                <a:cs typeface="Calibri"/>
              </a:rPr>
              <a:t>P</a:t>
            </a:r>
            <a:r>
              <a:rPr sz="1000" spc="-10" dirty="0">
                <a:latin typeface="Calibri"/>
                <a:cs typeface="Calibri"/>
              </a:rPr>
              <a:t>-</a:t>
            </a:r>
            <a:r>
              <a:rPr sz="1000" spc="-5" dirty="0"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51275" y="1555750"/>
            <a:ext cx="6303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76547" y="1652396"/>
            <a:ext cx="51879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20" dirty="0">
                <a:latin typeface="Symbol"/>
                <a:cs typeface="Symbol"/>
              </a:rPr>
              <a:t></a:t>
            </a:r>
            <a:r>
              <a:rPr sz="1000" spc="-10" dirty="0">
                <a:latin typeface="Calibri"/>
                <a:cs typeface="Calibri"/>
              </a:rPr>
              <a:t>-</a:t>
            </a:r>
            <a:r>
              <a:rPr sz="1000" spc="-5" dirty="0">
                <a:latin typeface="Calibri"/>
                <a:cs typeface="Calibri"/>
              </a:rPr>
              <a:t>cat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nin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49800" y="285750"/>
            <a:ext cx="612775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54626" y="385317"/>
            <a:ext cx="464184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CR</a:t>
            </a:r>
            <a:r>
              <a:rPr sz="1000" spc="-5" dirty="0">
                <a:latin typeface="Calibri"/>
                <a:cs typeface="Calibri"/>
              </a:rPr>
              <a:t>E</a:t>
            </a:r>
            <a:r>
              <a:rPr sz="1000" spc="-10" dirty="0">
                <a:latin typeface="Calibri"/>
                <a:cs typeface="Calibri"/>
              </a:rPr>
              <a:t>B-BP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81400" y="793750"/>
            <a:ext cx="557276" cy="333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84523" y="882141"/>
            <a:ext cx="33845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E</a:t>
            </a:r>
            <a:r>
              <a:rPr sz="1000" spc="-10" dirty="0">
                <a:latin typeface="Calibri"/>
                <a:cs typeface="Calibri"/>
              </a:rPr>
              <a:t>GR-</a:t>
            </a:r>
            <a:r>
              <a:rPr sz="1000" spc="-5" dirty="0"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52825" y="400050"/>
            <a:ext cx="557276" cy="333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91305" y="466471"/>
            <a:ext cx="44005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Notc</a:t>
            </a:r>
            <a:r>
              <a:rPr sz="1000" dirty="0">
                <a:latin typeface="Calibri"/>
                <a:cs typeface="Calibri"/>
              </a:rPr>
              <a:t>h</a:t>
            </a:r>
            <a:r>
              <a:rPr sz="1000" spc="-10" dirty="0">
                <a:latin typeface="Calibri"/>
                <a:cs typeface="Calibri"/>
              </a:rPr>
              <a:t>-</a:t>
            </a:r>
            <a:r>
              <a:rPr sz="1000" spc="-5" dirty="0"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88026" y="1085850"/>
            <a:ext cx="504825" cy="3333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394705" y="1161669"/>
            <a:ext cx="21844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ERE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51451" y="688975"/>
            <a:ext cx="557149" cy="3333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818379" y="766317"/>
            <a:ext cx="34036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Calibri"/>
                <a:cs typeface="Calibri"/>
              </a:rPr>
              <a:t>N</a:t>
            </a:r>
            <a:r>
              <a:rPr sz="1000" spc="-10" dirty="0">
                <a:latin typeface="Calibri"/>
                <a:cs typeface="Calibri"/>
              </a:rPr>
              <a:t>F-</a:t>
            </a:r>
            <a:r>
              <a:rPr sz="1000" i="1" spc="-25" dirty="0">
                <a:latin typeface="Symbol"/>
                <a:cs typeface="Symbol"/>
              </a:rPr>
              <a:t></a:t>
            </a:r>
            <a:r>
              <a:rPr sz="1000" spc="-5" dirty="0">
                <a:latin typeface="Calibri"/>
                <a:cs typeface="Calibri"/>
              </a:rPr>
              <a:t>B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84725" y="1060450"/>
            <a:ext cx="474725" cy="3333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867783" y="1136396"/>
            <a:ext cx="29718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HI</a:t>
            </a:r>
            <a:r>
              <a:rPr sz="1000" spc="-10" dirty="0">
                <a:latin typeface="Calibri"/>
                <a:cs typeface="Calibri"/>
              </a:rPr>
              <a:t>F-</a:t>
            </a:r>
            <a:r>
              <a:rPr sz="1000" spc="-5" dirty="0"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92525" y="1181100"/>
            <a:ext cx="557276" cy="333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822953" y="1265046"/>
            <a:ext cx="30162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W</a:t>
            </a:r>
            <a:r>
              <a:rPr sz="1000" spc="-10" dirty="0">
                <a:latin typeface="Calibri"/>
                <a:cs typeface="Calibri"/>
              </a:rPr>
              <a:t>T-</a:t>
            </a:r>
            <a:r>
              <a:rPr sz="1000" spc="-5" dirty="0"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157726" y="666750"/>
            <a:ext cx="557149" cy="3333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270628" y="736219"/>
            <a:ext cx="29273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Nr</a:t>
            </a:r>
            <a:r>
              <a:rPr sz="1000" spc="-10" dirty="0">
                <a:latin typeface="Calibri"/>
                <a:cs typeface="Calibri"/>
              </a:rPr>
              <a:t>f-</a:t>
            </a:r>
            <a:r>
              <a:rPr sz="1000" spc="-5" dirty="0">
                <a:latin typeface="Calibri"/>
                <a:cs typeface="Calibri"/>
              </a:rPr>
              <a:t>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210050" y="1022350"/>
            <a:ext cx="555625" cy="3333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274058" y="1104646"/>
            <a:ext cx="38862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PPAR</a:t>
            </a:r>
            <a:r>
              <a:rPr sz="1000" spc="-10" dirty="0">
                <a:latin typeface="Calibri"/>
                <a:cs typeface="Calibri"/>
              </a:rPr>
              <a:t>-</a:t>
            </a:r>
            <a:r>
              <a:rPr sz="1000" i="1" spc="-5" dirty="0">
                <a:latin typeface="Symbol"/>
                <a:cs typeface="Symbol"/>
              </a:rPr>
              <a:t>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391150" y="384175"/>
            <a:ext cx="555625" cy="333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439283" y="461517"/>
            <a:ext cx="38100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S</a:t>
            </a:r>
            <a:r>
              <a:rPr sz="1000" spc="-15" dirty="0">
                <a:latin typeface="Calibri"/>
                <a:cs typeface="Calibri"/>
              </a:rPr>
              <a:t>T</a:t>
            </a:r>
            <a:r>
              <a:rPr sz="1000" spc="-5" dirty="0">
                <a:latin typeface="Calibri"/>
                <a:cs typeface="Calibri"/>
              </a:rPr>
              <a:t>A</a:t>
            </a:r>
            <a:r>
              <a:rPr sz="1000" spc="-15" dirty="0">
                <a:latin typeface="Calibri"/>
                <a:cs typeface="Calibri"/>
              </a:rPr>
              <a:t>T</a:t>
            </a:r>
            <a:r>
              <a:rPr sz="1000" spc="-10" dirty="0">
                <a:latin typeface="Calibri"/>
                <a:cs typeface="Calibri"/>
              </a:rPr>
              <a:t>-</a:t>
            </a:r>
            <a:r>
              <a:rPr sz="1000" spc="-5" dirty="0"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318125" y="742950"/>
            <a:ext cx="557276" cy="333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363083" y="818769"/>
            <a:ext cx="38100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S</a:t>
            </a:r>
            <a:r>
              <a:rPr sz="1000" spc="-15" dirty="0">
                <a:latin typeface="Calibri"/>
                <a:cs typeface="Calibri"/>
              </a:rPr>
              <a:t>T</a:t>
            </a:r>
            <a:r>
              <a:rPr sz="1000" spc="-5" dirty="0">
                <a:latin typeface="Calibri"/>
                <a:cs typeface="Calibri"/>
              </a:rPr>
              <a:t>A</a:t>
            </a:r>
            <a:r>
              <a:rPr sz="1000" spc="-15" dirty="0">
                <a:latin typeface="Calibri"/>
                <a:cs typeface="Calibri"/>
              </a:rPr>
              <a:t>T</a:t>
            </a:r>
            <a:r>
              <a:rPr sz="1000" spc="-10" dirty="0">
                <a:latin typeface="Calibri"/>
                <a:cs typeface="Calibri"/>
              </a:rPr>
              <a:t>-</a:t>
            </a:r>
            <a:r>
              <a:rPr sz="1000" spc="-5" dirty="0"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457700" y="1377950"/>
            <a:ext cx="555625" cy="3333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494657" y="1461896"/>
            <a:ext cx="38100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S</a:t>
            </a:r>
            <a:r>
              <a:rPr sz="1000" spc="-15" dirty="0">
                <a:latin typeface="Calibri"/>
                <a:cs typeface="Calibri"/>
              </a:rPr>
              <a:t>T</a:t>
            </a:r>
            <a:r>
              <a:rPr sz="1000" spc="-5" dirty="0">
                <a:latin typeface="Calibri"/>
                <a:cs typeface="Calibri"/>
              </a:rPr>
              <a:t>A</a:t>
            </a:r>
            <a:r>
              <a:rPr sz="1000" spc="-15" dirty="0">
                <a:latin typeface="Calibri"/>
                <a:cs typeface="Calibri"/>
              </a:rPr>
              <a:t>T</a:t>
            </a:r>
            <a:r>
              <a:rPr sz="1000" spc="-10" dirty="0">
                <a:latin typeface="Calibri"/>
                <a:cs typeface="Calibri"/>
              </a:rPr>
              <a:t>-</a:t>
            </a:r>
            <a:r>
              <a:rPr sz="1000" spc="-5" dirty="0"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111750" y="1454150"/>
            <a:ext cx="557276" cy="333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163058" y="1525270"/>
            <a:ext cx="38100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S</a:t>
            </a:r>
            <a:r>
              <a:rPr sz="1000" spc="-15" dirty="0">
                <a:latin typeface="Calibri"/>
                <a:cs typeface="Calibri"/>
              </a:rPr>
              <a:t>T</a:t>
            </a:r>
            <a:r>
              <a:rPr sz="1000" spc="-5" dirty="0">
                <a:latin typeface="Calibri"/>
                <a:cs typeface="Calibri"/>
              </a:rPr>
              <a:t>A</a:t>
            </a:r>
            <a:r>
              <a:rPr sz="1000" spc="-15" dirty="0">
                <a:latin typeface="Calibri"/>
                <a:cs typeface="Calibri"/>
              </a:rPr>
              <a:t>T</a:t>
            </a:r>
            <a:r>
              <a:rPr sz="1000" spc="-10" dirty="0">
                <a:latin typeface="Calibri"/>
                <a:cs typeface="Calibri"/>
              </a:rPr>
              <a:t>-</a:t>
            </a:r>
            <a:r>
              <a:rPr sz="1000" spc="-5" dirty="0">
                <a:latin typeface="Calibri"/>
                <a:cs typeface="Calibri"/>
              </a:rPr>
              <a:t>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705225" y="2774950"/>
            <a:ext cx="1851025" cy="1143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827526" y="3115436"/>
            <a:ext cx="140843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Cu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cumin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459226" y="488950"/>
            <a:ext cx="554355" cy="2438400"/>
          </a:xfrm>
          <a:custGeom>
            <a:avLst/>
            <a:gdLst/>
            <a:ahLst/>
            <a:cxnLst/>
            <a:rect l="l" t="t" r="r" b="b"/>
            <a:pathLst>
              <a:path w="554354" h="2438400">
                <a:moveTo>
                  <a:pt x="0" y="0"/>
                </a:moveTo>
                <a:lnTo>
                  <a:pt x="553974" y="243840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225797" y="2126234"/>
            <a:ext cx="943610" cy="38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70" dirty="0">
                <a:latin typeface="Calibri"/>
                <a:cs typeface="Calibri"/>
              </a:rPr>
              <a:t>T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sc</a:t>
            </a:r>
            <a:r>
              <a:rPr sz="1200" dirty="0">
                <a:latin typeface="Calibri"/>
                <a:cs typeface="Calibri"/>
              </a:rPr>
              <a:t>ri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tional </a:t>
            </a:r>
            <a:r>
              <a:rPr sz="1200" spc="-20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ac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956300" y="650875"/>
            <a:ext cx="555625" cy="333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107429" y="723646"/>
            <a:ext cx="21336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IL</a:t>
            </a:r>
            <a:r>
              <a:rPr sz="1000" spc="-10" dirty="0">
                <a:latin typeface="Calibri"/>
                <a:cs typeface="Calibri"/>
              </a:rPr>
              <a:t>-</a:t>
            </a:r>
            <a:r>
              <a:rPr sz="1000" spc="-5" dirty="0"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359525" y="908050"/>
            <a:ext cx="555625" cy="3333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507606" y="980694"/>
            <a:ext cx="21336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IL</a:t>
            </a:r>
            <a:r>
              <a:rPr sz="1000" spc="-10" dirty="0">
                <a:latin typeface="Calibri"/>
                <a:cs typeface="Calibri"/>
              </a:rPr>
              <a:t>-</a:t>
            </a:r>
            <a:r>
              <a:rPr sz="1000" spc="-5" dirty="0">
                <a:latin typeface="Calibri"/>
                <a:cs typeface="Calibri"/>
              </a:rPr>
              <a:t>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729476" y="1212850"/>
            <a:ext cx="557149" cy="33337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16750" y="1555750"/>
            <a:ext cx="557276" cy="333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172706" y="1628647"/>
            <a:ext cx="21336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IL</a:t>
            </a:r>
            <a:r>
              <a:rPr sz="1000" spc="-10" dirty="0">
                <a:latin typeface="Calibri"/>
                <a:cs typeface="Calibri"/>
              </a:rPr>
              <a:t>-</a:t>
            </a:r>
            <a:r>
              <a:rPr sz="1000" spc="-5" dirty="0">
                <a:latin typeface="Calibri"/>
                <a:cs typeface="Calibri"/>
              </a:rPr>
              <a:t>6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243826" y="1924050"/>
            <a:ext cx="555625" cy="3333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380858" y="1996821"/>
            <a:ext cx="21336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IL</a:t>
            </a:r>
            <a:r>
              <a:rPr sz="1000" spc="-10" dirty="0">
                <a:latin typeface="Calibri"/>
                <a:cs typeface="Calibri"/>
              </a:rPr>
              <a:t>-</a:t>
            </a:r>
            <a:r>
              <a:rPr sz="1000" spc="-5" dirty="0">
                <a:latin typeface="Calibri"/>
                <a:cs typeface="Calibri"/>
              </a:rPr>
              <a:t>8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394575" y="2292350"/>
            <a:ext cx="557276" cy="333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518907" y="2365375"/>
            <a:ext cx="27686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IL</a:t>
            </a:r>
            <a:r>
              <a:rPr sz="1000" spc="-10" dirty="0">
                <a:latin typeface="Calibri"/>
                <a:cs typeface="Calibri"/>
              </a:rPr>
              <a:t>-12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254750" y="1428750"/>
            <a:ext cx="557276" cy="333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367653" y="1501521"/>
            <a:ext cx="26670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MCP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502400" y="1758950"/>
            <a:ext cx="555625" cy="3333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6652006" y="1831975"/>
            <a:ext cx="23114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MIP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769100" y="2139950"/>
            <a:ext cx="557276" cy="333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869430" y="2212975"/>
            <a:ext cx="29210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MaIP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859651" y="2479675"/>
            <a:ext cx="555625" cy="33337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6931532" y="2552827"/>
            <a:ext cx="33655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Calibri"/>
                <a:cs typeface="Calibri"/>
              </a:rPr>
              <a:t>T</a:t>
            </a:r>
            <a:r>
              <a:rPr sz="1000" spc="-5" dirty="0">
                <a:latin typeface="Calibri"/>
                <a:cs typeface="Calibri"/>
              </a:rPr>
              <a:t>N</a:t>
            </a:r>
            <a:r>
              <a:rPr sz="1000" spc="-10" dirty="0">
                <a:latin typeface="Calibri"/>
                <a:cs typeface="Calibri"/>
              </a:rPr>
              <a:t>F-</a:t>
            </a:r>
            <a:r>
              <a:rPr sz="1000" spc="-5" dirty="0">
                <a:latin typeface="Calibri"/>
                <a:cs typeface="Calibri"/>
              </a:rPr>
              <a:t>α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864225" y="1098550"/>
            <a:ext cx="557276" cy="333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5967729" y="1158621"/>
            <a:ext cx="27686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IL</a:t>
            </a:r>
            <a:r>
              <a:rPr sz="1000" spc="-10" dirty="0">
                <a:latin typeface="Calibri"/>
                <a:cs typeface="Calibri"/>
              </a:rPr>
              <a:t>-18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508875" y="2686050"/>
            <a:ext cx="557276" cy="333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7493634" y="2757678"/>
            <a:ext cx="39306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AA</a:t>
            </a:r>
            <a:r>
              <a:rPr sz="1000" spc="-15" dirty="0">
                <a:latin typeface="Calibri"/>
                <a:cs typeface="Calibri"/>
              </a:rPr>
              <a:t>T</a:t>
            </a:r>
            <a:r>
              <a:rPr sz="1000" spc="-10" dirty="0">
                <a:latin typeface="Calibri"/>
                <a:cs typeface="Calibri"/>
              </a:rPr>
              <a:t>F-</a:t>
            </a:r>
            <a:r>
              <a:rPr sz="1000" spc="-5" dirty="0"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7558151" y="3051175"/>
            <a:ext cx="557149" cy="33337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518907" y="3121278"/>
            <a:ext cx="39052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A</a:t>
            </a:r>
            <a:r>
              <a:rPr sz="1000" spc="-15" dirty="0">
                <a:latin typeface="Calibri"/>
                <a:cs typeface="Calibri"/>
              </a:rPr>
              <a:t>T</a:t>
            </a:r>
            <a:r>
              <a:rPr sz="1000" spc="-10" dirty="0">
                <a:latin typeface="Calibri"/>
                <a:cs typeface="Calibri"/>
              </a:rPr>
              <a:t>Fas</a:t>
            </a:r>
            <a:r>
              <a:rPr sz="1000" spc="-5" dirty="0"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558151" y="3457575"/>
            <a:ext cx="557149" cy="33337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7557007" y="3533902"/>
            <a:ext cx="39814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A</a:t>
            </a:r>
            <a:r>
              <a:rPr sz="1000" spc="-15" dirty="0">
                <a:latin typeface="Calibri"/>
                <a:cs typeface="Calibri"/>
              </a:rPr>
              <a:t>T</a:t>
            </a:r>
            <a:r>
              <a:rPr sz="1000" spc="-5" dirty="0">
                <a:latin typeface="Calibri"/>
                <a:cs typeface="Calibri"/>
              </a:rPr>
              <a:t>Pa</a:t>
            </a:r>
            <a:r>
              <a:rPr sz="1000" spc="-10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7497826" y="3851275"/>
            <a:ext cx="557149" cy="33337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7552181" y="3935729"/>
            <a:ext cx="34417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COX-</a:t>
            </a:r>
            <a:r>
              <a:rPr sz="1000" spc="-5" dirty="0">
                <a:latin typeface="Calibri"/>
                <a:cs typeface="Calibri"/>
              </a:rPr>
              <a:t>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7394575" y="4219575"/>
            <a:ext cx="557276" cy="33337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7466456" y="4291329"/>
            <a:ext cx="33020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5-LOX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207125" y="3086100"/>
            <a:ext cx="822325" cy="33337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6229603" y="3155950"/>
            <a:ext cx="60198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Des</a:t>
            </a:r>
            <a:r>
              <a:rPr sz="1000" spc="-5" dirty="0">
                <a:latin typeface="Calibri"/>
                <a:cs typeface="Calibri"/>
              </a:rPr>
              <a:t>atura</a:t>
            </a:r>
            <a:r>
              <a:rPr sz="1000" spc="-10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6159500" y="5286375"/>
            <a:ext cx="525526" cy="30797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6026277" y="5361558"/>
            <a:ext cx="45021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D</a:t>
            </a:r>
            <a:r>
              <a:rPr sz="1000" spc="-5" dirty="0">
                <a:latin typeface="Calibri"/>
                <a:cs typeface="Calibri"/>
              </a:rPr>
              <a:t>NA </a:t>
            </a:r>
            <a:r>
              <a:rPr sz="1000" dirty="0">
                <a:latin typeface="Calibri"/>
                <a:cs typeface="Calibri"/>
              </a:rPr>
              <a:t>p</a:t>
            </a:r>
            <a:r>
              <a:rPr sz="1000" spc="-5" dirty="0">
                <a:latin typeface="Calibri"/>
                <a:cs typeface="Calibri"/>
              </a:rPr>
              <a:t>ol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677025" y="4679950"/>
            <a:ext cx="493775" cy="33337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6772782" y="4756530"/>
            <a:ext cx="21082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FPT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6697726" y="5314950"/>
            <a:ext cx="555625" cy="31908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6836156" y="5393182"/>
            <a:ext cx="22479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GST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7005701" y="2873375"/>
            <a:ext cx="557149" cy="33337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7148830" y="2949702"/>
            <a:ext cx="22542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GCL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6923151" y="3981450"/>
            <a:ext cx="557149" cy="33337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7034530" y="4062729"/>
            <a:ext cx="27876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iN</a:t>
            </a:r>
            <a:r>
              <a:rPr sz="1000" spc="-10" dirty="0">
                <a:latin typeface="Calibri"/>
                <a:cs typeface="Calibri"/>
              </a:rPr>
              <a:t>OS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7026275" y="3232150"/>
            <a:ext cx="557276" cy="333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7152258" y="3310254"/>
            <a:ext cx="30734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MMP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6800850" y="4337050"/>
            <a:ext cx="555625" cy="3333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6867906" y="4419980"/>
            <a:ext cx="37909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NQO</a:t>
            </a:r>
            <a:r>
              <a:rPr sz="1000" spc="-10" dirty="0">
                <a:latin typeface="Calibri"/>
                <a:cs typeface="Calibri"/>
              </a:rPr>
              <a:t>-</a:t>
            </a:r>
            <a:r>
              <a:rPr sz="1000" spc="-5" dirty="0"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6985000" y="4959350"/>
            <a:ext cx="557276" cy="333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7115682" y="5029580"/>
            <a:ext cx="25463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ODC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7221601" y="4603750"/>
            <a:ext cx="557149" cy="33337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7306182" y="4680330"/>
            <a:ext cx="32893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PhP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6378575" y="5010150"/>
            <a:ext cx="557276" cy="28257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6491732" y="5055234"/>
            <a:ext cx="28321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Src-</a:t>
            </a:r>
            <a:r>
              <a:rPr sz="1000" spc="-5" dirty="0">
                <a:latin typeface="Calibri"/>
                <a:cs typeface="Calibri"/>
              </a:rPr>
              <a:t>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5897626" y="4718050"/>
            <a:ext cx="741299" cy="28257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5893053" y="4769357"/>
            <a:ext cx="62484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Calibri"/>
                <a:cs typeface="Calibri"/>
              </a:rPr>
              <a:t>T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lom</a:t>
            </a:r>
            <a:r>
              <a:rPr sz="1000" spc="-15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ra</a:t>
            </a:r>
            <a:r>
              <a:rPr sz="1000" spc="-10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6337300" y="5605462"/>
            <a:ext cx="557276" cy="333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6318630" y="5690108"/>
            <a:ext cx="470534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Calibri"/>
                <a:cs typeface="Calibri"/>
              </a:rPr>
              <a:t>T</a:t>
            </a:r>
            <a:r>
              <a:rPr sz="1000" spc="-5" dirty="0">
                <a:latin typeface="Calibri"/>
                <a:cs typeface="Calibri"/>
              </a:rPr>
              <a:t>MMP</a:t>
            </a:r>
            <a:r>
              <a:rPr sz="1000" spc="-10" dirty="0">
                <a:latin typeface="Calibri"/>
                <a:cs typeface="Calibri"/>
              </a:rPr>
              <a:t>-</a:t>
            </a:r>
            <a:r>
              <a:rPr sz="1000" spc="-5" dirty="0"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7005701" y="3613150"/>
            <a:ext cx="557149" cy="33337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7125081" y="3679952"/>
            <a:ext cx="25400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G</a:t>
            </a:r>
            <a:r>
              <a:rPr sz="1000" spc="-5" dirty="0">
                <a:latin typeface="Calibri"/>
                <a:cs typeface="Calibri"/>
              </a:rPr>
              <a:t>l</a:t>
            </a:r>
            <a:r>
              <a:rPr sz="1000" spc="-10" dirty="0">
                <a:latin typeface="Calibri"/>
                <a:cs typeface="Calibri"/>
              </a:rPr>
              <a:t>C</a:t>
            </a:r>
            <a:r>
              <a:rPr sz="1000" spc="-5" dirty="0">
                <a:latin typeface="Calibri"/>
                <a:cs typeface="Calibri"/>
              </a:rPr>
              <a:t>L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3510026" y="3924300"/>
            <a:ext cx="727075" cy="2432050"/>
          </a:xfrm>
          <a:custGeom>
            <a:avLst/>
            <a:gdLst/>
            <a:ahLst/>
            <a:cxnLst/>
            <a:rect l="l" t="t" r="r" b="b"/>
            <a:pathLst>
              <a:path w="727075" h="2432050">
                <a:moveTo>
                  <a:pt x="727075" y="0"/>
                </a:moveTo>
                <a:lnTo>
                  <a:pt x="0" y="24320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321300" y="3740150"/>
            <a:ext cx="1129030" cy="2400300"/>
          </a:xfrm>
          <a:custGeom>
            <a:avLst/>
            <a:gdLst/>
            <a:ahLst/>
            <a:cxnLst/>
            <a:rect l="l" t="t" r="r" b="b"/>
            <a:pathLst>
              <a:path w="1129029" h="2400300">
                <a:moveTo>
                  <a:pt x="0" y="0"/>
                </a:moveTo>
                <a:lnTo>
                  <a:pt x="1128776" y="24003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929251" y="5403850"/>
            <a:ext cx="557149" cy="33337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5000625" y="5482234"/>
            <a:ext cx="30353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AAPK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4329176" y="5527675"/>
            <a:ext cx="555625" cy="33337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4365752" y="5604459"/>
            <a:ext cx="41148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C</a:t>
            </a:r>
            <a:r>
              <a:rPr sz="1000" spc="-5" dirty="0">
                <a:latin typeface="Calibri"/>
                <a:cs typeface="Calibri"/>
              </a:rPr>
              <a:t>a</a:t>
            </a:r>
            <a:r>
              <a:rPr sz="1000" spc="-10" dirty="0">
                <a:latin typeface="Calibri"/>
                <a:cs typeface="Calibri"/>
              </a:rPr>
              <a:t>2+</a:t>
            </a:r>
            <a:r>
              <a:rPr sz="1000" spc="-5" dirty="0">
                <a:latin typeface="Calibri"/>
                <a:cs typeface="Calibri"/>
              </a:rPr>
              <a:t>PK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5478526" y="5197475"/>
            <a:ext cx="555625" cy="33337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5434076" y="5269483"/>
            <a:ext cx="39814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E</a:t>
            </a:r>
            <a:r>
              <a:rPr sz="1000" spc="-10" dirty="0">
                <a:latin typeface="Calibri"/>
                <a:cs typeface="Calibri"/>
              </a:rPr>
              <a:t>GF</a:t>
            </a:r>
            <a:r>
              <a:rPr sz="1000" spc="-5" dirty="0">
                <a:latin typeface="Calibri"/>
                <a:cs typeface="Calibri"/>
              </a:rPr>
              <a:t>R</a:t>
            </a:r>
            <a:r>
              <a:rPr sz="1000" spc="-10" dirty="0">
                <a:latin typeface="Calibri"/>
                <a:cs typeface="Calibri"/>
              </a:rPr>
              <a:t>-</a:t>
            </a:r>
            <a:r>
              <a:rPr sz="1000" spc="-5" dirty="0">
                <a:latin typeface="Calibri"/>
                <a:cs typeface="Calibri"/>
              </a:rPr>
              <a:t>K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4229100" y="5886450"/>
            <a:ext cx="454025" cy="33337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4283202" y="5971133"/>
            <a:ext cx="22225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ERK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4384675" y="5187950"/>
            <a:ext cx="555625" cy="3333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4497451" y="5272532"/>
            <a:ext cx="22225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FAK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3671951" y="5746750"/>
            <a:ext cx="592074" cy="33337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3683000" y="5823610"/>
            <a:ext cx="44958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IL</a:t>
            </a:r>
            <a:r>
              <a:rPr sz="1000" spc="-10" dirty="0">
                <a:latin typeface="Calibri"/>
                <a:cs typeface="Calibri"/>
              </a:rPr>
              <a:t>-</a:t>
            </a:r>
            <a:r>
              <a:rPr sz="1000" spc="-5" dirty="0">
                <a:latin typeface="Calibri"/>
                <a:cs typeface="Calibri"/>
              </a:rPr>
              <a:t>1R AK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3573526" y="6099175"/>
            <a:ext cx="555625" cy="33337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3697351" y="6184188"/>
            <a:ext cx="20447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Calibri"/>
                <a:cs typeface="Calibri"/>
              </a:rPr>
              <a:t>J</a:t>
            </a:r>
            <a:r>
              <a:rPr sz="1000" spc="-5" dirty="0">
                <a:latin typeface="Calibri"/>
                <a:cs typeface="Calibri"/>
              </a:rPr>
              <a:t>AK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5649976" y="5540375"/>
            <a:ext cx="557149" cy="33337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5778753" y="5607811"/>
            <a:ext cx="21336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Calibri"/>
                <a:cs typeface="Calibri"/>
              </a:rPr>
              <a:t>J</a:t>
            </a:r>
            <a:r>
              <a:rPr sz="1000" spc="-5" dirty="0">
                <a:latin typeface="Calibri"/>
                <a:cs typeface="Calibri"/>
              </a:rPr>
              <a:t>NK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5164201" y="5743575"/>
            <a:ext cx="555625" cy="33337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5262753" y="5817209"/>
            <a:ext cx="33782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MAPK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4691126" y="5873750"/>
            <a:ext cx="474599" cy="33337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4767453" y="5960161"/>
            <a:ext cx="224154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PhK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4114800" y="6229350"/>
            <a:ext cx="557276" cy="333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4245102" y="6315862"/>
            <a:ext cx="22987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PAK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4711700" y="6229350"/>
            <a:ext cx="557276" cy="333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4854702" y="6318910"/>
            <a:ext cx="22987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PKA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5267325" y="6076950"/>
            <a:ext cx="555625" cy="3333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5399278" y="6150661"/>
            <a:ext cx="22542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PKB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3787775" y="5391150"/>
            <a:ext cx="557276" cy="333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3790950" y="5461508"/>
            <a:ext cx="47815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Pp60</a:t>
            </a:r>
            <a:r>
              <a:rPr sz="1000" spc="-10" dirty="0">
                <a:latin typeface="Calibri"/>
                <a:cs typeface="Calibri"/>
              </a:rPr>
              <a:t>c-</a:t>
            </a:r>
            <a:r>
              <a:rPr sz="1000" spc="-5" dirty="0">
                <a:latin typeface="Calibri"/>
                <a:cs typeface="Calibri"/>
              </a:rPr>
              <a:t>tk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5791200" y="5886450"/>
            <a:ext cx="557276" cy="333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5921755" y="5965037"/>
            <a:ext cx="217804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P</a:t>
            </a:r>
            <a:r>
              <a:rPr sz="1000" spc="-10" dirty="0">
                <a:latin typeface="Calibri"/>
                <a:cs typeface="Calibri"/>
              </a:rPr>
              <a:t>T</a:t>
            </a:r>
            <a:r>
              <a:rPr sz="1000" spc="-5" dirty="0">
                <a:latin typeface="Calibri"/>
                <a:cs typeface="Calibri"/>
              </a:rPr>
              <a:t>K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3273425" y="4756150"/>
            <a:ext cx="557276" cy="333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 txBox="1"/>
          <p:nvPr/>
        </p:nvSpPr>
        <p:spPr>
          <a:xfrm>
            <a:off x="3365372" y="4840604"/>
            <a:ext cx="29083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C</a:t>
            </a:r>
            <a:r>
              <a:rPr sz="1000" spc="-15" dirty="0">
                <a:latin typeface="Calibri"/>
                <a:cs typeface="Calibri"/>
              </a:rPr>
              <a:t>T</a:t>
            </a:r>
            <a:r>
              <a:rPr sz="1000" spc="-10" dirty="0">
                <a:latin typeface="Calibri"/>
                <a:cs typeface="Calibri"/>
              </a:rPr>
              <a:t>G</a:t>
            </a:r>
            <a:r>
              <a:rPr sz="1000" spc="-5" dirty="0">
                <a:latin typeface="Calibri"/>
                <a:cs typeface="Calibri"/>
              </a:rPr>
              <a:t>F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3149600" y="5518150"/>
            <a:ext cx="557276" cy="333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3274821" y="5609335"/>
            <a:ext cx="22542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E</a:t>
            </a:r>
            <a:r>
              <a:rPr sz="1000" spc="-10" dirty="0">
                <a:latin typeface="Calibri"/>
                <a:cs typeface="Calibri"/>
              </a:rPr>
              <a:t>G</a:t>
            </a:r>
            <a:r>
              <a:rPr sz="1000" spc="-5" dirty="0">
                <a:latin typeface="Calibri"/>
                <a:cs typeface="Calibri"/>
              </a:rPr>
              <a:t>F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3235325" y="5086350"/>
            <a:ext cx="555625" cy="3333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 txBox="1"/>
          <p:nvPr/>
        </p:nvSpPr>
        <p:spPr>
          <a:xfrm>
            <a:off x="3390646" y="5158232"/>
            <a:ext cx="220979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F</a:t>
            </a:r>
            <a:r>
              <a:rPr sz="1000" spc="-15" dirty="0">
                <a:latin typeface="Calibri"/>
                <a:cs typeface="Calibri"/>
              </a:rPr>
              <a:t>G</a:t>
            </a:r>
            <a:r>
              <a:rPr sz="1000" spc="-5" dirty="0">
                <a:latin typeface="Calibri"/>
                <a:cs typeface="Calibri"/>
              </a:rPr>
              <a:t>F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2709926" y="4845050"/>
            <a:ext cx="557149" cy="33337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 txBox="1"/>
          <p:nvPr/>
        </p:nvSpPr>
        <p:spPr>
          <a:xfrm>
            <a:off x="2839973" y="4929632"/>
            <a:ext cx="24257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H</a:t>
            </a:r>
            <a:r>
              <a:rPr sz="1000" spc="-10" dirty="0">
                <a:latin typeface="Calibri"/>
                <a:cs typeface="Calibri"/>
              </a:rPr>
              <a:t>G</a:t>
            </a:r>
            <a:r>
              <a:rPr sz="1000" spc="-5" dirty="0">
                <a:latin typeface="Calibri"/>
                <a:cs typeface="Calibri"/>
              </a:rPr>
              <a:t>F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2730500" y="5276850"/>
            <a:ext cx="557276" cy="333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 txBox="1"/>
          <p:nvPr/>
        </p:nvSpPr>
        <p:spPr>
          <a:xfrm>
            <a:off x="2866770" y="5361558"/>
            <a:ext cx="24511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N</a:t>
            </a:r>
            <a:r>
              <a:rPr sz="1000" spc="-10" dirty="0">
                <a:latin typeface="Calibri"/>
                <a:cs typeface="Calibri"/>
              </a:rPr>
              <a:t>G</a:t>
            </a:r>
            <a:r>
              <a:rPr sz="1000" spc="-5" dirty="0">
                <a:latin typeface="Calibri"/>
                <a:cs typeface="Calibri"/>
              </a:rPr>
              <a:t>F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2278126" y="5403850"/>
            <a:ext cx="485775" cy="30797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 txBox="1"/>
          <p:nvPr/>
        </p:nvSpPr>
        <p:spPr>
          <a:xfrm>
            <a:off x="2341245" y="5472785"/>
            <a:ext cx="30607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PD</a:t>
            </a:r>
            <a:r>
              <a:rPr sz="1000" spc="-10" dirty="0">
                <a:latin typeface="Calibri"/>
                <a:cs typeface="Calibri"/>
              </a:rPr>
              <a:t>G</a:t>
            </a:r>
            <a:r>
              <a:rPr sz="1000" spc="-5" dirty="0">
                <a:latin typeface="Calibri"/>
                <a:cs typeface="Calibri"/>
              </a:rPr>
              <a:t>F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2501900" y="5124450"/>
            <a:ext cx="320675" cy="24447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 txBox="1"/>
          <p:nvPr/>
        </p:nvSpPr>
        <p:spPr>
          <a:xfrm>
            <a:off x="2573273" y="5168010"/>
            <a:ext cx="14414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Calibri"/>
                <a:cs typeface="Calibri"/>
              </a:rPr>
              <a:t>TF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2606675" y="5619750"/>
            <a:ext cx="557276" cy="333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 txBox="1"/>
          <p:nvPr/>
        </p:nvSpPr>
        <p:spPr>
          <a:xfrm>
            <a:off x="2650998" y="5712358"/>
            <a:ext cx="39941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Calibri"/>
                <a:cs typeface="Calibri"/>
              </a:rPr>
              <a:t>TG</a:t>
            </a:r>
            <a:r>
              <a:rPr sz="1000" spc="-10" dirty="0">
                <a:latin typeface="Calibri"/>
                <a:cs typeface="Calibri"/>
              </a:rPr>
              <a:t>F-</a:t>
            </a:r>
            <a:r>
              <a:rPr sz="1000" i="1" spc="20" dirty="0">
                <a:latin typeface="Symbol"/>
                <a:cs typeface="Symbol"/>
              </a:rPr>
              <a:t></a:t>
            </a:r>
            <a:r>
              <a:rPr sz="1000" spc="-5" dirty="0"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3017901" y="5899150"/>
            <a:ext cx="555625" cy="3333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 txBox="1"/>
          <p:nvPr/>
        </p:nvSpPr>
        <p:spPr>
          <a:xfrm>
            <a:off x="3106673" y="5976010"/>
            <a:ext cx="29718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V</a:t>
            </a:r>
            <a:r>
              <a:rPr sz="1000" spc="-5" dirty="0">
                <a:latin typeface="Calibri"/>
                <a:cs typeface="Calibri"/>
              </a:rPr>
              <a:t>E</a:t>
            </a:r>
            <a:r>
              <a:rPr sz="1000" spc="-10" dirty="0">
                <a:latin typeface="Calibri"/>
                <a:cs typeface="Calibri"/>
              </a:rPr>
              <a:t>G</a:t>
            </a:r>
            <a:r>
              <a:rPr sz="1000" spc="-5" dirty="0">
                <a:latin typeface="Calibri"/>
                <a:cs typeface="Calibri"/>
              </a:rPr>
              <a:t>F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2182876" y="3549650"/>
            <a:ext cx="1584325" cy="2032000"/>
          </a:xfrm>
          <a:custGeom>
            <a:avLst/>
            <a:gdLst/>
            <a:ahLst/>
            <a:cxnLst/>
            <a:rect l="l" t="t" r="r" b="b"/>
            <a:pathLst>
              <a:path w="1584325" h="2032000">
                <a:moveTo>
                  <a:pt x="1584325" y="0"/>
                </a:moveTo>
                <a:lnTo>
                  <a:pt x="0" y="20320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916176" y="4984750"/>
            <a:ext cx="557149" cy="33337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 txBox="1"/>
          <p:nvPr/>
        </p:nvSpPr>
        <p:spPr>
          <a:xfrm>
            <a:off x="2085594" y="5056758"/>
            <a:ext cx="16764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AR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1684401" y="4622800"/>
            <a:ext cx="557149" cy="33337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 txBox="1"/>
          <p:nvPr/>
        </p:nvSpPr>
        <p:spPr>
          <a:xfrm>
            <a:off x="1807845" y="4690109"/>
            <a:ext cx="24701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AHR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1512950" y="4270375"/>
            <a:ext cx="557149" cy="33337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 txBox="1"/>
          <p:nvPr/>
        </p:nvSpPr>
        <p:spPr>
          <a:xfrm>
            <a:off x="1555496" y="4354829"/>
            <a:ext cx="35814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CXCR</a:t>
            </a:r>
            <a:r>
              <a:rPr sz="1000" spc="-5" dirty="0"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1339850" y="3546475"/>
            <a:ext cx="557276" cy="33337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 txBox="1"/>
          <p:nvPr/>
        </p:nvSpPr>
        <p:spPr>
          <a:xfrm>
            <a:off x="1429892" y="3618103"/>
            <a:ext cx="29400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E</a:t>
            </a:r>
            <a:r>
              <a:rPr sz="1000" spc="-10" dirty="0">
                <a:latin typeface="Calibri"/>
                <a:cs typeface="Calibri"/>
              </a:rPr>
              <a:t>GFR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1323975" y="3175000"/>
            <a:ext cx="557276" cy="333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 txBox="1"/>
          <p:nvPr/>
        </p:nvSpPr>
        <p:spPr>
          <a:xfrm>
            <a:off x="1407667" y="3259328"/>
            <a:ext cx="28956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EPCR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1339850" y="2763901"/>
            <a:ext cx="555625" cy="33337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 txBox="1"/>
          <p:nvPr/>
        </p:nvSpPr>
        <p:spPr>
          <a:xfrm>
            <a:off x="1463166" y="2841752"/>
            <a:ext cx="26670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Calibri"/>
                <a:cs typeface="Calibri"/>
              </a:rPr>
              <a:t>E</a:t>
            </a:r>
            <a:r>
              <a:rPr sz="1000" spc="-10" dirty="0">
                <a:latin typeface="Calibri"/>
                <a:cs typeface="Calibri"/>
              </a:rPr>
              <a:t>R-</a:t>
            </a:r>
            <a:r>
              <a:rPr sz="1000" spc="-5" dirty="0">
                <a:latin typeface="Calibri"/>
                <a:cs typeface="Calibri"/>
              </a:rPr>
              <a:t>α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1901825" y="2909951"/>
            <a:ext cx="557276" cy="33337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 txBox="1"/>
          <p:nvPr/>
        </p:nvSpPr>
        <p:spPr>
          <a:xfrm>
            <a:off x="1987042" y="2981325"/>
            <a:ext cx="29083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Fa</a:t>
            </a:r>
            <a:r>
              <a:rPr sz="1000" spc="-5" dirty="0">
                <a:latin typeface="Calibri"/>
                <a:cs typeface="Calibri"/>
              </a:rPr>
              <a:t>s 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1884426" y="3309873"/>
            <a:ext cx="555625" cy="33350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 txBox="1"/>
          <p:nvPr/>
        </p:nvSpPr>
        <p:spPr>
          <a:xfrm>
            <a:off x="2009394" y="3394328"/>
            <a:ext cx="23749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H2R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1906651" y="3684651"/>
            <a:ext cx="555625" cy="33337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 txBox="1"/>
          <p:nvPr/>
        </p:nvSpPr>
        <p:spPr>
          <a:xfrm>
            <a:off x="1976120" y="3760978"/>
            <a:ext cx="33845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HER</a:t>
            </a:r>
            <a:r>
              <a:rPr sz="1000" spc="-10" dirty="0">
                <a:latin typeface="Calibri"/>
                <a:cs typeface="Calibri"/>
              </a:rPr>
              <a:t>-</a:t>
            </a:r>
            <a:r>
              <a:rPr sz="1000" spc="-5" dirty="0">
                <a:latin typeface="Calibri"/>
                <a:cs typeface="Calibri"/>
              </a:rPr>
              <a:t>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2008251" y="4068826"/>
            <a:ext cx="555625" cy="33337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 txBox="1"/>
          <p:nvPr/>
        </p:nvSpPr>
        <p:spPr>
          <a:xfrm>
            <a:off x="2093467" y="4157853"/>
            <a:ext cx="31242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IL</a:t>
            </a:r>
            <a:r>
              <a:rPr sz="1000" spc="-10" dirty="0">
                <a:latin typeface="Calibri"/>
                <a:cs typeface="Calibri"/>
              </a:rPr>
              <a:t>-</a:t>
            </a:r>
            <a:r>
              <a:rPr sz="1000" spc="-5" dirty="0">
                <a:latin typeface="Calibri"/>
                <a:cs typeface="Calibri"/>
              </a:rPr>
              <a:t>8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2249551" y="4570476"/>
            <a:ext cx="555625" cy="33337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 txBox="1"/>
          <p:nvPr/>
        </p:nvSpPr>
        <p:spPr>
          <a:xfrm>
            <a:off x="2404617" y="4659883"/>
            <a:ext cx="18732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I</a:t>
            </a:r>
            <a:r>
              <a:rPr sz="1000" spc="-15" dirty="0">
                <a:latin typeface="Calibri"/>
                <a:cs typeface="Calibri"/>
              </a:rPr>
              <a:t>T</a:t>
            </a:r>
            <a:r>
              <a:rPr sz="1000" spc="-5" dirty="0">
                <a:latin typeface="Calibri"/>
                <a:cs typeface="Calibri"/>
              </a:rPr>
              <a:t>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2428875" y="3070225"/>
            <a:ext cx="557276" cy="33337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 txBox="1"/>
          <p:nvPr/>
        </p:nvSpPr>
        <p:spPr>
          <a:xfrm>
            <a:off x="2627122" y="3159378"/>
            <a:ext cx="126364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IR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2492375" y="4237101"/>
            <a:ext cx="557276" cy="33337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 txBox="1"/>
          <p:nvPr/>
        </p:nvSpPr>
        <p:spPr>
          <a:xfrm>
            <a:off x="2603373" y="4313682"/>
            <a:ext cx="27813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LDLR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1389125" y="3916426"/>
            <a:ext cx="557149" cy="33337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 txBox="1"/>
          <p:nvPr/>
        </p:nvSpPr>
        <p:spPr>
          <a:xfrm>
            <a:off x="1496694" y="4000880"/>
            <a:ext cx="27432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DR-</a:t>
            </a:r>
            <a:r>
              <a:rPr sz="1000" spc="-5" dirty="0">
                <a:latin typeface="Calibri"/>
                <a:cs typeface="Calibri"/>
              </a:rPr>
              <a:t>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1381125" y="2611501"/>
            <a:ext cx="2368550" cy="654050"/>
          </a:xfrm>
          <a:custGeom>
            <a:avLst/>
            <a:gdLst/>
            <a:ahLst/>
            <a:cxnLst/>
            <a:rect l="l" t="t" r="r" b="b"/>
            <a:pathLst>
              <a:path w="2368550" h="654050">
                <a:moveTo>
                  <a:pt x="0" y="0"/>
                </a:moveTo>
                <a:lnTo>
                  <a:pt x="2368550" y="6540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500250" y="2290826"/>
            <a:ext cx="557149" cy="33337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 txBox="1"/>
          <p:nvPr/>
        </p:nvSpPr>
        <p:spPr>
          <a:xfrm>
            <a:off x="1537842" y="2374772"/>
            <a:ext cx="42481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E</a:t>
            </a:r>
            <a:r>
              <a:rPr sz="1000" spc="-10" dirty="0">
                <a:latin typeface="Calibri"/>
                <a:cs typeface="Calibri"/>
              </a:rPr>
              <a:t>LA</a:t>
            </a:r>
            <a:r>
              <a:rPr sz="1000" spc="-5" dirty="0">
                <a:latin typeface="Calibri"/>
                <a:cs typeface="Calibri"/>
              </a:rPr>
              <a:t>M</a:t>
            </a:r>
            <a:r>
              <a:rPr sz="1000" spc="-10" dirty="0">
                <a:latin typeface="Calibri"/>
                <a:cs typeface="Calibri"/>
              </a:rPr>
              <a:t>-</a:t>
            </a:r>
            <a:r>
              <a:rPr sz="1000" spc="-5" dirty="0"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1668526" y="1919351"/>
            <a:ext cx="557149" cy="33337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 txBox="1"/>
          <p:nvPr/>
        </p:nvSpPr>
        <p:spPr>
          <a:xfrm>
            <a:off x="1739645" y="2003297"/>
            <a:ext cx="40830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ICA</a:t>
            </a:r>
            <a:r>
              <a:rPr sz="1000" spc="-10" dirty="0">
                <a:latin typeface="Calibri"/>
                <a:cs typeface="Calibri"/>
              </a:rPr>
              <a:t>M-</a:t>
            </a:r>
            <a:r>
              <a:rPr sz="1000" spc="-5" dirty="0"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1878076" y="1562100"/>
            <a:ext cx="557149" cy="33337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 txBox="1"/>
          <p:nvPr/>
        </p:nvSpPr>
        <p:spPr>
          <a:xfrm>
            <a:off x="1904745" y="1646046"/>
            <a:ext cx="44767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VC</a:t>
            </a:r>
            <a:r>
              <a:rPr sz="1000" spc="-5" dirty="0">
                <a:latin typeface="Calibri"/>
                <a:cs typeface="Calibri"/>
              </a:rPr>
              <a:t>AM</a:t>
            </a:r>
            <a:r>
              <a:rPr sz="1000" spc="-10" dirty="0">
                <a:latin typeface="Calibri"/>
                <a:cs typeface="Calibri"/>
              </a:rPr>
              <a:t>-</a:t>
            </a:r>
            <a:r>
              <a:rPr sz="1000" spc="-5" dirty="0"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2182876" y="1209675"/>
            <a:ext cx="555625" cy="33337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 txBox="1"/>
          <p:nvPr/>
        </p:nvSpPr>
        <p:spPr>
          <a:xfrm>
            <a:off x="2315972" y="1293621"/>
            <a:ext cx="27876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Bc</a:t>
            </a:r>
            <a:r>
              <a:rPr sz="1000" spc="-5" dirty="0">
                <a:latin typeface="Calibri"/>
                <a:cs typeface="Calibri"/>
              </a:rPr>
              <a:t>l</a:t>
            </a:r>
            <a:r>
              <a:rPr sz="1000" spc="-10" dirty="0">
                <a:latin typeface="Calibri"/>
                <a:cs typeface="Calibri"/>
              </a:rPr>
              <a:t>-</a:t>
            </a:r>
            <a:r>
              <a:rPr sz="1000" spc="-5" dirty="0">
                <a:latin typeface="Calibri"/>
                <a:cs typeface="Calibri"/>
              </a:rPr>
              <a:t>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2543175" y="876300"/>
            <a:ext cx="555625" cy="3333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 txBox="1"/>
          <p:nvPr/>
        </p:nvSpPr>
        <p:spPr>
          <a:xfrm>
            <a:off x="2619248" y="947420"/>
            <a:ext cx="32258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Bc</a:t>
            </a:r>
            <a:r>
              <a:rPr sz="1000" spc="-5" dirty="0">
                <a:latin typeface="Calibri"/>
                <a:cs typeface="Calibri"/>
              </a:rPr>
              <a:t>l</a:t>
            </a:r>
            <a:r>
              <a:rPr sz="1000" spc="-10" dirty="0">
                <a:latin typeface="Calibri"/>
                <a:cs typeface="Calibri"/>
              </a:rPr>
              <a:t>-</a:t>
            </a:r>
            <a:r>
              <a:rPr sz="1000" spc="-5" dirty="0">
                <a:latin typeface="Calibri"/>
                <a:cs typeface="Calibri"/>
              </a:rPr>
              <a:t>xL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2030476" y="2447925"/>
            <a:ext cx="555625" cy="33337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 txBox="1"/>
          <p:nvPr/>
        </p:nvSpPr>
        <p:spPr>
          <a:xfrm>
            <a:off x="2141347" y="2532126"/>
            <a:ext cx="29845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IAP</a:t>
            </a:r>
            <a:r>
              <a:rPr sz="1000" spc="-10" dirty="0">
                <a:latin typeface="Calibri"/>
                <a:cs typeface="Calibri"/>
              </a:rPr>
              <a:t>-</a:t>
            </a:r>
            <a:r>
              <a:rPr sz="1000" spc="-5" dirty="0"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2220976" y="2095500"/>
            <a:ext cx="617474" cy="333375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 txBox="1"/>
          <p:nvPr/>
        </p:nvSpPr>
        <p:spPr>
          <a:xfrm>
            <a:off x="2229992" y="2171446"/>
            <a:ext cx="499109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Cycli</a:t>
            </a:r>
            <a:r>
              <a:rPr sz="1000" spc="-5" dirty="0">
                <a:latin typeface="Calibri"/>
                <a:cs typeface="Calibri"/>
              </a:rPr>
              <a:t>n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D1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2694051" y="1371600"/>
            <a:ext cx="557149" cy="33337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 txBox="1"/>
          <p:nvPr/>
        </p:nvSpPr>
        <p:spPr>
          <a:xfrm>
            <a:off x="2763773" y="1447546"/>
            <a:ext cx="38671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H</a:t>
            </a:r>
            <a:r>
              <a:rPr sz="1000" spc="-10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p</a:t>
            </a:r>
            <a:r>
              <a:rPr sz="1000" spc="-10" dirty="0">
                <a:latin typeface="Calibri"/>
                <a:cs typeface="Calibri"/>
              </a:rPr>
              <a:t>-70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2595626" y="2565400"/>
            <a:ext cx="555625" cy="3333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 txBox="1"/>
          <p:nvPr/>
        </p:nvSpPr>
        <p:spPr>
          <a:xfrm>
            <a:off x="2700020" y="2654300"/>
            <a:ext cx="34544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MDRP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2995676" y="641350"/>
            <a:ext cx="479425" cy="33337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 txBox="1"/>
          <p:nvPr/>
        </p:nvSpPr>
        <p:spPr>
          <a:xfrm>
            <a:off x="3085845" y="723646"/>
            <a:ext cx="23114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uPA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2398776" y="1711325"/>
            <a:ext cx="557149" cy="33337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 txBox="1"/>
          <p:nvPr/>
        </p:nvSpPr>
        <p:spPr>
          <a:xfrm>
            <a:off x="2468372" y="1790446"/>
            <a:ext cx="38989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D</a:t>
            </a:r>
            <a:r>
              <a:rPr sz="1000" spc="-5" dirty="0">
                <a:latin typeface="Calibri"/>
                <a:cs typeface="Calibri"/>
              </a:rPr>
              <a:t>E</a:t>
            </a:r>
            <a:r>
              <a:rPr sz="1000" spc="-10" dirty="0">
                <a:latin typeface="Calibri"/>
                <a:cs typeface="Calibri"/>
              </a:rPr>
              <a:t>F-40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3014726" y="1046225"/>
            <a:ext cx="557149" cy="33337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 txBox="1"/>
          <p:nvPr/>
        </p:nvSpPr>
        <p:spPr>
          <a:xfrm>
            <a:off x="3171570" y="1109217"/>
            <a:ext cx="220979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p53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5684901" y="2350008"/>
            <a:ext cx="866775" cy="38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flamm</a:t>
            </a:r>
            <a:r>
              <a:rPr sz="1200" spc="-10" dirty="0">
                <a:latin typeface="Calibri"/>
                <a:cs typeface="Calibri"/>
              </a:rPr>
              <a:t>at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y 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spc="-5" dirty="0">
                <a:latin typeface="Calibri"/>
                <a:cs typeface="Calibri"/>
              </a:rPr>
              <a:t>y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oki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4581525" y="4660392"/>
            <a:ext cx="48895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Kinases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6129654" y="3898138"/>
            <a:ext cx="56705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z</a:t>
            </a:r>
            <a:r>
              <a:rPr sz="1200" spc="-5" dirty="0">
                <a:latin typeface="Calibri"/>
                <a:cs typeface="Calibri"/>
              </a:rPr>
              <a:t>ymes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3414521" y="4126738"/>
            <a:ext cx="492759" cy="386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G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ow</a:t>
            </a:r>
            <a:r>
              <a:rPr sz="1200" dirty="0">
                <a:latin typeface="Calibri"/>
                <a:cs typeface="Calibri"/>
              </a:rPr>
              <a:t>th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20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2846323" y="3529838"/>
            <a:ext cx="64325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ece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3352546" y="2602357"/>
            <a:ext cx="44450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890587" y="1143000"/>
            <a:ext cx="404812" cy="24447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924800" y="1295400"/>
            <a:ext cx="404875" cy="24447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 txBox="1"/>
          <p:nvPr/>
        </p:nvSpPr>
        <p:spPr>
          <a:xfrm>
            <a:off x="6869430" y="548004"/>
            <a:ext cx="1732280" cy="899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64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Mo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ecular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ge</a:t>
            </a:r>
            <a:r>
              <a:rPr sz="1800" dirty="0">
                <a:latin typeface="Calibri"/>
                <a:cs typeface="Calibri"/>
              </a:rPr>
              <a:t>ts</a:t>
            </a:r>
            <a:endParaRPr sz="1800">
              <a:latin typeface="Calibri"/>
              <a:cs typeface="Calibri"/>
            </a:endParaRPr>
          </a:p>
          <a:p>
            <a:pPr marL="8064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up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eg</a:t>
            </a:r>
            <a:r>
              <a:rPr sz="1800" spc="-5" dirty="0">
                <a:latin typeface="Calibri"/>
                <a:cs typeface="Calibri"/>
              </a:rPr>
              <a:t>ul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10"/>
              </a:spcBef>
            </a:pPr>
            <a:r>
              <a:rPr sz="1000" spc="-5" dirty="0">
                <a:latin typeface="Calibri"/>
                <a:cs typeface="Calibri"/>
              </a:rPr>
              <a:t>IL</a:t>
            </a:r>
            <a:r>
              <a:rPr sz="1000" spc="-10" dirty="0">
                <a:latin typeface="Calibri"/>
                <a:cs typeface="Calibri"/>
              </a:rPr>
              <a:t>-</a:t>
            </a:r>
            <a:r>
              <a:rPr sz="1000" spc="-5" dirty="0">
                <a:latin typeface="Calibri"/>
                <a:cs typeface="Calibri"/>
              </a:rPr>
              <a:t>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5175250" y="495300"/>
            <a:ext cx="879475" cy="2362200"/>
          </a:xfrm>
          <a:custGeom>
            <a:avLst/>
            <a:gdLst/>
            <a:ahLst/>
            <a:cxnLst/>
            <a:rect l="l" t="t" r="r" b="b"/>
            <a:pathLst>
              <a:path w="879475" h="2362200">
                <a:moveTo>
                  <a:pt x="879475" y="0"/>
                </a:moveTo>
                <a:lnTo>
                  <a:pt x="0" y="23622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597525" y="2552700"/>
            <a:ext cx="2438400" cy="685800"/>
          </a:xfrm>
          <a:custGeom>
            <a:avLst/>
            <a:gdLst/>
            <a:ahLst/>
            <a:cxnLst/>
            <a:rect l="l" t="t" r="r" b="b"/>
            <a:pathLst>
              <a:path w="2438400" h="685800">
                <a:moveTo>
                  <a:pt x="0" y="685800"/>
                </a:moveTo>
                <a:lnTo>
                  <a:pt x="24384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 txBox="1"/>
          <p:nvPr/>
        </p:nvSpPr>
        <p:spPr>
          <a:xfrm>
            <a:off x="236016" y="411479"/>
            <a:ext cx="1663700" cy="57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Mo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ecular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ge</a:t>
            </a:r>
            <a:r>
              <a:rPr sz="1800" dirty="0">
                <a:latin typeface="Calibri"/>
                <a:cs typeface="Calibri"/>
              </a:rPr>
              <a:t>ts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d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wn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eg</a:t>
            </a:r>
            <a:r>
              <a:rPr sz="1800" spc="-5" dirty="0">
                <a:latin typeface="Calibri"/>
                <a:cs typeface="Calibri"/>
              </a:rPr>
              <a:t>ul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7369556" y="6588455"/>
            <a:ext cx="150939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FFAC29"/>
                </a:solidFill>
                <a:latin typeface="Calibri"/>
                <a:cs typeface="Calibri"/>
              </a:rPr>
              <a:t>Anand</a:t>
            </a:r>
            <a:r>
              <a:rPr sz="1400" i="1" spc="-5" dirty="0">
                <a:solidFill>
                  <a:srgbClr val="FFAC29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FFAC29"/>
                </a:solidFill>
                <a:latin typeface="Calibri"/>
                <a:cs typeface="Calibri"/>
              </a:rPr>
              <a:t>e</a:t>
            </a:r>
            <a:r>
              <a:rPr sz="1400" i="1" spc="-30" dirty="0">
                <a:solidFill>
                  <a:srgbClr val="FFAC29"/>
                </a:solidFill>
                <a:latin typeface="Calibri"/>
                <a:cs typeface="Calibri"/>
              </a:rPr>
              <a:t>t</a:t>
            </a:r>
            <a:r>
              <a:rPr sz="1400" i="1" spc="-5" dirty="0">
                <a:solidFill>
                  <a:srgbClr val="FFAC29"/>
                </a:solidFill>
                <a:latin typeface="Calibri"/>
                <a:cs typeface="Calibri"/>
              </a:rPr>
              <a:t>al</a:t>
            </a:r>
            <a:r>
              <a:rPr sz="1400" i="1" dirty="0">
                <a:solidFill>
                  <a:srgbClr val="FFAC29"/>
                </a:solidFill>
                <a:latin typeface="Calibri"/>
                <a:cs typeface="Calibri"/>
              </a:rPr>
              <a:t>,</a:t>
            </a:r>
            <a:r>
              <a:rPr sz="1400" i="1" spc="15" dirty="0">
                <a:solidFill>
                  <a:srgbClr val="FFAC29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FFAC29"/>
                </a:solidFill>
                <a:latin typeface="Calibri"/>
                <a:cs typeface="Calibri"/>
              </a:rPr>
              <a:t>C</a:t>
            </a:r>
            <a:r>
              <a:rPr sz="1400" i="1" spc="5" dirty="0">
                <a:solidFill>
                  <a:srgbClr val="FFAC29"/>
                </a:solidFill>
                <a:latin typeface="Calibri"/>
                <a:cs typeface="Calibri"/>
              </a:rPr>
              <a:t>L</a:t>
            </a:r>
            <a:r>
              <a:rPr sz="1400" i="1" dirty="0">
                <a:solidFill>
                  <a:srgbClr val="FFAC29"/>
                </a:solidFill>
                <a:latin typeface="Calibri"/>
                <a:cs typeface="Calibri"/>
              </a:rPr>
              <a:t>,</a:t>
            </a:r>
            <a:r>
              <a:rPr sz="1400" i="1" spc="-10" dirty="0">
                <a:solidFill>
                  <a:srgbClr val="FFAC29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AC29"/>
                </a:solidFill>
                <a:latin typeface="Calibri"/>
                <a:cs typeface="Calibri"/>
              </a:rPr>
              <a:t>2</a:t>
            </a:r>
            <a:r>
              <a:rPr sz="1400" i="1" spc="-10" dirty="0">
                <a:solidFill>
                  <a:srgbClr val="FFAC29"/>
                </a:solidFill>
                <a:latin typeface="Calibri"/>
                <a:cs typeface="Calibri"/>
              </a:rPr>
              <a:t>0</a:t>
            </a:r>
            <a:r>
              <a:rPr sz="1400" i="1" dirty="0">
                <a:solidFill>
                  <a:srgbClr val="FFAC29"/>
                </a:solidFill>
                <a:latin typeface="Calibri"/>
                <a:cs typeface="Calibri"/>
              </a:rPr>
              <a:t>08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76200"/>
            <a:ext cx="2208530" cy="466725"/>
          </a:xfrm>
          <a:prstGeom prst="rect">
            <a:avLst/>
          </a:prstGeom>
          <a:solidFill>
            <a:srgbClr val="FF940C"/>
          </a:solidFill>
          <a:ln w="9525">
            <a:solidFill>
              <a:srgbClr val="FF2E00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165"/>
              </a:spcBef>
            </a:pPr>
            <a:r>
              <a:rPr i="0" dirty="0">
                <a:latin typeface="Calibri"/>
                <a:cs typeface="Calibri"/>
              </a:rPr>
              <a:t>Multi</a:t>
            </a:r>
            <a:r>
              <a:rPr i="0" spc="-5" dirty="0">
                <a:latin typeface="Calibri"/>
                <a:cs typeface="Calibri"/>
              </a:rPr>
              <a:t>-</a:t>
            </a:r>
            <a:r>
              <a:rPr i="0" spc="-25" dirty="0">
                <a:latin typeface="Calibri"/>
                <a:cs typeface="Calibri"/>
              </a:rPr>
              <a:t>t</a:t>
            </a:r>
            <a:r>
              <a:rPr i="0" spc="-5" dirty="0">
                <a:latin typeface="Calibri"/>
                <a:cs typeface="Calibri"/>
              </a:rPr>
              <a:t>a</a:t>
            </a:r>
            <a:r>
              <a:rPr i="0" spc="-40" dirty="0">
                <a:latin typeface="Calibri"/>
                <a:cs typeface="Calibri"/>
              </a:rPr>
              <a:t>r</a:t>
            </a:r>
            <a:r>
              <a:rPr i="0" spc="-35" dirty="0">
                <a:latin typeface="Calibri"/>
                <a:cs typeface="Calibri"/>
              </a:rPr>
              <a:t>g</a:t>
            </a:r>
            <a:r>
              <a:rPr i="0" spc="-5" dirty="0">
                <a:latin typeface="Calibri"/>
                <a:cs typeface="Calibri"/>
              </a:rPr>
              <a:t>e</a:t>
            </a:r>
            <a:r>
              <a:rPr i="0" spc="-40" dirty="0">
                <a:latin typeface="Calibri"/>
                <a:cs typeface="Calibri"/>
              </a:rPr>
              <a:t>t</a:t>
            </a:r>
            <a:r>
              <a:rPr i="0" dirty="0">
                <a:latin typeface="Calibri"/>
                <a:cs typeface="Calibri"/>
              </a:rPr>
              <a:t>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300" y="5386387"/>
            <a:ext cx="2628900" cy="694055"/>
          </a:xfrm>
          <a:prstGeom prst="rect">
            <a:avLst/>
          </a:prstGeom>
          <a:solidFill>
            <a:srgbClr val="F8FF21"/>
          </a:solidFill>
          <a:ln w="9525">
            <a:solidFill>
              <a:srgbClr val="FF2E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54"/>
              </a:spcBef>
            </a:pPr>
            <a:r>
              <a:rPr sz="1200" spc="-75" dirty="0">
                <a:latin typeface="Calibri"/>
                <a:cs typeface="Calibri"/>
              </a:rPr>
              <a:t>T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an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riptio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al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  <a:p>
            <a:pPr marL="86360" marR="90170">
              <a:lnSpc>
                <a:spcPct val="100000"/>
              </a:lnSpc>
              <a:spcBef>
                <a:spcPts val="25"/>
              </a:spcBef>
            </a:pPr>
            <a:r>
              <a:rPr sz="900" spc="-1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P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5" dirty="0">
                <a:latin typeface="Calibri"/>
                <a:cs typeface="Calibri"/>
              </a:rPr>
              <a:t>1,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i="1" spc="20" dirty="0">
                <a:latin typeface="Symbol"/>
                <a:cs typeface="Symbol"/>
              </a:rPr>
              <a:t>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5" dirty="0">
                <a:latin typeface="Calibri"/>
                <a:cs typeface="Calibri"/>
              </a:rPr>
              <a:t>Catenin,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B</a:t>
            </a:r>
            <a:r>
              <a:rPr sz="900" spc="-5" dirty="0">
                <a:latin typeface="Calibri"/>
                <a:cs typeface="Calibri"/>
              </a:rPr>
              <a:t>P,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ER</a:t>
            </a:r>
            <a:r>
              <a:rPr sz="900" spc="-5" dirty="0">
                <a:latin typeface="Calibri"/>
                <a:cs typeface="Calibri"/>
              </a:rPr>
              <a:t>G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5" dirty="0">
                <a:latin typeface="Calibri"/>
                <a:cs typeface="Calibri"/>
              </a:rPr>
              <a:t>1,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ERE</a:t>
            </a:r>
            <a:r>
              <a:rPr sz="900" spc="-5" dirty="0">
                <a:latin typeface="Calibri"/>
                <a:cs typeface="Calibri"/>
              </a:rPr>
              <a:t>,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HIF-</a:t>
            </a:r>
            <a:r>
              <a:rPr sz="900" spc="-5" dirty="0">
                <a:latin typeface="Calibri"/>
                <a:cs typeface="Calibri"/>
              </a:rPr>
              <a:t>1,</a:t>
            </a:r>
            <a:r>
              <a:rPr sz="900" spc="-10" dirty="0">
                <a:latin typeface="Calibri"/>
                <a:cs typeface="Calibri"/>
              </a:rPr>
              <a:t> N</a:t>
            </a:r>
            <a:r>
              <a:rPr sz="900" dirty="0">
                <a:latin typeface="Calibri"/>
                <a:cs typeface="Calibri"/>
              </a:rPr>
              <a:t>otc</a:t>
            </a:r>
            <a:r>
              <a:rPr sz="900" spc="-5" dirty="0">
                <a:latin typeface="Calibri"/>
                <a:cs typeface="Calibri"/>
              </a:rPr>
              <a:t>h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5" dirty="0">
                <a:latin typeface="Calibri"/>
                <a:cs typeface="Calibri"/>
              </a:rPr>
              <a:t>1, </a:t>
            </a:r>
            <a:r>
              <a:rPr sz="900" spc="-10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r</a:t>
            </a:r>
            <a:r>
              <a:rPr sz="900" spc="-5" dirty="0">
                <a:latin typeface="Calibri"/>
                <a:cs typeface="Calibri"/>
              </a:rPr>
              <a:t>f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5" dirty="0">
                <a:latin typeface="Calibri"/>
                <a:cs typeface="Calibri"/>
              </a:rPr>
              <a:t>2,</a:t>
            </a:r>
            <a:r>
              <a:rPr sz="900" spc="-10" dirty="0">
                <a:latin typeface="Calibri"/>
                <a:cs typeface="Calibri"/>
              </a:rPr>
              <a:t> NF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i="1" spc="-15" dirty="0">
                <a:latin typeface="Symbol"/>
                <a:cs typeface="Symbol"/>
              </a:rPr>
              <a:t></a:t>
            </a:r>
            <a:r>
              <a:rPr sz="900" spc="-5" dirty="0">
                <a:latin typeface="Calibri"/>
                <a:cs typeface="Calibri"/>
              </a:rPr>
              <a:t>B,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PP</a:t>
            </a:r>
            <a:r>
              <a:rPr sz="900" spc="-10" dirty="0">
                <a:latin typeface="Calibri"/>
                <a:cs typeface="Calibri"/>
              </a:rPr>
              <a:t>A</a:t>
            </a:r>
            <a:r>
              <a:rPr sz="900" spc="5" dirty="0">
                <a:latin typeface="Calibri"/>
                <a:cs typeface="Calibri"/>
              </a:rPr>
              <a:t>R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i="1" dirty="0">
                <a:latin typeface="Symbol"/>
                <a:cs typeface="Symbol"/>
              </a:rPr>
              <a:t></a:t>
            </a:r>
            <a:r>
              <a:rPr sz="900" spc="-5" dirty="0">
                <a:latin typeface="Calibri"/>
                <a:cs typeface="Calibri"/>
              </a:rPr>
              <a:t>,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T</a:t>
            </a:r>
            <a:r>
              <a:rPr sz="900" spc="-10" dirty="0">
                <a:latin typeface="Calibri"/>
                <a:cs typeface="Calibri"/>
              </a:rPr>
              <a:t>A</a:t>
            </a:r>
            <a:r>
              <a:rPr sz="900" spc="5" dirty="0">
                <a:latin typeface="Calibri"/>
                <a:cs typeface="Calibri"/>
              </a:rPr>
              <a:t>T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5" dirty="0">
                <a:latin typeface="Calibri"/>
                <a:cs typeface="Calibri"/>
              </a:rPr>
              <a:t>1,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T</a:t>
            </a:r>
            <a:r>
              <a:rPr sz="900" spc="-10" dirty="0">
                <a:latin typeface="Calibri"/>
                <a:cs typeface="Calibri"/>
              </a:rPr>
              <a:t>A</a:t>
            </a:r>
            <a:r>
              <a:rPr sz="900" spc="5" dirty="0">
                <a:latin typeface="Calibri"/>
                <a:cs typeface="Calibri"/>
              </a:rPr>
              <a:t>T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5" dirty="0">
                <a:latin typeface="Calibri"/>
                <a:cs typeface="Calibri"/>
              </a:rPr>
              <a:t>3,</a:t>
            </a:r>
            <a:r>
              <a:rPr sz="900" spc="-10" dirty="0">
                <a:latin typeface="Calibri"/>
                <a:cs typeface="Calibri"/>
              </a:rPr>
              <a:t> S</a:t>
            </a:r>
            <a:r>
              <a:rPr sz="900" dirty="0">
                <a:latin typeface="Calibri"/>
                <a:cs typeface="Calibri"/>
              </a:rPr>
              <a:t>T</a:t>
            </a:r>
            <a:r>
              <a:rPr sz="900" spc="-10" dirty="0">
                <a:latin typeface="Calibri"/>
                <a:cs typeface="Calibri"/>
              </a:rPr>
              <a:t>A</a:t>
            </a:r>
            <a:r>
              <a:rPr sz="900" spc="5" dirty="0">
                <a:latin typeface="Calibri"/>
                <a:cs typeface="Calibri"/>
              </a:rPr>
              <a:t>T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5" dirty="0">
                <a:latin typeface="Calibri"/>
                <a:cs typeface="Calibri"/>
              </a:rPr>
              <a:t>4,</a:t>
            </a:r>
            <a:r>
              <a:rPr sz="900" spc="-10" dirty="0">
                <a:latin typeface="Calibri"/>
                <a:cs typeface="Calibri"/>
              </a:rPr>
              <a:t> S</a:t>
            </a:r>
            <a:r>
              <a:rPr sz="900" dirty="0">
                <a:latin typeface="Calibri"/>
                <a:cs typeface="Calibri"/>
              </a:rPr>
              <a:t>T</a:t>
            </a:r>
            <a:r>
              <a:rPr sz="900" spc="-10" dirty="0">
                <a:latin typeface="Calibri"/>
                <a:cs typeface="Calibri"/>
              </a:rPr>
              <a:t>A</a:t>
            </a:r>
            <a:r>
              <a:rPr sz="900" spc="5" dirty="0">
                <a:latin typeface="Calibri"/>
                <a:cs typeface="Calibri"/>
              </a:rPr>
              <a:t>T</a:t>
            </a:r>
            <a:r>
              <a:rPr sz="900" dirty="0">
                <a:latin typeface="Calibri"/>
                <a:cs typeface="Calibri"/>
              </a:rPr>
              <a:t>-</a:t>
            </a:r>
            <a:endParaRPr sz="900">
              <a:latin typeface="Calibri"/>
              <a:cs typeface="Calibri"/>
            </a:endParaRPr>
          </a:p>
          <a:p>
            <a:pPr marL="86360">
              <a:lnSpc>
                <a:spcPct val="100000"/>
              </a:lnSpc>
              <a:spcBef>
                <a:spcPts val="80"/>
              </a:spcBef>
            </a:pPr>
            <a:r>
              <a:rPr sz="900" spc="-5" dirty="0">
                <a:latin typeface="Calibri"/>
                <a:cs typeface="Calibri"/>
              </a:rPr>
              <a:t>5,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W</a:t>
            </a:r>
            <a:r>
              <a:rPr sz="900" dirty="0">
                <a:latin typeface="Calibri"/>
                <a:cs typeface="Calibri"/>
              </a:rPr>
              <a:t>T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5" dirty="0"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200" y="685863"/>
            <a:ext cx="1905000" cy="557530"/>
          </a:xfrm>
          <a:prstGeom prst="rect">
            <a:avLst/>
          </a:prstGeom>
          <a:solidFill>
            <a:srgbClr val="F8FF21"/>
          </a:solidFill>
          <a:ln w="9525">
            <a:solidFill>
              <a:srgbClr val="FF2E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50"/>
              </a:spcBef>
            </a:pP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fla</a:t>
            </a:r>
            <a:r>
              <a:rPr sz="1200" spc="-5" dirty="0">
                <a:latin typeface="Calibri"/>
                <a:cs typeface="Calibri"/>
              </a:rPr>
              <a:t>m</a:t>
            </a:r>
            <a:r>
              <a:rPr sz="1200" dirty="0">
                <a:latin typeface="Calibri"/>
                <a:cs typeface="Calibri"/>
              </a:rPr>
              <a:t>m</a:t>
            </a:r>
            <a:r>
              <a:rPr sz="1200" spc="-10" dirty="0">
                <a:latin typeface="Calibri"/>
                <a:cs typeface="Calibri"/>
              </a:rPr>
              <a:t>at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ry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spc="-5" dirty="0">
                <a:latin typeface="Calibri"/>
                <a:cs typeface="Calibri"/>
              </a:rPr>
              <a:t>y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okin</a:t>
            </a:r>
            <a:r>
              <a:rPr sz="1200" spc="-5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  <a:p>
            <a:pPr marL="86360">
              <a:lnSpc>
                <a:spcPct val="100000"/>
              </a:lnSpc>
              <a:spcBef>
                <a:spcPts val="10"/>
              </a:spcBef>
            </a:pPr>
            <a:r>
              <a:rPr sz="900" dirty="0">
                <a:latin typeface="Calibri"/>
                <a:cs typeface="Calibri"/>
              </a:rPr>
              <a:t>I</a:t>
            </a:r>
            <a:r>
              <a:rPr sz="900" spc="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5" dirty="0">
                <a:latin typeface="Calibri"/>
                <a:cs typeface="Calibri"/>
              </a:rPr>
              <a:t>1,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</a:t>
            </a:r>
            <a:r>
              <a:rPr sz="900" spc="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5" dirty="0">
                <a:latin typeface="Calibri"/>
                <a:cs typeface="Calibri"/>
              </a:rPr>
              <a:t>2,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</a:t>
            </a:r>
            <a:r>
              <a:rPr sz="900" spc="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5" dirty="0">
                <a:latin typeface="Calibri"/>
                <a:cs typeface="Calibri"/>
              </a:rPr>
              <a:t>5,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</a:t>
            </a:r>
            <a:r>
              <a:rPr sz="900" spc="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5" dirty="0">
                <a:latin typeface="Calibri"/>
                <a:cs typeface="Calibri"/>
              </a:rPr>
              <a:t>6,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</a:t>
            </a:r>
            <a:r>
              <a:rPr sz="900" spc="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5" dirty="0">
                <a:latin typeface="Calibri"/>
                <a:cs typeface="Calibri"/>
              </a:rPr>
              <a:t>8,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</a:t>
            </a:r>
            <a:r>
              <a:rPr sz="900" spc="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5" dirty="0">
                <a:latin typeface="Calibri"/>
                <a:cs typeface="Calibri"/>
              </a:rPr>
              <a:t>12,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</a:t>
            </a:r>
            <a:r>
              <a:rPr sz="900" spc="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5" dirty="0">
                <a:latin typeface="Calibri"/>
                <a:cs typeface="Calibri"/>
              </a:rPr>
              <a:t>8,</a:t>
            </a:r>
            <a:endParaRPr sz="900">
              <a:latin typeface="Calibri"/>
              <a:cs typeface="Calibri"/>
            </a:endParaRPr>
          </a:p>
          <a:p>
            <a:pPr marL="86360">
              <a:lnSpc>
                <a:spcPct val="100000"/>
              </a:lnSpc>
              <a:spcBef>
                <a:spcPts val="95"/>
              </a:spcBef>
            </a:pPr>
            <a:r>
              <a:rPr sz="900" dirty="0">
                <a:latin typeface="Calibri"/>
                <a:cs typeface="Calibri"/>
              </a:rPr>
              <a:t>MCP-</a:t>
            </a:r>
            <a:r>
              <a:rPr sz="900" spc="-5" dirty="0">
                <a:latin typeface="Calibri"/>
                <a:cs typeface="Calibri"/>
              </a:rPr>
              <a:t>1,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MIP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5" dirty="0">
                <a:latin typeface="Calibri"/>
                <a:cs typeface="Calibri"/>
              </a:rPr>
              <a:t>1,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MaI</a:t>
            </a:r>
            <a:r>
              <a:rPr sz="900" spc="-5" dirty="0">
                <a:latin typeface="Calibri"/>
                <a:cs typeface="Calibri"/>
              </a:rPr>
              <a:t>P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1000" y="4559363"/>
            <a:ext cx="2362200" cy="694055"/>
          </a:xfrm>
          <a:prstGeom prst="rect">
            <a:avLst/>
          </a:prstGeom>
          <a:solidFill>
            <a:srgbClr val="F8FF21"/>
          </a:solidFill>
          <a:ln w="9525">
            <a:solidFill>
              <a:srgbClr val="FF2E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54"/>
              </a:spcBef>
            </a:pPr>
            <a:r>
              <a:rPr sz="1200" spc="-5" dirty="0">
                <a:latin typeface="Calibri"/>
                <a:cs typeface="Calibri"/>
              </a:rPr>
              <a:t>P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otei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Kinases</a:t>
            </a:r>
            <a:endParaRPr sz="1200">
              <a:latin typeface="Calibri"/>
              <a:cs typeface="Calibri"/>
            </a:endParaRPr>
          </a:p>
          <a:p>
            <a:pPr marL="8636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latin typeface="Calibri"/>
                <a:cs typeface="Calibri"/>
              </a:rPr>
              <a:t>IKK,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AA</a:t>
            </a:r>
            <a:r>
              <a:rPr sz="900" dirty="0">
                <a:latin typeface="Calibri"/>
                <a:cs typeface="Calibri"/>
              </a:rPr>
              <a:t>PK, </a:t>
            </a:r>
            <a:r>
              <a:rPr sz="900" spc="-5" dirty="0">
                <a:latin typeface="Calibri"/>
                <a:cs typeface="Calibri"/>
              </a:rPr>
              <a:t>Ca2</a:t>
            </a:r>
            <a:r>
              <a:rPr sz="900" dirty="0">
                <a:latin typeface="Calibri"/>
                <a:cs typeface="Calibri"/>
              </a:rPr>
              <a:t>+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PK,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</a:t>
            </a:r>
            <a:r>
              <a:rPr sz="900" spc="-10" dirty="0">
                <a:latin typeface="Calibri"/>
                <a:cs typeface="Calibri"/>
              </a:rPr>
              <a:t>GF</a:t>
            </a:r>
            <a:r>
              <a:rPr sz="900" dirty="0">
                <a:latin typeface="Calibri"/>
                <a:cs typeface="Calibri"/>
              </a:rPr>
              <a:t>R,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ERK,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FA</a:t>
            </a:r>
            <a:r>
              <a:rPr sz="900" dirty="0">
                <a:latin typeface="Calibri"/>
                <a:cs typeface="Calibri"/>
              </a:rPr>
              <a:t>K, I</a:t>
            </a:r>
            <a:r>
              <a:rPr sz="900" spc="10" dirty="0">
                <a:latin typeface="Calibri"/>
                <a:cs typeface="Calibri"/>
              </a:rPr>
              <a:t>L</a:t>
            </a:r>
            <a:r>
              <a:rPr sz="900" spc="-5" dirty="0">
                <a:latin typeface="Calibri"/>
                <a:cs typeface="Calibri"/>
              </a:rPr>
              <a:t>-</a:t>
            </a:r>
            <a:r>
              <a:rPr sz="900" dirty="0">
                <a:latin typeface="Calibri"/>
                <a:cs typeface="Calibri"/>
              </a:rPr>
              <a:t>1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R</a:t>
            </a:r>
            <a:r>
              <a:rPr sz="900" spc="-5" dirty="0">
                <a:latin typeface="Calibri"/>
                <a:cs typeface="Calibri"/>
              </a:rPr>
              <a:t>A</a:t>
            </a:r>
            <a:r>
              <a:rPr sz="900" dirty="0">
                <a:latin typeface="Calibri"/>
                <a:cs typeface="Calibri"/>
              </a:rPr>
              <a:t>K,</a:t>
            </a:r>
            <a:endParaRPr sz="900">
              <a:latin typeface="Calibri"/>
              <a:cs typeface="Calibri"/>
            </a:endParaRPr>
          </a:p>
          <a:p>
            <a:pPr marL="86360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J</a:t>
            </a:r>
            <a:r>
              <a:rPr sz="900" spc="-1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K,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J</a:t>
            </a:r>
            <a:r>
              <a:rPr sz="900" spc="-10" dirty="0">
                <a:latin typeface="Calibri"/>
                <a:cs typeface="Calibri"/>
              </a:rPr>
              <a:t>N</a:t>
            </a:r>
            <a:r>
              <a:rPr sz="900" spc="-5" dirty="0">
                <a:latin typeface="Calibri"/>
                <a:cs typeface="Calibri"/>
              </a:rPr>
              <a:t>K,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M</a:t>
            </a:r>
            <a:r>
              <a:rPr sz="900" spc="-15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PK,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PhK,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PK,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PK</a:t>
            </a:r>
            <a:r>
              <a:rPr sz="900" spc="-1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,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PKB,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PK</a:t>
            </a:r>
            <a:r>
              <a:rPr sz="900" spc="-10" dirty="0">
                <a:latin typeface="Calibri"/>
                <a:cs typeface="Calibri"/>
              </a:rPr>
              <a:t>C,</a:t>
            </a:r>
            <a:endParaRPr sz="900">
              <a:latin typeface="Calibri"/>
              <a:cs typeface="Calibri"/>
            </a:endParaRPr>
          </a:p>
          <a:p>
            <a:pPr marL="86360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pp60c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5" dirty="0">
                <a:latin typeface="Calibri"/>
                <a:cs typeface="Calibri"/>
              </a:rPr>
              <a:t>src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tK,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</a:t>
            </a:r>
            <a:r>
              <a:rPr sz="900" spc="5" dirty="0">
                <a:latin typeface="Calibri"/>
                <a:cs typeface="Calibri"/>
              </a:rPr>
              <a:t>T</a:t>
            </a:r>
            <a:r>
              <a:rPr sz="900" spc="-5" dirty="0">
                <a:latin typeface="Calibri"/>
                <a:cs typeface="Calibri"/>
              </a:rPr>
              <a:t>K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600" y="1325562"/>
            <a:ext cx="2514600" cy="694055"/>
          </a:xfrm>
          <a:prstGeom prst="rect">
            <a:avLst/>
          </a:prstGeom>
          <a:solidFill>
            <a:srgbClr val="F8FF21"/>
          </a:solidFill>
          <a:ln w="9525">
            <a:solidFill>
              <a:srgbClr val="FF2E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50"/>
              </a:spcBef>
            </a:pPr>
            <a:r>
              <a:rPr sz="1200" spc="-5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z</a:t>
            </a:r>
            <a:r>
              <a:rPr sz="1200" spc="-5" dirty="0">
                <a:latin typeface="Calibri"/>
                <a:cs typeface="Calibri"/>
              </a:rPr>
              <a:t>ymes</a:t>
            </a:r>
            <a:endParaRPr sz="1200">
              <a:latin typeface="Calibri"/>
              <a:cs typeface="Calibri"/>
            </a:endParaRPr>
          </a:p>
          <a:p>
            <a:pPr marL="86360" marR="182245">
              <a:lnSpc>
                <a:spcPct val="100000"/>
              </a:lnSpc>
              <a:spcBef>
                <a:spcPts val="10"/>
              </a:spcBef>
            </a:pPr>
            <a:r>
              <a:rPr sz="900" spc="-10" dirty="0">
                <a:latin typeface="Calibri"/>
                <a:cs typeface="Calibri"/>
              </a:rPr>
              <a:t>A</a:t>
            </a:r>
            <a:r>
              <a:rPr sz="900" dirty="0">
                <a:latin typeface="Calibri"/>
                <a:cs typeface="Calibri"/>
              </a:rPr>
              <a:t>T</a:t>
            </a:r>
            <a:r>
              <a:rPr sz="900" spc="-10" dirty="0">
                <a:latin typeface="Calibri"/>
                <a:cs typeface="Calibri"/>
              </a:rPr>
              <a:t>F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s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,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A</a:t>
            </a:r>
            <a:r>
              <a:rPr sz="900" dirty="0">
                <a:latin typeface="Calibri"/>
                <a:cs typeface="Calibri"/>
              </a:rPr>
              <a:t>T</a:t>
            </a:r>
            <a:r>
              <a:rPr sz="900" spc="-5" dirty="0">
                <a:latin typeface="Calibri"/>
                <a:cs typeface="Calibri"/>
              </a:rPr>
              <a:t>Pas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,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Des</a:t>
            </a:r>
            <a:r>
              <a:rPr sz="900" dirty="0">
                <a:latin typeface="Calibri"/>
                <a:cs typeface="Calibri"/>
              </a:rPr>
              <a:t>at</a:t>
            </a:r>
            <a:r>
              <a:rPr sz="900" spc="-10" dirty="0">
                <a:latin typeface="Calibri"/>
                <a:cs typeface="Calibri"/>
              </a:rPr>
              <a:t>u</a:t>
            </a:r>
            <a:r>
              <a:rPr sz="900" dirty="0">
                <a:latin typeface="Calibri"/>
                <a:cs typeface="Calibri"/>
              </a:rPr>
              <a:t>ra</a:t>
            </a:r>
            <a:r>
              <a:rPr sz="900" spc="-10" dirty="0">
                <a:latin typeface="Calibri"/>
                <a:cs typeface="Calibri"/>
              </a:rPr>
              <a:t>se</a:t>
            </a:r>
            <a:r>
              <a:rPr sz="900" spc="-5" dirty="0">
                <a:latin typeface="Calibri"/>
                <a:cs typeface="Calibri"/>
              </a:rPr>
              <a:t>,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F</a:t>
            </a:r>
            <a:r>
              <a:rPr sz="900" dirty="0">
                <a:latin typeface="Calibri"/>
                <a:cs typeface="Calibri"/>
              </a:rPr>
              <a:t>P</a:t>
            </a:r>
            <a:r>
              <a:rPr sz="900" spc="5" dirty="0">
                <a:latin typeface="Calibri"/>
                <a:cs typeface="Calibri"/>
              </a:rPr>
              <a:t>T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s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,</a:t>
            </a:r>
            <a:r>
              <a:rPr sz="900" spc="-10" dirty="0">
                <a:latin typeface="Calibri"/>
                <a:cs typeface="Calibri"/>
              </a:rPr>
              <a:t> GS</a:t>
            </a:r>
            <a:r>
              <a:rPr sz="900" dirty="0">
                <a:latin typeface="Calibri"/>
                <a:cs typeface="Calibri"/>
              </a:rPr>
              <a:t>T</a:t>
            </a:r>
            <a:r>
              <a:rPr sz="900" spc="-5" dirty="0">
                <a:latin typeface="Calibri"/>
                <a:cs typeface="Calibri"/>
              </a:rPr>
              <a:t>,</a:t>
            </a:r>
            <a:r>
              <a:rPr sz="900" spc="-10" dirty="0">
                <a:latin typeface="Calibri"/>
                <a:cs typeface="Calibri"/>
              </a:rPr>
              <a:t> G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spc="5" dirty="0">
                <a:latin typeface="Calibri"/>
                <a:cs typeface="Calibri"/>
              </a:rPr>
              <a:t>L</a:t>
            </a:r>
            <a:r>
              <a:rPr sz="900" spc="-5" dirty="0">
                <a:latin typeface="Calibri"/>
                <a:cs typeface="Calibri"/>
              </a:rPr>
              <a:t>, </a:t>
            </a:r>
            <a:r>
              <a:rPr sz="900" dirty="0">
                <a:latin typeface="Calibri"/>
                <a:cs typeface="Calibri"/>
              </a:rPr>
              <a:t>HO-</a:t>
            </a:r>
            <a:r>
              <a:rPr sz="900" spc="-5" dirty="0">
                <a:latin typeface="Calibri"/>
                <a:cs typeface="Calibri"/>
              </a:rPr>
              <a:t>1,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</a:t>
            </a:r>
            <a:r>
              <a:rPr sz="900" spc="-10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0" dirty="0">
                <a:latin typeface="Calibri"/>
                <a:cs typeface="Calibri"/>
              </a:rPr>
              <a:t>S</a:t>
            </a:r>
            <a:r>
              <a:rPr sz="900" spc="-5" dirty="0">
                <a:latin typeface="Calibri"/>
                <a:cs typeface="Calibri"/>
              </a:rPr>
              <a:t>,</a:t>
            </a:r>
            <a:r>
              <a:rPr sz="900" dirty="0">
                <a:latin typeface="Calibri"/>
                <a:cs typeface="Calibri"/>
              </a:rPr>
              <a:t> MMP</a:t>
            </a:r>
            <a:r>
              <a:rPr sz="900" spc="-5" dirty="0">
                <a:latin typeface="Calibri"/>
                <a:cs typeface="Calibri"/>
              </a:rPr>
              <a:t>s,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N</a:t>
            </a:r>
            <a:r>
              <a:rPr sz="900" spc="-15" dirty="0">
                <a:latin typeface="Calibri"/>
                <a:cs typeface="Calibri"/>
              </a:rPr>
              <a:t>Q</a:t>
            </a:r>
            <a:r>
              <a:rPr sz="900" spc="5" dirty="0">
                <a:latin typeface="Calibri"/>
                <a:cs typeface="Calibri"/>
              </a:rPr>
              <a:t>O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5" dirty="0">
                <a:latin typeface="Calibri"/>
                <a:cs typeface="Calibri"/>
              </a:rPr>
              <a:t>1,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DC</a:t>
            </a:r>
            <a:r>
              <a:rPr sz="900" dirty="0">
                <a:latin typeface="Calibri"/>
                <a:cs typeface="Calibri"/>
              </a:rPr>
              <a:t>,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PhPD,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</a:t>
            </a:r>
            <a:r>
              <a:rPr sz="900" spc="-5" dirty="0">
                <a:latin typeface="Calibri"/>
                <a:cs typeface="Calibri"/>
              </a:rPr>
              <a:t>IM</a:t>
            </a:r>
            <a:r>
              <a:rPr sz="900" dirty="0">
                <a:latin typeface="Calibri"/>
                <a:cs typeface="Calibri"/>
              </a:rPr>
              <a:t>P-</a:t>
            </a:r>
            <a:r>
              <a:rPr sz="900" spc="-5" dirty="0">
                <a:latin typeface="Calibri"/>
                <a:cs typeface="Calibri"/>
              </a:rPr>
              <a:t>3,</a:t>
            </a:r>
            <a:endParaRPr sz="900">
              <a:latin typeface="Calibri"/>
              <a:cs typeface="Calibri"/>
            </a:endParaRPr>
          </a:p>
          <a:p>
            <a:pPr marL="86360">
              <a:lnSpc>
                <a:spcPct val="100000"/>
              </a:lnSpc>
              <a:spcBef>
                <a:spcPts val="285"/>
              </a:spcBef>
            </a:pPr>
            <a:r>
              <a:rPr sz="900" spc="-10" dirty="0">
                <a:latin typeface="Calibri"/>
                <a:cs typeface="Calibri"/>
              </a:rPr>
              <a:t>5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X,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m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dirty="0">
                <a:latin typeface="Calibri"/>
                <a:cs typeface="Calibri"/>
              </a:rPr>
              <a:t>ra</a:t>
            </a:r>
            <a:r>
              <a:rPr sz="900" spc="-10" dirty="0">
                <a:latin typeface="Calibri"/>
                <a:cs typeface="Calibri"/>
              </a:rPr>
              <a:t>s</a:t>
            </a:r>
            <a:r>
              <a:rPr sz="900" spc="-5" dirty="0">
                <a:latin typeface="Calibri"/>
                <a:cs typeface="Calibri"/>
              </a:rPr>
              <a:t>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33500" y="2108263"/>
            <a:ext cx="1409700" cy="557530"/>
          </a:xfrm>
          <a:prstGeom prst="rect">
            <a:avLst/>
          </a:prstGeom>
          <a:solidFill>
            <a:srgbClr val="F8FF21"/>
          </a:solidFill>
          <a:ln w="9525">
            <a:solidFill>
              <a:srgbClr val="FF2E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50"/>
              </a:spcBef>
            </a:pPr>
            <a:r>
              <a:rPr sz="1200" spc="-5" dirty="0">
                <a:latin typeface="Calibri"/>
                <a:cs typeface="Calibri"/>
              </a:rPr>
              <a:t>G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ow</a:t>
            </a:r>
            <a:r>
              <a:rPr sz="1200" dirty="0">
                <a:latin typeface="Calibri"/>
                <a:cs typeface="Calibri"/>
              </a:rPr>
              <a:t>th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ac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  <a:p>
            <a:pPr marL="86360">
              <a:lnSpc>
                <a:spcPct val="100000"/>
              </a:lnSpc>
              <a:spcBef>
                <a:spcPts val="105"/>
              </a:spcBef>
            </a:pPr>
            <a:r>
              <a:rPr sz="900" dirty="0">
                <a:latin typeface="Calibri"/>
                <a:cs typeface="Calibri"/>
              </a:rPr>
              <a:t>T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dirty="0">
                <a:latin typeface="Calibri"/>
                <a:cs typeface="Calibri"/>
              </a:rPr>
              <a:t>F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i="1" spc="20" dirty="0">
                <a:latin typeface="Symbol"/>
                <a:cs typeface="Symbol"/>
              </a:rPr>
              <a:t></a:t>
            </a:r>
            <a:r>
              <a:rPr sz="900" spc="-5" dirty="0">
                <a:latin typeface="Calibri"/>
                <a:cs typeface="Calibri"/>
              </a:rPr>
              <a:t>,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FGF</a:t>
            </a:r>
            <a:r>
              <a:rPr sz="900" spc="-5" dirty="0">
                <a:latin typeface="Calibri"/>
                <a:cs typeface="Calibri"/>
              </a:rPr>
              <a:t>,</a:t>
            </a:r>
            <a:r>
              <a:rPr sz="900" dirty="0">
                <a:latin typeface="Calibri"/>
                <a:cs typeface="Calibri"/>
              </a:rPr>
              <a:t> H</a:t>
            </a:r>
            <a:r>
              <a:rPr sz="900" spc="-10" dirty="0">
                <a:latin typeface="Calibri"/>
                <a:cs typeface="Calibri"/>
              </a:rPr>
              <a:t>GF</a:t>
            </a:r>
            <a:r>
              <a:rPr sz="900" spc="-5" dirty="0">
                <a:latin typeface="Calibri"/>
                <a:cs typeface="Calibri"/>
              </a:rPr>
              <a:t>,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PD</a:t>
            </a:r>
            <a:r>
              <a:rPr sz="900" spc="-10" dirty="0">
                <a:latin typeface="Calibri"/>
                <a:cs typeface="Calibri"/>
              </a:rPr>
              <a:t>GF</a:t>
            </a:r>
            <a:r>
              <a:rPr sz="900" spc="-5" dirty="0">
                <a:latin typeface="Calibri"/>
                <a:cs typeface="Calibri"/>
              </a:rPr>
              <a:t>,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TF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7500" y="2794063"/>
            <a:ext cx="2425700" cy="557530"/>
          </a:xfrm>
          <a:prstGeom prst="rect">
            <a:avLst/>
          </a:prstGeom>
          <a:solidFill>
            <a:srgbClr val="F8FF21"/>
          </a:solidFill>
          <a:ln w="9525">
            <a:solidFill>
              <a:srgbClr val="FF2E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54"/>
              </a:spcBef>
            </a:pP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ece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  <a:p>
            <a:pPr marL="86360" marR="150495">
              <a:lnSpc>
                <a:spcPts val="1070"/>
              </a:lnSpc>
              <a:spcBef>
                <a:spcPts val="65"/>
              </a:spcBef>
            </a:pPr>
            <a:r>
              <a:rPr sz="900" spc="-10" dirty="0">
                <a:latin typeface="Calibri"/>
                <a:cs typeface="Calibri"/>
              </a:rPr>
              <a:t>A</a:t>
            </a:r>
            <a:r>
              <a:rPr sz="900" dirty="0">
                <a:latin typeface="Calibri"/>
                <a:cs typeface="Calibri"/>
              </a:rPr>
              <a:t>R</a:t>
            </a:r>
            <a:r>
              <a:rPr sz="900" spc="-5" dirty="0">
                <a:latin typeface="Calibri"/>
                <a:cs typeface="Calibri"/>
              </a:rPr>
              <a:t>,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A</a:t>
            </a:r>
            <a:r>
              <a:rPr sz="900" dirty="0">
                <a:latin typeface="Calibri"/>
                <a:cs typeface="Calibri"/>
              </a:rPr>
              <a:t>HR</a:t>
            </a:r>
            <a:r>
              <a:rPr sz="900" spc="-5" dirty="0">
                <a:latin typeface="Calibri"/>
                <a:cs typeface="Calibri"/>
              </a:rPr>
              <a:t>,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CXC</a:t>
            </a:r>
            <a:r>
              <a:rPr sz="900" dirty="0">
                <a:latin typeface="Calibri"/>
                <a:cs typeface="Calibri"/>
              </a:rPr>
              <a:t>R</a:t>
            </a:r>
            <a:r>
              <a:rPr sz="900" spc="-5" dirty="0">
                <a:latin typeface="Calibri"/>
                <a:cs typeface="Calibri"/>
              </a:rPr>
              <a:t>4,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DR</a:t>
            </a:r>
            <a:r>
              <a:rPr sz="900" dirty="0">
                <a:latin typeface="Calibri"/>
                <a:cs typeface="Calibri"/>
              </a:rPr>
              <a:t>,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</a:t>
            </a:r>
            <a:r>
              <a:rPr sz="900" spc="-10" dirty="0">
                <a:latin typeface="Calibri"/>
                <a:cs typeface="Calibri"/>
              </a:rPr>
              <a:t>GF</a:t>
            </a:r>
            <a:r>
              <a:rPr sz="900" dirty="0">
                <a:latin typeface="Calibri"/>
                <a:cs typeface="Calibri"/>
              </a:rPr>
              <a:t>R</a:t>
            </a:r>
            <a:r>
              <a:rPr sz="900" spc="-5" dirty="0">
                <a:latin typeface="Calibri"/>
                <a:cs typeface="Calibri"/>
              </a:rPr>
              <a:t>,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</a:t>
            </a:r>
            <a:r>
              <a:rPr sz="900" spc="15" dirty="0">
                <a:latin typeface="Calibri"/>
                <a:cs typeface="Calibri"/>
              </a:rPr>
              <a:t>R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i="1" spc="-20" dirty="0">
                <a:latin typeface="Symbol"/>
                <a:cs typeface="Symbol"/>
              </a:rPr>
              <a:t></a:t>
            </a:r>
            <a:r>
              <a:rPr sz="900" spc="-5" dirty="0">
                <a:latin typeface="Calibri"/>
                <a:cs typeface="Calibri"/>
              </a:rPr>
              <a:t>,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F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R</a:t>
            </a:r>
            <a:r>
              <a:rPr sz="900" spc="-5" dirty="0">
                <a:latin typeface="Calibri"/>
                <a:cs typeface="Calibri"/>
              </a:rPr>
              <a:t>,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H2R</a:t>
            </a:r>
            <a:r>
              <a:rPr sz="900" spc="-5" dirty="0">
                <a:latin typeface="Calibri"/>
                <a:cs typeface="Calibri"/>
              </a:rPr>
              <a:t>,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</a:t>
            </a:r>
            <a:r>
              <a:rPr sz="900" spc="10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- 8R</a:t>
            </a:r>
            <a:r>
              <a:rPr sz="900" spc="-5" dirty="0">
                <a:latin typeface="Calibri"/>
                <a:cs typeface="Calibri"/>
              </a:rPr>
              <a:t>,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</a:t>
            </a:r>
            <a:r>
              <a:rPr sz="900" spc="5" dirty="0">
                <a:latin typeface="Calibri"/>
                <a:cs typeface="Calibri"/>
              </a:rPr>
              <a:t>T</a:t>
            </a:r>
            <a:r>
              <a:rPr sz="900" spc="-5" dirty="0">
                <a:latin typeface="Calibri"/>
                <a:cs typeface="Calibri"/>
              </a:rPr>
              <a:t>P</a:t>
            </a:r>
            <a:r>
              <a:rPr sz="900" dirty="0">
                <a:latin typeface="Calibri"/>
                <a:cs typeface="Calibri"/>
              </a:rPr>
              <a:t>R</a:t>
            </a:r>
            <a:r>
              <a:rPr sz="900" spc="-5" dirty="0">
                <a:latin typeface="Calibri"/>
                <a:cs typeface="Calibri"/>
              </a:rPr>
              <a:t>,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IR</a:t>
            </a:r>
            <a:r>
              <a:rPr sz="900" spc="-5" dirty="0">
                <a:latin typeface="Calibri"/>
                <a:cs typeface="Calibri"/>
              </a:rPr>
              <a:t>,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5" dirty="0">
                <a:latin typeface="Calibri"/>
                <a:cs typeface="Calibri"/>
              </a:rPr>
              <a:t>LD</a:t>
            </a:r>
            <a:r>
              <a:rPr sz="900" dirty="0">
                <a:latin typeface="Calibri"/>
                <a:cs typeface="Calibri"/>
              </a:rPr>
              <a:t>-R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7912" y="3428936"/>
            <a:ext cx="1654175" cy="436880"/>
          </a:xfrm>
          <a:prstGeom prst="rect">
            <a:avLst/>
          </a:prstGeom>
          <a:solidFill>
            <a:srgbClr val="F8FF21"/>
          </a:solidFill>
          <a:ln w="9525">
            <a:solidFill>
              <a:srgbClr val="FF2E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54"/>
              </a:spcBef>
            </a:pP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hesion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molecules</a:t>
            </a:r>
            <a:endParaRPr sz="1200">
              <a:latin typeface="Calibri"/>
              <a:cs typeface="Calibri"/>
            </a:endParaRPr>
          </a:p>
          <a:p>
            <a:pPr marL="86360">
              <a:lnSpc>
                <a:spcPct val="100000"/>
              </a:lnSpc>
              <a:spcBef>
                <a:spcPts val="105"/>
              </a:spcBef>
            </a:pPr>
            <a:r>
              <a:rPr sz="900" dirty="0">
                <a:latin typeface="Calibri"/>
                <a:cs typeface="Calibri"/>
              </a:rPr>
              <a:t>E</a:t>
            </a:r>
            <a:r>
              <a:rPr sz="900" spc="5" dirty="0">
                <a:latin typeface="Calibri"/>
                <a:cs typeface="Calibri"/>
              </a:rPr>
              <a:t>L</a:t>
            </a:r>
            <a:r>
              <a:rPr sz="900" spc="-10" dirty="0">
                <a:latin typeface="Calibri"/>
                <a:cs typeface="Calibri"/>
              </a:rPr>
              <a:t>A</a:t>
            </a:r>
            <a:r>
              <a:rPr sz="900" dirty="0">
                <a:latin typeface="Calibri"/>
                <a:cs typeface="Calibri"/>
              </a:rPr>
              <a:t>M-</a:t>
            </a:r>
            <a:r>
              <a:rPr sz="900" spc="-5" dirty="0">
                <a:latin typeface="Calibri"/>
                <a:cs typeface="Calibri"/>
              </a:rPr>
              <a:t>1,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IC</a:t>
            </a:r>
            <a:r>
              <a:rPr sz="900" spc="-5" dirty="0">
                <a:latin typeface="Calibri"/>
                <a:cs typeface="Calibri"/>
              </a:rPr>
              <a:t>AM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5" dirty="0">
                <a:latin typeface="Calibri"/>
                <a:cs typeface="Calibri"/>
              </a:rPr>
              <a:t>1,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V</a:t>
            </a:r>
            <a:r>
              <a:rPr sz="900" spc="-5" dirty="0">
                <a:latin typeface="Calibri"/>
                <a:cs typeface="Calibri"/>
              </a:rPr>
              <a:t>CA</a:t>
            </a:r>
            <a:r>
              <a:rPr sz="900" dirty="0">
                <a:latin typeface="Calibri"/>
                <a:cs typeface="Calibri"/>
              </a:rPr>
              <a:t>M-</a:t>
            </a:r>
            <a:r>
              <a:rPr sz="900" spc="-5" dirty="0"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4250" y="4038536"/>
            <a:ext cx="1743075" cy="421005"/>
          </a:xfrm>
          <a:prstGeom prst="rect">
            <a:avLst/>
          </a:prstGeom>
          <a:solidFill>
            <a:srgbClr val="F8FF21"/>
          </a:solidFill>
          <a:ln w="9525">
            <a:solidFill>
              <a:srgbClr val="FF2E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54"/>
              </a:spcBef>
            </a:pPr>
            <a:r>
              <a:rPr sz="1200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ti-a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ic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otei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  <a:p>
            <a:pPr marL="86360">
              <a:lnSpc>
                <a:spcPct val="100000"/>
              </a:lnSpc>
              <a:spcBef>
                <a:spcPts val="10"/>
              </a:spcBef>
            </a:pPr>
            <a:r>
              <a:rPr sz="900" dirty="0">
                <a:latin typeface="Calibri"/>
                <a:cs typeface="Calibri"/>
              </a:rPr>
              <a:t>Bc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5" dirty="0">
                <a:latin typeface="Calibri"/>
                <a:cs typeface="Calibri"/>
              </a:rPr>
              <a:t>2,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Bc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spc="-10" dirty="0">
                <a:latin typeface="Calibri"/>
                <a:cs typeface="Calibri"/>
              </a:rPr>
              <a:t>x</a:t>
            </a:r>
            <a:r>
              <a:rPr sz="900" spc="5" dirty="0">
                <a:latin typeface="Calibri"/>
                <a:cs typeface="Calibri"/>
              </a:rPr>
              <a:t>L</a:t>
            </a:r>
            <a:r>
              <a:rPr sz="900" spc="-5" dirty="0">
                <a:latin typeface="Calibri"/>
                <a:cs typeface="Calibri"/>
              </a:rPr>
              <a:t>,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</a:t>
            </a:r>
            <a:r>
              <a:rPr sz="900" spc="-10" dirty="0">
                <a:latin typeface="Calibri"/>
                <a:cs typeface="Calibri"/>
              </a:rPr>
              <a:t>A</a:t>
            </a:r>
            <a:r>
              <a:rPr sz="900" dirty="0">
                <a:latin typeface="Calibri"/>
                <a:cs typeface="Calibri"/>
              </a:rPr>
              <a:t>P-</a:t>
            </a:r>
            <a:r>
              <a:rPr sz="900" spc="-5" dirty="0"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9925" y="6240461"/>
            <a:ext cx="2073275" cy="557530"/>
          </a:xfrm>
          <a:prstGeom prst="rect">
            <a:avLst/>
          </a:prstGeom>
          <a:solidFill>
            <a:srgbClr val="F8FF21"/>
          </a:solidFill>
          <a:ln w="9525">
            <a:solidFill>
              <a:srgbClr val="FF2E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60"/>
              </a:spcBef>
            </a:pP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th</a:t>
            </a:r>
            <a:r>
              <a:rPr sz="1200" spc="-5" dirty="0">
                <a:latin typeface="Calibri"/>
                <a:cs typeface="Calibri"/>
              </a:rPr>
              <a:t>e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  <a:p>
            <a:pPr marL="86360">
              <a:lnSpc>
                <a:spcPct val="100000"/>
              </a:lnSpc>
              <a:spcBef>
                <a:spcPts val="10"/>
              </a:spcBef>
            </a:pPr>
            <a:r>
              <a:rPr sz="900" spc="-5" dirty="0">
                <a:latin typeface="Calibri"/>
                <a:cs typeface="Calibri"/>
              </a:rPr>
              <a:t>Cy</a:t>
            </a:r>
            <a:r>
              <a:rPr sz="900" dirty="0">
                <a:latin typeface="Calibri"/>
                <a:cs typeface="Calibri"/>
              </a:rPr>
              <a:t>c</a:t>
            </a:r>
            <a:r>
              <a:rPr sz="900" spc="-5" dirty="0">
                <a:latin typeface="Calibri"/>
                <a:cs typeface="Calibri"/>
              </a:rPr>
              <a:t>li</a:t>
            </a:r>
            <a:r>
              <a:rPr sz="900" dirty="0">
                <a:latin typeface="Calibri"/>
                <a:cs typeface="Calibri"/>
              </a:rPr>
              <a:t>n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D1</a:t>
            </a:r>
            <a:r>
              <a:rPr sz="900" dirty="0">
                <a:latin typeface="Calibri"/>
                <a:cs typeface="Calibri"/>
              </a:rPr>
              <a:t>,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Cy</a:t>
            </a:r>
            <a:r>
              <a:rPr sz="900" dirty="0">
                <a:latin typeface="Calibri"/>
                <a:cs typeface="Calibri"/>
              </a:rPr>
              <a:t>c</a:t>
            </a:r>
            <a:r>
              <a:rPr sz="900" spc="-5" dirty="0">
                <a:latin typeface="Calibri"/>
                <a:cs typeface="Calibri"/>
              </a:rPr>
              <a:t>li</a:t>
            </a:r>
            <a:r>
              <a:rPr sz="900" dirty="0">
                <a:latin typeface="Calibri"/>
                <a:cs typeface="Calibri"/>
              </a:rPr>
              <a:t>n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,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H</a:t>
            </a:r>
            <a:r>
              <a:rPr sz="900" spc="-5" dirty="0">
                <a:latin typeface="Calibri"/>
                <a:cs typeface="Calibri"/>
              </a:rPr>
              <a:t>sP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70,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M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559675" y="4262437"/>
            <a:ext cx="727075" cy="284480"/>
          </a:xfrm>
          <a:custGeom>
            <a:avLst/>
            <a:gdLst/>
            <a:ahLst/>
            <a:cxnLst/>
            <a:rect l="l" t="t" r="r" b="b"/>
            <a:pathLst>
              <a:path w="727075" h="284479">
                <a:moveTo>
                  <a:pt x="0" y="284162"/>
                </a:moveTo>
                <a:lnTo>
                  <a:pt x="727075" y="284162"/>
                </a:lnTo>
                <a:lnTo>
                  <a:pt x="727075" y="0"/>
                </a:lnTo>
                <a:lnTo>
                  <a:pt x="0" y="0"/>
                </a:lnTo>
                <a:lnTo>
                  <a:pt x="0" y="284162"/>
                </a:lnTo>
                <a:close/>
              </a:path>
            </a:pathLst>
          </a:custGeom>
          <a:solidFill>
            <a:srgbClr val="AAFF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59675" y="4262437"/>
            <a:ext cx="727075" cy="284480"/>
          </a:xfrm>
          <a:custGeom>
            <a:avLst/>
            <a:gdLst/>
            <a:ahLst/>
            <a:cxnLst/>
            <a:rect l="l" t="t" r="r" b="b"/>
            <a:pathLst>
              <a:path w="727075" h="284479">
                <a:moveTo>
                  <a:pt x="0" y="284162"/>
                </a:moveTo>
                <a:lnTo>
                  <a:pt x="727075" y="284162"/>
                </a:lnTo>
                <a:lnTo>
                  <a:pt x="727075" y="0"/>
                </a:lnTo>
                <a:lnTo>
                  <a:pt x="0" y="0"/>
                </a:lnTo>
                <a:lnTo>
                  <a:pt x="0" y="2841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639557" y="4299839"/>
            <a:ext cx="47625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30" dirty="0">
                <a:latin typeface="Calibri"/>
                <a:cs typeface="Calibri"/>
              </a:rPr>
              <a:t>A</a:t>
            </a:r>
            <a:r>
              <a:rPr sz="1200" spc="-20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tin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543800" y="930338"/>
            <a:ext cx="944880" cy="284480"/>
          </a:xfrm>
          <a:custGeom>
            <a:avLst/>
            <a:gdLst/>
            <a:ahLst/>
            <a:cxnLst/>
            <a:rect l="l" t="t" r="r" b="b"/>
            <a:pathLst>
              <a:path w="944879" h="284480">
                <a:moveTo>
                  <a:pt x="0" y="284162"/>
                </a:moveTo>
                <a:lnTo>
                  <a:pt x="944562" y="284162"/>
                </a:lnTo>
                <a:lnTo>
                  <a:pt x="944562" y="0"/>
                </a:lnTo>
                <a:lnTo>
                  <a:pt x="0" y="0"/>
                </a:lnTo>
                <a:lnTo>
                  <a:pt x="0" y="284162"/>
                </a:lnTo>
                <a:close/>
              </a:path>
            </a:pathLst>
          </a:custGeom>
          <a:solidFill>
            <a:srgbClr val="AAFF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43800" y="930338"/>
            <a:ext cx="944880" cy="284480"/>
          </a:xfrm>
          <a:custGeom>
            <a:avLst/>
            <a:gdLst/>
            <a:ahLst/>
            <a:cxnLst/>
            <a:rect l="l" t="t" r="r" b="b"/>
            <a:pathLst>
              <a:path w="944879" h="284480">
                <a:moveTo>
                  <a:pt x="0" y="284162"/>
                </a:moveTo>
                <a:lnTo>
                  <a:pt x="944562" y="284162"/>
                </a:lnTo>
                <a:lnTo>
                  <a:pt x="944562" y="0"/>
                </a:lnTo>
                <a:lnTo>
                  <a:pt x="0" y="0"/>
                </a:lnTo>
                <a:lnTo>
                  <a:pt x="0" y="2841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623809" y="967104"/>
            <a:ext cx="61468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Cele</a:t>
            </a:r>
            <a:r>
              <a:rPr sz="1200" spc="-25" dirty="0">
                <a:latin typeface="Calibri"/>
                <a:cs typeface="Calibri"/>
              </a:rPr>
              <a:t>co</a:t>
            </a:r>
            <a:r>
              <a:rPr sz="1200" spc="-5" dirty="0">
                <a:latin typeface="Calibri"/>
                <a:cs typeface="Calibri"/>
              </a:rPr>
              <a:t>x</a:t>
            </a:r>
            <a:r>
              <a:rPr sz="1200" dirty="0">
                <a:latin typeface="Calibri"/>
                <a:cs typeface="Calibri"/>
              </a:rPr>
              <a:t>ib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37250" y="914463"/>
            <a:ext cx="650875" cy="284480"/>
          </a:xfrm>
          <a:prstGeom prst="rect">
            <a:avLst/>
          </a:prstGeom>
          <a:solidFill>
            <a:srgbClr val="F8FF21"/>
          </a:solidFill>
          <a:ln w="9525">
            <a:solidFill>
              <a:srgbClr val="FF2E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250"/>
              </a:spcBef>
            </a:pP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spc="-40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X-</a:t>
            </a:r>
            <a:r>
              <a:rPr sz="1200" spc="-5" dirty="0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59475" y="4251261"/>
            <a:ext cx="561975" cy="284480"/>
          </a:xfrm>
          <a:prstGeom prst="rect">
            <a:avLst/>
          </a:prstGeom>
          <a:solidFill>
            <a:srgbClr val="F8FF21"/>
          </a:solidFill>
          <a:ln w="9525">
            <a:solidFill>
              <a:srgbClr val="FF2E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254"/>
              </a:spcBef>
            </a:pPr>
            <a:r>
              <a:rPr sz="1200" dirty="0">
                <a:latin typeface="Calibri"/>
                <a:cs typeface="Calibri"/>
              </a:rPr>
              <a:t>V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GF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30900" y="2289238"/>
            <a:ext cx="460375" cy="284480"/>
          </a:xfrm>
          <a:prstGeom prst="rect">
            <a:avLst/>
          </a:prstGeom>
          <a:solidFill>
            <a:srgbClr val="F8FF21"/>
          </a:solidFill>
          <a:ln w="9525">
            <a:solidFill>
              <a:srgbClr val="FF2E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254"/>
              </a:spcBef>
            </a:pP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NF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797675" y="4244975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7500"/>
                </a:lnTo>
              </a:path>
            </a:pathLst>
          </a:custGeom>
          <a:ln w="25400">
            <a:solidFill>
              <a:srgbClr val="FF2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69100" y="2298700"/>
            <a:ext cx="0" cy="255904"/>
          </a:xfrm>
          <a:custGeom>
            <a:avLst/>
            <a:gdLst/>
            <a:ahLst/>
            <a:cxnLst/>
            <a:rect l="l" t="t" r="r" b="b"/>
            <a:pathLst>
              <a:path h="255905">
                <a:moveTo>
                  <a:pt x="0" y="0"/>
                </a:moveTo>
                <a:lnTo>
                  <a:pt x="0" y="255650"/>
                </a:lnTo>
              </a:path>
            </a:pathLst>
          </a:custGeom>
          <a:ln w="25400">
            <a:solidFill>
              <a:srgbClr val="FF2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23226" y="2082863"/>
            <a:ext cx="952500" cy="649605"/>
          </a:xfrm>
          <a:custGeom>
            <a:avLst/>
            <a:gdLst/>
            <a:ahLst/>
            <a:cxnLst/>
            <a:rect l="l" t="t" r="r" b="b"/>
            <a:pathLst>
              <a:path w="952500" h="649605">
                <a:moveTo>
                  <a:pt x="0" y="649287"/>
                </a:moveTo>
                <a:lnTo>
                  <a:pt x="952500" y="649287"/>
                </a:lnTo>
                <a:lnTo>
                  <a:pt x="952500" y="0"/>
                </a:lnTo>
                <a:lnTo>
                  <a:pt x="0" y="0"/>
                </a:lnTo>
                <a:lnTo>
                  <a:pt x="0" y="649287"/>
                </a:lnTo>
                <a:close/>
              </a:path>
            </a:pathLst>
          </a:custGeom>
          <a:solidFill>
            <a:srgbClr val="AAFF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23226" y="2082863"/>
            <a:ext cx="952500" cy="649605"/>
          </a:xfrm>
          <a:custGeom>
            <a:avLst/>
            <a:gdLst/>
            <a:ahLst/>
            <a:cxnLst/>
            <a:rect l="l" t="t" r="r" b="b"/>
            <a:pathLst>
              <a:path w="952500" h="649605">
                <a:moveTo>
                  <a:pt x="0" y="649287"/>
                </a:moveTo>
                <a:lnTo>
                  <a:pt x="952500" y="649287"/>
                </a:lnTo>
                <a:lnTo>
                  <a:pt x="952500" y="0"/>
                </a:lnTo>
                <a:lnTo>
                  <a:pt x="0" y="0"/>
                </a:lnTo>
                <a:lnTo>
                  <a:pt x="0" y="6492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602981" y="2119884"/>
            <a:ext cx="629920" cy="568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emi</a:t>
            </a:r>
            <a:r>
              <a:rPr sz="1200" spc="-1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spc="-5" dirty="0">
                <a:latin typeface="Calibri"/>
                <a:cs typeface="Calibri"/>
              </a:rPr>
              <a:t>e H</a:t>
            </a:r>
            <a:r>
              <a:rPr sz="1200" dirty="0">
                <a:latin typeface="Calibri"/>
                <a:cs typeface="Calibri"/>
              </a:rPr>
              <a:t>umi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el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769100" y="2895600"/>
            <a:ext cx="0" cy="303530"/>
          </a:xfrm>
          <a:custGeom>
            <a:avLst/>
            <a:gdLst/>
            <a:ahLst/>
            <a:cxnLst/>
            <a:rect l="l" t="t" r="r" b="b"/>
            <a:pathLst>
              <a:path h="303530">
                <a:moveTo>
                  <a:pt x="0" y="0"/>
                </a:moveTo>
                <a:lnTo>
                  <a:pt x="0" y="303275"/>
                </a:lnTo>
              </a:path>
            </a:pathLst>
          </a:custGeom>
          <a:ln w="25400">
            <a:solidFill>
              <a:srgbClr val="FF2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81800" y="3519423"/>
            <a:ext cx="0" cy="285750"/>
          </a:xfrm>
          <a:custGeom>
            <a:avLst/>
            <a:gdLst/>
            <a:ahLst/>
            <a:cxnLst/>
            <a:rect l="l" t="t" r="r" b="b"/>
            <a:pathLst>
              <a:path h="285750">
                <a:moveTo>
                  <a:pt x="0" y="0"/>
                </a:moveTo>
                <a:lnTo>
                  <a:pt x="0" y="285750"/>
                </a:lnTo>
              </a:path>
            </a:pathLst>
          </a:custGeom>
          <a:ln w="25400">
            <a:solidFill>
              <a:srgbClr val="FF2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37450" y="2882963"/>
            <a:ext cx="892175" cy="284480"/>
          </a:xfrm>
          <a:custGeom>
            <a:avLst/>
            <a:gdLst/>
            <a:ahLst/>
            <a:cxnLst/>
            <a:rect l="l" t="t" r="r" b="b"/>
            <a:pathLst>
              <a:path w="892175" h="284480">
                <a:moveTo>
                  <a:pt x="0" y="284162"/>
                </a:moveTo>
                <a:lnTo>
                  <a:pt x="892175" y="284162"/>
                </a:lnTo>
                <a:lnTo>
                  <a:pt x="892175" y="0"/>
                </a:lnTo>
                <a:lnTo>
                  <a:pt x="0" y="0"/>
                </a:lnTo>
                <a:lnTo>
                  <a:pt x="0" y="284162"/>
                </a:lnTo>
                <a:close/>
              </a:path>
            </a:pathLst>
          </a:custGeom>
          <a:solidFill>
            <a:srgbClr val="AAFF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37450" y="2882963"/>
            <a:ext cx="892175" cy="284480"/>
          </a:xfrm>
          <a:custGeom>
            <a:avLst/>
            <a:gdLst/>
            <a:ahLst/>
            <a:cxnLst/>
            <a:rect l="l" t="t" r="r" b="b"/>
            <a:pathLst>
              <a:path w="892175" h="284480">
                <a:moveTo>
                  <a:pt x="0" y="284162"/>
                </a:moveTo>
                <a:lnTo>
                  <a:pt x="892175" y="284162"/>
                </a:lnTo>
                <a:lnTo>
                  <a:pt x="892175" y="0"/>
                </a:lnTo>
                <a:lnTo>
                  <a:pt x="0" y="0"/>
                </a:lnTo>
                <a:lnTo>
                  <a:pt x="0" y="2841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617332" y="2919984"/>
            <a:ext cx="63563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He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tin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943600" y="2895663"/>
            <a:ext cx="625475" cy="284480"/>
          </a:xfrm>
          <a:prstGeom prst="rect">
            <a:avLst/>
          </a:prstGeom>
          <a:solidFill>
            <a:srgbClr val="F8FF21"/>
          </a:solidFill>
          <a:ln w="9525">
            <a:solidFill>
              <a:srgbClr val="FF2E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254"/>
              </a:spcBef>
            </a:pPr>
            <a:r>
              <a:rPr sz="1200" spc="-5" dirty="0">
                <a:latin typeface="Calibri"/>
                <a:cs typeface="Calibri"/>
              </a:rPr>
              <a:t>HER</a:t>
            </a:r>
            <a:r>
              <a:rPr sz="1200" dirty="0">
                <a:latin typeface="Calibri"/>
                <a:cs typeface="Calibri"/>
              </a:rPr>
              <a:t>-</a:t>
            </a:r>
            <a:r>
              <a:rPr sz="1200" spc="-5" dirty="0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781800" y="4973573"/>
            <a:ext cx="0" cy="305435"/>
          </a:xfrm>
          <a:custGeom>
            <a:avLst/>
            <a:gdLst/>
            <a:ahLst/>
            <a:cxnLst/>
            <a:rect l="l" t="t" r="r" b="b"/>
            <a:pathLst>
              <a:path h="305435">
                <a:moveTo>
                  <a:pt x="0" y="0"/>
                </a:moveTo>
                <a:lnTo>
                  <a:pt x="0" y="304926"/>
                </a:lnTo>
              </a:path>
            </a:pathLst>
          </a:custGeom>
          <a:ln w="25400">
            <a:solidFill>
              <a:srgbClr val="FF2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943600" y="3517836"/>
            <a:ext cx="727075" cy="284480"/>
          </a:xfrm>
          <a:prstGeom prst="rect">
            <a:avLst/>
          </a:prstGeom>
          <a:solidFill>
            <a:srgbClr val="F8FF21"/>
          </a:solidFill>
          <a:ln w="9525">
            <a:solidFill>
              <a:srgbClr val="FF2E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254"/>
              </a:spcBef>
            </a:pPr>
            <a:r>
              <a:rPr sz="1200" spc="-5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-A</a:t>
            </a:r>
            <a:r>
              <a:rPr sz="1200" spc="5" dirty="0">
                <a:latin typeface="Calibri"/>
                <a:cs typeface="Calibri"/>
              </a:rPr>
              <a:t>b</a:t>
            </a:r>
            <a:r>
              <a:rPr sz="1200" dirty="0">
                <a:latin typeface="Calibri"/>
                <a:cs typeface="Calibri"/>
              </a:rPr>
              <a:t>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537450" y="3505136"/>
            <a:ext cx="765175" cy="284480"/>
          </a:xfrm>
          <a:custGeom>
            <a:avLst/>
            <a:gdLst/>
            <a:ahLst/>
            <a:cxnLst/>
            <a:rect l="l" t="t" r="r" b="b"/>
            <a:pathLst>
              <a:path w="765175" h="284479">
                <a:moveTo>
                  <a:pt x="0" y="284162"/>
                </a:moveTo>
                <a:lnTo>
                  <a:pt x="765175" y="284162"/>
                </a:lnTo>
                <a:lnTo>
                  <a:pt x="765175" y="0"/>
                </a:lnTo>
                <a:lnTo>
                  <a:pt x="0" y="0"/>
                </a:lnTo>
                <a:lnTo>
                  <a:pt x="0" y="284162"/>
                </a:lnTo>
                <a:close/>
              </a:path>
            </a:pathLst>
          </a:custGeom>
          <a:solidFill>
            <a:srgbClr val="AAFF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537450" y="3505136"/>
            <a:ext cx="765175" cy="284480"/>
          </a:xfrm>
          <a:custGeom>
            <a:avLst/>
            <a:gdLst/>
            <a:ahLst/>
            <a:cxnLst/>
            <a:rect l="l" t="t" r="r" b="b"/>
            <a:pathLst>
              <a:path w="765175" h="284479">
                <a:moveTo>
                  <a:pt x="0" y="284162"/>
                </a:moveTo>
                <a:lnTo>
                  <a:pt x="765175" y="284162"/>
                </a:lnTo>
                <a:lnTo>
                  <a:pt x="765175" y="0"/>
                </a:lnTo>
                <a:lnTo>
                  <a:pt x="0" y="0"/>
                </a:lnTo>
                <a:lnTo>
                  <a:pt x="0" y="2841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617332" y="3542410"/>
            <a:ext cx="5137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Glee</a:t>
            </a:r>
            <a:r>
              <a:rPr sz="1200" spc="-20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ac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943600" y="5791200"/>
            <a:ext cx="1371600" cy="284480"/>
          </a:xfrm>
          <a:prstGeom prst="rect">
            <a:avLst/>
          </a:prstGeom>
          <a:solidFill>
            <a:srgbClr val="F8FF21"/>
          </a:solidFill>
          <a:ln w="9525">
            <a:solidFill>
              <a:srgbClr val="FF2E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260"/>
              </a:spcBef>
            </a:pPr>
            <a:r>
              <a:rPr sz="1200" spc="-105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spc="-5" dirty="0">
                <a:latin typeface="Calibri"/>
                <a:cs typeface="Calibri"/>
              </a:rPr>
              <a:t>ois</a:t>
            </a:r>
            <a:r>
              <a:rPr sz="1200" spc="5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me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ase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961126" y="4970462"/>
            <a:ext cx="714375" cy="284480"/>
          </a:xfrm>
          <a:prstGeom prst="rect">
            <a:avLst/>
          </a:prstGeom>
          <a:solidFill>
            <a:srgbClr val="F8FF21"/>
          </a:solidFill>
          <a:ln w="9525">
            <a:solidFill>
              <a:srgbClr val="FF2E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254"/>
              </a:spcBef>
            </a:pPr>
            <a:r>
              <a:rPr sz="1200" spc="-7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ubulin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543800" y="4973637"/>
            <a:ext cx="942975" cy="284480"/>
          </a:xfrm>
          <a:custGeom>
            <a:avLst/>
            <a:gdLst/>
            <a:ahLst/>
            <a:cxnLst/>
            <a:rect l="l" t="t" r="r" b="b"/>
            <a:pathLst>
              <a:path w="942975" h="284479">
                <a:moveTo>
                  <a:pt x="0" y="284162"/>
                </a:moveTo>
                <a:lnTo>
                  <a:pt x="942975" y="284162"/>
                </a:lnTo>
                <a:lnTo>
                  <a:pt x="942975" y="0"/>
                </a:lnTo>
                <a:lnTo>
                  <a:pt x="0" y="0"/>
                </a:lnTo>
                <a:lnTo>
                  <a:pt x="0" y="284162"/>
                </a:lnTo>
                <a:close/>
              </a:path>
            </a:pathLst>
          </a:custGeom>
          <a:solidFill>
            <a:srgbClr val="AAFF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543800" y="4973637"/>
            <a:ext cx="942975" cy="284480"/>
          </a:xfrm>
          <a:custGeom>
            <a:avLst/>
            <a:gdLst/>
            <a:ahLst/>
            <a:cxnLst/>
            <a:rect l="l" t="t" r="r" b="b"/>
            <a:pathLst>
              <a:path w="942975" h="284479">
                <a:moveTo>
                  <a:pt x="0" y="284162"/>
                </a:moveTo>
                <a:lnTo>
                  <a:pt x="942975" y="284162"/>
                </a:lnTo>
                <a:lnTo>
                  <a:pt x="942975" y="0"/>
                </a:lnTo>
                <a:lnTo>
                  <a:pt x="0" y="0"/>
                </a:lnTo>
                <a:lnTo>
                  <a:pt x="0" y="2841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623809" y="5011166"/>
            <a:ext cx="60325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2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acli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40" dirty="0">
                <a:latin typeface="Calibri"/>
                <a:cs typeface="Calibri"/>
              </a:rPr>
              <a:t>x</a:t>
            </a:r>
            <a:r>
              <a:rPr sz="1200" dirty="0">
                <a:latin typeface="Calibri"/>
                <a:cs typeface="Calibri"/>
              </a:rPr>
              <a:t>el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404100" y="5791200"/>
            <a:ext cx="0" cy="273050"/>
          </a:xfrm>
          <a:custGeom>
            <a:avLst/>
            <a:gdLst/>
            <a:ahLst/>
            <a:cxnLst/>
            <a:rect l="l" t="t" r="r" b="b"/>
            <a:pathLst>
              <a:path h="273050">
                <a:moveTo>
                  <a:pt x="0" y="0"/>
                </a:moveTo>
                <a:lnTo>
                  <a:pt x="0" y="273050"/>
                </a:lnTo>
              </a:path>
            </a:pathLst>
          </a:custGeom>
          <a:ln w="25400">
            <a:solidFill>
              <a:srgbClr val="FF2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556500" y="5791200"/>
            <a:ext cx="1196975" cy="284480"/>
          </a:xfrm>
          <a:custGeom>
            <a:avLst/>
            <a:gdLst/>
            <a:ahLst/>
            <a:cxnLst/>
            <a:rect l="l" t="t" r="r" b="b"/>
            <a:pathLst>
              <a:path w="1196975" h="284479">
                <a:moveTo>
                  <a:pt x="0" y="284162"/>
                </a:moveTo>
                <a:lnTo>
                  <a:pt x="1196975" y="284162"/>
                </a:lnTo>
                <a:lnTo>
                  <a:pt x="1196975" y="0"/>
                </a:lnTo>
                <a:lnTo>
                  <a:pt x="0" y="0"/>
                </a:lnTo>
                <a:lnTo>
                  <a:pt x="0" y="284162"/>
                </a:lnTo>
                <a:close/>
              </a:path>
            </a:pathLst>
          </a:custGeom>
          <a:solidFill>
            <a:srgbClr val="AAFF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56500" y="5791200"/>
            <a:ext cx="1196975" cy="284480"/>
          </a:xfrm>
          <a:custGeom>
            <a:avLst/>
            <a:gdLst/>
            <a:ahLst/>
            <a:cxnLst/>
            <a:rect l="l" t="t" r="r" b="b"/>
            <a:pathLst>
              <a:path w="1196975" h="284479">
                <a:moveTo>
                  <a:pt x="0" y="284162"/>
                </a:moveTo>
                <a:lnTo>
                  <a:pt x="1196975" y="284162"/>
                </a:lnTo>
                <a:lnTo>
                  <a:pt x="1196975" y="0"/>
                </a:lnTo>
                <a:lnTo>
                  <a:pt x="0" y="0"/>
                </a:lnTo>
                <a:lnTo>
                  <a:pt x="0" y="2841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636256" y="5828995"/>
            <a:ext cx="90106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am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hecin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019800" y="228600"/>
            <a:ext cx="2438400" cy="466725"/>
          </a:xfrm>
          <a:prstGeom prst="rect">
            <a:avLst/>
          </a:prstGeom>
          <a:solidFill>
            <a:srgbClr val="AAFFC4"/>
          </a:solidFill>
          <a:ln w="9525">
            <a:solidFill>
              <a:srgbClr val="000000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65"/>
              </a:spcBef>
            </a:pPr>
            <a:r>
              <a:rPr sz="2400" dirty="0">
                <a:latin typeface="Calibri"/>
                <a:cs typeface="Calibri"/>
              </a:rPr>
              <a:t>Mon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35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781800" y="1066800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97675" y="4405248"/>
            <a:ext cx="762000" cy="635"/>
          </a:xfrm>
          <a:custGeom>
            <a:avLst/>
            <a:gdLst/>
            <a:ahLst/>
            <a:cxnLst/>
            <a:rect l="l" t="t" r="r" b="b"/>
            <a:pathLst>
              <a:path w="762000" h="635">
                <a:moveTo>
                  <a:pt x="0" y="0"/>
                </a:moveTo>
                <a:lnTo>
                  <a:pt x="762000" y="126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69100" y="2400300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69100" y="3017773"/>
            <a:ext cx="762000" cy="635"/>
          </a:xfrm>
          <a:custGeom>
            <a:avLst/>
            <a:gdLst/>
            <a:ahLst/>
            <a:cxnLst/>
            <a:rect l="l" t="t" r="r" b="b"/>
            <a:pathLst>
              <a:path w="762000" h="635">
                <a:moveTo>
                  <a:pt x="0" y="0"/>
                </a:moveTo>
                <a:lnTo>
                  <a:pt x="762000" y="126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81800" y="3640201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781800" y="5105400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391400" y="59436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525">
            <a:solidFill>
              <a:srgbClr val="FF2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89801" y="9144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943600" y="1612963"/>
            <a:ext cx="561975" cy="284480"/>
          </a:xfrm>
          <a:prstGeom prst="rect">
            <a:avLst/>
          </a:prstGeom>
          <a:solidFill>
            <a:srgbClr val="F8FF21"/>
          </a:solidFill>
          <a:ln w="9525">
            <a:solidFill>
              <a:srgbClr val="FF2E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250"/>
              </a:spcBef>
            </a:pP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GFR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7556500" y="1617662"/>
            <a:ext cx="701675" cy="284480"/>
          </a:xfrm>
          <a:custGeom>
            <a:avLst/>
            <a:gdLst/>
            <a:ahLst/>
            <a:cxnLst/>
            <a:rect l="l" t="t" r="r" b="b"/>
            <a:pathLst>
              <a:path w="701675" h="284480">
                <a:moveTo>
                  <a:pt x="0" y="284162"/>
                </a:moveTo>
                <a:lnTo>
                  <a:pt x="701675" y="284162"/>
                </a:lnTo>
                <a:lnTo>
                  <a:pt x="701675" y="0"/>
                </a:lnTo>
                <a:lnTo>
                  <a:pt x="0" y="0"/>
                </a:lnTo>
                <a:lnTo>
                  <a:pt x="0" y="284162"/>
                </a:lnTo>
                <a:close/>
              </a:path>
            </a:pathLst>
          </a:custGeom>
          <a:solidFill>
            <a:srgbClr val="AAFF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556500" y="1617662"/>
            <a:ext cx="701675" cy="284480"/>
          </a:xfrm>
          <a:custGeom>
            <a:avLst/>
            <a:gdLst/>
            <a:ahLst/>
            <a:cxnLst/>
            <a:rect l="l" t="t" r="r" b="b"/>
            <a:pathLst>
              <a:path w="701675" h="284480">
                <a:moveTo>
                  <a:pt x="0" y="284162"/>
                </a:moveTo>
                <a:lnTo>
                  <a:pt x="701675" y="284162"/>
                </a:lnTo>
                <a:lnTo>
                  <a:pt x="701675" y="0"/>
                </a:lnTo>
                <a:lnTo>
                  <a:pt x="0" y="0"/>
                </a:lnTo>
                <a:lnTo>
                  <a:pt x="0" y="2841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636256" y="1654428"/>
            <a:ext cx="46799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Er</a:t>
            </a:r>
            <a:r>
              <a:rPr sz="1200" spc="5" dirty="0">
                <a:latin typeface="Calibri"/>
                <a:cs typeface="Calibri"/>
              </a:rPr>
              <a:t>b</a:t>
            </a:r>
            <a:r>
              <a:rPr sz="1200" dirty="0">
                <a:latin typeface="Calibri"/>
                <a:cs typeface="Calibri"/>
              </a:rPr>
              <a:t>itux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794500" y="1600200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7500"/>
                </a:lnTo>
              </a:path>
            </a:pathLst>
          </a:custGeom>
          <a:ln w="25400">
            <a:solidFill>
              <a:srgbClr val="FF2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794500" y="1760601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816350" y="2813050"/>
            <a:ext cx="1600200" cy="1190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3971925" y="3048889"/>
            <a:ext cx="915035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Cu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umin </a:t>
            </a:r>
            <a:r>
              <a:rPr sz="1800" spc="-145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ge</a:t>
            </a:r>
            <a:r>
              <a:rPr sz="1800" dirty="0">
                <a:latin typeface="Calibri"/>
                <a:cs typeface="Calibri"/>
              </a:rPr>
              <a:t>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140325" y="1676400"/>
            <a:ext cx="739775" cy="1193800"/>
          </a:xfrm>
          <a:custGeom>
            <a:avLst/>
            <a:gdLst/>
            <a:ahLst/>
            <a:cxnLst/>
            <a:rect l="l" t="t" r="r" b="b"/>
            <a:pathLst>
              <a:path w="739775" h="1193800">
                <a:moveTo>
                  <a:pt x="0" y="1193800"/>
                </a:moveTo>
                <a:lnTo>
                  <a:pt x="739775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164201" y="3916426"/>
            <a:ext cx="690880" cy="1176655"/>
          </a:xfrm>
          <a:custGeom>
            <a:avLst/>
            <a:gdLst/>
            <a:ahLst/>
            <a:cxnLst/>
            <a:rect l="l" t="t" r="r" b="b"/>
            <a:pathLst>
              <a:path w="690879" h="1176654">
                <a:moveTo>
                  <a:pt x="0" y="0"/>
                </a:moveTo>
                <a:lnTo>
                  <a:pt x="690499" y="1176274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899025" y="4008501"/>
            <a:ext cx="981075" cy="1960880"/>
          </a:xfrm>
          <a:custGeom>
            <a:avLst/>
            <a:gdLst/>
            <a:ahLst/>
            <a:cxnLst/>
            <a:rect l="l" t="t" r="r" b="b"/>
            <a:pathLst>
              <a:path w="981075" h="1960879">
                <a:moveTo>
                  <a:pt x="0" y="0"/>
                </a:moveTo>
                <a:lnTo>
                  <a:pt x="981075" y="1960499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27401" y="1676400"/>
            <a:ext cx="1084580" cy="1287780"/>
          </a:xfrm>
          <a:custGeom>
            <a:avLst/>
            <a:gdLst/>
            <a:ahLst/>
            <a:cxnLst/>
            <a:rect l="l" t="t" r="r" b="b"/>
            <a:pathLst>
              <a:path w="1084579" h="1287780">
                <a:moveTo>
                  <a:pt x="0" y="0"/>
                </a:moveTo>
                <a:lnTo>
                  <a:pt x="1084199" y="1287399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811526" y="2387600"/>
            <a:ext cx="965200" cy="744855"/>
          </a:xfrm>
          <a:custGeom>
            <a:avLst/>
            <a:gdLst/>
            <a:ahLst/>
            <a:cxnLst/>
            <a:rect l="l" t="t" r="r" b="b"/>
            <a:pathLst>
              <a:path w="965200" h="744855">
                <a:moveTo>
                  <a:pt x="0" y="0"/>
                </a:moveTo>
                <a:lnTo>
                  <a:pt x="965200" y="744474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827401" y="3048000"/>
            <a:ext cx="914400" cy="236854"/>
          </a:xfrm>
          <a:custGeom>
            <a:avLst/>
            <a:gdLst/>
            <a:ahLst/>
            <a:cxnLst/>
            <a:rect l="l" t="t" r="r" b="b"/>
            <a:pathLst>
              <a:path w="914400" h="236854">
                <a:moveTo>
                  <a:pt x="0" y="0"/>
                </a:moveTo>
                <a:lnTo>
                  <a:pt x="914400" y="23660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827401" y="3708400"/>
            <a:ext cx="1000125" cy="525780"/>
          </a:xfrm>
          <a:custGeom>
            <a:avLst/>
            <a:gdLst/>
            <a:ahLst/>
            <a:cxnLst/>
            <a:rect l="l" t="t" r="r" b="b"/>
            <a:pathLst>
              <a:path w="1000125" h="525779">
                <a:moveTo>
                  <a:pt x="0" y="525399"/>
                </a:moveTo>
                <a:lnTo>
                  <a:pt x="1000125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827401" y="3878198"/>
            <a:ext cx="1117600" cy="998855"/>
          </a:xfrm>
          <a:custGeom>
            <a:avLst/>
            <a:gdLst/>
            <a:ahLst/>
            <a:cxnLst/>
            <a:rect l="l" t="t" r="r" b="b"/>
            <a:pathLst>
              <a:path w="1117600" h="998854">
                <a:moveTo>
                  <a:pt x="0" y="998601"/>
                </a:moveTo>
                <a:lnTo>
                  <a:pt x="111760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844800" y="4013200"/>
            <a:ext cx="1252855" cy="1659255"/>
          </a:xfrm>
          <a:custGeom>
            <a:avLst/>
            <a:gdLst/>
            <a:ahLst/>
            <a:cxnLst/>
            <a:rect l="l" t="t" r="r" b="b"/>
            <a:pathLst>
              <a:path w="1252854" h="1659254">
                <a:moveTo>
                  <a:pt x="0" y="1658937"/>
                </a:moveTo>
                <a:lnTo>
                  <a:pt x="1252601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811526" y="4114800"/>
            <a:ext cx="1422400" cy="2303780"/>
          </a:xfrm>
          <a:custGeom>
            <a:avLst/>
            <a:gdLst/>
            <a:ahLst/>
            <a:cxnLst/>
            <a:rect l="l" t="t" r="r" b="b"/>
            <a:pathLst>
              <a:path w="1422400" h="2303779">
                <a:moveTo>
                  <a:pt x="0" y="2303462"/>
                </a:moveTo>
                <a:lnTo>
                  <a:pt x="142240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241925" y="2400300"/>
            <a:ext cx="625475" cy="589280"/>
          </a:xfrm>
          <a:custGeom>
            <a:avLst/>
            <a:gdLst/>
            <a:ahLst/>
            <a:cxnLst/>
            <a:rect l="l" t="t" r="r" b="b"/>
            <a:pathLst>
              <a:path w="625475" h="589280">
                <a:moveTo>
                  <a:pt x="0" y="588899"/>
                </a:moveTo>
                <a:lnTo>
                  <a:pt x="625475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6632829" y="6588455"/>
            <a:ext cx="213042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spc="-10" dirty="0">
                <a:solidFill>
                  <a:srgbClr val="FFAC29"/>
                </a:solidFill>
                <a:latin typeface="Calibri"/>
                <a:cs typeface="Calibri"/>
              </a:rPr>
              <a:t>K</a:t>
            </a:r>
            <a:r>
              <a:rPr sz="1400" i="1" spc="-5" dirty="0">
                <a:solidFill>
                  <a:srgbClr val="FFAC29"/>
                </a:solidFill>
                <a:latin typeface="Calibri"/>
                <a:cs typeface="Calibri"/>
              </a:rPr>
              <a:t>un</a:t>
            </a:r>
            <a:r>
              <a:rPr sz="1400" i="1" spc="-10" dirty="0">
                <a:solidFill>
                  <a:srgbClr val="FFAC29"/>
                </a:solidFill>
                <a:latin typeface="Calibri"/>
                <a:cs typeface="Calibri"/>
              </a:rPr>
              <a:t>n</a:t>
            </a:r>
            <a:r>
              <a:rPr sz="1400" i="1" spc="-5" dirty="0">
                <a:solidFill>
                  <a:srgbClr val="FFAC29"/>
                </a:solidFill>
                <a:latin typeface="Calibri"/>
                <a:cs typeface="Calibri"/>
              </a:rPr>
              <a:t>umak</a:t>
            </a:r>
            <a:r>
              <a:rPr sz="1400" i="1" spc="-55" dirty="0">
                <a:solidFill>
                  <a:srgbClr val="FFAC29"/>
                </a:solidFill>
                <a:latin typeface="Calibri"/>
                <a:cs typeface="Calibri"/>
              </a:rPr>
              <a:t>k</a:t>
            </a:r>
            <a:r>
              <a:rPr sz="1400" i="1" spc="-5" dirty="0">
                <a:solidFill>
                  <a:srgbClr val="FFAC29"/>
                </a:solidFill>
                <a:latin typeface="Calibri"/>
                <a:cs typeface="Calibri"/>
              </a:rPr>
              <a:t>ar</a:t>
            </a:r>
            <a:r>
              <a:rPr sz="1400" i="1" dirty="0">
                <a:solidFill>
                  <a:srgbClr val="FFAC29"/>
                </a:solidFill>
                <a:latin typeface="Calibri"/>
                <a:cs typeface="Calibri"/>
              </a:rPr>
              <a:t>a</a:t>
            </a:r>
            <a:r>
              <a:rPr sz="1400" i="1" spc="10" dirty="0">
                <a:solidFill>
                  <a:srgbClr val="FFAC29"/>
                </a:solidFill>
                <a:latin typeface="Calibri"/>
                <a:cs typeface="Calibri"/>
              </a:rPr>
              <a:t> </a:t>
            </a:r>
            <a:r>
              <a:rPr sz="1400" i="1" spc="-15" dirty="0">
                <a:solidFill>
                  <a:srgbClr val="FFAC29"/>
                </a:solidFill>
                <a:latin typeface="Calibri"/>
                <a:cs typeface="Calibri"/>
              </a:rPr>
              <a:t>e</a:t>
            </a:r>
            <a:r>
              <a:rPr sz="1400" i="1" spc="-30" dirty="0">
                <a:solidFill>
                  <a:srgbClr val="FFAC29"/>
                </a:solidFill>
                <a:latin typeface="Calibri"/>
                <a:cs typeface="Calibri"/>
              </a:rPr>
              <a:t>t</a:t>
            </a:r>
            <a:r>
              <a:rPr sz="1400" i="1" spc="-5" dirty="0">
                <a:solidFill>
                  <a:srgbClr val="FFAC29"/>
                </a:solidFill>
                <a:latin typeface="Calibri"/>
                <a:cs typeface="Calibri"/>
              </a:rPr>
              <a:t>al</a:t>
            </a:r>
            <a:r>
              <a:rPr sz="1400" i="1" dirty="0">
                <a:solidFill>
                  <a:srgbClr val="FFAC29"/>
                </a:solidFill>
                <a:latin typeface="Calibri"/>
                <a:cs typeface="Calibri"/>
              </a:rPr>
              <a:t>, </a:t>
            </a:r>
            <a:r>
              <a:rPr sz="1400" i="1" spc="-5" dirty="0">
                <a:solidFill>
                  <a:srgbClr val="FFAC29"/>
                </a:solidFill>
                <a:latin typeface="Calibri"/>
                <a:cs typeface="Calibri"/>
              </a:rPr>
              <a:t>C</a:t>
            </a:r>
            <a:r>
              <a:rPr sz="1400" i="1" spc="10" dirty="0">
                <a:solidFill>
                  <a:srgbClr val="FFAC29"/>
                </a:solidFill>
                <a:latin typeface="Calibri"/>
                <a:cs typeface="Calibri"/>
              </a:rPr>
              <a:t>L</a:t>
            </a:r>
            <a:r>
              <a:rPr sz="1400" i="1" dirty="0">
                <a:solidFill>
                  <a:srgbClr val="FFAC29"/>
                </a:solidFill>
                <a:latin typeface="Calibri"/>
                <a:cs typeface="Calibri"/>
              </a:rPr>
              <a:t>, 20</a:t>
            </a:r>
            <a:r>
              <a:rPr sz="1400" i="1" spc="-10" dirty="0">
                <a:solidFill>
                  <a:srgbClr val="FFAC29"/>
                </a:solidFill>
                <a:latin typeface="Calibri"/>
                <a:cs typeface="Calibri"/>
              </a:rPr>
              <a:t>0</a:t>
            </a:r>
            <a:r>
              <a:rPr sz="1400" i="1" dirty="0">
                <a:solidFill>
                  <a:srgbClr val="FFAC29"/>
                </a:solidFill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0830">
              <a:lnSpc>
                <a:spcPct val="100000"/>
              </a:lnSpc>
              <a:tabLst>
                <a:tab pos="5573395" algn="l"/>
              </a:tabLst>
            </a:pPr>
            <a:r>
              <a:rPr sz="3600" b="1" dirty="0">
                <a:latin typeface="Arial"/>
                <a:cs typeface="Arial"/>
              </a:rPr>
              <a:t>Curcumin</a:t>
            </a:r>
            <a:r>
              <a:rPr sz="3600" b="1" spc="-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Clin</a:t>
            </a:r>
            <a:r>
              <a:rPr sz="3600" b="1" spc="-15" dirty="0">
                <a:latin typeface="Arial"/>
                <a:cs typeface="Arial"/>
              </a:rPr>
              <a:t>i</a:t>
            </a:r>
            <a:r>
              <a:rPr sz="3600" b="1" dirty="0">
                <a:latin typeface="Arial"/>
                <a:cs typeface="Arial"/>
              </a:rPr>
              <a:t>cal	</a:t>
            </a:r>
            <a:r>
              <a:rPr sz="3600" b="1" spc="-60" dirty="0">
                <a:latin typeface="Arial"/>
                <a:cs typeface="Arial"/>
              </a:rPr>
              <a:t>T</a:t>
            </a:r>
            <a:r>
              <a:rPr sz="3600" b="1" dirty="0">
                <a:latin typeface="Arial"/>
                <a:cs typeface="Arial"/>
              </a:rPr>
              <a:t>rials?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52800" y="2209800"/>
            <a:ext cx="2286000" cy="2286000"/>
          </a:xfrm>
          <a:custGeom>
            <a:avLst/>
            <a:gdLst/>
            <a:ahLst/>
            <a:cxnLst/>
            <a:rect l="l" t="t" r="r" b="b"/>
            <a:pathLst>
              <a:path w="2286000" h="2286000">
                <a:moveTo>
                  <a:pt x="0" y="2286000"/>
                </a:moveTo>
                <a:lnTo>
                  <a:pt x="2286000" y="2286000"/>
                </a:lnTo>
                <a:lnTo>
                  <a:pt x="22860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6800" y="2131948"/>
            <a:ext cx="2209800" cy="2324100"/>
          </a:xfrm>
          <a:custGeom>
            <a:avLst/>
            <a:gdLst/>
            <a:ahLst/>
            <a:cxnLst/>
            <a:rect l="l" t="t" r="r" b="b"/>
            <a:pathLst>
              <a:path w="2209800" h="2324100">
                <a:moveTo>
                  <a:pt x="0" y="2324100"/>
                </a:moveTo>
                <a:lnTo>
                  <a:pt x="2209800" y="2324100"/>
                </a:lnTo>
                <a:lnTo>
                  <a:pt x="2209800" y="0"/>
                </a:lnTo>
                <a:lnTo>
                  <a:pt x="0" y="0"/>
                </a:lnTo>
                <a:lnTo>
                  <a:pt x="0" y="23241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78077" y="2169921"/>
            <a:ext cx="1585595" cy="2229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00" b="1" i="1" spc="-5" dirty="0">
                <a:solidFill>
                  <a:srgbClr val="FF0000"/>
                </a:solidFill>
                <a:latin typeface="Calibri"/>
                <a:cs typeface="Calibri"/>
              </a:rPr>
              <a:t>Inf</a:t>
            </a:r>
            <a:r>
              <a:rPr sz="1000" b="1" i="1" spc="-1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000" b="1" i="1" spc="-5" dirty="0">
                <a:solidFill>
                  <a:srgbClr val="FF0000"/>
                </a:solidFill>
                <a:latin typeface="Calibri"/>
                <a:cs typeface="Calibri"/>
              </a:rPr>
              <a:t>ammato</a:t>
            </a:r>
            <a:r>
              <a:rPr sz="1000" b="1" i="1" spc="-1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000" b="1" i="1" spc="-5" dirty="0">
                <a:solidFill>
                  <a:srgbClr val="FF0000"/>
                </a:solidFill>
                <a:latin typeface="Calibri"/>
                <a:cs typeface="Calibri"/>
              </a:rPr>
              <a:t>y disea</a:t>
            </a:r>
            <a:r>
              <a:rPr sz="1000" b="1" i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000" b="1" i="1" spc="-10" dirty="0">
                <a:solidFill>
                  <a:srgbClr val="FF0000"/>
                </a:solidFill>
                <a:latin typeface="Calibri"/>
                <a:cs typeface="Calibri"/>
              </a:rPr>
              <a:t>es</a:t>
            </a:r>
            <a:endParaRPr sz="1000">
              <a:latin typeface="Calibri"/>
              <a:cs typeface="Calibri"/>
            </a:endParaRPr>
          </a:p>
          <a:p>
            <a:pPr marL="497205" indent="-654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97840" algn="l"/>
              </a:tabLst>
            </a:pPr>
            <a:r>
              <a:rPr sz="900" b="1" i="1" spc="-5" dirty="0">
                <a:latin typeface="Calibri"/>
                <a:cs typeface="Calibri"/>
              </a:rPr>
              <a:t>C</a:t>
            </a:r>
            <a:r>
              <a:rPr sz="900" b="1" i="1" spc="-10" dirty="0">
                <a:latin typeface="Calibri"/>
                <a:cs typeface="Calibri"/>
              </a:rPr>
              <a:t>r</a:t>
            </a:r>
            <a:r>
              <a:rPr sz="900" b="1" i="1" dirty="0">
                <a:latin typeface="Calibri"/>
                <a:cs typeface="Calibri"/>
              </a:rPr>
              <a:t>ohn</a:t>
            </a:r>
            <a:r>
              <a:rPr sz="900" b="1" i="1" spc="-20" dirty="0">
                <a:latin typeface="Calibri"/>
                <a:cs typeface="Calibri"/>
              </a:rPr>
              <a:t> </a:t>
            </a:r>
            <a:r>
              <a:rPr sz="900" b="1" i="1" spc="-5" dirty="0">
                <a:latin typeface="Calibri"/>
                <a:cs typeface="Calibri"/>
              </a:rPr>
              <a:t>d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dirty="0">
                <a:latin typeface="Calibri"/>
                <a:cs typeface="Calibri"/>
              </a:rPr>
              <a:t>s</a:t>
            </a:r>
            <a:r>
              <a:rPr sz="900" b="1" i="1" spc="-5" dirty="0">
                <a:latin typeface="Calibri"/>
                <a:cs typeface="Calibri"/>
              </a:rPr>
              <a:t>e</a:t>
            </a:r>
            <a:r>
              <a:rPr sz="900" b="1" i="1" spc="5" dirty="0">
                <a:latin typeface="Calibri"/>
                <a:cs typeface="Calibri"/>
              </a:rPr>
              <a:t>a</a:t>
            </a:r>
            <a:r>
              <a:rPr sz="900" b="1" i="1" dirty="0">
                <a:latin typeface="Calibri"/>
                <a:cs typeface="Calibri"/>
              </a:rPr>
              <a:t>se</a:t>
            </a:r>
            <a:endParaRPr sz="900">
              <a:latin typeface="Calibri"/>
              <a:cs typeface="Calibri"/>
            </a:endParaRPr>
          </a:p>
          <a:p>
            <a:pPr marL="376555" indent="-65405">
              <a:lnSpc>
                <a:spcPct val="100000"/>
              </a:lnSpc>
              <a:buFont typeface="Arial"/>
              <a:buChar char="•"/>
              <a:tabLst>
                <a:tab pos="377190" algn="l"/>
              </a:tabLst>
            </a:pPr>
            <a:r>
              <a:rPr sz="900" b="1" i="1" spc="-5" dirty="0">
                <a:latin typeface="Calibri"/>
                <a:cs typeface="Calibri"/>
              </a:rPr>
              <a:t>U</a:t>
            </a:r>
            <a:r>
              <a:rPr sz="900" b="1" i="1" spc="-10" dirty="0">
                <a:latin typeface="Calibri"/>
                <a:cs typeface="Calibri"/>
              </a:rPr>
              <a:t>l</a:t>
            </a:r>
            <a:r>
              <a:rPr sz="900" b="1" i="1" dirty="0">
                <a:latin typeface="Calibri"/>
                <a:cs typeface="Calibri"/>
              </a:rPr>
              <a:t>ce</a:t>
            </a:r>
            <a:r>
              <a:rPr sz="900" b="1" i="1" spc="-5" dirty="0">
                <a:latin typeface="Calibri"/>
                <a:cs typeface="Calibri"/>
              </a:rPr>
              <a:t>rat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spc="-5" dirty="0">
                <a:latin typeface="Calibri"/>
                <a:cs typeface="Calibri"/>
              </a:rPr>
              <a:t>v</a:t>
            </a:r>
            <a:r>
              <a:rPr sz="900" b="1" i="1" dirty="0">
                <a:latin typeface="Calibri"/>
                <a:cs typeface="Calibri"/>
              </a:rPr>
              <a:t>e </a:t>
            </a:r>
            <a:r>
              <a:rPr sz="900" b="1" i="1" spc="-5" dirty="0">
                <a:latin typeface="Calibri"/>
                <a:cs typeface="Calibri"/>
              </a:rPr>
              <a:t>pr</a:t>
            </a:r>
            <a:r>
              <a:rPr sz="900" b="1" i="1" dirty="0">
                <a:latin typeface="Calibri"/>
                <a:cs typeface="Calibri"/>
              </a:rPr>
              <a:t>o</a:t>
            </a:r>
            <a:r>
              <a:rPr sz="900" b="1" i="1" spc="-5" dirty="0">
                <a:latin typeface="Calibri"/>
                <a:cs typeface="Calibri"/>
              </a:rPr>
              <a:t>ct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spc="-5" dirty="0">
                <a:latin typeface="Calibri"/>
                <a:cs typeface="Calibri"/>
              </a:rPr>
              <a:t>t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dirty="0">
                <a:latin typeface="Calibri"/>
                <a:cs typeface="Calibri"/>
              </a:rPr>
              <a:t>s</a:t>
            </a:r>
            <a:endParaRPr sz="900">
              <a:latin typeface="Calibri"/>
              <a:cs typeface="Calibri"/>
            </a:endParaRPr>
          </a:p>
          <a:p>
            <a:pPr marL="433070" lvl="1" indent="-65405">
              <a:lnSpc>
                <a:spcPct val="100000"/>
              </a:lnSpc>
              <a:buFont typeface="Arial"/>
              <a:buChar char="•"/>
              <a:tabLst>
                <a:tab pos="433705" algn="l"/>
              </a:tabLst>
            </a:pPr>
            <a:r>
              <a:rPr sz="900" b="1" i="1" dirty="0">
                <a:latin typeface="Calibri"/>
                <a:cs typeface="Calibri"/>
              </a:rPr>
              <a:t>U</a:t>
            </a:r>
            <a:r>
              <a:rPr sz="900" b="1" i="1" spc="-10" dirty="0">
                <a:latin typeface="Calibri"/>
                <a:cs typeface="Calibri"/>
              </a:rPr>
              <a:t>l</a:t>
            </a:r>
            <a:r>
              <a:rPr sz="900" b="1" i="1" dirty="0">
                <a:latin typeface="Calibri"/>
                <a:cs typeface="Calibri"/>
              </a:rPr>
              <a:t>ce</a:t>
            </a:r>
            <a:r>
              <a:rPr sz="900" b="1" i="1" spc="-5" dirty="0">
                <a:latin typeface="Calibri"/>
                <a:cs typeface="Calibri"/>
              </a:rPr>
              <a:t>r</a:t>
            </a:r>
            <a:r>
              <a:rPr sz="900" b="1" i="1" dirty="0">
                <a:latin typeface="Calibri"/>
                <a:cs typeface="Calibri"/>
              </a:rPr>
              <a:t>at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spc="-5" dirty="0">
                <a:latin typeface="Calibri"/>
                <a:cs typeface="Calibri"/>
              </a:rPr>
              <a:t>v</a:t>
            </a:r>
            <a:r>
              <a:rPr sz="900" b="1" i="1" dirty="0">
                <a:latin typeface="Calibri"/>
                <a:cs typeface="Calibri"/>
              </a:rPr>
              <a:t>e co</a:t>
            </a:r>
            <a:r>
              <a:rPr sz="900" b="1" i="1" spc="-10" dirty="0">
                <a:latin typeface="Calibri"/>
                <a:cs typeface="Calibri"/>
              </a:rPr>
              <a:t>li</a:t>
            </a:r>
            <a:r>
              <a:rPr sz="900" b="1" i="1" dirty="0">
                <a:latin typeface="Calibri"/>
                <a:cs typeface="Calibri"/>
              </a:rPr>
              <a:t>t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dirty="0">
                <a:latin typeface="Calibri"/>
                <a:cs typeface="Calibri"/>
              </a:rPr>
              <a:t>s</a:t>
            </a:r>
            <a:endParaRPr sz="900">
              <a:latin typeface="Calibri"/>
              <a:cs typeface="Calibri"/>
            </a:endParaRPr>
          </a:p>
          <a:p>
            <a:pPr marL="151130" indent="-65405">
              <a:lnSpc>
                <a:spcPct val="100000"/>
              </a:lnSpc>
              <a:buFont typeface="Arial"/>
              <a:buChar char="•"/>
              <a:tabLst>
                <a:tab pos="151765" algn="l"/>
              </a:tabLst>
            </a:pPr>
            <a:r>
              <a:rPr sz="900" b="1" i="1" dirty="0">
                <a:latin typeface="Calibri"/>
                <a:cs typeface="Calibri"/>
              </a:rPr>
              <a:t>Inf</a:t>
            </a:r>
            <a:r>
              <a:rPr sz="900" b="1" i="1" spc="-10" dirty="0">
                <a:latin typeface="Calibri"/>
                <a:cs typeface="Calibri"/>
              </a:rPr>
              <a:t>l</a:t>
            </a:r>
            <a:r>
              <a:rPr sz="900" b="1" i="1" spc="-5" dirty="0">
                <a:latin typeface="Calibri"/>
                <a:cs typeface="Calibri"/>
              </a:rPr>
              <a:t>a</a:t>
            </a:r>
            <a:r>
              <a:rPr sz="900" b="1" i="1" spc="-10" dirty="0">
                <a:latin typeface="Calibri"/>
                <a:cs typeface="Calibri"/>
              </a:rPr>
              <a:t>mm</a:t>
            </a:r>
            <a:r>
              <a:rPr sz="900" b="1" i="1" spc="-5" dirty="0">
                <a:latin typeface="Calibri"/>
                <a:cs typeface="Calibri"/>
              </a:rPr>
              <a:t>a</a:t>
            </a:r>
            <a:r>
              <a:rPr sz="900" b="1" i="1" dirty="0">
                <a:latin typeface="Calibri"/>
                <a:cs typeface="Calibri"/>
              </a:rPr>
              <a:t>to</a:t>
            </a:r>
            <a:r>
              <a:rPr sz="900" b="1" i="1" spc="-5" dirty="0">
                <a:latin typeface="Calibri"/>
                <a:cs typeface="Calibri"/>
              </a:rPr>
              <a:t>r</a:t>
            </a:r>
            <a:r>
              <a:rPr sz="900" b="1" i="1" dirty="0">
                <a:latin typeface="Calibri"/>
                <a:cs typeface="Calibri"/>
              </a:rPr>
              <a:t>y</a:t>
            </a:r>
            <a:r>
              <a:rPr sz="900" b="1" i="1" spc="-15" dirty="0">
                <a:latin typeface="Calibri"/>
                <a:cs typeface="Calibri"/>
              </a:rPr>
              <a:t> </a:t>
            </a:r>
            <a:r>
              <a:rPr sz="900" b="1" i="1" spc="-5" dirty="0">
                <a:latin typeface="Calibri"/>
                <a:cs typeface="Calibri"/>
              </a:rPr>
              <a:t>b</a:t>
            </a:r>
            <a:r>
              <a:rPr sz="900" b="1" i="1" dirty="0">
                <a:latin typeface="Calibri"/>
                <a:cs typeface="Calibri"/>
              </a:rPr>
              <a:t>o</a:t>
            </a:r>
            <a:r>
              <a:rPr sz="900" b="1" i="1" spc="-5" dirty="0">
                <a:latin typeface="Calibri"/>
                <a:cs typeface="Calibri"/>
              </a:rPr>
              <a:t>w</a:t>
            </a:r>
            <a:r>
              <a:rPr sz="900" b="1" i="1" dirty="0">
                <a:latin typeface="Calibri"/>
                <a:cs typeface="Calibri"/>
              </a:rPr>
              <a:t>e</a:t>
            </a:r>
            <a:r>
              <a:rPr sz="900" b="1" i="1" spc="-5" dirty="0">
                <a:latin typeface="Calibri"/>
                <a:cs typeface="Calibri"/>
              </a:rPr>
              <a:t>l d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dirty="0">
                <a:latin typeface="Calibri"/>
                <a:cs typeface="Calibri"/>
              </a:rPr>
              <a:t>s</a:t>
            </a:r>
            <a:r>
              <a:rPr sz="900" b="1" i="1" spc="-5" dirty="0">
                <a:latin typeface="Calibri"/>
                <a:cs typeface="Calibri"/>
              </a:rPr>
              <a:t>e</a:t>
            </a:r>
            <a:r>
              <a:rPr sz="900" b="1" i="1" spc="5" dirty="0">
                <a:latin typeface="Calibri"/>
                <a:cs typeface="Calibri"/>
              </a:rPr>
              <a:t>a</a:t>
            </a:r>
            <a:r>
              <a:rPr sz="900" b="1" i="1" dirty="0">
                <a:latin typeface="Calibri"/>
                <a:cs typeface="Calibri"/>
              </a:rPr>
              <a:t>se</a:t>
            </a:r>
            <a:endParaRPr sz="900">
              <a:latin typeface="Calibri"/>
              <a:cs typeface="Calibri"/>
            </a:endParaRPr>
          </a:p>
          <a:p>
            <a:pPr marL="228600" lvl="1" indent="-65405">
              <a:lnSpc>
                <a:spcPct val="100000"/>
              </a:lnSpc>
              <a:buFont typeface="Arial"/>
              <a:buChar char="•"/>
              <a:tabLst>
                <a:tab pos="229235" algn="l"/>
              </a:tabLst>
            </a:pPr>
            <a:r>
              <a:rPr sz="900" b="1" i="1" spc="-5" dirty="0">
                <a:latin typeface="Calibri"/>
                <a:cs typeface="Calibri"/>
              </a:rPr>
              <a:t>I</a:t>
            </a:r>
            <a:r>
              <a:rPr sz="900" b="1" i="1" spc="-15" dirty="0">
                <a:latin typeface="Calibri"/>
                <a:cs typeface="Calibri"/>
              </a:rPr>
              <a:t>r</a:t>
            </a:r>
            <a:r>
              <a:rPr sz="900" b="1" i="1" spc="-5" dirty="0">
                <a:latin typeface="Calibri"/>
                <a:cs typeface="Calibri"/>
              </a:rPr>
              <a:t>r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spc="-5" dirty="0">
                <a:latin typeface="Calibri"/>
                <a:cs typeface="Calibri"/>
              </a:rPr>
              <a:t>tab</a:t>
            </a:r>
            <a:r>
              <a:rPr sz="900" b="1" i="1" spc="-10" dirty="0">
                <a:latin typeface="Calibri"/>
                <a:cs typeface="Calibri"/>
              </a:rPr>
              <a:t>l</a:t>
            </a:r>
            <a:r>
              <a:rPr sz="900" b="1" i="1" dirty="0">
                <a:latin typeface="Calibri"/>
                <a:cs typeface="Calibri"/>
              </a:rPr>
              <a:t>e</a:t>
            </a:r>
            <a:r>
              <a:rPr sz="900" b="1" i="1" spc="-10" dirty="0">
                <a:latin typeface="Calibri"/>
                <a:cs typeface="Calibri"/>
              </a:rPr>
              <a:t> </a:t>
            </a:r>
            <a:r>
              <a:rPr sz="900" b="1" i="1" spc="-5" dirty="0">
                <a:latin typeface="Calibri"/>
                <a:cs typeface="Calibri"/>
              </a:rPr>
              <a:t>b</a:t>
            </a:r>
            <a:r>
              <a:rPr sz="900" b="1" i="1" dirty="0">
                <a:latin typeface="Calibri"/>
                <a:cs typeface="Calibri"/>
              </a:rPr>
              <a:t>o</a:t>
            </a:r>
            <a:r>
              <a:rPr sz="900" b="1" i="1" spc="-5" dirty="0">
                <a:latin typeface="Calibri"/>
                <a:cs typeface="Calibri"/>
              </a:rPr>
              <a:t>w</a:t>
            </a:r>
            <a:r>
              <a:rPr sz="900" b="1" i="1" dirty="0">
                <a:latin typeface="Calibri"/>
                <a:cs typeface="Calibri"/>
              </a:rPr>
              <a:t>e</a:t>
            </a:r>
            <a:r>
              <a:rPr sz="900" b="1" i="1" spc="-5" dirty="0">
                <a:latin typeface="Calibri"/>
                <a:cs typeface="Calibri"/>
              </a:rPr>
              <a:t>l </a:t>
            </a:r>
            <a:r>
              <a:rPr sz="900" b="1" i="1" spc="5" dirty="0">
                <a:latin typeface="Calibri"/>
                <a:cs typeface="Calibri"/>
              </a:rPr>
              <a:t>s</a:t>
            </a:r>
            <a:r>
              <a:rPr sz="900" b="1" i="1" spc="-5" dirty="0">
                <a:latin typeface="Calibri"/>
                <a:cs typeface="Calibri"/>
              </a:rPr>
              <a:t>y</a:t>
            </a:r>
            <a:r>
              <a:rPr sz="900" b="1" i="1" dirty="0">
                <a:latin typeface="Calibri"/>
                <a:cs typeface="Calibri"/>
              </a:rPr>
              <a:t>n</a:t>
            </a:r>
            <a:r>
              <a:rPr sz="900" b="1" i="1" spc="-5" dirty="0">
                <a:latin typeface="Calibri"/>
                <a:cs typeface="Calibri"/>
              </a:rPr>
              <a:t>dr</a:t>
            </a:r>
            <a:r>
              <a:rPr sz="900" b="1" i="1" dirty="0">
                <a:latin typeface="Calibri"/>
                <a:cs typeface="Calibri"/>
              </a:rPr>
              <a:t>o</a:t>
            </a:r>
            <a:r>
              <a:rPr sz="900" b="1" i="1" spc="-10" dirty="0">
                <a:latin typeface="Calibri"/>
                <a:cs typeface="Calibri"/>
              </a:rPr>
              <a:t>m</a:t>
            </a:r>
            <a:r>
              <a:rPr sz="900" b="1" i="1" dirty="0">
                <a:latin typeface="Calibri"/>
                <a:cs typeface="Calibri"/>
              </a:rPr>
              <a:t>e</a:t>
            </a:r>
            <a:endParaRPr sz="9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900" spc="-5" dirty="0">
                <a:latin typeface="Arial"/>
                <a:cs typeface="Arial"/>
              </a:rPr>
              <a:t>•</a:t>
            </a:r>
            <a:r>
              <a:rPr sz="900" b="1" i="1" spc="-5" dirty="0">
                <a:latin typeface="Calibri"/>
                <a:cs typeface="Calibri"/>
              </a:rPr>
              <a:t>R</a:t>
            </a:r>
            <a:r>
              <a:rPr sz="900" b="1" i="1" dirty="0">
                <a:latin typeface="Calibri"/>
                <a:cs typeface="Calibri"/>
              </a:rPr>
              <a:t>h</a:t>
            </a:r>
            <a:r>
              <a:rPr sz="900" b="1" i="1" spc="-5" dirty="0">
                <a:latin typeface="Calibri"/>
                <a:cs typeface="Calibri"/>
              </a:rPr>
              <a:t>e</a:t>
            </a:r>
            <a:r>
              <a:rPr sz="900" b="1" i="1" spc="5" dirty="0">
                <a:latin typeface="Calibri"/>
                <a:cs typeface="Calibri"/>
              </a:rPr>
              <a:t>u</a:t>
            </a:r>
            <a:r>
              <a:rPr sz="900" b="1" i="1" spc="-10" dirty="0">
                <a:latin typeface="Calibri"/>
                <a:cs typeface="Calibri"/>
              </a:rPr>
              <a:t>m</a:t>
            </a:r>
            <a:r>
              <a:rPr sz="900" b="1" i="1" spc="-5" dirty="0">
                <a:latin typeface="Calibri"/>
                <a:cs typeface="Calibri"/>
              </a:rPr>
              <a:t>a</a:t>
            </a:r>
            <a:r>
              <a:rPr sz="900" b="1" i="1" dirty="0">
                <a:latin typeface="Calibri"/>
                <a:cs typeface="Calibri"/>
              </a:rPr>
              <a:t>to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spc="-5" dirty="0">
                <a:latin typeface="Calibri"/>
                <a:cs typeface="Calibri"/>
              </a:rPr>
              <a:t>d</a:t>
            </a:r>
            <a:r>
              <a:rPr sz="900" b="1" i="1" spc="-10" dirty="0">
                <a:latin typeface="Calibri"/>
                <a:cs typeface="Calibri"/>
              </a:rPr>
              <a:t> </a:t>
            </a:r>
            <a:r>
              <a:rPr sz="900" b="1" i="1" spc="-5" dirty="0">
                <a:latin typeface="Calibri"/>
                <a:cs typeface="Calibri"/>
              </a:rPr>
              <a:t>ar</a:t>
            </a:r>
            <a:r>
              <a:rPr sz="900" b="1" i="1" dirty="0">
                <a:latin typeface="Calibri"/>
                <a:cs typeface="Calibri"/>
              </a:rPr>
              <a:t>th</a:t>
            </a:r>
            <a:r>
              <a:rPr sz="900" b="1" i="1" spc="-5" dirty="0">
                <a:latin typeface="Calibri"/>
                <a:cs typeface="Calibri"/>
              </a:rPr>
              <a:t>r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spc="-5" dirty="0">
                <a:latin typeface="Calibri"/>
                <a:cs typeface="Calibri"/>
              </a:rPr>
              <a:t>t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dirty="0">
                <a:latin typeface="Calibri"/>
                <a:cs typeface="Calibri"/>
              </a:rPr>
              <a:t>s</a:t>
            </a:r>
            <a:endParaRPr sz="900">
              <a:latin typeface="Calibri"/>
              <a:cs typeface="Calibri"/>
            </a:endParaRPr>
          </a:p>
          <a:p>
            <a:pPr marL="495300" lvl="2" indent="-65405">
              <a:lnSpc>
                <a:spcPct val="100000"/>
              </a:lnSpc>
              <a:buFont typeface="Arial"/>
              <a:buChar char="•"/>
              <a:tabLst>
                <a:tab pos="495934" algn="l"/>
              </a:tabLst>
            </a:pPr>
            <a:r>
              <a:rPr sz="900" b="1" i="1" spc="-5" dirty="0">
                <a:latin typeface="Calibri"/>
                <a:cs typeface="Calibri"/>
              </a:rPr>
              <a:t>O</a:t>
            </a:r>
            <a:r>
              <a:rPr sz="900" b="1" i="1" dirty="0">
                <a:latin typeface="Calibri"/>
                <a:cs typeface="Calibri"/>
              </a:rPr>
              <a:t>ste</a:t>
            </a:r>
            <a:r>
              <a:rPr sz="900" b="1" i="1" spc="5" dirty="0">
                <a:latin typeface="Calibri"/>
                <a:cs typeface="Calibri"/>
              </a:rPr>
              <a:t>o</a:t>
            </a:r>
            <a:r>
              <a:rPr sz="900" b="1" i="1" spc="-5" dirty="0">
                <a:latin typeface="Calibri"/>
                <a:cs typeface="Calibri"/>
              </a:rPr>
              <a:t>ar</a:t>
            </a:r>
            <a:r>
              <a:rPr sz="900" b="1" i="1" dirty="0">
                <a:latin typeface="Calibri"/>
                <a:cs typeface="Calibri"/>
              </a:rPr>
              <a:t>th</a:t>
            </a:r>
            <a:r>
              <a:rPr sz="900" b="1" i="1" spc="-5" dirty="0">
                <a:latin typeface="Calibri"/>
                <a:cs typeface="Calibri"/>
              </a:rPr>
              <a:t>r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spc="-5" dirty="0">
                <a:latin typeface="Calibri"/>
                <a:cs typeface="Calibri"/>
              </a:rPr>
              <a:t>t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dirty="0">
                <a:latin typeface="Calibri"/>
                <a:cs typeface="Calibri"/>
              </a:rPr>
              <a:t>s</a:t>
            </a:r>
            <a:endParaRPr sz="900">
              <a:latin typeface="Calibri"/>
              <a:cs typeface="Calibri"/>
            </a:endParaRPr>
          </a:p>
          <a:p>
            <a:pPr marL="276225" lvl="1" indent="-65405">
              <a:lnSpc>
                <a:spcPct val="100000"/>
              </a:lnSpc>
              <a:buFont typeface="Arial"/>
              <a:buChar char="•"/>
              <a:tabLst>
                <a:tab pos="276860" algn="l"/>
              </a:tabLst>
            </a:pPr>
            <a:r>
              <a:rPr sz="900" b="1" i="1" dirty="0">
                <a:latin typeface="Calibri"/>
                <a:cs typeface="Calibri"/>
              </a:rPr>
              <a:t>C</a:t>
            </a:r>
            <a:r>
              <a:rPr sz="900" b="1" i="1" spc="5" dirty="0">
                <a:latin typeface="Calibri"/>
                <a:cs typeface="Calibri"/>
              </a:rPr>
              <a:t>h</a:t>
            </a:r>
            <a:r>
              <a:rPr sz="900" b="1" i="1" spc="-5" dirty="0">
                <a:latin typeface="Calibri"/>
                <a:cs typeface="Calibri"/>
              </a:rPr>
              <a:t>r</a:t>
            </a:r>
            <a:r>
              <a:rPr sz="900" b="1" i="1" dirty="0">
                <a:latin typeface="Calibri"/>
                <a:cs typeface="Calibri"/>
              </a:rPr>
              <a:t>on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spc="-5" dirty="0">
                <a:latin typeface="Calibri"/>
                <a:cs typeface="Calibri"/>
              </a:rPr>
              <a:t>c</a:t>
            </a:r>
            <a:r>
              <a:rPr sz="900" b="1" i="1" spc="-10" dirty="0">
                <a:latin typeface="Calibri"/>
                <a:cs typeface="Calibri"/>
              </a:rPr>
              <a:t> </a:t>
            </a:r>
            <a:r>
              <a:rPr sz="900" b="1" i="1" spc="-5" dirty="0">
                <a:latin typeface="Calibri"/>
                <a:cs typeface="Calibri"/>
              </a:rPr>
              <a:t>a</a:t>
            </a:r>
            <a:r>
              <a:rPr sz="900" b="1" i="1" dirty="0">
                <a:latin typeface="Calibri"/>
                <a:cs typeface="Calibri"/>
              </a:rPr>
              <a:t>nte</a:t>
            </a:r>
            <a:r>
              <a:rPr sz="900" b="1" i="1" spc="-5" dirty="0">
                <a:latin typeface="Calibri"/>
                <a:cs typeface="Calibri"/>
              </a:rPr>
              <a:t>r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dirty="0">
                <a:latin typeface="Calibri"/>
                <a:cs typeface="Calibri"/>
              </a:rPr>
              <a:t>or</a:t>
            </a:r>
            <a:r>
              <a:rPr sz="900" b="1" i="1" spc="-30" dirty="0">
                <a:latin typeface="Calibri"/>
                <a:cs typeface="Calibri"/>
              </a:rPr>
              <a:t> </a:t>
            </a:r>
            <a:r>
              <a:rPr sz="900" b="1" i="1" dirty="0">
                <a:latin typeface="Calibri"/>
                <a:cs typeface="Calibri"/>
              </a:rPr>
              <a:t>u</a:t>
            </a:r>
            <a:r>
              <a:rPr sz="900" b="1" i="1" spc="-5" dirty="0">
                <a:latin typeface="Calibri"/>
                <a:cs typeface="Calibri"/>
              </a:rPr>
              <a:t>veit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dirty="0">
                <a:latin typeface="Calibri"/>
                <a:cs typeface="Calibri"/>
              </a:rPr>
              <a:t>s</a:t>
            </a:r>
            <a:endParaRPr sz="900">
              <a:latin typeface="Calibri"/>
              <a:cs typeface="Calibri"/>
            </a:endParaRPr>
          </a:p>
          <a:p>
            <a:pPr marL="220979" indent="-65405">
              <a:lnSpc>
                <a:spcPct val="100000"/>
              </a:lnSpc>
              <a:buFont typeface="Arial"/>
              <a:buChar char="•"/>
              <a:tabLst>
                <a:tab pos="221615" algn="l"/>
              </a:tabLst>
            </a:pPr>
            <a:r>
              <a:rPr sz="900" b="1" i="1" spc="-5" dirty="0">
                <a:latin typeface="Calibri"/>
                <a:cs typeface="Calibri"/>
              </a:rPr>
              <a:t>Re</a:t>
            </a:r>
            <a:r>
              <a:rPr sz="900" b="1" i="1" dirty="0">
                <a:latin typeface="Calibri"/>
                <a:cs typeface="Calibri"/>
              </a:rPr>
              <a:t>cu</a:t>
            </a:r>
            <a:r>
              <a:rPr sz="900" b="1" i="1" spc="-5" dirty="0">
                <a:latin typeface="Calibri"/>
                <a:cs typeface="Calibri"/>
              </a:rPr>
              <a:t>rre</a:t>
            </a:r>
            <a:r>
              <a:rPr sz="900" b="1" i="1" spc="5" dirty="0">
                <a:latin typeface="Calibri"/>
                <a:cs typeface="Calibri"/>
              </a:rPr>
              <a:t>n</a:t>
            </a:r>
            <a:r>
              <a:rPr sz="900" b="1" i="1" spc="-5" dirty="0">
                <a:latin typeface="Calibri"/>
                <a:cs typeface="Calibri"/>
              </a:rPr>
              <a:t>t</a:t>
            </a:r>
            <a:r>
              <a:rPr sz="900" b="1" i="1" spc="-25" dirty="0">
                <a:latin typeface="Calibri"/>
                <a:cs typeface="Calibri"/>
              </a:rPr>
              <a:t> </a:t>
            </a:r>
            <a:r>
              <a:rPr sz="900" b="1" i="1" spc="-5" dirty="0">
                <a:latin typeface="Calibri"/>
                <a:cs typeface="Calibri"/>
              </a:rPr>
              <a:t>a</a:t>
            </a:r>
            <a:r>
              <a:rPr sz="900" b="1" i="1" dirty="0">
                <a:latin typeface="Calibri"/>
                <a:cs typeface="Calibri"/>
              </a:rPr>
              <a:t>nte</a:t>
            </a:r>
            <a:r>
              <a:rPr sz="900" b="1" i="1" spc="-5" dirty="0">
                <a:latin typeface="Calibri"/>
                <a:cs typeface="Calibri"/>
              </a:rPr>
              <a:t>r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dirty="0">
                <a:latin typeface="Calibri"/>
                <a:cs typeface="Calibri"/>
              </a:rPr>
              <a:t>or</a:t>
            </a:r>
            <a:r>
              <a:rPr sz="900" b="1" i="1" spc="-20" dirty="0">
                <a:latin typeface="Calibri"/>
                <a:cs typeface="Calibri"/>
              </a:rPr>
              <a:t> </a:t>
            </a:r>
            <a:r>
              <a:rPr sz="900" b="1" i="1" dirty="0">
                <a:latin typeface="Calibri"/>
                <a:cs typeface="Calibri"/>
              </a:rPr>
              <a:t>u</a:t>
            </a:r>
            <a:r>
              <a:rPr sz="900" b="1" i="1" spc="-5" dirty="0">
                <a:latin typeface="Calibri"/>
                <a:cs typeface="Calibri"/>
              </a:rPr>
              <a:t>veit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dirty="0">
                <a:latin typeface="Calibri"/>
                <a:cs typeface="Calibri"/>
              </a:rPr>
              <a:t>s</a:t>
            </a:r>
            <a:endParaRPr sz="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900" spc="-5" dirty="0">
                <a:latin typeface="Arial"/>
                <a:cs typeface="Arial"/>
              </a:rPr>
              <a:t>•</a:t>
            </a:r>
            <a:r>
              <a:rPr sz="900" b="1" i="1" spc="-5" dirty="0">
                <a:latin typeface="Calibri"/>
                <a:cs typeface="Calibri"/>
              </a:rPr>
              <a:t>P</a:t>
            </a:r>
            <a:r>
              <a:rPr sz="900" b="1" i="1" spc="5" dirty="0">
                <a:latin typeface="Calibri"/>
                <a:cs typeface="Calibri"/>
              </a:rPr>
              <a:t>o</a:t>
            </a:r>
            <a:r>
              <a:rPr sz="900" b="1" i="1" dirty="0">
                <a:latin typeface="Calibri"/>
                <a:cs typeface="Calibri"/>
              </a:rPr>
              <a:t>s</a:t>
            </a:r>
            <a:r>
              <a:rPr sz="900" b="1" i="1" spc="-5" dirty="0">
                <a:latin typeface="Calibri"/>
                <a:cs typeface="Calibri"/>
              </a:rPr>
              <a:t>t</a:t>
            </a:r>
            <a:r>
              <a:rPr sz="900" b="1" i="1" spc="-25" dirty="0">
                <a:latin typeface="Calibri"/>
                <a:cs typeface="Calibri"/>
              </a:rPr>
              <a:t> </a:t>
            </a:r>
            <a:r>
              <a:rPr sz="900" b="1" i="1" dirty="0">
                <a:latin typeface="Calibri"/>
                <a:cs typeface="Calibri"/>
              </a:rPr>
              <a:t>o</a:t>
            </a:r>
            <a:r>
              <a:rPr sz="900" b="1" i="1" spc="-5" dirty="0">
                <a:latin typeface="Calibri"/>
                <a:cs typeface="Calibri"/>
              </a:rPr>
              <a:t>p</a:t>
            </a:r>
            <a:r>
              <a:rPr sz="900" b="1" i="1" spc="-10" dirty="0">
                <a:latin typeface="Calibri"/>
                <a:cs typeface="Calibri"/>
              </a:rPr>
              <a:t>erati</a:t>
            </a:r>
            <a:r>
              <a:rPr sz="900" b="1" i="1" spc="-5" dirty="0">
                <a:latin typeface="Calibri"/>
                <a:cs typeface="Calibri"/>
              </a:rPr>
              <a:t>v</a:t>
            </a:r>
            <a:r>
              <a:rPr sz="900" b="1" i="1" dirty="0">
                <a:latin typeface="Calibri"/>
                <a:cs typeface="Calibri"/>
              </a:rPr>
              <a:t>e</a:t>
            </a:r>
            <a:r>
              <a:rPr sz="900" b="1" i="1" spc="-15" dirty="0">
                <a:latin typeface="Calibri"/>
                <a:cs typeface="Calibri"/>
              </a:rPr>
              <a:t> </a:t>
            </a:r>
            <a:r>
              <a:rPr sz="900" b="1" i="1" dirty="0">
                <a:latin typeface="Calibri"/>
                <a:cs typeface="Calibri"/>
              </a:rPr>
              <a:t>Inf</a:t>
            </a:r>
            <a:r>
              <a:rPr sz="900" b="1" i="1" spc="-10" dirty="0">
                <a:latin typeface="Calibri"/>
                <a:cs typeface="Calibri"/>
              </a:rPr>
              <a:t>l</a:t>
            </a:r>
            <a:r>
              <a:rPr sz="900" b="1" i="1" spc="-5" dirty="0">
                <a:latin typeface="Calibri"/>
                <a:cs typeface="Calibri"/>
              </a:rPr>
              <a:t>a</a:t>
            </a:r>
            <a:r>
              <a:rPr sz="900" b="1" i="1" spc="-10" dirty="0">
                <a:latin typeface="Calibri"/>
                <a:cs typeface="Calibri"/>
              </a:rPr>
              <a:t>mm</a:t>
            </a:r>
            <a:r>
              <a:rPr sz="900" b="1" i="1" spc="-5" dirty="0">
                <a:latin typeface="Calibri"/>
                <a:cs typeface="Calibri"/>
              </a:rPr>
              <a:t>at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dirty="0">
                <a:latin typeface="Calibri"/>
                <a:cs typeface="Calibri"/>
              </a:rPr>
              <a:t>on</a:t>
            </a:r>
            <a:endParaRPr sz="900">
              <a:latin typeface="Calibri"/>
              <a:cs typeface="Calibri"/>
            </a:endParaRPr>
          </a:p>
          <a:p>
            <a:pPr marL="530860" lvl="1" indent="-66040">
              <a:lnSpc>
                <a:spcPct val="100000"/>
              </a:lnSpc>
              <a:buFont typeface="Arial"/>
              <a:buChar char="•"/>
              <a:tabLst>
                <a:tab pos="530860" algn="l"/>
              </a:tabLst>
            </a:pPr>
            <a:r>
              <a:rPr sz="900" b="1" i="1" spc="-5" dirty="0">
                <a:latin typeface="Calibri"/>
                <a:cs typeface="Calibri"/>
              </a:rPr>
              <a:t>G</a:t>
            </a:r>
            <a:r>
              <a:rPr sz="900" b="1" i="1" spc="5" dirty="0">
                <a:latin typeface="Calibri"/>
                <a:cs typeface="Calibri"/>
              </a:rPr>
              <a:t>a</a:t>
            </a:r>
            <a:r>
              <a:rPr sz="900" b="1" i="1" dirty="0">
                <a:latin typeface="Calibri"/>
                <a:cs typeface="Calibri"/>
              </a:rPr>
              <a:t>s</a:t>
            </a:r>
            <a:r>
              <a:rPr sz="900" b="1" i="1" spc="-5" dirty="0">
                <a:latin typeface="Calibri"/>
                <a:cs typeface="Calibri"/>
              </a:rPr>
              <a:t>t</a:t>
            </a:r>
            <a:r>
              <a:rPr sz="900" b="1" i="1" spc="-15" dirty="0">
                <a:latin typeface="Calibri"/>
                <a:cs typeface="Calibri"/>
              </a:rPr>
              <a:t>r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spc="-5" dirty="0">
                <a:latin typeface="Calibri"/>
                <a:cs typeface="Calibri"/>
              </a:rPr>
              <a:t>c</a:t>
            </a:r>
            <a:r>
              <a:rPr sz="900" b="1" i="1" spc="-10" dirty="0">
                <a:latin typeface="Calibri"/>
                <a:cs typeface="Calibri"/>
              </a:rPr>
              <a:t> </a:t>
            </a:r>
            <a:r>
              <a:rPr sz="900" b="1" i="1" dirty="0">
                <a:latin typeface="Calibri"/>
                <a:cs typeface="Calibri"/>
              </a:rPr>
              <a:t>u</a:t>
            </a:r>
            <a:r>
              <a:rPr sz="900" b="1" i="1" spc="-10" dirty="0">
                <a:latin typeface="Calibri"/>
                <a:cs typeface="Calibri"/>
              </a:rPr>
              <a:t>l</a:t>
            </a:r>
            <a:r>
              <a:rPr sz="900" b="1" i="1" dirty="0">
                <a:latin typeface="Calibri"/>
                <a:cs typeface="Calibri"/>
              </a:rPr>
              <a:t>cer</a:t>
            </a:r>
            <a:endParaRPr sz="900">
              <a:latin typeface="Calibri"/>
              <a:cs typeface="Calibri"/>
            </a:endParaRPr>
          </a:p>
          <a:p>
            <a:pPr marL="551815" lvl="1" indent="-65405">
              <a:lnSpc>
                <a:spcPct val="100000"/>
              </a:lnSpc>
              <a:buFont typeface="Arial"/>
              <a:buChar char="•"/>
              <a:tabLst>
                <a:tab pos="552450" algn="l"/>
              </a:tabLst>
            </a:pPr>
            <a:r>
              <a:rPr sz="900" b="1" i="1" spc="-5" dirty="0">
                <a:latin typeface="Calibri"/>
                <a:cs typeface="Calibri"/>
              </a:rPr>
              <a:t>P</a:t>
            </a:r>
            <a:r>
              <a:rPr sz="900" b="1" i="1" dirty="0">
                <a:latin typeface="Calibri"/>
                <a:cs typeface="Calibri"/>
              </a:rPr>
              <a:t>e</a:t>
            </a:r>
            <a:r>
              <a:rPr sz="900" b="1" i="1" spc="-5" dirty="0">
                <a:latin typeface="Calibri"/>
                <a:cs typeface="Calibri"/>
              </a:rPr>
              <a:t>pt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spc="-5" dirty="0">
                <a:latin typeface="Calibri"/>
                <a:cs typeface="Calibri"/>
              </a:rPr>
              <a:t>c</a:t>
            </a:r>
            <a:r>
              <a:rPr sz="900" b="1" i="1" spc="-10" dirty="0">
                <a:latin typeface="Calibri"/>
                <a:cs typeface="Calibri"/>
              </a:rPr>
              <a:t> </a:t>
            </a:r>
            <a:r>
              <a:rPr sz="900" b="1" i="1" dirty="0">
                <a:latin typeface="Calibri"/>
                <a:cs typeface="Calibri"/>
              </a:rPr>
              <a:t>u</a:t>
            </a:r>
            <a:r>
              <a:rPr sz="900" b="1" i="1" spc="-10" dirty="0">
                <a:latin typeface="Calibri"/>
                <a:cs typeface="Calibri"/>
              </a:rPr>
              <a:t>l</a:t>
            </a:r>
            <a:r>
              <a:rPr sz="900" b="1" i="1" dirty="0">
                <a:latin typeface="Calibri"/>
                <a:cs typeface="Calibri"/>
              </a:rPr>
              <a:t>cer</a:t>
            </a:r>
            <a:endParaRPr sz="900">
              <a:latin typeface="Calibri"/>
              <a:cs typeface="Calibri"/>
            </a:endParaRPr>
          </a:p>
          <a:p>
            <a:pPr marL="405765" indent="-65405">
              <a:lnSpc>
                <a:spcPct val="100000"/>
              </a:lnSpc>
              <a:buFont typeface="Arial"/>
              <a:buChar char="•"/>
              <a:tabLst>
                <a:tab pos="406400" algn="l"/>
              </a:tabLst>
            </a:pPr>
            <a:r>
              <a:rPr sz="900" b="1" i="1" spc="-10" dirty="0">
                <a:latin typeface="Calibri"/>
                <a:cs typeface="Calibri"/>
              </a:rPr>
              <a:t>H</a:t>
            </a:r>
            <a:r>
              <a:rPr sz="900" b="1" i="1" dirty="0">
                <a:latin typeface="Calibri"/>
                <a:cs typeface="Calibri"/>
              </a:rPr>
              <a:t>.</a:t>
            </a:r>
            <a:r>
              <a:rPr sz="900" b="1" i="1" spc="-15" dirty="0">
                <a:latin typeface="Calibri"/>
                <a:cs typeface="Calibri"/>
              </a:rPr>
              <a:t> </a:t>
            </a:r>
            <a:r>
              <a:rPr sz="900" b="1" i="1" spc="-5" dirty="0">
                <a:latin typeface="Calibri"/>
                <a:cs typeface="Calibri"/>
              </a:rPr>
              <a:t>py</a:t>
            </a:r>
            <a:r>
              <a:rPr sz="900" b="1" i="1" spc="-10" dirty="0">
                <a:latin typeface="Calibri"/>
                <a:cs typeface="Calibri"/>
              </a:rPr>
              <a:t>l</a:t>
            </a:r>
            <a:r>
              <a:rPr sz="900" b="1" i="1" dirty="0">
                <a:latin typeface="Calibri"/>
                <a:cs typeface="Calibri"/>
              </a:rPr>
              <a:t>o</a:t>
            </a:r>
            <a:r>
              <a:rPr sz="900" b="1" i="1" spc="-5" dirty="0">
                <a:latin typeface="Calibri"/>
                <a:cs typeface="Calibri"/>
              </a:rPr>
              <a:t>ri</a:t>
            </a:r>
            <a:r>
              <a:rPr sz="900" b="1" i="1" spc="5" dirty="0">
                <a:latin typeface="Calibri"/>
                <a:cs typeface="Calibri"/>
              </a:rPr>
              <a:t> 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dirty="0">
                <a:latin typeface="Calibri"/>
                <a:cs typeface="Calibri"/>
              </a:rPr>
              <a:t>nf</a:t>
            </a:r>
            <a:r>
              <a:rPr sz="900" b="1" i="1" spc="-5" dirty="0">
                <a:latin typeface="Calibri"/>
                <a:cs typeface="Calibri"/>
              </a:rPr>
              <a:t>e</a:t>
            </a:r>
            <a:r>
              <a:rPr sz="900" b="1" i="1" dirty="0">
                <a:latin typeface="Calibri"/>
                <a:cs typeface="Calibri"/>
              </a:rPr>
              <a:t>c</a:t>
            </a:r>
            <a:r>
              <a:rPr sz="900" b="1" i="1" spc="-5" dirty="0">
                <a:latin typeface="Calibri"/>
                <a:cs typeface="Calibri"/>
              </a:rPr>
              <a:t>t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dirty="0">
                <a:latin typeface="Calibri"/>
                <a:cs typeface="Calibri"/>
              </a:rPr>
              <a:t>on</a:t>
            </a:r>
            <a:endParaRPr sz="900">
              <a:latin typeface="Calibri"/>
              <a:cs typeface="Calibri"/>
            </a:endParaRPr>
          </a:p>
          <a:p>
            <a:pPr marL="78105" indent="-65405" algn="ctr">
              <a:lnSpc>
                <a:spcPct val="100000"/>
              </a:lnSpc>
              <a:buFont typeface="Arial"/>
              <a:buChar char="•"/>
              <a:tabLst>
                <a:tab pos="78740" algn="l"/>
              </a:tabLst>
            </a:pPr>
            <a:r>
              <a:rPr sz="900" b="1" i="1" dirty="0">
                <a:latin typeface="Calibri"/>
                <a:cs typeface="Calibri"/>
              </a:rPr>
              <a:t>Id</a:t>
            </a:r>
            <a:r>
              <a:rPr sz="900" b="1" i="1" spc="-5" dirty="0">
                <a:latin typeface="Calibri"/>
                <a:cs typeface="Calibri"/>
              </a:rPr>
              <a:t>i</a:t>
            </a:r>
            <a:r>
              <a:rPr sz="900" b="1" i="1" dirty="0">
                <a:latin typeface="Calibri"/>
                <a:cs typeface="Calibri"/>
              </a:rPr>
              <a:t>opath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dirty="0">
                <a:latin typeface="Calibri"/>
                <a:cs typeface="Calibri"/>
              </a:rPr>
              <a:t>c</a:t>
            </a:r>
            <a:r>
              <a:rPr sz="900" b="1" i="1" spc="-15" dirty="0">
                <a:latin typeface="Calibri"/>
                <a:cs typeface="Calibri"/>
              </a:rPr>
              <a:t> </a:t>
            </a:r>
            <a:r>
              <a:rPr sz="900" b="1" i="1" dirty="0">
                <a:latin typeface="Calibri"/>
                <a:cs typeface="Calibri"/>
              </a:rPr>
              <a:t>o</a:t>
            </a:r>
            <a:r>
              <a:rPr sz="900" b="1" i="1" spc="-10" dirty="0">
                <a:latin typeface="Calibri"/>
                <a:cs typeface="Calibri"/>
              </a:rPr>
              <a:t>r</a:t>
            </a:r>
            <a:r>
              <a:rPr sz="900" b="1" i="1" dirty="0">
                <a:latin typeface="Calibri"/>
                <a:cs typeface="Calibri"/>
              </a:rPr>
              <a:t>b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dirty="0">
                <a:latin typeface="Calibri"/>
                <a:cs typeface="Calibri"/>
              </a:rPr>
              <a:t>tal</a:t>
            </a:r>
            <a:r>
              <a:rPr sz="900" b="1" i="1" spc="-5" dirty="0">
                <a:latin typeface="Calibri"/>
                <a:cs typeface="Calibri"/>
              </a:rPr>
              <a:t> 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dirty="0">
                <a:latin typeface="Calibri"/>
                <a:cs typeface="Calibri"/>
              </a:rPr>
              <a:t>nf</a:t>
            </a:r>
            <a:r>
              <a:rPr sz="900" b="1" i="1" spc="-10" dirty="0">
                <a:latin typeface="Calibri"/>
                <a:cs typeface="Calibri"/>
              </a:rPr>
              <a:t>l</a:t>
            </a:r>
            <a:r>
              <a:rPr sz="900" b="1" i="1" dirty="0">
                <a:latin typeface="Calibri"/>
                <a:cs typeface="Calibri"/>
              </a:rPr>
              <a:t>a</a:t>
            </a:r>
            <a:r>
              <a:rPr sz="900" b="1" i="1" spc="-10" dirty="0">
                <a:latin typeface="Calibri"/>
                <a:cs typeface="Calibri"/>
              </a:rPr>
              <a:t>mm</a:t>
            </a:r>
            <a:r>
              <a:rPr sz="900" b="1" i="1" dirty="0">
                <a:latin typeface="Calibri"/>
                <a:cs typeface="Calibri"/>
              </a:rPr>
              <a:t>ato</a:t>
            </a:r>
            <a:r>
              <a:rPr sz="900" b="1" i="1" spc="-10" dirty="0">
                <a:latin typeface="Calibri"/>
                <a:cs typeface="Calibri"/>
              </a:rPr>
              <a:t>r</a:t>
            </a:r>
            <a:r>
              <a:rPr sz="900" b="1" i="1" dirty="0">
                <a:latin typeface="Calibri"/>
                <a:cs typeface="Calibri"/>
              </a:rPr>
              <a:t>y</a:t>
            </a:r>
            <a:endParaRPr sz="900">
              <a:latin typeface="Calibri"/>
              <a:cs typeface="Calibri"/>
            </a:endParaRPr>
          </a:p>
          <a:p>
            <a:pPr marL="474345">
              <a:lnSpc>
                <a:spcPct val="100000"/>
              </a:lnSpc>
            </a:pPr>
            <a:r>
              <a:rPr sz="900" b="1" i="1" spc="-5" dirty="0">
                <a:latin typeface="Calibri"/>
                <a:cs typeface="Calibri"/>
              </a:rPr>
              <a:t>P</a:t>
            </a:r>
            <a:r>
              <a:rPr sz="900" b="1" i="1" spc="5" dirty="0">
                <a:latin typeface="Calibri"/>
                <a:cs typeface="Calibri"/>
              </a:rPr>
              <a:t>s</a:t>
            </a:r>
            <a:r>
              <a:rPr sz="900" b="1" i="1" spc="-5" dirty="0">
                <a:latin typeface="Calibri"/>
                <a:cs typeface="Calibri"/>
              </a:rPr>
              <a:t>e</a:t>
            </a:r>
            <a:r>
              <a:rPr sz="900" b="1" i="1" spc="5" dirty="0">
                <a:latin typeface="Calibri"/>
                <a:cs typeface="Calibri"/>
              </a:rPr>
              <a:t>u</a:t>
            </a:r>
            <a:r>
              <a:rPr sz="900" b="1" i="1" spc="-5" dirty="0">
                <a:latin typeface="Calibri"/>
                <a:cs typeface="Calibri"/>
              </a:rPr>
              <a:t>d</a:t>
            </a:r>
            <a:r>
              <a:rPr sz="900" b="1" i="1" dirty="0">
                <a:latin typeface="Calibri"/>
                <a:cs typeface="Calibri"/>
              </a:rPr>
              <a:t>otu</a:t>
            </a:r>
            <a:r>
              <a:rPr sz="900" b="1" i="1" spc="-10" dirty="0">
                <a:latin typeface="Calibri"/>
                <a:cs typeface="Calibri"/>
              </a:rPr>
              <a:t>m</a:t>
            </a:r>
            <a:r>
              <a:rPr sz="900" b="1" i="1" dirty="0">
                <a:latin typeface="Calibri"/>
                <a:cs typeface="Calibri"/>
              </a:rPr>
              <a:t>or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57926" y="1950973"/>
            <a:ext cx="2041525" cy="281622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74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sz="1000" b="1" i="1" spc="-5" dirty="0">
                <a:solidFill>
                  <a:srgbClr val="FF0000"/>
                </a:solidFill>
                <a:latin typeface="Calibri"/>
                <a:cs typeface="Calibri"/>
              </a:rPr>
              <a:t>Sk</a:t>
            </a:r>
            <a:r>
              <a:rPr sz="1000" b="1" i="1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000" b="1" i="1" spc="-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000" b="1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i="1" spc="-5" dirty="0">
                <a:solidFill>
                  <a:srgbClr val="FF0000"/>
                </a:solidFill>
                <a:latin typeface="Calibri"/>
                <a:cs typeface="Calibri"/>
              </a:rPr>
              <a:t>disea</a:t>
            </a:r>
            <a:r>
              <a:rPr sz="1000" b="1" i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000" b="1" i="1" spc="-10" dirty="0">
                <a:solidFill>
                  <a:srgbClr val="FF0000"/>
                </a:solidFill>
                <a:latin typeface="Calibri"/>
                <a:cs typeface="Calibri"/>
              </a:rPr>
              <a:t>es</a:t>
            </a:r>
            <a:endParaRPr sz="1000">
              <a:latin typeface="Calibri"/>
              <a:cs typeface="Calibri"/>
            </a:endParaRPr>
          </a:p>
          <a:p>
            <a:pPr marL="885190" indent="-654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885825" algn="l"/>
              </a:tabLst>
            </a:pPr>
            <a:r>
              <a:rPr sz="900" b="1" i="1" spc="-10" dirty="0">
                <a:latin typeface="Calibri"/>
                <a:cs typeface="Calibri"/>
              </a:rPr>
              <a:t>Vi</a:t>
            </a:r>
            <a:r>
              <a:rPr sz="900" b="1" i="1" dirty="0">
                <a:latin typeface="Calibri"/>
                <a:cs typeface="Calibri"/>
              </a:rPr>
              <a:t>t</a:t>
            </a:r>
            <a:r>
              <a:rPr sz="900" b="1" i="1" spc="-10" dirty="0">
                <a:latin typeface="Calibri"/>
                <a:cs typeface="Calibri"/>
              </a:rPr>
              <a:t>ili</a:t>
            </a:r>
            <a:r>
              <a:rPr sz="900" b="1" i="1" dirty="0">
                <a:latin typeface="Calibri"/>
                <a:cs typeface="Calibri"/>
              </a:rPr>
              <a:t>go</a:t>
            </a:r>
            <a:endParaRPr sz="900">
              <a:latin typeface="Calibri"/>
              <a:cs typeface="Calibri"/>
            </a:endParaRPr>
          </a:p>
          <a:p>
            <a:pPr marL="847090" indent="-65405" algn="ctr">
              <a:lnSpc>
                <a:spcPts val="1080"/>
              </a:lnSpc>
              <a:buFont typeface="Arial"/>
              <a:buChar char="•"/>
              <a:tabLst>
                <a:tab pos="847725" algn="l"/>
              </a:tabLst>
            </a:pPr>
            <a:r>
              <a:rPr sz="900" b="1" i="1" spc="-5" dirty="0">
                <a:latin typeface="Calibri"/>
                <a:cs typeface="Calibri"/>
              </a:rPr>
              <a:t>P</a:t>
            </a:r>
            <a:r>
              <a:rPr sz="900" b="1" i="1" spc="5" dirty="0">
                <a:latin typeface="Calibri"/>
                <a:cs typeface="Calibri"/>
              </a:rPr>
              <a:t>s</a:t>
            </a:r>
            <a:r>
              <a:rPr sz="900" b="1" i="1" dirty="0">
                <a:latin typeface="Calibri"/>
                <a:cs typeface="Calibri"/>
              </a:rPr>
              <a:t>o</a:t>
            </a:r>
            <a:r>
              <a:rPr sz="900" b="1" i="1" spc="-5" dirty="0">
                <a:latin typeface="Calibri"/>
                <a:cs typeface="Calibri"/>
              </a:rPr>
              <a:t>r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spc="-5" dirty="0">
                <a:latin typeface="Calibri"/>
                <a:cs typeface="Calibri"/>
              </a:rPr>
              <a:t>a</a:t>
            </a:r>
            <a:r>
              <a:rPr sz="900" b="1" i="1" dirty="0">
                <a:latin typeface="Calibri"/>
                <a:cs typeface="Calibri"/>
              </a:rPr>
              <a:t>s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dirty="0">
                <a:latin typeface="Calibri"/>
                <a:cs typeface="Calibri"/>
              </a:rPr>
              <a:t>s</a:t>
            </a:r>
            <a:endParaRPr sz="900">
              <a:latin typeface="Calibri"/>
              <a:cs typeface="Calibri"/>
            </a:endParaRPr>
          </a:p>
          <a:p>
            <a:pPr algn="ctr">
              <a:lnSpc>
                <a:spcPts val="1200"/>
              </a:lnSpc>
            </a:pPr>
            <a:r>
              <a:rPr sz="1000" b="1" i="1" spc="-1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000" b="1" i="1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000" b="1" i="1" spc="-5" dirty="0">
                <a:solidFill>
                  <a:srgbClr val="FF0000"/>
                </a:solidFill>
                <a:latin typeface="Calibri"/>
                <a:cs typeface="Calibri"/>
              </a:rPr>
              <a:t>urodegen</a:t>
            </a:r>
            <a:r>
              <a:rPr sz="1000" b="1" i="1" spc="-10" dirty="0">
                <a:solidFill>
                  <a:srgbClr val="FF0000"/>
                </a:solidFill>
                <a:latin typeface="Calibri"/>
                <a:cs typeface="Calibri"/>
              </a:rPr>
              <a:t>era</a:t>
            </a:r>
            <a:r>
              <a:rPr sz="1000" b="1" i="1" spc="-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000" b="1" i="1" spc="-10" dirty="0">
                <a:solidFill>
                  <a:srgbClr val="FF0000"/>
                </a:solidFill>
                <a:latin typeface="Calibri"/>
                <a:cs typeface="Calibri"/>
              </a:rPr>
              <a:t>iv</a:t>
            </a:r>
            <a:r>
              <a:rPr sz="1000" b="1" i="1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000" b="1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i="1" spc="-5" dirty="0">
                <a:solidFill>
                  <a:srgbClr val="FF0000"/>
                </a:solidFill>
                <a:latin typeface="Calibri"/>
                <a:cs typeface="Calibri"/>
              </a:rPr>
              <a:t>disea</a:t>
            </a:r>
            <a:r>
              <a:rPr sz="1000" b="1" i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000" b="1" i="1" spc="-10" dirty="0">
                <a:solidFill>
                  <a:srgbClr val="FF0000"/>
                </a:solidFill>
                <a:latin typeface="Calibri"/>
                <a:cs typeface="Calibri"/>
              </a:rPr>
              <a:t>es</a:t>
            </a:r>
            <a:endParaRPr sz="1000">
              <a:latin typeface="Calibri"/>
              <a:cs typeface="Calibri"/>
            </a:endParaRPr>
          </a:p>
          <a:p>
            <a:pPr marL="614045" indent="-65405">
              <a:lnSpc>
                <a:spcPct val="100000"/>
              </a:lnSpc>
              <a:buFont typeface="Arial"/>
              <a:buChar char="•"/>
              <a:tabLst>
                <a:tab pos="614680" algn="l"/>
              </a:tabLst>
            </a:pPr>
            <a:r>
              <a:rPr sz="900" b="1" i="1" spc="-5" dirty="0">
                <a:latin typeface="Calibri"/>
                <a:cs typeface="Calibri"/>
              </a:rPr>
              <a:t>Dej</a:t>
            </a:r>
            <a:r>
              <a:rPr sz="900" b="1" i="1" dirty="0">
                <a:latin typeface="Calibri"/>
                <a:cs typeface="Calibri"/>
              </a:rPr>
              <a:t>e</a:t>
            </a:r>
            <a:r>
              <a:rPr sz="900" b="1" i="1" spc="-5" dirty="0">
                <a:latin typeface="Calibri"/>
                <a:cs typeface="Calibri"/>
              </a:rPr>
              <a:t>r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dirty="0">
                <a:latin typeface="Calibri"/>
                <a:cs typeface="Calibri"/>
              </a:rPr>
              <a:t>ne-</a:t>
            </a:r>
            <a:r>
              <a:rPr sz="900" b="1" i="1" spc="-5" dirty="0">
                <a:latin typeface="Calibri"/>
                <a:cs typeface="Calibri"/>
              </a:rPr>
              <a:t>S</a:t>
            </a:r>
            <a:r>
              <a:rPr sz="900" b="1" i="1" spc="5" dirty="0">
                <a:latin typeface="Calibri"/>
                <a:cs typeface="Calibri"/>
              </a:rPr>
              <a:t>o</a:t>
            </a:r>
            <a:r>
              <a:rPr sz="900" b="1" i="1" spc="-5" dirty="0">
                <a:latin typeface="Calibri"/>
                <a:cs typeface="Calibri"/>
              </a:rPr>
              <a:t>tta</a:t>
            </a:r>
            <a:r>
              <a:rPr sz="900" b="1" i="1" dirty="0">
                <a:latin typeface="Calibri"/>
                <a:cs typeface="Calibri"/>
              </a:rPr>
              <a:t>s</a:t>
            </a:r>
            <a:r>
              <a:rPr sz="900" b="1" i="1" spc="-45" dirty="0">
                <a:latin typeface="Calibri"/>
                <a:cs typeface="Calibri"/>
              </a:rPr>
              <a:t> </a:t>
            </a:r>
            <a:r>
              <a:rPr sz="900" b="1" i="1" spc="-5" dirty="0">
                <a:latin typeface="Calibri"/>
                <a:cs typeface="Calibri"/>
              </a:rPr>
              <a:t>d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dirty="0">
                <a:latin typeface="Calibri"/>
                <a:cs typeface="Calibri"/>
              </a:rPr>
              <a:t>s</a:t>
            </a:r>
            <a:r>
              <a:rPr sz="900" b="1" i="1" spc="-5" dirty="0">
                <a:latin typeface="Calibri"/>
                <a:cs typeface="Calibri"/>
              </a:rPr>
              <a:t>e</a:t>
            </a:r>
            <a:r>
              <a:rPr sz="900" b="1" i="1" spc="5" dirty="0">
                <a:latin typeface="Calibri"/>
                <a:cs typeface="Calibri"/>
              </a:rPr>
              <a:t>a</a:t>
            </a:r>
            <a:r>
              <a:rPr sz="900" b="1" i="1" dirty="0">
                <a:latin typeface="Calibri"/>
                <a:cs typeface="Calibri"/>
              </a:rPr>
              <a:t>se</a:t>
            </a:r>
            <a:endParaRPr sz="900">
              <a:latin typeface="Calibri"/>
              <a:cs typeface="Calibri"/>
            </a:endParaRPr>
          </a:p>
          <a:p>
            <a:pPr marL="703580" lvl="1" indent="-65405">
              <a:lnSpc>
                <a:spcPts val="1080"/>
              </a:lnSpc>
              <a:buFont typeface="Arial"/>
              <a:buChar char="•"/>
              <a:tabLst>
                <a:tab pos="704215" algn="l"/>
              </a:tabLst>
            </a:pPr>
            <a:r>
              <a:rPr sz="900" b="1" i="1" spc="-10" dirty="0">
                <a:latin typeface="Calibri"/>
                <a:cs typeface="Calibri"/>
              </a:rPr>
              <a:t>Al</a:t>
            </a:r>
            <a:r>
              <a:rPr sz="900" b="1" i="1" spc="-5" dirty="0">
                <a:latin typeface="Calibri"/>
                <a:cs typeface="Calibri"/>
              </a:rPr>
              <a:t>z</a:t>
            </a:r>
            <a:r>
              <a:rPr sz="900" b="1" i="1" spc="5" dirty="0">
                <a:latin typeface="Calibri"/>
                <a:cs typeface="Calibri"/>
              </a:rPr>
              <a:t>h</a:t>
            </a:r>
            <a:r>
              <a:rPr sz="900" b="1" i="1" spc="-5" dirty="0">
                <a:latin typeface="Calibri"/>
                <a:cs typeface="Calibri"/>
              </a:rPr>
              <a:t>ei</a:t>
            </a:r>
            <a:r>
              <a:rPr sz="900" b="1" i="1" spc="-10" dirty="0">
                <a:latin typeface="Calibri"/>
                <a:cs typeface="Calibri"/>
              </a:rPr>
              <a:t>m</a:t>
            </a:r>
            <a:r>
              <a:rPr sz="900" b="1" i="1" spc="-5" dirty="0">
                <a:latin typeface="Calibri"/>
                <a:cs typeface="Calibri"/>
              </a:rPr>
              <a:t>er</a:t>
            </a:r>
            <a:r>
              <a:rPr sz="900" b="1" i="1" dirty="0">
                <a:latin typeface="Calibri"/>
                <a:cs typeface="Calibri"/>
              </a:rPr>
              <a:t>'s </a:t>
            </a:r>
            <a:r>
              <a:rPr sz="900" b="1" i="1" spc="-5" dirty="0">
                <a:latin typeface="Calibri"/>
                <a:cs typeface="Calibri"/>
              </a:rPr>
              <a:t>d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dirty="0">
                <a:latin typeface="Calibri"/>
                <a:cs typeface="Calibri"/>
              </a:rPr>
              <a:t>s</a:t>
            </a:r>
            <a:r>
              <a:rPr sz="900" b="1" i="1" spc="-5" dirty="0">
                <a:latin typeface="Calibri"/>
                <a:cs typeface="Calibri"/>
              </a:rPr>
              <a:t>e</a:t>
            </a:r>
            <a:r>
              <a:rPr sz="900" b="1" i="1" spc="5" dirty="0">
                <a:latin typeface="Calibri"/>
                <a:cs typeface="Calibri"/>
              </a:rPr>
              <a:t>a</a:t>
            </a:r>
            <a:r>
              <a:rPr sz="900" b="1" i="1" dirty="0">
                <a:latin typeface="Calibri"/>
                <a:cs typeface="Calibri"/>
              </a:rPr>
              <a:t>se</a:t>
            </a:r>
            <a:endParaRPr sz="900">
              <a:latin typeface="Calibri"/>
              <a:cs typeface="Calibri"/>
            </a:endParaRPr>
          </a:p>
          <a:p>
            <a:pPr algn="ctr">
              <a:lnSpc>
                <a:spcPts val="1200"/>
              </a:lnSpc>
            </a:pPr>
            <a:r>
              <a:rPr sz="1000" b="1" i="1" spc="-5" dirty="0">
                <a:solidFill>
                  <a:srgbClr val="FF0000"/>
                </a:solidFill>
                <a:latin typeface="Calibri"/>
                <a:cs typeface="Calibri"/>
              </a:rPr>
              <a:t>Card</a:t>
            </a:r>
            <a:r>
              <a:rPr sz="1000" b="1" i="1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000" b="1" i="1" spc="-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000" b="1" i="1" spc="-10" dirty="0">
                <a:solidFill>
                  <a:srgbClr val="FF0000"/>
                </a:solidFill>
                <a:latin typeface="Calibri"/>
                <a:cs typeface="Calibri"/>
              </a:rPr>
              <a:t>va</a:t>
            </a:r>
            <a:r>
              <a:rPr sz="1000" b="1" i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000" b="1" i="1" spc="-5" dirty="0">
                <a:solidFill>
                  <a:srgbClr val="FF0000"/>
                </a:solidFill>
                <a:latin typeface="Calibri"/>
                <a:cs typeface="Calibri"/>
              </a:rPr>
              <a:t>cu</a:t>
            </a:r>
            <a:r>
              <a:rPr sz="1000" b="1" i="1" spc="-1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000" b="1" i="1" spc="-5" dirty="0">
                <a:solidFill>
                  <a:srgbClr val="FF0000"/>
                </a:solidFill>
                <a:latin typeface="Calibri"/>
                <a:cs typeface="Calibri"/>
              </a:rPr>
              <a:t>ar</a:t>
            </a:r>
            <a:r>
              <a:rPr sz="1000" b="1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i="1" spc="-5" dirty="0">
                <a:solidFill>
                  <a:srgbClr val="FF0000"/>
                </a:solidFill>
                <a:latin typeface="Calibri"/>
                <a:cs typeface="Calibri"/>
              </a:rPr>
              <a:t>disea</a:t>
            </a:r>
            <a:r>
              <a:rPr sz="1000" b="1" i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000" b="1" i="1" spc="-10" dirty="0">
                <a:solidFill>
                  <a:srgbClr val="FF0000"/>
                </a:solidFill>
                <a:latin typeface="Calibri"/>
                <a:cs typeface="Calibri"/>
              </a:rPr>
              <a:t>es</a:t>
            </a:r>
            <a:endParaRPr sz="1000">
              <a:latin typeface="Calibri"/>
              <a:cs typeface="Calibri"/>
            </a:endParaRPr>
          </a:p>
          <a:p>
            <a:pPr marL="558800" indent="-654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559435" algn="l"/>
              </a:tabLst>
            </a:pPr>
            <a:r>
              <a:rPr sz="900" b="1" i="1" spc="-10" dirty="0">
                <a:latin typeface="Calibri"/>
                <a:cs typeface="Calibri"/>
              </a:rPr>
              <a:t>A</a:t>
            </a:r>
            <a:r>
              <a:rPr sz="900" b="1" i="1" dirty="0">
                <a:latin typeface="Calibri"/>
                <a:cs typeface="Calibri"/>
              </a:rPr>
              <a:t>c</a:t>
            </a:r>
            <a:r>
              <a:rPr sz="900" b="1" i="1" spc="5" dirty="0">
                <a:latin typeface="Calibri"/>
                <a:cs typeface="Calibri"/>
              </a:rPr>
              <a:t>u</a:t>
            </a:r>
            <a:r>
              <a:rPr sz="900" b="1" i="1" dirty="0">
                <a:latin typeface="Calibri"/>
                <a:cs typeface="Calibri"/>
              </a:rPr>
              <a:t>te</a:t>
            </a:r>
            <a:r>
              <a:rPr sz="900" b="1" i="1" spc="-15" dirty="0">
                <a:latin typeface="Calibri"/>
                <a:cs typeface="Calibri"/>
              </a:rPr>
              <a:t> </a:t>
            </a:r>
            <a:r>
              <a:rPr sz="900" b="1" i="1" dirty="0">
                <a:latin typeface="Calibri"/>
                <a:cs typeface="Calibri"/>
              </a:rPr>
              <a:t>c</a:t>
            </a:r>
            <a:r>
              <a:rPr sz="900" b="1" i="1" spc="5" dirty="0">
                <a:latin typeface="Calibri"/>
                <a:cs typeface="Calibri"/>
              </a:rPr>
              <a:t>o</a:t>
            </a:r>
            <a:r>
              <a:rPr sz="900" b="1" i="1" spc="-5" dirty="0">
                <a:latin typeface="Calibri"/>
                <a:cs typeface="Calibri"/>
              </a:rPr>
              <a:t>r</a:t>
            </a:r>
            <a:r>
              <a:rPr sz="900" b="1" i="1" dirty="0">
                <a:latin typeface="Calibri"/>
                <a:cs typeface="Calibri"/>
              </a:rPr>
              <a:t>on</a:t>
            </a:r>
            <a:r>
              <a:rPr sz="900" b="1" i="1" spc="-5" dirty="0">
                <a:latin typeface="Calibri"/>
                <a:cs typeface="Calibri"/>
              </a:rPr>
              <a:t>ar</a:t>
            </a:r>
            <a:r>
              <a:rPr sz="900" b="1" i="1" dirty="0">
                <a:latin typeface="Calibri"/>
                <a:cs typeface="Calibri"/>
              </a:rPr>
              <a:t>y</a:t>
            </a:r>
            <a:r>
              <a:rPr sz="900" b="1" i="1" spc="-15" dirty="0">
                <a:latin typeface="Calibri"/>
                <a:cs typeface="Calibri"/>
              </a:rPr>
              <a:t> </a:t>
            </a:r>
            <a:r>
              <a:rPr sz="900" b="1" i="1" dirty="0">
                <a:latin typeface="Calibri"/>
                <a:cs typeface="Calibri"/>
              </a:rPr>
              <a:t>s</a:t>
            </a:r>
            <a:r>
              <a:rPr sz="900" b="1" i="1" spc="-5" dirty="0">
                <a:latin typeface="Calibri"/>
                <a:cs typeface="Calibri"/>
              </a:rPr>
              <a:t>y</a:t>
            </a:r>
            <a:r>
              <a:rPr sz="900" b="1" i="1" dirty="0">
                <a:latin typeface="Calibri"/>
                <a:cs typeface="Calibri"/>
              </a:rPr>
              <a:t>n</a:t>
            </a:r>
            <a:r>
              <a:rPr sz="900" b="1" i="1" spc="-5" dirty="0">
                <a:latin typeface="Calibri"/>
                <a:cs typeface="Calibri"/>
              </a:rPr>
              <a:t>dr</a:t>
            </a:r>
            <a:r>
              <a:rPr sz="900" b="1" i="1" dirty="0">
                <a:latin typeface="Calibri"/>
                <a:cs typeface="Calibri"/>
              </a:rPr>
              <a:t>o</a:t>
            </a:r>
            <a:r>
              <a:rPr sz="900" b="1" i="1" spc="-10" dirty="0">
                <a:latin typeface="Calibri"/>
                <a:cs typeface="Calibri"/>
              </a:rPr>
              <a:t>m</a:t>
            </a:r>
            <a:r>
              <a:rPr sz="900" b="1" i="1" dirty="0">
                <a:latin typeface="Calibri"/>
                <a:cs typeface="Calibri"/>
              </a:rPr>
              <a:t>e</a:t>
            </a:r>
            <a:endParaRPr sz="900">
              <a:latin typeface="Calibri"/>
              <a:cs typeface="Calibri"/>
            </a:endParaRPr>
          </a:p>
          <a:p>
            <a:pPr marL="805815" lvl="1" indent="-65405" algn="ctr">
              <a:lnSpc>
                <a:spcPts val="1080"/>
              </a:lnSpc>
              <a:buFont typeface="Arial"/>
              <a:buChar char="•"/>
              <a:tabLst>
                <a:tab pos="806450" algn="l"/>
              </a:tabLst>
            </a:pPr>
            <a:r>
              <a:rPr sz="900" b="1" i="1" spc="-10" dirty="0">
                <a:latin typeface="Calibri"/>
                <a:cs typeface="Calibri"/>
              </a:rPr>
              <a:t>A</a:t>
            </a:r>
            <a:r>
              <a:rPr sz="900" b="1" i="1" dirty="0">
                <a:latin typeface="Calibri"/>
                <a:cs typeface="Calibri"/>
              </a:rPr>
              <a:t>th</a:t>
            </a:r>
            <a:r>
              <a:rPr sz="900" b="1" i="1" spc="-5" dirty="0">
                <a:latin typeface="Calibri"/>
                <a:cs typeface="Calibri"/>
              </a:rPr>
              <a:t>er</a:t>
            </a:r>
            <a:r>
              <a:rPr sz="900" b="1" i="1" dirty="0">
                <a:latin typeface="Calibri"/>
                <a:cs typeface="Calibri"/>
              </a:rPr>
              <a:t>os</a:t>
            </a:r>
            <a:r>
              <a:rPr sz="900" b="1" i="1" spc="-5" dirty="0">
                <a:latin typeface="Calibri"/>
                <a:cs typeface="Calibri"/>
              </a:rPr>
              <a:t>c</a:t>
            </a:r>
            <a:r>
              <a:rPr sz="900" b="1" i="1" spc="-10" dirty="0">
                <a:latin typeface="Calibri"/>
                <a:cs typeface="Calibri"/>
              </a:rPr>
              <a:t>l</a:t>
            </a:r>
            <a:r>
              <a:rPr sz="900" b="1" i="1" spc="-5" dirty="0">
                <a:latin typeface="Calibri"/>
                <a:cs typeface="Calibri"/>
              </a:rPr>
              <a:t>er</a:t>
            </a:r>
            <a:r>
              <a:rPr sz="900" b="1" i="1" dirty="0">
                <a:latin typeface="Calibri"/>
                <a:cs typeface="Calibri"/>
              </a:rPr>
              <a:t>os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dirty="0">
                <a:latin typeface="Calibri"/>
                <a:cs typeface="Calibri"/>
              </a:rPr>
              <a:t>s</a:t>
            </a:r>
            <a:endParaRPr sz="900">
              <a:latin typeface="Calibri"/>
              <a:cs typeface="Calibri"/>
            </a:endParaRPr>
          </a:p>
          <a:p>
            <a:pPr algn="ctr">
              <a:lnSpc>
                <a:spcPts val="1200"/>
              </a:lnSpc>
            </a:pPr>
            <a:r>
              <a:rPr sz="1000" b="1" i="1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1000" b="1" i="1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000" b="1" i="1" spc="-5" dirty="0">
                <a:solidFill>
                  <a:srgbClr val="FF0000"/>
                </a:solidFill>
                <a:latin typeface="Calibri"/>
                <a:cs typeface="Calibri"/>
              </a:rPr>
              <a:t>tabo</a:t>
            </a:r>
            <a:r>
              <a:rPr sz="1000" b="1" i="1" spc="-10" dirty="0">
                <a:solidFill>
                  <a:srgbClr val="FF0000"/>
                </a:solidFill>
                <a:latin typeface="Calibri"/>
                <a:cs typeface="Calibri"/>
              </a:rPr>
              <a:t>li</a:t>
            </a:r>
            <a:r>
              <a:rPr sz="1000" b="1" i="1" spc="-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000" b="1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i="1" spc="-5" dirty="0">
                <a:solidFill>
                  <a:srgbClr val="FF0000"/>
                </a:solidFill>
                <a:latin typeface="Calibri"/>
                <a:cs typeface="Calibri"/>
              </a:rPr>
              <a:t>disea</a:t>
            </a:r>
            <a:r>
              <a:rPr sz="1000" b="1" i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000" b="1" i="1" spc="-10" dirty="0">
                <a:solidFill>
                  <a:srgbClr val="FF0000"/>
                </a:solidFill>
                <a:latin typeface="Calibri"/>
                <a:cs typeface="Calibri"/>
              </a:rPr>
              <a:t>es</a:t>
            </a:r>
            <a:endParaRPr sz="1000">
              <a:latin typeface="Calibri"/>
              <a:cs typeface="Calibri"/>
            </a:endParaRPr>
          </a:p>
          <a:p>
            <a:pPr marL="956944" lvl="2" indent="-654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957580" algn="l"/>
              </a:tabLst>
            </a:pPr>
            <a:r>
              <a:rPr sz="900" b="1" i="1" spc="-5" dirty="0">
                <a:latin typeface="Calibri"/>
                <a:cs typeface="Calibri"/>
              </a:rPr>
              <a:t>D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spc="-5" dirty="0">
                <a:latin typeface="Calibri"/>
                <a:cs typeface="Calibri"/>
              </a:rPr>
              <a:t>abet</a:t>
            </a:r>
            <a:r>
              <a:rPr sz="900" b="1" i="1" dirty="0">
                <a:latin typeface="Calibri"/>
                <a:cs typeface="Calibri"/>
              </a:rPr>
              <a:t>es</a:t>
            </a:r>
            <a:endParaRPr sz="900">
              <a:latin typeface="Calibri"/>
              <a:cs typeface="Calibri"/>
            </a:endParaRPr>
          </a:p>
          <a:p>
            <a:pPr marL="650240" indent="-65405">
              <a:lnSpc>
                <a:spcPct val="100000"/>
              </a:lnSpc>
              <a:buFont typeface="Arial"/>
              <a:buChar char="•"/>
              <a:tabLst>
                <a:tab pos="650875" algn="l"/>
              </a:tabLst>
            </a:pPr>
            <a:r>
              <a:rPr sz="900" b="1" i="1" spc="-5" dirty="0">
                <a:latin typeface="Calibri"/>
                <a:cs typeface="Calibri"/>
              </a:rPr>
              <a:t>D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spc="-5" dirty="0">
                <a:latin typeface="Calibri"/>
                <a:cs typeface="Calibri"/>
              </a:rPr>
              <a:t>ab</a:t>
            </a:r>
            <a:r>
              <a:rPr sz="900" b="1" i="1" spc="-10" dirty="0">
                <a:latin typeface="Calibri"/>
                <a:cs typeface="Calibri"/>
              </a:rPr>
              <a:t>eti</a:t>
            </a:r>
            <a:r>
              <a:rPr sz="900" b="1" i="1" spc="-5" dirty="0">
                <a:latin typeface="Calibri"/>
                <a:cs typeface="Calibri"/>
              </a:rPr>
              <a:t>c</a:t>
            </a:r>
            <a:r>
              <a:rPr sz="900" b="1" i="1" dirty="0">
                <a:latin typeface="Calibri"/>
                <a:cs typeface="Calibri"/>
              </a:rPr>
              <a:t> </a:t>
            </a:r>
            <a:r>
              <a:rPr sz="900" b="1" i="1" spc="5" dirty="0">
                <a:latin typeface="Calibri"/>
                <a:cs typeface="Calibri"/>
              </a:rPr>
              <a:t>n</a:t>
            </a:r>
            <a:r>
              <a:rPr sz="900" b="1" i="1" spc="-5" dirty="0">
                <a:latin typeface="Calibri"/>
                <a:cs typeface="Calibri"/>
              </a:rPr>
              <a:t>e</a:t>
            </a:r>
            <a:r>
              <a:rPr sz="900" b="1" i="1" spc="5" dirty="0">
                <a:latin typeface="Calibri"/>
                <a:cs typeface="Calibri"/>
              </a:rPr>
              <a:t>p</a:t>
            </a:r>
            <a:r>
              <a:rPr sz="900" b="1" i="1" dirty="0">
                <a:latin typeface="Calibri"/>
                <a:cs typeface="Calibri"/>
              </a:rPr>
              <a:t>h</a:t>
            </a:r>
            <a:r>
              <a:rPr sz="900" b="1" i="1" spc="-5" dirty="0">
                <a:latin typeface="Calibri"/>
                <a:cs typeface="Calibri"/>
              </a:rPr>
              <a:t>r</a:t>
            </a:r>
            <a:r>
              <a:rPr sz="900" b="1" i="1" dirty="0">
                <a:latin typeface="Calibri"/>
                <a:cs typeface="Calibri"/>
              </a:rPr>
              <a:t>o</a:t>
            </a:r>
            <a:r>
              <a:rPr sz="900" b="1" i="1" spc="-5" dirty="0">
                <a:latin typeface="Calibri"/>
                <a:cs typeface="Calibri"/>
              </a:rPr>
              <a:t>pa</a:t>
            </a:r>
            <a:r>
              <a:rPr sz="900" b="1" i="1" dirty="0">
                <a:latin typeface="Calibri"/>
                <a:cs typeface="Calibri"/>
              </a:rPr>
              <a:t>t</a:t>
            </a:r>
            <a:r>
              <a:rPr sz="900" b="1" i="1" spc="-10" dirty="0">
                <a:latin typeface="Calibri"/>
                <a:cs typeface="Calibri"/>
              </a:rPr>
              <a:t>h</a:t>
            </a:r>
            <a:r>
              <a:rPr sz="900" b="1" i="1" dirty="0">
                <a:latin typeface="Calibri"/>
                <a:cs typeface="Calibri"/>
              </a:rPr>
              <a:t>y</a:t>
            </a:r>
            <a:endParaRPr sz="900">
              <a:latin typeface="Calibri"/>
              <a:cs typeface="Calibri"/>
            </a:endParaRPr>
          </a:p>
          <a:p>
            <a:pPr marL="551180" indent="-65405">
              <a:lnSpc>
                <a:spcPct val="100000"/>
              </a:lnSpc>
              <a:buFont typeface="Arial"/>
              <a:buChar char="•"/>
              <a:tabLst>
                <a:tab pos="551815" algn="l"/>
              </a:tabLst>
            </a:pPr>
            <a:r>
              <a:rPr sz="900" b="1" i="1" spc="-5" dirty="0">
                <a:latin typeface="Calibri"/>
                <a:cs typeface="Calibri"/>
              </a:rPr>
              <a:t>D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dirty="0">
                <a:latin typeface="Calibri"/>
                <a:cs typeface="Calibri"/>
              </a:rPr>
              <a:t>ab</a:t>
            </a:r>
            <a:r>
              <a:rPr sz="900" b="1" i="1" spc="-5" dirty="0">
                <a:latin typeface="Calibri"/>
                <a:cs typeface="Calibri"/>
              </a:rPr>
              <a:t>et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dirty="0">
                <a:latin typeface="Calibri"/>
                <a:cs typeface="Calibri"/>
              </a:rPr>
              <a:t>c </a:t>
            </a:r>
            <a:r>
              <a:rPr sz="900" b="1" i="1" spc="-10" dirty="0">
                <a:latin typeface="Calibri"/>
                <a:cs typeface="Calibri"/>
              </a:rPr>
              <a:t>mi</a:t>
            </a:r>
            <a:r>
              <a:rPr sz="900" b="1" i="1" dirty="0">
                <a:latin typeface="Calibri"/>
                <a:cs typeface="Calibri"/>
              </a:rPr>
              <a:t>c</a:t>
            </a:r>
            <a:r>
              <a:rPr sz="900" b="1" i="1" spc="-10" dirty="0">
                <a:latin typeface="Calibri"/>
                <a:cs typeface="Calibri"/>
              </a:rPr>
              <a:t>r</a:t>
            </a:r>
            <a:r>
              <a:rPr sz="900" b="1" i="1" dirty="0">
                <a:latin typeface="Calibri"/>
                <a:cs typeface="Calibri"/>
              </a:rPr>
              <a:t>oang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dirty="0">
                <a:latin typeface="Calibri"/>
                <a:cs typeface="Calibri"/>
              </a:rPr>
              <a:t>opathy</a:t>
            </a:r>
            <a:endParaRPr sz="900">
              <a:latin typeface="Calibri"/>
              <a:cs typeface="Calibri"/>
            </a:endParaRPr>
          </a:p>
          <a:p>
            <a:pPr marL="808990" lvl="1" indent="-65405" algn="ctr">
              <a:lnSpc>
                <a:spcPts val="1080"/>
              </a:lnSpc>
              <a:buFont typeface="Arial"/>
              <a:buChar char="•"/>
              <a:tabLst>
                <a:tab pos="809625" algn="l"/>
              </a:tabLst>
            </a:pPr>
            <a:r>
              <a:rPr sz="900" b="1" i="1" spc="-5" dirty="0">
                <a:latin typeface="Calibri"/>
                <a:cs typeface="Calibri"/>
              </a:rPr>
              <a:t>L</a:t>
            </a:r>
            <a:r>
              <a:rPr sz="900" b="1" i="1" dirty="0">
                <a:latin typeface="Calibri"/>
                <a:cs typeface="Calibri"/>
              </a:rPr>
              <a:t>u</a:t>
            </a:r>
            <a:r>
              <a:rPr sz="900" b="1" i="1" spc="-5" dirty="0">
                <a:latin typeface="Calibri"/>
                <a:cs typeface="Calibri"/>
              </a:rPr>
              <a:t>p</a:t>
            </a:r>
            <a:r>
              <a:rPr sz="900" b="1" i="1" dirty="0">
                <a:latin typeface="Calibri"/>
                <a:cs typeface="Calibri"/>
              </a:rPr>
              <a:t>us</a:t>
            </a:r>
            <a:r>
              <a:rPr sz="900" b="1" i="1" spc="-45" dirty="0">
                <a:latin typeface="Calibri"/>
                <a:cs typeface="Calibri"/>
              </a:rPr>
              <a:t> </a:t>
            </a:r>
            <a:r>
              <a:rPr sz="900" b="1" i="1" dirty="0">
                <a:latin typeface="Calibri"/>
                <a:cs typeface="Calibri"/>
              </a:rPr>
              <a:t>n</a:t>
            </a:r>
            <a:r>
              <a:rPr sz="900" b="1" i="1" spc="-5" dirty="0">
                <a:latin typeface="Calibri"/>
                <a:cs typeface="Calibri"/>
              </a:rPr>
              <a:t>e</a:t>
            </a:r>
            <a:r>
              <a:rPr sz="900" b="1" i="1" spc="5" dirty="0">
                <a:latin typeface="Calibri"/>
                <a:cs typeface="Calibri"/>
              </a:rPr>
              <a:t>p</a:t>
            </a:r>
            <a:r>
              <a:rPr sz="900" b="1" i="1" dirty="0">
                <a:latin typeface="Calibri"/>
                <a:cs typeface="Calibri"/>
              </a:rPr>
              <a:t>h</a:t>
            </a:r>
            <a:r>
              <a:rPr sz="900" b="1" i="1" spc="-5" dirty="0">
                <a:latin typeface="Calibri"/>
                <a:cs typeface="Calibri"/>
              </a:rPr>
              <a:t>r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spc="-5" dirty="0">
                <a:latin typeface="Calibri"/>
                <a:cs typeface="Calibri"/>
              </a:rPr>
              <a:t>t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dirty="0">
                <a:latin typeface="Calibri"/>
                <a:cs typeface="Calibri"/>
              </a:rPr>
              <a:t>s</a:t>
            </a:r>
            <a:endParaRPr sz="900">
              <a:latin typeface="Calibri"/>
              <a:cs typeface="Calibri"/>
            </a:endParaRPr>
          </a:p>
          <a:p>
            <a:pPr algn="ctr">
              <a:lnSpc>
                <a:spcPts val="1200"/>
              </a:lnSpc>
            </a:pPr>
            <a:r>
              <a:rPr sz="1000" b="1" i="1" spc="-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000" b="1" i="1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000" b="1" i="1" spc="-5" dirty="0">
                <a:solidFill>
                  <a:srgbClr val="FF0000"/>
                </a:solidFill>
                <a:latin typeface="Calibri"/>
                <a:cs typeface="Calibri"/>
              </a:rPr>
              <a:t>nal disea</a:t>
            </a:r>
            <a:r>
              <a:rPr sz="1000" b="1" i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000" b="1" i="1" spc="-10" dirty="0">
                <a:solidFill>
                  <a:srgbClr val="FF0000"/>
                </a:solidFill>
                <a:latin typeface="Calibri"/>
                <a:cs typeface="Calibri"/>
              </a:rPr>
              <a:t>es</a:t>
            </a:r>
            <a:endParaRPr sz="1000">
              <a:latin typeface="Calibri"/>
              <a:cs typeface="Calibri"/>
            </a:endParaRPr>
          </a:p>
          <a:p>
            <a:pPr marL="645795" indent="-65405">
              <a:lnSpc>
                <a:spcPts val="1080"/>
              </a:lnSpc>
              <a:buFont typeface="Arial"/>
              <a:buChar char="•"/>
              <a:tabLst>
                <a:tab pos="646430" algn="l"/>
              </a:tabLst>
            </a:pPr>
            <a:r>
              <a:rPr sz="900" b="1" i="1" spc="-5" dirty="0">
                <a:latin typeface="Calibri"/>
                <a:cs typeface="Calibri"/>
              </a:rPr>
              <a:t>Re</a:t>
            </a:r>
            <a:r>
              <a:rPr sz="900" b="1" i="1" spc="5" dirty="0">
                <a:latin typeface="Calibri"/>
                <a:cs typeface="Calibri"/>
              </a:rPr>
              <a:t>n</a:t>
            </a:r>
            <a:r>
              <a:rPr sz="900" b="1" i="1" spc="-5" dirty="0">
                <a:latin typeface="Calibri"/>
                <a:cs typeface="Calibri"/>
              </a:rPr>
              <a:t>al</a:t>
            </a:r>
            <a:r>
              <a:rPr sz="900" b="1" i="1" spc="-20" dirty="0">
                <a:latin typeface="Calibri"/>
                <a:cs typeface="Calibri"/>
              </a:rPr>
              <a:t> </a:t>
            </a:r>
            <a:r>
              <a:rPr sz="900" b="1" i="1" spc="-5" dirty="0">
                <a:latin typeface="Calibri"/>
                <a:cs typeface="Calibri"/>
              </a:rPr>
              <a:t>t</a:t>
            </a:r>
            <a:r>
              <a:rPr sz="900" b="1" i="1" spc="-15" dirty="0">
                <a:latin typeface="Calibri"/>
                <a:cs typeface="Calibri"/>
              </a:rPr>
              <a:t>r</a:t>
            </a:r>
            <a:r>
              <a:rPr sz="900" b="1" i="1" spc="-5" dirty="0">
                <a:latin typeface="Calibri"/>
                <a:cs typeface="Calibri"/>
              </a:rPr>
              <a:t>a</a:t>
            </a:r>
            <a:r>
              <a:rPr sz="900" b="1" i="1" dirty="0">
                <a:latin typeface="Calibri"/>
                <a:cs typeface="Calibri"/>
              </a:rPr>
              <a:t>ns</a:t>
            </a:r>
            <a:r>
              <a:rPr sz="900" b="1" i="1" spc="-5" dirty="0">
                <a:latin typeface="Calibri"/>
                <a:cs typeface="Calibri"/>
              </a:rPr>
              <a:t>p</a:t>
            </a:r>
            <a:r>
              <a:rPr sz="900" b="1" i="1" spc="-10" dirty="0">
                <a:latin typeface="Calibri"/>
                <a:cs typeface="Calibri"/>
              </a:rPr>
              <a:t>l</a:t>
            </a:r>
            <a:r>
              <a:rPr sz="900" b="1" i="1" spc="-5" dirty="0">
                <a:latin typeface="Calibri"/>
                <a:cs typeface="Calibri"/>
              </a:rPr>
              <a:t>a</a:t>
            </a:r>
            <a:r>
              <a:rPr sz="900" b="1" i="1" dirty="0">
                <a:latin typeface="Calibri"/>
                <a:cs typeface="Calibri"/>
              </a:rPr>
              <a:t>n</a:t>
            </a:r>
            <a:r>
              <a:rPr sz="900" b="1" i="1" spc="-5" dirty="0">
                <a:latin typeface="Calibri"/>
                <a:cs typeface="Calibri"/>
              </a:rPr>
              <a:t>tat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dirty="0">
                <a:latin typeface="Calibri"/>
                <a:cs typeface="Calibri"/>
              </a:rPr>
              <a:t>on</a:t>
            </a:r>
            <a:endParaRPr sz="900">
              <a:latin typeface="Calibri"/>
              <a:cs typeface="Calibri"/>
            </a:endParaRPr>
          </a:p>
          <a:p>
            <a:pPr marL="635" algn="ctr">
              <a:lnSpc>
                <a:spcPts val="1200"/>
              </a:lnSpc>
            </a:pPr>
            <a:r>
              <a:rPr sz="1000" b="1" i="1" spc="-10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1000" b="1" i="1" spc="-1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000" b="1" i="1" spc="-5" dirty="0">
                <a:solidFill>
                  <a:srgbClr val="FF0000"/>
                </a:solidFill>
                <a:latin typeface="Calibri"/>
                <a:cs typeface="Calibri"/>
              </a:rPr>
              <a:t>ral</a:t>
            </a:r>
            <a:r>
              <a:rPr sz="1000" b="1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i="1" spc="-5" dirty="0">
                <a:solidFill>
                  <a:srgbClr val="FF0000"/>
                </a:solidFill>
                <a:latin typeface="Calibri"/>
                <a:cs typeface="Calibri"/>
              </a:rPr>
              <a:t>disea</a:t>
            </a:r>
            <a:r>
              <a:rPr sz="1000" b="1" i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000" b="1" i="1" spc="-10" dirty="0">
                <a:solidFill>
                  <a:srgbClr val="FF0000"/>
                </a:solidFill>
                <a:latin typeface="Calibri"/>
                <a:cs typeface="Calibri"/>
              </a:rPr>
              <a:t>es</a:t>
            </a:r>
            <a:endParaRPr sz="1000">
              <a:latin typeface="Calibri"/>
              <a:cs typeface="Calibri"/>
            </a:endParaRPr>
          </a:p>
          <a:p>
            <a:pPr marL="924560" marR="210185" indent="-480059">
              <a:lnSpc>
                <a:spcPct val="100000"/>
              </a:lnSpc>
              <a:buFont typeface="Arial"/>
              <a:buChar char="•"/>
              <a:tabLst>
                <a:tab pos="510540" algn="l"/>
              </a:tabLst>
            </a:pPr>
            <a:r>
              <a:rPr sz="900" b="1" i="1" spc="-10" dirty="0">
                <a:latin typeface="Calibri"/>
                <a:cs typeface="Calibri"/>
              </a:rPr>
              <a:t>A</a:t>
            </a:r>
            <a:r>
              <a:rPr sz="900" b="1" i="1" spc="-5" dirty="0">
                <a:latin typeface="Calibri"/>
                <a:cs typeface="Calibri"/>
              </a:rPr>
              <a:t>c</a:t>
            </a:r>
            <a:r>
              <a:rPr sz="900" b="1" i="1" dirty="0">
                <a:latin typeface="Calibri"/>
                <a:cs typeface="Calibri"/>
              </a:rPr>
              <a:t>qu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spc="-5" dirty="0">
                <a:latin typeface="Calibri"/>
                <a:cs typeface="Calibri"/>
              </a:rPr>
              <a:t>re</a:t>
            </a:r>
            <a:r>
              <a:rPr sz="900" b="1" i="1" dirty="0">
                <a:latin typeface="Calibri"/>
                <a:cs typeface="Calibri"/>
              </a:rPr>
              <a:t>d</a:t>
            </a:r>
            <a:r>
              <a:rPr sz="900" b="1" i="1" spc="-10" dirty="0">
                <a:latin typeface="Calibri"/>
                <a:cs typeface="Calibri"/>
              </a:rPr>
              <a:t> imm</a:t>
            </a:r>
            <a:r>
              <a:rPr sz="900" b="1" i="1" dirty="0">
                <a:latin typeface="Calibri"/>
                <a:cs typeface="Calibri"/>
              </a:rPr>
              <a:t>uno</a:t>
            </a:r>
            <a:r>
              <a:rPr sz="900" b="1" i="1" spc="-5" dirty="0">
                <a:latin typeface="Calibri"/>
                <a:cs typeface="Calibri"/>
              </a:rPr>
              <a:t>de</a:t>
            </a:r>
            <a:r>
              <a:rPr sz="900" b="1" i="1" dirty="0">
                <a:latin typeface="Calibri"/>
                <a:cs typeface="Calibri"/>
              </a:rPr>
              <a:t>f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spc="-5" dirty="0">
                <a:latin typeface="Calibri"/>
                <a:cs typeface="Calibri"/>
              </a:rPr>
              <a:t>c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spc="-5" dirty="0">
                <a:latin typeface="Calibri"/>
                <a:cs typeface="Calibri"/>
              </a:rPr>
              <a:t>e</a:t>
            </a:r>
            <a:r>
              <a:rPr sz="900" b="1" i="1" spc="5" dirty="0">
                <a:latin typeface="Calibri"/>
                <a:cs typeface="Calibri"/>
              </a:rPr>
              <a:t>n</a:t>
            </a:r>
            <a:r>
              <a:rPr sz="900" b="1" i="1" dirty="0">
                <a:latin typeface="Calibri"/>
                <a:cs typeface="Calibri"/>
              </a:rPr>
              <a:t>cy s</a:t>
            </a:r>
            <a:r>
              <a:rPr sz="900" b="1" i="1" spc="-5" dirty="0">
                <a:latin typeface="Calibri"/>
                <a:cs typeface="Calibri"/>
              </a:rPr>
              <a:t>y</a:t>
            </a:r>
            <a:r>
              <a:rPr sz="900" b="1" i="1" dirty="0">
                <a:latin typeface="Calibri"/>
                <a:cs typeface="Calibri"/>
              </a:rPr>
              <a:t>n</a:t>
            </a:r>
            <a:r>
              <a:rPr sz="900" b="1" i="1" spc="-5" dirty="0">
                <a:latin typeface="Calibri"/>
                <a:cs typeface="Calibri"/>
              </a:rPr>
              <a:t>dr</a:t>
            </a:r>
            <a:r>
              <a:rPr sz="900" b="1" i="1" dirty="0">
                <a:latin typeface="Calibri"/>
                <a:cs typeface="Calibri"/>
              </a:rPr>
              <a:t>o</a:t>
            </a:r>
            <a:r>
              <a:rPr sz="900" b="1" i="1" spc="-10" dirty="0">
                <a:latin typeface="Calibri"/>
                <a:cs typeface="Calibri"/>
              </a:rPr>
              <a:t>m</a:t>
            </a:r>
            <a:r>
              <a:rPr sz="900" b="1" i="1" dirty="0">
                <a:latin typeface="Calibri"/>
                <a:cs typeface="Calibri"/>
              </a:rPr>
              <a:t>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13176" y="4572000"/>
            <a:ext cx="2362200" cy="1631950"/>
          </a:xfrm>
          <a:custGeom>
            <a:avLst/>
            <a:gdLst/>
            <a:ahLst/>
            <a:cxnLst/>
            <a:rect l="l" t="t" r="r" b="b"/>
            <a:pathLst>
              <a:path w="2362200" h="1631950">
                <a:moveTo>
                  <a:pt x="0" y="1631950"/>
                </a:moveTo>
                <a:lnTo>
                  <a:pt x="2362200" y="1631950"/>
                </a:lnTo>
                <a:lnTo>
                  <a:pt x="2362200" y="0"/>
                </a:lnTo>
                <a:lnTo>
                  <a:pt x="0" y="0"/>
                </a:lnTo>
                <a:lnTo>
                  <a:pt x="0" y="163195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73602" y="4610480"/>
            <a:ext cx="1866264" cy="140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1505">
              <a:lnSpc>
                <a:spcPts val="1185"/>
              </a:lnSpc>
            </a:pPr>
            <a:r>
              <a:rPr sz="1000" b="1" i="1" spc="-1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000" b="1" i="1" spc="-1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000" b="1" i="1" spc="-15" dirty="0">
                <a:solidFill>
                  <a:srgbClr val="FF0000"/>
                </a:solidFill>
                <a:latin typeface="Calibri"/>
                <a:cs typeface="Calibri"/>
              </a:rPr>
              <a:t>HE</a:t>
            </a:r>
            <a:r>
              <a:rPr sz="1000" b="1" i="1" spc="-5" dirty="0">
                <a:solidFill>
                  <a:srgbClr val="FF0000"/>
                </a:solidFill>
                <a:latin typeface="Calibri"/>
                <a:cs typeface="Calibri"/>
              </a:rPr>
              <a:t>RS</a:t>
            </a:r>
            <a:endParaRPr sz="1000">
              <a:latin typeface="Calibri"/>
              <a:cs typeface="Calibri"/>
            </a:endParaRPr>
          </a:p>
          <a:p>
            <a:pPr marL="619125" indent="-65405">
              <a:lnSpc>
                <a:spcPts val="1110"/>
              </a:lnSpc>
              <a:buSzPct val="94736"/>
              <a:buFont typeface="Arial"/>
              <a:buChar char="•"/>
              <a:tabLst>
                <a:tab pos="619760" algn="l"/>
              </a:tabLst>
            </a:pPr>
            <a:r>
              <a:rPr sz="950" b="1" i="1" dirty="0">
                <a:latin typeface="Symbol"/>
                <a:cs typeface="Symbol"/>
              </a:rPr>
              <a:t></a:t>
            </a:r>
            <a:r>
              <a:rPr sz="900" b="1" i="1" dirty="0">
                <a:latin typeface="Calibri"/>
                <a:cs typeface="Calibri"/>
              </a:rPr>
              <a:t>-</a:t>
            </a:r>
            <a:r>
              <a:rPr sz="900" b="1" i="1" spc="-5" dirty="0">
                <a:latin typeface="Calibri"/>
                <a:cs typeface="Calibri"/>
              </a:rPr>
              <a:t>T</a:t>
            </a:r>
            <a:r>
              <a:rPr sz="900" b="1" i="1" dirty="0">
                <a:latin typeface="Calibri"/>
                <a:cs typeface="Calibri"/>
              </a:rPr>
              <a:t>h</a:t>
            </a:r>
            <a:r>
              <a:rPr sz="900" b="1" i="1" spc="-5" dirty="0">
                <a:latin typeface="Calibri"/>
                <a:cs typeface="Calibri"/>
              </a:rPr>
              <a:t>a</a:t>
            </a:r>
            <a:r>
              <a:rPr sz="900" b="1" i="1" spc="-10" dirty="0">
                <a:latin typeface="Calibri"/>
                <a:cs typeface="Calibri"/>
              </a:rPr>
              <a:t>l</a:t>
            </a:r>
            <a:r>
              <a:rPr sz="900" b="1" i="1" spc="-5" dirty="0">
                <a:latin typeface="Calibri"/>
                <a:cs typeface="Calibri"/>
              </a:rPr>
              <a:t>a</a:t>
            </a:r>
            <a:r>
              <a:rPr sz="900" b="1" i="1" spc="-10" dirty="0">
                <a:latin typeface="Calibri"/>
                <a:cs typeface="Calibri"/>
              </a:rPr>
              <a:t>s</a:t>
            </a:r>
            <a:r>
              <a:rPr sz="900" b="1" i="1" dirty="0">
                <a:latin typeface="Calibri"/>
                <a:cs typeface="Calibri"/>
              </a:rPr>
              <a:t>s</a:t>
            </a:r>
            <a:r>
              <a:rPr sz="900" b="1" i="1" spc="-10" dirty="0">
                <a:latin typeface="Calibri"/>
                <a:cs typeface="Calibri"/>
              </a:rPr>
              <a:t>emi</a:t>
            </a:r>
            <a:r>
              <a:rPr sz="900" b="1" i="1" spc="-5" dirty="0">
                <a:latin typeface="Calibri"/>
                <a:cs typeface="Calibri"/>
              </a:rPr>
              <a:t>a</a:t>
            </a:r>
            <a:endParaRPr sz="900">
              <a:latin typeface="Calibri"/>
              <a:cs typeface="Calibri"/>
            </a:endParaRPr>
          </a:p>
          <a:p>
            <a:pPr marL="554990" indent="-65405">
              <a:lnSpc>
                <a:spcPts val="1070"/>
              </a:lnSpc>
              <a:buFont typeface="Arial"/>
              <a:buChar char="•"/>
              <a:tabLst>
                <a:tab pos="555625" algn="l"/>
              </a:tabLst>
            </a:pPr>
            <a:r>
              <a:rPr sz="900" b="1" i="1" spc="-5" dirty="0">
                <a:latin typeface="Calibri"/>
                <a:cs typeface="Calibri"/>
              </a:rPr>
              <a:t>B</a:t>
            </a:r>
            <a:r>
              <a:rPr sz="900" b="1" i="1" spc="-15" dirty="0">
                <a:latin typeface="Calibri"/>
                <a:cs typeface="Calibri"/>
              </a:rPr>
              <a:t>i</a:t>
            </a:r>
            <a:r>
              <a:rPr sz="900" b="1" i="1" spc="-10" dirty="0">
                <a:latin typeface="Calibri"/>
                <a:cs typeface="Calibri"/>
              </a:rPr>
              <a:t>li</a:t>
            </a:r>
            <a:r>
              <a:rPr sz="900" b="1" i="1" spc="-5" dirty="0">
                <a:latin typeface="Calibri"/>
                <a:cs typeface="Calibri"/>
              </a:rPr>
              <a:t>ar</a:t>
            </a:r>
            <a:r>
              <a:rPr sz="900" b="1" i="1" dirty="0">
                <a:latin typeface="Calibri"/>
                <a:cs typeface="Calibri"/>
              </a:rPr>
              <a:t>y</a:t>
            </a:r>
            <a:r>
              <a:rPr sz="900" b="1" i="1" spc="5" dirty="0">
                <a:latin typeface="Calibri"/>
                <a:cs typeface="Calibri"/>
              </a:rPr>
              <a:t> </a:t>
            </a:r>
            <a:r>
              <a:rPr sz="900" b="1" i="1" spc="-5" dirty="0">
                <a:latin typeface="Calibri"/>
                <a:cs typeface="Calibri"/>
              </a:rPr>
              <a:t>dy</a:t>
            </a:r>
            <a:r>
              <a:rPr sz="900" b="1" i="1" dirty="0">
                <a:latin typeface="Calibri"/>
                <a:cs typeface="Calibri"/>
              </a:rPr>
              <a:t>s</a:t>
            </a:r>
            <a:r>
              <a:rPr sz="900" b="1" i="1" spc="-5" dirty="0">
                <a:latin typeface="Calibri"/>
                <a:cs typeface="Calibri"/>
              </a:rPr>
              <a:t>k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dirty="0">
                <a:latin typeface="Calibri"/>
                <a:cs typeface="Calibri"/>
              </a:rPr>
              <a:t>n</a:t>
            </a:r>
            <a:r>
              <a:rPr sz="900" b="1" i="1" spc="-5" dirty="0">
                <a:latin typeface="Calibri"/>
                <a:cs typeface="Calibri"/>
              </a:rPr>
              <a:t>e</a:t>
            </a:r>
            <a:r>
              <a:rPr sz="900" b="1" i="1" spc="5" dirty="0">
                <a:latin typeface="Calibri"/>
                <a:cs typeface="Calibri"/>
              </a:rPr>
              <a:t>s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spc="-5" dirty="0">
                <a:latin typeface="Calibri"/>
                <a:cs typeface="Calibri"/>
              </a:rPr>
              <a:t>a</a:t>
            </a:r>
            <a:endParaRPr sz="900">
              <a:latin typeface="Calibri"/>
              <a:cs typeface="Calibri"/>
            </a:endParaRPr>
          </a:p>
          <a:p>
            <a:pPr marL="402590" indent="-65405">
              <a:lnSpc>
                <a:spcPct val="100000"/>
              </a:lnSpc>
              <a:buFont typeface="Arial"/>
              <a:buChar char="•"/>
              <a:tabLst>
                <a:tab pos="403225" algn="l"/>
              </a:tabLst>
            </a:pPr>
            <a:r>
              <a:rPr sz="900" b="1" i="1" spc="-5" dirty="0">
                <a:latin typeface="Calibri"/>
                <a:cs typeface="Calibri"/>
              </a:rPr>
              <a:t>G</a:t>
            </a:r>
            <a:r>
              <a:rPr sz="900" b="1" i="1" spc="5" dirty="0">
                <a:latin typeface="Calibri"/>
                <a:cs typeface="Calibri"/>
              </a:rPr>
              <a:t>a</a:t>
            </a:r>
            <a:r>
              <a:rPr sz="900" b="1" i="1" spc="-10" dirty="0">
                <a:latin typeface="Calibri"/>
                <a:cs typeface="Calibri"/>
              </a:rPr>
              <a:t>ll</a:t>
            </a:r>
            <a:r>
              <a:rPr sz="900" b="1" i="1" spc="-5" dirty="0">
                <a:latin typeface="Calibri"/>
                <a:cs typeface="Calibri"/>
              </a:rPr>
              <a:t>b</a:t>
            </a:r>
            <a:r>
              <a:rPr sz="900" b="1" i="1" spc="-10" dirty="0">
                <a:latin typeface="Calibri"/>
                <a:cs typeface="Calibri"/>
              </a:rPr>
              <a:t>l</a:t>
            </a:r>
            <a:r>
              <a:rPr sz="900" b="1" i="1" spc="-5" dirty="0">
                <a:latin typeface="Calibri"/>
                <a:cs typeface="Calibri"/>
              </a:rPr>
              <a:t>adde</a:t>
            </a:r>
            <a:r>
              <a:rPr sz="900" b="1" i="1" dirty="0">
                <a:latin typeface="Calibri"/>
                <a:cs typeface="Calibri"/>
              </a:rPr>
              <a:t>r</a:t>
            </a:r>
            <a:r>
              <a:rPr sz="900" b="1" i="1" spc="-15" dirty="0">
                <a:latin typeface="Calibri"/>
                <a:cs typeface="Calibri"/>
              </a:rPr>
              <a:t> </a:t>
            </a:r>
            <a:r>
              <a:rPr sz="900" b="1" i="1" dirty="0">
                <a:latin typeface="Calibri"/>
                <a:cs typeface="Calibri"/>
              </a:rPr>
              <a:t>c</a:t>
            </a:r>
            <a:r>
              <a:rPr sz="900" b="1" i="1" spc="5" dirty="0">
                <a:latin typeface="Calibri"/>
                <a:cs typeface="Calibri"/>
              </a:rPr>
              <a:t>o</a:t>
            </a:r>
            <a:r>
              <a:rPr sz="900" b="1" i="1" dirty="0">
                <a:latin typeface="Calibri"/>
                <a:cs typeface="Calibri"/>
              </a:rPr>
              <a:t>n</a:t>
            </a:r>
            <a:r>
              <a:rPr sz="900" b="1" i="1" spc="-5" dirty="0">
                <a:latin typeface="Calibri"/>
                <a:cs typeface="Calibri"/>
              </a:rPr>
              <a:t>t</a:t>
            </a:r>
            <a:r>
              <a:rPr sz="900" b="1" i="1" spc="-15" dirty="0">
                <a:latin typeface="Calibri"/>
                <a:cs typeface="Calibri"/>
              </a:rPr>
              <a:t>r</a:t>
            </a:r>
            <a:r>
              <a:rPr sz="900" b="1" i="1" spc="-5" dirty="0">
                <a:latin typeface="Calibri"/>
                <a:cs typeface="Calibri"/>
              </a:rPr>
              <a:t>act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dirty="0">
                <a:latin typeface="Calibri"/>
                <a:cs typeface="Calibri"/>
              </a:rPr>
              <a:t>on</a:t>
            </a:r>
            <a:endParaRPr sz="900">
              <a:latin typeface="Calibri"/>
              <a:cs typeface="Calibri"/>
            </a:endParaRPr>
          </a:p>
          <a:p>
            <a:pPr marL="78105" indent="-65405">
              <a:lnSpc>
                <a:spcPct val="100000"/>
              </a:lnSpc>
              <a:buFont typeface="Arial"/>
              <a:buChar char="•"/>
              <a:tabLst>
                <a:tab pos="78740" algn="l"/>
              </a:tabLst>
            </a:pPr>
            <a:r>
              <a:rPr sz="900" b="1" i="1" spc="-5" dirty="0">
                <a:latin typeface="Calibri"/>
                <a:cs typeface="Calibri"/>
              </a:rPr>
              <a:t>Re</a:t>
            </a:r>
            <a:r>
              <a:rPr sz="900" b="1" i="1" dirty="0">
                <a:latin typeface="Calibri"/>
                <a:cs typeface="Calibri"/>
              </a:rPr>
              <a:t>cu</a:t>
            </a:r>
            <a:r>
              <a:rPr sz="900" b="1" i="1" spc="-5" dirty="0">
                <a:latin typeface="Calibri"/>
                <a:cs typeface="Calibri"/>
              </a:rPr>
              <a:t>rre</a:t>
            </a:r>
            <a:r>
              <a:rPr sz="900" b="1" i="1" spc="5" dirty="0">
                <a:latin typeface="Calibri"/>
                <a:cs typeface="Calibri"/>
              </a:rPr>
              <a:t>n</a:t>
            </a:r>
            <a:r>
              <a:rPr sz="900" b="1" i="1" spc="-5" dirty="0">
                <a:latin typeface="Calibri"/>
                <a:cs typeface="Calibri"/>
              </a:rPr>
              <a:t>t</a:t>
            </a:r>
            <a:r>
              <a:rPr sz="900" b="1" i="1" spc="-25" dirty="0">
                <a:latin typeface="Calibri"/>
                <a:cs typeface="Calibri"/>
              </a:rPr>
              <a:t> </a:t>
            </a:r>
            <a:r>
              <a:rPr sz="900" b="1" i="1" spc="-5" dirty="0">
                <a:latin typeface="Calibri"/>
                <a:cs typeface="Calibri"/>
              </a:rPr>
              <a:t>re</a:t>
            </a:r>
            <a:r>
              <a:rPr sz="900" b="1" i="1" spc="5" dirty="0">
                <a:latin typeface="Calibri"/>
                <a:cs typeface="Calibri"/>
              </a:rPr>
              <a:t>s</a:t>
            </a:r>
            <a:r>
              <a:rPr sz="900" b="1" i="1" spc="-5" dirty="0">
                <a:latin typeface="Calibri"/>
                <a:cs typeface="Calibri"/>
              </a:rPr>
              <a:t>p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spc="-5" dirty="0">
                <a:latin typeface="Calibri"/>
                <a:cs typeface="Calibri"/>
              </a:rPr>
              <a:t>ra</a:t>
            </a:r>
            <a:r>
              <a:rPr sz="900" b="1" i="1" dirty="0">
                <a:latin typeface="Calibri"/>
                <a:cs typeface="Calibri"/>
              </a:rPr>
              <a:t>to</a:t>
            </a:r>
            <a:r>
              <a:rPr sz="900" b="1" i="1" spc="-5" dirty="0">
                <a:latin typeface="Calibri"/>
                <a:cs typeface="Calibri"/>
              </a:rPr>
              <a:t>r</a:t>
            </a:r>
            <a:r>
              <a:rPr sz="900" b="1" i="1" dirty="0">
                <a:latin typeface="Calibri"/>
                <a:cs typeface="Calibri"/>
              </a:rPr>
              <a:t>y</a:t>
            </a:r>
            <a:r>
              <a:rPr sz="900" b="1" i="1" spc="-15" dirty="0">
                <a:latin typeface="Calibri"/>
                <a:cs typeface="Calibri"/>
              </a:rPr>
              <a:t> </a:t>
            </a:r>
            <a:r>
              <a:rPr sz="900" b="1" i="1" spc="-5" dirty="0">
                <a:latin typeface="Calibri"/>
                <a:cs typeface="Calibri"/>
              </a:rPr>
              <a:t>t</a:t>
            </a:r>
            <a:r>
              <a:rPr sz="900" b="1" i="1" spc="-15" dirty="0">
                <a:latin typeface="Calibri"/>
                <a:cs typeface="Calibri"/>
              </a:rPr>
              <a:t>r</a:t>
            </a:r>
            <a:r>
              <a:rPr sz="900" b="1" i="1" spc="-5" dirty="0">
                <a:latin typeface="Calibri"/>
                <a:cs typeface="Calibri"/>
              </a:rPr>
              <a:t>act</a:t>
            </a:r>
            <a:r>
              <a:rPr sz="900" b="1" i="1" dirty="0">
                <a:latin typeface="Calibri"/>
                <a:cs typeface="Calibri"/>
              </a:rPr>
              <a:t> </a:t>
            </a:r>
            <a:r>
              <a:rPr sz="900" b="1" i="1" spc="-15" dirty="0">
                <a:latin typeface="Calibri"/>
                <a:cs typeface="Calibri"/>
              </a:rPr>
              <a:t> 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dirty="0">
                <a:latin typeface="Calibri"/>
                <a:cs typeface="Calibri"/>
              </a:rPr>
              <a:t>nf</a:t>
            </a:r>
            <a:r>
              <a:rPr sz="900" b="1" i="1" spc="-5" dirty="0">
                <a:latin typeface="Calibri"/>
                <a:cs typeface="Calibri"/>
              </a:rPr>
              <a:t>e</a:t>
            </a:r>
            <a:r>
              <a:rPr sz="900" b="1" i="1" dirty="0">
                <a:latin typeface="Calibri"/>
                <a:cs typeface="Calibri"/>
              </a:rPr>
              <a:t>c</a:t>
            </a:r>
            <a:r>
              <a:rPr sz="900" b="1" i="1" spc="-5" dirty="0">
                <a:latin typeface="Calibri"/>
                <a:cs typeface="Calibri"/>
              </a:rPr>
              <a:t>t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dirty="0">
                <a:latin typeface="Calibri"/>
                <a:cs typeface="Calibri"/>
              </a:rPr>
              <a:t>ons</a:t>
            </a:r>
            <a:endParaRPr sz="900">
              <a:latin typeface="Calibri"/>
              <a:cs typeface="Calibri"/>
            </a:endParaRPr>
          </a:p>
          <a:p>
            <a:pPr marL="670560" lvl="1" indent="-65405">
              <a:lnSpc>
                <a:spcPct val="100000"/>
              </a:lnSpc>
              <a:buFont typeface="Arial"/>
              <a:buChar char="•"/>
              <a:tabLst>
                <a:tab pos="671195" algn="l"/>
              </a:tabLst>
            </a:pPr>
            <a:r>
              <a:rPr sz="900" b="1" i="1" dirty="0">
                <a:latin typeface="Calibri"/>
                <a:cs typeface="Calibri"/>
              </a:rPr>
              <a:t>Cho</a:t>
            </a:r>
            <a:r>
              <a:rPr sz="900" b="1" i="1" spc="-10" dirty="0">
                <a:latin typeface="Calibri"/>
                <a:cs typeface="Calibri"/>
              </a:rPr>
              <a:t>l</a:t>
            </a:r>
            <a:r>
              <a:rPr sz="900" b="1" i="1" spc="-5" dirty="0">
                <a:latin typeface="Calibri"/>
                <a:cs typeface="Calibri"/>
              </a:rPr>
              <a:t>ecy</a:t>
            </a:r>
            <a:r>
              <a:rPr sz="900" b="1" i="1" dirty="0">
                <a:latin typeface="Calibri"/>
                <a:cs typeface="Calibri"/>
              </a:rPr>
              <a:t>st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dirty="0">
                <a:latin typeface="Calibri"/>
                <a:cs typeface="Calibri"/>
              </a:rPr>
              <a:t>t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dirty="0">
                <a:latin typeface="Calibri"/>
                <a:cs typeface="Calibri"/>
              </a:rPr>
              <a:t>s</a:t>
            </a:r>
            <a:endParaRPr sz="900">
              <a:latin typeface="Calibri"/>
              <a:cs typeface="Calibri"/>
            </a:endParaRPr>
          </a:p>
          <a:p>
            <a:pPr marL="544195" indent="-65405">
              <a:lnSpc>
                <a:spcPct val="100000"/>
              </a:lnSpc>
              <a:buFont typeface="Arial"/>
              <a:buChar char="•"/>
              <a:tabLst>
                <a:tab pos="544830" algn="l"/>
              </a:tabLst>
            </a:pPr>
            <a:r>
              <a:rPr sz="900" b="1" i="1" spc="-10" dirty="0">
                <a:latin typeface="Calibri"/>
                <a:cs typeface="Calibri"/>
              </a:rPr>
              <a:t>H</a:t>
            </a:r>
            <a:r>
              <a:rPr sz="900" b="1" i="1" spc="-5" dirty="0">
                <a:latin typeface="Calibri"/>
                <a:cs typeface="Calibri"/>
              </a:rPr>
              <a:t>e</a:t>
            </a:r>
            <a:r>
              <a:rPr sz="900" b="1" i="1" spc="5" dirty="0">
                <a:latin typeface="Calibri"/>
                <a:cs typeface="Calibri"/>
              </a:rPr>
              <a:t>p</a:t>
            </a:r>
            <a:r>
              <a:rPr sz="900" b="1" i="1" spc="-5" dirty="0">
                <a:latin typeface="Calibri"/>
                <a:cs typeface="Calibri"/>
              </a:rPr>
              <a:t>a</a:t>
            </a:r>
            <a:r>
              <a:rPr sz="900" b="1" i="1" dirty="0">
                <a:latin typeface="Calibri"/>
                <a:cs typeface="Calibri"/>
              </a:rPr>
              <a:t>to</a:t>
            </a:r>
            <a:r>
              <a:rPr sz="900" b="1" i="1" spc="-5" dirty="0">
                <a:latin typeface="Calibri"/>
                <a:cs typeface="Calibri"/>
              </a:rPr>
              <a:t>pr</a:t>
            </a:r>
            <a:r>
              <a:rPr sz="900" b="1" i="1" dirty="0">
                <a:latin typeface="Calibri"/>
                <a:cs typeface="Calibri"/>
              </a:rPr>
              <a:t>ot</a:t>
            </a:r>
            <a:r>
              <a:rPr sz="900" b="1" i="1" spc="-10" dirty="0">
                <a:latin typeface="Calibri"/>
                <a:cs typeface="Calibri"/>
              </a:rPr>
              <a:t>e</a:t>
            </a:r>
            <a:r>
              <a:rPr sz="900" b="1" i="1" spc="-5" dirty="0">
                <a:latin typeface="Calibri"/>
                <a:cs typeface="Calibri"/>
              </a:rPr>
              <a:t>ct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dirty="0">
                <a:latin typeface="Calibri"/>
                <a:cs typeface="Calibri"/>
              </a:rPr>
              <a:t>on</a:t>
            </a:r>
            <a:endParaRPr sz="900">
              <a:latin typeface="Calibri"/>
              <a:cs typeface="Calibri"/>
            </a:endParaRPr>
          </a:p>
          <a:p>
            <a:pPr marL="378460" indent="-66040">
              <a:lnSpc>
                <a:spcPct val="100000"/>
              </a:lnSpc>
              <a:buFont typeface="Arial"/>
              <a:buChar char="•"/>
              <a:tabLst>
                <a:tab pos="378460" algn="l"/>
              </a:tabLst>
            </a:pPr>
            <a:r>
              <a:rPr sz="900" b="1" i="1" dirty="0">
                <a:latin typeface="Calibri"/>
                <a:cs typeface="Calibri"/>
              </a:rPr>
              <a:t>C</a:t>
            </a:r>
            <a:r>
              <a:rPr sz="900" b="1" i="1" spc="5" dirty="0">
                <a:latin typeface="Calibri"/>
                <a:cs typeface="Calibri"/>
              </a:rPr>
              <a:t>h</a:t>
            </a:r>
            <a:r>
              <a:rPr sz="900" b="1" i="1" spc="-5" dirty="0">
                <a:latin typeface="Calibri"/>
                <a:cs typeface="Calibri"/>
              </a:rPr>
              <a:t>r</a:t>
            </a:r>
            <a:r>
              <a:rPr sz="900" b="1" i="1" dirty="0">
                <a:latin typeface="Calibri"/>
                <a:cs typeface="Calibri"/>
              </a:rPr>
              <a:t>on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spc="-5" dirty="0">
                <a:latin typeface="Calibri"/>
                <a:cs typeface="Calibri"/>
              </a:rPr>
              <a:t>c</a:t>
            </a:r>
            <a:r>
              <a:rPr sz="900" b="1" i="1" spc="-10" dirty="0">
                <a:latin typeface="Calibri"/>
                <a:cs typeface="Calibri"/>
              </a:rPr>
              <a:t> </a:t>
            </a:r>
            <a:r>
              <a:rPr sz="900" b="1" i="1" spc="-5" dirty="0">
                <a:latin typeface="Calibri"/>
                <a:cs typeface="Calibri"/>
              </a:rPr>
              <a:t>ar</a:t>
            </a:r>
            <a:r>
              <a:rPr sz="900" b="1" i="1" dirty="0">
                <a:latin typeface="Calibri"/>
                <a:cs typeface="Calibri"/>
              </a:rPr>
              <a:t>s</a:t>
            </a:r>
            <a:r>
              <a:rPr sz="900" b="1" i="1" spc="-5" dirty="0">
                <a:latin typeface="Calibri"/>
                <a:cs typeface="Calibri"/>
              </a:rPr>
              <a:t>e</a:t>
            </a:r>
            <a:r>
              <a:rPr sz="900" b="1" i="1" spc="5" dirty="0">
                <a:latin typeface="Calibri"/>
                <a:cs typeface="Calibri"/>
              </a:rPr>
              <a:t>n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spc="-5" dirty="0">
                <a:latin typeface="Calibri"/>
                <a:cs typeface="Calibri"/>
              </a:rPr>
              <a:t>c</a:t>
            </a:r>
            <a:r>
              <a:rPr sz="900" b="1" i="1" spc="-25" dirty="0">
                <a:latin typeface="Calibri"/>
                <a:cs typeface="Calibri"/>
              </a:rPr>
              <a:t> </a:t>
            </a:r>
            <a:r>
              <a:rPr sz="900" b="1" i="1" spc="-5" dirty="0">
                <a:latin typeface="Calibri"/>
                <a:cs typeface="Calibri"/>
              </a:rPr>
              <a:t>exp</a:t>
            </a:r>
            <a:r>
              <a:rPr sz="900" b="1" i="1" dirty="0">
                <a:latin typeface="Calibri"/>
                <a:cs typeface="Calibri"/>
              </a:rPr>
              <a:t>osu</a:t>
            </a:r>
            <a:r>
              <a:rPr sz="900" b="1" i="1" spc="-5" dirty="0">
                <a:latin typeface="Calibri"/>
                <a:cs typeface="Calibri"/>
              </a:rPr>
              <a:t>r</a:t>
            </a:r>
            <a:r>
              <a:rPr sz="900" b="1" i="1" dirty="0">
                <a:latin typeface="Calibri"/>
                <a:cs typeface="Calibri"/>
              </a:rPr>
              <a:t>e</a:t>
            </a:r>
            <a:endParaRPr sz="900">
              <a:latin typeface="Calibri"/>
              <a:cs typeface="Calibri"/>
            </a:endParaRPr>
          </a:p>
          <a:p>
            <a:pPr marL="492759" lvl="1" indent="-66040">
              <a:lnSpc>
                <a:spcPct val="100000"/>
              </a:lnSpc>
              <a:buFont typeface="Arial"/>
              <a:buChar char="•"/>
              <a:tabLst>
                <a:tab pos="492759" algn="l"/>
              </a:tabLst>
            </a:pPr>
            <a:r>
              <a:rPr sz="900" b="1" i="1" spc="-10" dirty="0">
                <a:latin typeface="Calibri"/>
                <a:cs typeface="Calibri"/>
              </a:rPr>
              <a:t>Al</a:t>
            </a:r>
            <a:r>
              <a:rPr sz="900" b="1" i="1" dirty="0">
                <a:latin typeface="Calibri"/>
                <a:cs typeface="Calibri"/>
              </a:rPr>
              <a:t>c</a:t>
            </a:r>
            <a:r>
              <a:rPr sz="900" b="1" i="1" spc="5" dirty="0">
                <a:latin typeface="Calibri"/>
                <a:cs typeface="Calibri"/>
              </a:rPr>
              <a:t>o</a:t>
            </a:r>
            <a:r>
              <a:rPr sz="900" b="1" i="1" dirty="0">
                <a:latin typeface="Calibri"/>
                <a:cs typeface="Calibri"/>
              </a:rPr>
              <a:t>ho</a:t>
            </a:r>
            <a:r>
              <a:rPr sz="900" b="1" i="1" spc="-5" dirty="0">
                <a:latin typeface="Calibri"/>
                <a:cs typeface="Calibri"/>
              </a:rPr>
              <a:t>l</a:t>
            </a:r>
            <a:r>
              <a:rPr sz="900" b="1" i="1" spc="5" dirty="0">
                <a:latin typeface="Calibri"/>
                <a:cs typeface="Calibri"/>
              </a:rPr>
              <a:t> 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dirty="0">
                <a:latin typeface="Calibri"/>
                <a:cs typeface="Calibri"/>
              </a:rPr>
              <a:t>nto</a:t>
            </a:r>
            <a:r>
              <a:rPr sz="900" b="1" i="1" spc="-10" dirty="0">
                <a:latin typeface="Calibri"/>
                <a:cs typeface="Calibri"/>
              </a:rPr>
              <a:t>xi</a:t>
            </a:r>
            <a:r>
              <a:rPr sz="900" b="1" i="1" spc="-5" dirty="0">
                <a:latin typeface="Calibri"/>
                <a:cs typeface="Calibri"/>
              </a:rPr>
              <a:t>c</a:t>
            </a:r>
            <a:r>
              <a:rPr sz="900" b="1" i="1" dirty="0">
                <a:latin typeface="Calibri"/>
                <a:cs typeface="Calibri"/>
              </a:rPr>
              <a:t>a</a:t>
            </a:r>
            <a:r>
              <a:rPr sz="900" b="1" i="1" spc="-5" dirty="0">
                <a:latin typeface="Calibri"/>
                <a:cs typeface="Calibri"/>
              </a:rPr>
              <a:t>t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dirty="0">
                <a:latin typeface="Calibri"/>
                <a:cs typeface="Calibri"/>
              </a:rPr>
              <a:t>on</a:t>
            </a:r>
            <a:endParaRPr sz="900">
              <a:latin typeface="Calibri"/>
              <a:cs typeface="Calibri"/>
            </a:endParaRPr>
          </a:p>
          <a:p>
            <a:pPr marL="309880" indent="-66040">
              <a:lnSpc>
                <a:spcPct val="100000"/>
              </a:lnSpc>
              <a:buFont typeface="Arial"/>
              <a:buChar char="•"/>
              <a:tabLst>
                <a:tab pos="309880" algn="l"/>
              </a:tabLst>
            </a:pPr>
            <a:r>
              <a:rPr sz="900" b="1" i="1" dirty="0">
                <a:latin typeface="Calibri"/>
                <a:cs typeface="Calibri"/>
              </a:rPr>
              <a:t>C</a:t>
            </a:r>
            <a:r>
              <a:rPr sz="900" b="1" i="1" spc="5" dirty="0">
                <a:latin typeface="Calibri"/>
                <a:cs typeface="Calibri"/>
              </a:rPr>
              <a:t>h</a:t>
            </a:r>
            <a:r>
              <a:rPr sz="900" b="1" i="1" spc="-5" dirty="0">
                <a:latin typeface="Calibri"/>
                <a:cs typeface="Calibri"/>
              </a:rPr>
              <a:t>r</a:t>
            </a:r>
            <a:r>
              <a:rPr sz="900" b="1" i="1" dirty="0">
                <a:latin typeface="Calibri"/>
                <a:cs typeface="Calibri"/>
              </a:rPr>
              <a:t>on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spc="-5" dirty="0">
                <a:latin typeface="Calibri"/>
                <a:cs typeface="Calibri"/>
              </a:rPr>
              <a:t>c</a:t>
            </a:r>
            <a:r>
              <a:rPr sz="900" b="1" i="1" spc="-10" dirty="0">
                <a:latin typeface="Calibri"/>
                <a:cs typeface="Calibri"/>
              </a:rPr>
              <a:t> </a:t>
            </a:r>
            <a:r>
              <a:rPr sz="900" b="1" i="1" spc="-5" dirty="0">
                <a:latin typeface="Calibri"/>
                <a:cs typeface="Calibri"/>
              </a:rPr>
              <a:t>bacter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spc="-5" dirty="0">
                <a:latin typeface="Calibri"/>
                <a:cs typeface="Calibri"/>
              </a:rPr>
              <a:t>al</a:t>
            </a:r>
            <a:r>
              <a:rPr sz="900" b="1" i="1" spc="-20" dirty="0">
                <a:latin typeface="Calibri"/>
                <a:cs typeface="Calibri"/>
              </a:rPr>
              <a:t> </a:t>
            </a:r>
            <a:r>
              <a:rPr sz="900" b="1" i="1" spc="-5" dirty="0">
                <a:latin typeface="Calibri"/>
                <a:cs typeface="Calibri"/>
              </a:rPr>
              <a:t>pr</a:t>
            </a:r>
            <a:r>
              <a:rPr sz="900" b="1" i="1" dirty="0">
                <a:latin typeface="Calibri"/>
                <a:cs typeface="Calibri"/>
              </a:rPr>
              <a:t>os</a:t>
            </a:r>
            <a:r>
              <a:rPr sz="900" b="1" i="1" spc="-5" dirty="0">
                <a:latin typeface="Calibri"/>
                <a:cs typeface="Calibri"/>
              </a:rPr>
              <a:t>tat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spc="-5" dirty="0">
                <a:latin typeface="Calibri"/>
                <a:cs typeface="Calibri"/>
              </a:rPr>
              <a:t>t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dirty="0">
                <a:latin typeface="Calibri"/>
                <a:cs typeface="Calibri"/>
              </a:rPr>
              <a:t>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16338" y="3079189"/>
            <a:ext cx="0" cy="114935"/>
          </a:xfrm>
          <a:custGeom>
            <a:avLst/>
            <a:gdLst/>
            <a:ahLst/>
            <a:cxnLst/>
            <a:rect l="l" t="t" r="r" b="b"/>
            <a:pathLst>
              <a:path h="114935">
                <a:moveTo>
                  <a:pt x="0" y="0"/>
                </a:moveTo>
                <a:lnTo>
                  <a:pt x="0" y="114494"/>
                </a:lnTo>
              </a:path>
            </a:pathLst>
          </a:custGeom>
          <a:ln w="97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39966" y="3093261"/>
            <a:ext cx="0" cy="89535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0"/>
                </a:moveTo>
                <a:lnTo>
                  <a:pt x="0" y="89168"/>
                </a:lnTo>
              </a:path>
            </a:pathLst>
          </a:custGeom>
          <a:ln w="97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16338" y="3193683"/>
            <a:ext cx="74930" cy="55244"/>
          </a:xfrm>
          <a:custGeom>
            <a:avLst/>
            <a:gdLst/>
            <a:ahLst/>
            <a:cxnLst/>
            <a:rect l="l" t="t" r="r" b="b"/>
            <a:pathLst>
              <a:path w="74929" h="55244">
                <a:moveTo>
                  <a:pt x="0" y="0"/>
                </a:moveTo>
                <a:lnTo>
                  <a:pt x="74606" y="55224"/>
                </a:lnTo>
              </a:path>
            </a:pathLst>
          </a:custGeom>
          <a:ln w="97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90944" y="3194562"/>
            <a:ext cx="120650" cy="54610"/>
          </a:xfrm>
          <a:custGeom>
            <a:avLst/>
            <a:gdLst/>
            <a:ahLst/>
            <a:cxnLst/>
            <a:rect l="l" t="t" r="r" b="b"/>
            <a:pathLst>
              <a:path w="120650" h="54610">
                <a:moveTo>
                  <a:pt x="0" y="54344"/>
                </a:moveTo>
                <a:lnTo>
                  <a:pt x="120086" y="0"/>
                </a:lnTo>
              </a:path>
            </a:pathLst>
          </a:custGeom>
          <a:ln w="96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93434" y="3178912"/>
            <a:ext cx="93980" cy="43180"/>
          </a:xfrm>
          <a:custGeom>
            <a:avLst/>
            <a:gdLst/>
            <a:ahLst/>
            <a:cxnLst/>
            <a:rect l="l" t="t" r="r" b="b"/>
            <a:pathLst>
              <a:path w="93979" h="43180">
                <a:moveTo>
                  <a:pt x="0" y="42911"/>
                </a:moveTo>
                <a:lnTo>
                  <a:pt x="93967" y="0"/>
                </a:lnTo>
              </a:path>
            </a:pathLst>
          </a:custGeom>
          <a:ln w="96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11031" y="3079189"/>
            <a:ext cx="4445" cy="115570"/>
          </a:xfrm>
          <a:custGeom>
            <a:avLst/>
            <a:gdLst/>
            <a:ahLst/>
            <a:cxnLst/>
            <a:rect l="l" t="t" r="r" b="b"/>
            <a:pathLst>
              <a:path w="4445" h="115569">
                <a:moveTo>
                  <a:pt x="0" y="115373"/>
                </a:moveTo>
                <a:lnTo>
                  <a:pt x="4441" y="0"/>
                </a:lnTo>
              </a:path>
            </a:pathLst>
          </a:custGeom>
          <a:ln w="97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15461" y="3021502"/>
            <a:ext cx="100330" cy="57785"/>
          </a:xfrm>
          <a:custGeom>
            <a:avLst/>
            <a:gdLst/>
            <a:ahLst/>
            <a:cxnLst/>
            <a:rect l="l" t="t" r="r" b="b"/>
            <a:pathLst>
              <a:path w="100329" h="57785">
                <a:moveTo>
                  <a:pt x="100011" y="57686"/>
                </a:moveTo>
                <a:lnTo>
                  <a:pt x="0" y="0"/>
                </a:lnTo>
              </a:path>
            </a:pathLst>
          </a:custGeom>
          <a:ln w="96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15461" y="3049466"/>
            <a:ext cx="75565" cy="43815"/>
          </a:xfrm>
          <a:custGeom>
            <a:avLst/>
            <a:gdLst/>
            <a:ahLst/>
            <a:cxnLst/>
            <a:rect l="l" t="t" r="r" b="b"/>
            <a:pathLst>
              <a:path w="75564" h="43814">
                <a:moveTo>
                  <a:pt x="75494" y="43794"/>
                </a:moveTo>
                <a:lnTo>
                  <a:pt x="0" y="0"/>
                </a:lnTo>
              </a:path>
            </a:pathLst>
          </a:custGeom>
          <a:ln w="96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16338" y="3021502"/>
            <a:ext cx="99695" cy="57785"/>
          </a:xfrm>
          <a:custGeom>
            <a:avLst/>
            <a:gdLst/>
            <a:ahLst/>
            <a:cxnLst/>
            <a:rect l="l" t="t" r="r" b="b"/>
            <a:pathLst>
              <a:path w="99695" h="57785">
                <a:moveTo>
                  <a:pt x="99123" y="0"/>
                </a:moveTo>
                <a:lnTo>
                  <a:pt x="0" y="57686"/>
                </a:lnTo>
              </a:path>
            </a:pathLst>
          </a:custGeom>
          <a:ln w="96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15659" y="3021502"/>
            <a:ext cx="99695" cy="57785"/>
          </a:xfrm>
          <a:custGeom>
            <a:avLst/>
            <a:gdLst/>
            <a:ahLst/>
            <a:cxnLst/>
            <a:rect l="l" t="t" r="r" b="b"/>
            <a:pathLst>
              <a:path w="99695" h="57785">
                <a:moveTo>
                  <a:pt x="99123" y="57686"/>
                </a:moveTo>
                <a:lnTo>
                  <a:pt x="0" y="0"/>
                </a:lnTo>
              </a:path>
            </a:pathLst>
          </a:custGeom>
          <a:ln w="96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15659" y="3049466"/>
            <a:ext cx="88265" cy="50800"/>
          </a:xfrm>
          <a:custGeom>
            <a:avLst/>
            <a:gdLst/>
            <a:ahLst/>
            <a:cxnLst/>
            <a:rect l="l" t="t" r="r" b="b"/>
            <a:pathLst>
              <a:path w="88264" h="50800">
                <a:moveTo>
                  <a:pt x="87749" y="50650"/>
                </a:moveTo>
                <a:lnTo>
                  <a:pt x="0" y="0"/>
                </a:lnTo>
              </a:path>
            </a:pathLst>
          </a:custGeom>
          <a:ln w="96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15473" y="3021502"/>
            <a:ext cx="100330" cy="57785"/>
          </a:xfrm>
          <a:custGeom>
            <a:avLst/>
            <a:gdLst/>
            <a:ahLst/>
            <a:cxnLst/>
            <a:rect l="l" t="t" r="r" b="b"/>
            <a:pathLst>
              <a:path w="100329" h="57785">
                <a:moveTo>
                  <a:pt x="100186" y="0"/>
                </a:moveTo>
                <a:lnTo>
                  <a:pt x="0" y="57686"/>
                </a:lnTo>
              </a:path>
            </a:pathLst>
          </a:custGeom>
          <a:ln w="96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14787" y="3021502"/>
            <a:ext cx="100330" cy="57785"/>
          </a:xfrm>
          <a:custGeom>
            <a:avLst/>
            <a:gdLst/>
            <a:ahLst/>
            <a:cxnLst/>
            <a:rect l="l" t="t" r="r" b="b"/>
            <a:pathLst>
              <a:path w="100329" h="57785">
                <a:moveTo>
                  <a:pt x="99975" y="57686"/>
                </a:moveTo>
                <a:lnTo>
                  <a:pt x="0" y="0"/>
                </a:lnTo>
              </a:path>
            </a:pathLst>
          </a:custGeom>
          <a:ln w="96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14782" y="3021502"/>
            <a:ext cx="100330" cy="57785"/>
          </a:xfrm>
          <a:custGeom>
            <a:avLst/>
            <a:gdLst/>
            <a:ahLst/>
            <a:cxnLst/>
            <a:rect l="l" t="t" r="r" b="b"/>
            <a:pathLst>
              <a:path w="100329" h="57785">
                <a:moveTo>
                  <a:pt x="100004" y="0"/>
                </a:moveTo>
                <a:lnTo>
                  <a:pt x="0" y="57686"/>
                </a:lnTo>
              </a:path>
            </a:pathLst>
          </a:custGeom>
          <a:ln w="96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14081" y="3010948"/>
            <a:ext cx="100330" cy="68580"/>
          </a:xfrm>
          <a:custGeom>
            <a:avLst/>
            <a:gdLst/>
            <a:ahLst/>
            <a:cxnLst/>
            <a:rect l="l" t="t" r="r" b="b"/>
            <a:pathLst>
              <a:path w="100329" h="68580">
                <a:moveTo>
                  <a:pt x="100047" y="68240"/>
                </a:moveTo>
                <a:lnTo>
                  <a:pt x="0" y="0"/>
                </a:lnTo>
              </a:path>
            </a:pathLst>
          </a:custGeom>
          <a:ln w="97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14762" y="3010948"/>
            <a:ext cx="99695" cy="68580"/>
          </a:xfrm>
          <a:custGeom>
            <a:avLst/>
            <a:gdLst/>
            <a:ahLst/>
            <a:cxnLst/>
            <a:rect l="l" t="t" r="r" b="b"/>
            <a:pathLst>
              <a:path w="99695" h="68580">
                <a:moveTo>
                  <a:pt x="99319" y="0"/>
                </a:moveTo>
                <a:lnTo>
                  <a:pt x="0" y="68240"/>
                </a:lnTo>
              </a:path>
            </a:pathLst>
          </a:custGeom>
          <a:ln w="97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13424" y="3079189"/>
            <a:ext cx="1270" cy="114935"/>
          </a:xfrm>
          <a:custGeom>
            <a:avLst/>
            <a:gdLst/>
            <a:ahLst/>
            <a:cxnLst/>
            <a:rect l="l" t="t" r="r" b="b"/>
            <a:pathLst>
              <a:path w="1270" h="114935">
                <a:moveTo>
                  <a:pt x="873" y="114494"/>
                </a:moveTo>
                <a:lnTo>
                  <a:pt x="0" y="0"/>
                </a:lnTo>
              </a:path>
            </a:pathLst>
          </a:custGeom>
          <a:ln w="97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37963" y="3093261"/>
            <a:ext cx="0" cy="87630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87409"/>
                </a:moveTo>
                <a:lnTo>
                  <a:pt x="0" y="0"/>
                </a:lnTo>
              </a:path>
            </a:pathLst>
          </a:custGeom>
          <a:ln w="97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14104" y="3021502"/>
            <a:ext cx="99695" cy="57785"/>
          </a:xfrm>
          <a:custGeom>
            <a:avLst/>
            <a:gdLst/>
            <a:ahLst/>
            <a:cxnLst/>
            <a:rect l="l" t="t" r="r" b="b"/>
            <a:pathLst>
              <a:path w="99695" h="57785">
                <a:moveTo>
                  <a:pt x="99319" y="57686"/>
                </a:moveTo>
                <a:lnTo>
                  <a:pt x="0" y="0"/>
                </a:lnTo>
              </a:path>
            </a:pathLst>
          </a:custGeom>
          <a:ln w="96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14130" y="3021502"/>
            <a:ext cx="100330" cy="57785"/>
          </a:xfrm>
          <a:custGeom>
            <a:avLst/>
            <a:gdLst/>
            <a:ahLst/>
            <a:cxnLst/>
            <a:rect l="l" t="t" r="r" b="b"/>
            <a:pathLst>
              <a:path w="100329" h="57785">
                <a:moveTo>
                  <a:pt x="99975" y="0"/>
                </a:moveTo>
                <a:lnTo>
                  <a:pt x="0" y="57686"/>
                </a:lnTo>
              </a:path>
            </a:pathLst>
          </a:custGeom>
          <a:ln w="96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26363" y="3049466"/>
            <a:ext cx="88265" cy="50800"/>
          </a:xfrm>
          <a:custGeom>
            <a:avLst/>
            <a:gdLst/>
            <a:ahLst/>
            <a:cxnLst/>
            <a:rect l="l" t="t" r="r" b="b"/>
            <a:pathLst>
              <a:path w="88264" h="50800">
                <a:moveTo>
                  <a:pt x="87742" y="0"/>
                </a:moveTo>
                <a:lnTo>
                  <a:pt x="0" y="50650"/>
                </a:lnTo>
              </a:path>
            </a:pathLst>
          </a:custGeom>
          <a:ln w="96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14298" y="3193683"/>
            <a:ext cx="95250" cy="57150"/>
          </a:xfrm>
          <a:custGeom>
            <a:avLst/>
            <a:gdLst/>
            <a:ahLst/>
            <a:cxnLst/>
            <a:rect l="l" t="t" r="r" b="b"/>
            <a:pathLst>
              <a:path w="95250" h="57150">
                <a:moveTo>
                  <a:pt x="0" y="0"/>
                </a:moveTo>
                <a:lnTo>
                  <a:pt x="94659" y="56983"/>
                </a:lnTo>
              </a:path>
            </a:pathLst>
          </a:custGeom>
          <a:ln w="96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08958" y="3193683"/>
            <a:ext cx="104775" cy="57150"/>
          </a:xfrm>
          <a:custGeom>
            <a:avLst/>
            <a:gdLst/>
            <a:ahLst/>
            <a:cxnLst/>
            <a:rect l="l" t="t" r="r" b="b"/>
            <a:pathLst>
              <a:path w="104775" h="57150">
                <a:moveTo>
                  <a:pt x="0" y="56983"/>
                </a:moveTo>
                <a:lnTo>
                  <a:pt x="104489" y="0"/>
                </a:lnTo>
              </a:path>
            </a:pathLst>
          </a:custGeom>
          <a:ln w="96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08958" y="3179791"/>
            <a:ext cx="80010" cy="43815"/>
          </a:xfrm>
          <a:custGeom>
            <a:avLst/>
            <a:gdLst/>
            <a:ahLst/>
            <a:cxnLst/>
            <a:rect l="l" t="t" r="r" b="b"/>
            <a:pathLst>
              <a:path w="80010" h="43814">
                <a:moveTo>
                  <a:pt x="0" y="43790"/>
                </a:moveTo>
                <a:lnTo>
                  <a:pt x="79951" y="0"/>
                </a:lnTo>
              </a:path>
            </a:pathLst>
          </a:custGeom>
          <a:ln w="96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13448" y="3079189"/>
            <a:ext cx="0" cy="114935"/>
          </a:xfrm>
          <a:custGeom>
            <a:avLst/>
            <a:gdLst/>
            <a:ahLst/>
            <a:cxnLst/>
            <a:rect l="l" t="t" r="r" b="b"/>
            <a:pathLst>
              <a:path h="114935">
                <a:moveTo>
                  <a:pt x="0" y="114494"/>
                </a:moveTo>
                <a:lnTo>
                  <a:pt x="0" y="0"/>
                </a:lnTo>
              </a:path>
            </a:pathLst>
          </a:custGeom>
          <a:ln w="97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13400" y="3021502"/>
            <a:ext cx="100330" cy="57785"/>
          </a:xfrm>
          <a:custGeom>
            <a:avLst/>
            <a:gdLst/>
            <a:ahLst/>
            <a:cxnLst/>
            <a:rect l="l" t="t" r="r" b="b"/>
            <a:pathLst>
              <a:path w="100329" h="57785">
                <a:moveTo>
                  <a:pt x="100047" y="57686"/>
                </a:moveTo>
                <a:lnTo>
                  <a:pt x="0" y="0"/>
                </a:lnTo>
              </a:path>
            </a:pathLst>
          </a:custGeom>
          <a:ln w="96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13400" y="3049466"/>
            <a:ext cx="75565" cy="43815"/>
          </a:xfrm>
          <a:custGeom>
            <a:avLst/>
            <a:gdLst/>
            <a:ahLst/>
            <a:cxnLst/>
            <a:rect l="l" t="t" r="r" b="b"/>
            <a:pathLst>
              <a:path w="75564" h="43814">
                <a:moveTo>
                  <a:pt x="75509" y="43794"/>
                </a:moveTo>
                <a:lnTo>
                  <a:pt x="0" y="0"/>
                </a:lnTo>
              </a:path>
            </a:pathLst>
          </a:custGeom>
          <a:ln w="96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13424" y="3021502"/>
            <a:ext cx="100330" cy="57785"/>
          </a:xfrm>
          <a:custGeom>
            <a:avLst/>
            <a:gdLst/>
            <a:ahLst/>
            <a:cxnLst/>
            <a:rect l="l" t="t" r="r" b="b"/>
            <a:pathLst>
              <a:path w="100329" h="57785">
                <a:moveTo>
                  <a:pt x="99975" y="0"/>
                </a:moveTo>
                <a:lnTo>
                  <a:pt x="0" y="57686"/>
                </a:lnTo>
              </a:path>
            </a:pathLst>
          </a:custGeom>
          <a:ln w="96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382725" y="2872545"/>
            <a:ext cx="71120" cy="8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b="1" spc="5" dirty="0">
                <a:latin typeface="Arial"/>
                <a:cs typeface="Arial"/>
              </a:rPr>
              <a:t>O</a:t>
            </a:r>
            <a:endParaRPr sz="45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402532" y="2938490"/>
            <a:ext cx="3175" cy="90170"/>
          </a:xfrm>
          <a:custGeom>
            <a:avLst/>
            <a:gdLst/>
            <a:ahLst/>
            <a:cxnLst/>
            <a:rect l="l" t="t" r="r" b="b"/>
            <a:pathLst>
              <a:path w="3175" h="90169">
                <a:moveTo>
                  <a:pt x="0" y="90048"/>
                </a:moveTo>
                <a:lnTo>
                  <a:pt x="2665" y="0"/>
                </a:lnTo>
              </a:path>
            </a:pathLst>
          </a:custGeom>
          <a:ln w="97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27020" y="2939369"/>
            <a:ext cx="3175" cy="89535"/>
          </a:xfrm>
          <a:custGeom>
            <a:avLst/>
            <a:gdLst/>
            <a:ahLst/>
            <a:cxnLst/>
            <a:rect l="l" t="t" r="r" b="b"/>
            <a:pathLst>
              <a:path w="3175" h="89535">
                <a:moveTo>
                  <a:pt x="0" y="89168"/>
                </a:moveTo>
                <a:lnTo>
                  <a:pt x="2694" y="0"/>
                </a:lnTo>
              </a:path>
            </a:pathLst>
          </a:custGeom>
          <a:ln w="97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575095" y="2850738"/>
            <a:ext cx="71120" cy="8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b="1" spc="5" dirty="0">
                <a:latin typeface="Arial"/>
                <a:cs typeface="Arial"/>
              </a:rPr>
              <a:t>O</a:t>
            </a:r>
            <a:endParaRPr sz="45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600028" y="2917382"/>
            <a:ext cx="3175" cy="101600"/>
          </a:xfrm>
          <a:custGeom>
            <a:avLst/>
            <a:gdLst/>
            <a:ahLst/>
            <a:cxnLst/>
            <a:rect l="l" t="t" r="r" b="b"/>
            <a:pathLst>
              <a:path w="3175" h="101600">
                <a:moveTo>
                  <a:pt x="2694" y="101481"/>
                </a:moveTo>
                <a:lnTo>
                  <a:pt x="0" y="0"/>
                </a:lnTo>
              </a:path>
            </a:pathLst>
          </a:custGeom>
          <a:ln w="97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23693" y="2916509"/>
            <a:ext cx="3175" cy="102870"/>
          </a:xfrm>
          <a:custGeom>
            <a:avLst/>
            <a:gdLst/>
            <a:ahLst/>
            <a:cxnLst/>
            <a:rect l="l" t="t" r="r" b="b"/>
            <a:pathLst>
              <a:path w="3175" h="102869">
                <a:moveTo>
                  <a:pt x="2694" y="102354"/>
                </a:moveTo>
                <a:lnTo>
                  <a:pt x="0" y="0"/>
                </a:lnTo>
              </a:path>
            </a:pathLst>
          </a:custGeom>
          <a:ln w="97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671823" y="3000231"/>
            <a:ext cx="179705" cy="78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75" b="1" spc="7" baseline="12345" dirty="0">
                <a:latin typeface="Arial"/>
                <a:cs typeface="Arial"/>
              </a:rPr>
              <a:t>H</a:t>
            </a:r>
            <a:r>
              <a:rPr sz="350" b="1" spc="-5" dirty="0">
                <a:latin typeface="Arial"/>
                <a:cs typeface="Arial"/>
              </a:rPr>
              <a:t>3</a:t>
            </a:r>
            <a:r>
              <a:rPr sz="675" b="1" spc="7" baseline="12345" dirty="0">
                <a:latin typeface="Arial"/>
                <a:cs typeface="Arial"/>
              </a:rPr>
              <a:t>CO</a:t>
            </a:r>
            <a:endParaRPr sz="675" baseline="12345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841731" y="3036273"/>
            <a:ext cx="74930" cy="43180"/>
          </a:xfrm>
          <a:custGeom>
            <a:avLst/>
            <a:gdLst/>
            <a:ahLst/>
            <a:cxnLst/>
            <a:rect l="l" t="t" r="r" b="b"/>
            <a:pathLst>
              <a:path w="74929" h="43180">
                <a:moveTo>
                  <a:pt x="74606" y="42915"/>
                </a:moveTo>
                <a:lnTo>
                  <a:pt x="0" y="0"/>
                </a:lnTo>
              </a:path>
            </a:pathLst>
          </a:custGeom>
          <a:ln w="96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722805" y="3217083"/>
            <a:ext cx="114300" cy="8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b="1" spc="10" dirty="0">
                <a:latin typeface="Arial"/>
                <a:cs typeface="Arial"/>
              </a:rPr>
              <a:t>H</a:t>
            </a:r>
            <a:r>
              <a:rPr sz="450" b="1" spc="5" dirty="0">
                <a:latin typeface="Arial"/>
                <a:cs typeface="Arial"/>
              </a:rPr>
              <a:t>O</a:t>
            </a:r>
            <a:endParaRPr sz="45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825923" y="3193683"/>
            <a:ext cx="90805" cy="45720"/>
          </a:xfrm>
          <a:custGeom>
            <a:avLst/>
            <a:gdLst/>
            <a:ahLst/>
            <a:cxnLst/>
            <a:rect l="l" t="t" r="r" b="b"/>
            <a:pathLst>
              <a:path w="90804" h="45719">
                <a:moveTo>
                  <a:pt x="90414" y="0"/>
                </a:moveTo>
                <a:lnTo>
                  <a:pt x="0" y="45551"/>
                </a:lnTo>
              </a:path>
            </a:pathLst>
          </a:custGeom>
          <a:ln w="9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177131" y="2987039"/>
            <a:ext cx="180975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b="1" spc="5" dirty="0">
                <a:latin typeface="Arial"/>
                <a:cs typeface="Arial"/>
              </a:rPr>
              <a:t>OC</a:t>
            </a:r>
            <a:r>
              <a:rPr sz="450" b="1" spc="10" dirty="0">
                <a:latin typeface="Arial"/>
                <a:cs typeface="Arial"/>
              </a:rPr>
              <a:t>H</a:t>
            </a:r>
            <a:r>
              <a:rPr sz="525" b="1" spc="-7" baseline="-15873" dirty="0">
                <a:latin typeface="Arial"/>
                <a:cs typeface="Arial"/>
              </a:rPr>
              <a:t>3</a:t>
            </a:r>
            <a:endParaRPr sz="525" baseline="-15873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113448" y="3037153"/>
            <a:ext cx="73025" cy="42545"/>
          </a:xfrm>
          <a:custGeom>
            <a:avLst/>
            <a:gdLst/>
            <a:ahLst/>
            <a:cxnLst/>
            <a:rect l="l" t="t" r="r" b="b"/>
            <a:pathLst>
              <a:path w="73025" h="42544">
                <a:moveTo>
                  <a:pt x="0" y="42035"/>
                </a:moveTo>
                <a:lnTo>
                  <a:pt x="72960" y="0"/>
                </a:lnTo>
              </a:path>
            </a:pathLst>
          </a:custGeom>
          <a:ln w="96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163077" y="3216204"/>
            <a:ext cx="113664" cy="8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b="1" spc="5" dirty="0">
                <a:latin typeface="Arial"/>
                <a:cs typeface="Arial"/>
              </a:rPr>
              <a:t>OH</a:t>
            </a:r>
            <a:endParaRPr sz="45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113448" y="3193683"/>
            <a:ext cx="60960" cy="40640"/>
          </a:xfrm>
          <a:custGeom>
            <a:avLst/>
            <a:gdLst/>
            <a:ahLst/>
            <a:cxnLst/>
            <a:rect l="l" t="t" r="r" b="b"/>
            <a:pathLst>
              <a:path w="60960" h="40639">
                <a:moveTo>
                  <a:pt x="0" y="0"/>
                </a:moveTo>
                <a:lnTo>
                  <a:pt x="60582" y="40274"/>
                </a:lnTo>
              </a:path>
            </a:pathLst>
          </a:custGeom>
          <a:ln w="9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3955160" y="3346958"/>
            <a:ext cx="109156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dirty="0">
                <a:solidFill>
                  <a:srgbClr val="FF0000"/>
                </a:solidFill>
                <a:latin typeface="Arial"/>
                <a:cs typeface="Arial"/>
              </a:rPr>
              <a:t>Cur</a:t>
            </a:r>
            <a:r>
              <a:rPr sz="1800" b="1" i="1" spc="-1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800" b="1" i="1" dirty="0">
                <a:solidFill>
                  <a:srgbClr val="FF0000"/>
                </a:solidFill>
                <a:latin typeface="Arial"/>
                <a:cs typeface="Arial"/>
              </a:rPr>
              <a:t>umin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656326" y="2179573"/>
            <a:ext cx="0" cy="2367280"/>
          </a:xfrm>
          <a:custGeom>
            <a:avLst/>
            <a:gdLst/>
            <a:ahLst/>
            <a:cxnLst/>
            <a:rect l="l" t="t" r="r" b="b"/>
            <a:pathLst>
              <a:path h="2367279">
                <a:moveTo>
                  <a:pt x="0" y="0"/>
                </a:moveTo>
                <a:lnTo>
                  <a:pt x="0" y="2367026"/>
                </a:lnTo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363976" y="3211448"/>
            <a:ext cx="301625" cy="635"/>
          </a:xfrm>
          <a:custGeom>
            <a:avLst/>
            <a:gdLst/>
            <a:ahLst/>
            <a:cxnLst/>
            <a:rect l="l" t="t" r="r" b="b"/>
            <a:pathLst>
              <a:path w="301625" h="635">
                <a:moveTo>
                  <a:pt x="301625" y="126"/>
                </a:moveTo>
                <a:lnTo>
                  <a:pt x="0" y="0"/>
                </a:lnTo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324225" y="2160523"/>
            <a:ext cx="59055" cy="2367280"/>
          </a:xfrm>
          <a:custGeom>
            <a:avLst/>
            <a:gdLst/>
            <a:ahLst/>
            <a:cxnLst/>
            <a:rect l="l" t="t" r="r" b="b"/>
            <a:pathLst>
              <a:path w="59054" h="2367279">
                <a:moveTo>
                  <a:pt x="0" y="2367026"/>
                </a:moveTo>
                <a:lnTo>
                  <a:pt x="58800" y="0"/>
                </a:lnTo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364226" y="3209925"/>
            <a:ext cx="301625" cy="0"/>
          </a:xfrm>
          <a:custGeom>
            <a:avLst/>
            <a:gdLst/>
            <a:ahLst/>
            <a:cxnLst/>
            <a:rect l="l" t="t" r="r" b="b"/>
            <a:pathLst>
              <a:path w="301625">
                <a:moveTo>
                  <a:pt x="301625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16501" y="2141473"/>
            <a:ext cx="8255" cy="530225"/>
          </a:xfrm>
          <a:custGeom>
            <a:avLst/>
            <a:gdLst/>
            <a:ahLst/>
            <a:cxnLst/>
            <a:rect l="l" t="t" r="r" b="b"/>
            <a:pathLst>
              <a:path w="8254" h="530225">
                <a:moveTo>
                  <a:pt x="7874" y="0"/>
                </a:moveTo>
                <a:lnTo>
                  <a:pt x="0" y="530225"/>
                </a:lnTo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16501" y="3797300"/>
            <a:ext cx="8255" cy="728980"/>
          </a:xfrm>
          <a:custGeom>
            <a:avLst/>
            <a:gdLst/>
            <a:ahLst/>
            <a:cxnLst/>
            <a:rect l="l" t="t" r="r" b="b"/>
            <a:pathLst>
              <a:path w="8254" h="728979">
                <a:moveTo>
                  <a:pt x="7874" y="0"/>
                </a:moveTo>
                <a:lnTo>
                  <a:pt x="0" y="728726"/>
                </a:lnTo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383026" y="2141473"/>
            <a:ext cx="2282825" cy="19050"/>
          </a:xfrm>
          <a:custGeom>
            <a:avLst/>
            <a:gdLst/>
            <a:ahLst/>
            <a:cxnLst/>
            <a:rect l="l" t="t" r="r" b="b"/>
            <a:pathLst>
              <a:path w="2282825" h="19050">
                <a:moveTo>
                  <a:pt x="0" y="19050"/>
                </a:moveTo>
                <a:lnTo>
                  <a:pt x="2282825" y="0"/>
                </a:lnTo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303651" y="4526026"/>
            <a:ext cx="2362200" cy="1905"/>
          </a:xfrm>
          <a:custGeom>
            <a:avLst/>
            <a:gdLst/>
            <a:ahLst/>
            <a:cxnLst/>
            <a:rect l="l" t="t" r="r" b="b"/>
            <a:pathLst>
              <a:path w="2362200" h="1904">
                <a:moveTo>
                  <a:pt x="0" y="0"/>
                </a:moveTo>
                <a:lnTo>
                  <a:pt x="2362200" y="1524"/>
                </a:lnTo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319526" y="762000"/>
            <a:ext cx="2362200" cy="1354455"/>
          </a:xfrm>
          <a:custGeom>
            <a:avLst/>
            <a:gdLst/>
            <a:ahLst/>
            <a:cxnLst/>
            <a:rect l="l" t="t" r="r" b="b"/>
            <a:pathLst>
              <a:path w="2362200" h="1354455">
                <a:moveTo>
                  <a:pt x="0" y="1354201"/>
                </a:moveTo>
                <a:lnTo>
                  <a:pt x="2362200" y="1354201"/>
                </a:lnTo>
                <a:lnTo>
                  <a:pt x="2362200" y="0"/>
                </a:lnTo>
                <a:lnTo>
                  <a:pt x="0" y="0"/>
                </a:lnTo>
                <a:lnTo>
                  <a:pt x="0" y="135420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4050284" y="799846"/>
            <a:ext cx="1127125" cy="1268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145">
              <a:lnSpc>
                <a:spcPct val="100000"/>
              </a:lnSpc>
            </a:pPr>
            <a:r>
              <a:rPr sz="1000" b="1" i="1" spc="-5" dirty="0">
                <a:solidFill>
                  <a:srgbClr val="FF0000"/>
                </a:solidFill>
                <a:latin typeface="Calibri"/>
                <a:cs typeface="Calibri"/>
              </a:rPr>
              <a:t>Cancer</a:t>
            </a:r>
            <a:endParaRPr sz="1000">
              <a:latin typeface="Calibri"/>
              <a:cs typeface="Calibri"/>
            </a:endParaRPr>
          </a:p>
          <a:p>
            <a:pPr marL="187960" indent="-66040">
              <a:lnSpc>
                <a:spcPct val="100000"/>
              </a:lnSpc>
              <a:buFont typeface="Arial"/>
              <a:buChar char="•"/>
              <a:tabLst>
                <a:tab pos="187960" algn="l"/>
              </a:tabLst>
            </a:pPr>
            <a:r>
              <a:rPr sz="900" b="1" i="1" dirty="0">
                <a:latin typeface="Calibri"/>
                <a:cs typeface="Calibri"/>
              </a:rPr>
              <a:t>C</a:t>
            </a:r>
            <a:r>
              <a:rPr sz="900" b="1" i="1" spc="5" dirty="0">
                <a:latin typeface="Calibri"/>
                <a:cs typeface="Calibri"/>
              </a:rPr>
              <a:t>o</a:t>
            </a:r>
            <a:r>
              <a:rPr sz="900" b="1" i="1" spc="-10" dirty="0">
                <a:latin typeface="Calibri"/>
                <a:cs typeface="Calibri"/>
              </a:rPr>
              <a:t>l</a:t>
            </a:r>
            <a:r>
              <a:rPr sz="900" b="1" i="1" dirty="0">
                <a:latin typeface="Calibri"/>
                <a:cs typeface="Calibri"/>
              </a:rPr>
              <a:t>o</a:t>
            </a:r>
            <a:r>
              <a:rPr sz="900" b="1" i="1" spc="-5" dirty="0">
                <a:latin typeface="Calibri"/>
                <a:cs typeface="Calibri"/>
              </a:rPr>
              <a:t>re</a:t>
            </a:r>
            <a:r>
              <a:rPr sz="900" b="1" i="1" dirty="0">
                <a:latin typeface="Calibri"/>
                <a:cs typeface="Calibri"/>
              </a:rPr>
              <a:t>c</a:t>
            </a:r>
            <a:r>
              <a:rPr sz="900" b="1" i="1" spc="-5" dirty="0">
                <a:latin typeface="Calibri"/>
                <a:cs typeface="Calibri"/>
              </a:rPr>
              <a:t>tal</a:t>
            </a:r>
            <a:r>
              <a:rPr sz="900" b="1" i="1" spc="-20" dirty="0">
                <a:latin typeface="Calibri"/>
                <a:cs typeface="Calibri"/>
              </a:rPr>
              <a:t> </a:t>
            </a:r>
            <a:r>
              <a:rPr sz="900" b="1" i="1" spc="-5" dirty="0">
                <a:latin typeface="Calibri"/>
                <a:cs typeface="Calibri"/>
              </a:rPr>
              <a:t>c</a:t>
            </a:r>
            <a:r>
              <a:rPr sz="900" b="1" i="1" dirty="0">
                <a:latin typeface="Calibri"/>
                <a:cs typeface="Calibri"/>
              </a:rPr>
              <a:t>ancer</a:t>
            </a:r>
            <a:endParaRPr sz="900">
              <a:latin typeface="Calibri"/>
              <a:cs typeface="Calibri"/>
            </a:endParaRPr>
          </a:p>
          <a:p>
            <a:pPr marL="177165" indent="-65405">
              <a:lnSpc>
                <a:spcPct val="100000"/>
              </a:lnSpc>
              <a:buFont typeface="Arial"/>
              <a:buChar char="•"/>
              <a:tabLst>
                <a:tab pos="177800" algn="l"/>
              </a:tabLst>
            </a:pPr>
            <a:r>
              <a:rPr sz="900" b="1" i="1" spc="-5" dirty="0">
                <a:latin typeface="Calibri"/>
                <a:cs typeface="Calibri"/>
              </a:rPr>
              <a:t>P</a:t>
            </a:r>
            <a:r>
              <a:rPr sz="900" b="1" i="1" spc="5" dirty="0">
                <a:latin typeface="Calibri"/>
                <a:cs typeface="Calibri"/>
              </a:rPr>
              <a:t>a</a:t>
            </a:r>
            <a:r>
              <a:rPr sz="900" b="1" i="1" dirty="0">
                <a:latin typeface="Calibri"/>
                <a:cs typeface="Calibri"/>
              </a:rPr>
              <a:t>n</a:t>
            </a:r>
            <a:r>
              <a:rPr sz="900" b="1" i="1" spc="-5" dirty="0">
                <a:latin typeface="Calibri"/>
                <a:cs typeface="Calibri"/>
              </a:rPr>
              <a:t>c</a:t>
            </a:r>
            <a:r>
              <a:rPr sz="900" b="1" i="1" spc="-10" dirty="0">
                <a:latin typeface="Calibri"/>
                <a:cs typeface="Calibri"/>
              </a:rPr>
              <a:t>r</a:t>
            </a:r>
            <a:r>
              <a:rPr sz="900" b="1" i="1" spc="-5" dirty="0">
                <a:latin typeface="Calibri"/>
                <a:cs typeface="Calibri"/>
              </a:rPr>
              <a:t>e</a:t>
            </a:r>
            <a:r>
              <a:rPr sz="900" b="1" i="1" spc="5" dirty="0">
                <a:latin typeface="Calibri"/>
                <a:cs typeface="Calibri"/>
              </a:rPr>
              <a:t>a</a:t>
            </a:r>
            <a:r>
              <a:rPr sz="900" b="1" i="1" spc="-5" dirty="0">
                <a:latin typeface="Calibri"/>
                <a:cs typeface="Calibri"/>
              </a:rPr>
              <a:t>t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spc="-5" dirty="0">
                <a:latin typeface="Calibri"/>
                <a:cs typeface="Calibri"/>
              </a:rPr>
              <a:t>c</a:t>
            </a:r>
            <a:r>
              <a:rPr sz="900" b="1" i="1" spc="-25" dirty="0">
                <a:latin typeface="Calibri"/>
                <a:cs typeface="Calibri"/>
              </a:rPr>
              <a:t> </a:t>
            </a:r>
            <a:r>
              <a:rPr sz="900" b="1" i="1" spc="-5" dirty="0">
                <a:latin typeface="Calibri"/>
                <a:cs typeface="Calibri"/>
              </a:rPr>
              <a:t>c</a:t>
            </a:r>
            <a:r>
              <a:rPr sz="900" b="1" i="1" dirty="0">
                <a:latin typeface="Calibri"/>
                <a:cs typeface="Calibri"/>
              </a:rPr>
              <a:t>ancer</a:t>
            </a:r>
            <a:endParaRPr sz="900">
              <a:latin typeface="Calibri"/>
              <a:cs typeface="Calibri"/>
            </a:endParaRPr>
          </a:p>
          <a:p>
            <a:pPr marL="276225" lvl="1" indent="-65405">
              <a:lnSpc>
                <a:spcPct val="100000"/>
              </a:lnSpc>
              <a:buFont typeface="Arial"/>
              <a:buChar char="•"/>
              <a:tabLst>
                <a:tab pos="276860" algn="l"/>
              </a:tabLst>
            </a:pPr>
            <a:r>
              <a:rPr sz="900" b="1" i="1" spc="-5" dirty="0">
                <a:latin typeface="Calibri"/>
                <a:cs typeface="Calibri"/>
              </a:rPr>
              <a:t>B</a:t>
            </a:r>
            <a:r>
              <a:rPr sz="900" b="1" i="1" spc="-15" dirty="0">
                <a:latin typeface="Calibri"/>
                <a:cs typeface="Calibri"/>
              </a:rPr>
              <a:t>r</a:t>
            </a:r>
            <a:r>
              <a:rPr sz="900" b="1" i="1" spc="-5" dirty="0">
                <a:latin typeface="Calibri"/>
                <a:cs typeface="Calibri"/>
              </a:rPr>
              <a:t>e</a:t>
            </a:r>
            <a:r>
              <a:rPr sz="900" b="1" i="1" spc="5" dirty="0">
                <a:latin typeface="Calibri"/>
                <a:cs typeface="Calibri"/>
              </a:rPr>
              <a:t>a</a:t>
            </a:r>
            <a:r>
              <a:rPr sz="900" b="1" i="1" dirty="0">
                <a:latin typeface="Calibri"/>
                <a:cs typeface="Calibri"/>
              </a:rPr>
              <a:t>s</a:t>
            </a:r>
            <a:r>
              <a:rPr sz="900" b="1" i="1" spc="-5" dirty="0">
                <a:latin typeface="Calibri"/>
                <a:cs typeface="Calibri"/>
              </a:rPr>
              <a:t>t</a:t>
            </a:r>
            <a:r>
              <a:rPr sz="900" b="1" i="1" spc="-40" dirty="0">
                <a:latin typeface="Calibri"/>
                <a:cs typeface="Calibri"/>
              </a:rPr>
              <a:t> </a:t>
            </a:r>
            <a:r>
              <a:rPr sz="900" b="1" i="1" spc="-5" dirty="0">
                <a:latin typeface="Calibri"/>
                <a:cs typeface="Calibri"/>
              </a:rPr>
              <a:t>c</a:t>
            </a:r>
            <a:r>
              <a:rPr sz="900" b="1" i="1" dirty="0">
                <a:latin typeface="Calibri"/>
                <a:cs typeface="Calibri"/>
              </a:rPr>
              <a:t>ancer</a:t>
            </a:r>
            <a:endParaRPr sz="900">
              <a:latin typeface="Calibri"/>
              <a:cs typeface="Calibri"/>
            </a:endParaRPr>
          </a:p>
          <a:p>
            <a:pPr marL="227329" lvl="1" indent="-65405">
              <a:lnSpc>
                <a:spcPct val="100000"/>
              </a:lnSpc>
              <a:buFont typeface="Arial"/>
              <a:buChar char="•"/>
              <a:tabLst>
                <a:tab pos="227965" algn="l"/>
              </a:tabLst>
            </a:pPr>
            <a:r>
              <a:rPr sz="900" b="1" i="1" spc="-5" dirty="0">
                <a:latin typeface="Calibri"/>
                <a:cs typeface="Calibri"/>
              </a:rPr>
              <a:t>Pr</a:t>
            </a:r>
            <a:r>
              <a:rPr sz="900" b="1" i="1" dirty="0">
                <a:latin typeface="Calibri"/>
                <a:cs typeface="Calibri"/>
              </a:rPr>
              <a:t>os</a:t>
            </a:r>
            <a:r>
              <a:rPr sz="900" b="1" i="1" spc="-5" dirty="0">
                <a:latin typeface="Calibri"/>
                <a:cs typeface="Calibri"/>
              </a:rPr>
              <a:t>ta</a:t>
            </a:r>
            <a:r>
              <a:rPr sz="900" b="1" i="1" dirty="0">
                <a:latin typeface="Calibri"/>
                <a:cs typeface="Calibri"/>
              </a:rPr>
              <a:t>te</a:t>
            </a:r>
            <a:r>
              <a:rPr sz="900" b="1" i="1" spc="-35" dirty="0">
                <a:latin typeface="Calibri"/>
                <a:cs typeface="Calibri"/>
              </a:rPr>
              <a:t> </a:t>
            </a:r>
            <a:r>
              <a:rPr sz="900" b="1" i="1" spc="-5" dirty="0">
                <a:latin typeface="Calibri"/>
                <a:cs typeface="Calibri"/>
              </a:rPr>
              <a:t>c</a:t>
            </a:r>
            <a:r>
              <a:rPr sz="900" b="1" i="1" dirty="0">
                <a:latin typeface="Calibri"/>
                <a:cs typeface="Calibri"/>
              </a:rPr>
              <a:t>ancer</a:t>
            </a:r>
            <a:endParaRPr sz="900">
              <a:latin typeface="Calibri"/>
              <a:cs typeface="Calibri"/>
            </a:endParaRPr>
          </a:p>
          <a:p>
            <a:pPr marL="161925" indent="-65405">
              <a:lnSpc>
                <a:spcPct val="100000"/>
              </a:lnSpc>
              <a:buFont typeface="Arial"/>
              <a:buChar char="•"/>
              <a:tabLst>
                <a:tab pos="162560" algn="l"/>
              </a:tabLst>
            </a:pPr>
            <a:r>
              <a:rPr sz="900" b="1" i="1" dirty="0">
                <a:latin typeface="Calibri"/>
                <a:cs typeface="Calibri"/>
              </a:rPr>
              <a:t>Mu</a:t>
            </a:r>
            <a:r>
              <a:rPr sz="900" b="1" i="1" spc="-10" dirty="0">
                <a:latin typeface="Calibri"/>
                <a:cs typeface="Calibri"/>
              </a:rPr>
              <a:t>l</a:t>
            </a:r>
            <a:r>
              <a:rPr sz="900" b="1" i="1" spc="-5" dirty="0">
                <a:latin typeface="Calibri"/>
                <a:cs typeface="Calibri"/>
              </a:rPr>
              <a:t>t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spc="-5" dirty="0">
                <a:latin typeface="Calibri"/>
                <a:cs typeface="Calibri"/>
              </a:rPr>
              <a:t>p</a:t>
            </a:r>
            <a:r>
              <a:rPr sz="900" b="1" i="1" spc="-10" dirty="0">
                <a:latin typeface="Calibri"/>
                <a:cs typeface="Calibri"/>
              </a:rPr>
              <a:t>l</a:t>
            </a:r>
            <a:r>
              <a:rPr sz="900" b="1" i="1" dirty="0">
                <a:latin typeface="Calibri"/>
                <a:cs typeface="Calibri"/>
              </a:rPr>
              <a:t>e </a:t>
            </a:r>
            <a:r>
              <a:rPr sz="900" b="1" i="1" spc="-10" dirty="0">
                <a:latin typeface="Calibri"/>
                <a:cs typeface="Calibri"/>
              </a:rPr>
              <a:t>m</a:t>
            </a:r>
            <a:r>
              <a:rPr sz="900" b="1" i="1" spc="-5" dirty="0">
                <a:latin typeface="Calibri"/>
                <a:cs typeface="Calibri"/>
              </a:rPr>
              <a:t>yel</a:t>
            </a:r>
            <a:r>
              <a:rPr sz="900" b="1" i="1" dirty="0">
                <a:latin typeface="Calibri"/>
                <a:cs typeface="Calibri"/>
              </a:rPr>
              <a:t>o</a:t>
            </a:r>
            <a:r>
              <a:rPr sz="900" b="1" i="1" spc="-10" dirty="0">
                <a:latin typeface="Calibri"/>
                <a:cs typeface="Calibri"/>
              </a:rPr>
              <a:t>m</a:t>
            </a:r>
            <a:r>
              <a:rPr sz="900" b="1" i="1" spc="-5" dirty="0">
                <a:latin typeface="Calibri"/>
                <a:cs typeface="Calibri"/>
              </a:rPr>
              <a:t>a</a:t>
            </a:r>
            <a:endParaRPr sz="900">
              <a:latin typeface="Calibri"/>
              <a:cs typeface="Calibri"/>
            </a:endParaRPr>
          </a:p>
          <a:p>
            <a:pPr marL="312420" lvl="1" indent="-65405">
              <a:lnSpc>
                <a:spcPct val="100000"/>
              </a:lnSpc>
              <a:buFont typeface="Arial"/>
              <a:buChar char="•"/>
              <a:tabLst>
                <a:tab pos="313055" algn="l"/>
              </a:tabLst>
            </a:pPr>
            <a:r>
              <a:rPr sz="900" b="1" i="1" spc="-5" dirty="0">
                <a:latin typeface="Calibri"/>
                <a:cs typeface="Calibri"/>
              </a:rPr>
              <a:t>L</a:t>
            </a:r>
            <a:r>
              <a:rPr sz="900" b="1" i="1" dirty="0">
                <a:latin typeface="Calibri"/>
                <a:cs typeface="Calibri"/>
              </a:rPr>
              <a:t>un</a:t>
            </a:r>
            <a:r>
              <a:rPr sz="900" b="1" i="1" spc="-5" dirty="0">
                <a:latin typeface="Calibri"/>
                <a:cs typeface="Calibri"/>
              </a:rPr>
              <a:t>g</a:t>
            </a:r>
            <a:r>
              <a:rPr sz="900" b="1" i="1" spc="-35" dirty="0">
                <a:latin typeface="Calibri"/>
                <a:cs typeface="Calibri"/>
              </a:rPr>
              <a:t> </a:t>
            </a:r>
            <a:r>
              <a:rPr sz="900" b="1" i="1" spc="-5" dirty="0">
                <a:latin typeface="Calibri"/>
                <a:cs typeface="Calibri"/>
              </a:rPr>
              <a:t>c</a:t>
            </a:r>
            <a:r>
              <a:rPr sz="900" b="1" i="1" dirty="0">
                <a:latin typeface="Calibri"/>
                <a:cs typeface="Calibri"/>
              </a:rPr>
              <a:t>ancer</a:t>
            </a:r>
            <a:endParaRPr sz="900">
              <a:latin typeface="Calibri"/>
              <a:cs typeface="Calibri"/>
            </a:endParaRPr>
          </a:p>
          <a:p>
            <a:pPr marL="259079" indent="-65405">
              <a:lnSpc>
                <a:spcPct val="100000"/>
              </a:lnSpc>
              <a:buFont typeface="Arial"/>
              <a:buChar char="•"/>
              <a:tabLst>
                <a:tab pos="259715" algn="l"/>
              </a:tabLst>
            </a:pPr>
            <a:r>
              <a:rPr sz="900" b="1" i="1" spc="-5" dirty="0">
                <a:latin typeface="Calibri"/>
                <a:cs typeface="Calibri"/>
              </a:rPr>
              <a:t>Ca</a:t>
            </a:r>
            <a:r>
              <a:rPr sz="900" b="1" i="1" dirty="0">
                <a:latin typeface="Calibri"/>
                <a:cs typeface="Calibri"/>
              </a:rPr>
              <a:t>ncer</a:t>
            </a:r>
            <a:r>
              <a:rPr sz="900" b="1" i="1" spc="-30" dirty="0">
                <a:latin typeface="Calibri"/>
                <a:cs typeface="Calibri"/>
              </a:rPr>
              <a:t> </a:t>
            </a:r>
            <a:r>
              <a:rPr sz="900" b="1" i="1" spc="-10" dirty="0">
                <a:latin typeface="Calibri"/>
                <a:cs typeface="Calibri"/>
              </a:rPr>
              <a:t>l</a:t>
            </a:r>
            <a:r>
              <a:rPr sz="900" b="1" i="1" spc="-5" dirty="0">
                <a:latin typeface="Calibri"/>
                <a:cs typeface="Calibri"/>
              </a:rPr>
              <a:t>e</a:t>
            </a:r>
            <a:r>
              <a:rPr sz="900" b="1" i="1" spc="5" dirty="0">
                <a:latin typeface="Calibri"/>
                <a:cs typeface="Calibri"/>
              </a:rPr>
              <a:t>s</a:t>
            </a:r>
            <a:r>
              <a:rPr sz="900" b="1" i="1" spc="-10" dirty="0">
                <a:latin typeface="Calibri"/>
                <a:cs typeface="Calibri"/>
              </a:rPr>
              <a:t>i</a:t>
            </a:r>
            <a:r>
              <a:rPr sz="900" b="1" i="1" dirty="0">
                <a:latin typeface="Calibri"/>
                <a:cs typeface="Calibri"/>
              </a:rPr>
              <a:t>ons</a:t>
            </a:r>
            <a:endParaRPr sz="900">
              <a:latin typeface="Calibri"/>
              <a:cs typeface="Calibri"/>
            </a:endParaRPr>
          </a:p>
          <a:p>
            <a:pPr marL="78105" indent="-65405">
              <a:lnSpc>
                <a:spcPct val="100000"/>
              </a:lnSpc>
              <a:buFont typeface="Arial"/>
              <a:buChar char="•"/>
              <a:tabLst>
                <a:tab pos="78740" algn="l"/>
              </a:tabLst>
            </a:pPr>
            <a:r>
              <a:rPr sz="900" b="1" i="1" spc="-10" dirty="0">
                <a:latin typeface="Calibri"/>
                <a:cs typeface="Calibri"/>
              </a:rPr>
              <a:t>H</a:t>
            </a:r>
            <a:r>
              <a:rPr sz="900" b="1" i="1" spc="-5" dirty="0">
                <a:latin typeface="Calibri"/>
                <a:cs typeface="Calibri"/>
              </a:rPr>
              <a:t>e</a:t>
            </a:r>
            <a:r>
              <a:rPr sz="900" b="1" i="1" spc="5" dirty="0">
                <a:latin typeface="Calibri"/>
                <a:cs typeface="Calibri"/>
              </a:rPr>
              <a:t>a</a:t>
            </a:r>
            <a:r>
              <a:rPr sz="900" b="1" i="1" spc="-5" dirty="0">
                <a:latin typeface="Calibri"/>
                <a:cs typeface="Calibri"/>
              </a:rPr>
              <a:t>d</a:t>
            </a:r>
            <a:r>
              <a:rPr sz="900" b="1" i="1" spc="-20" dirty="0">
                <a:latin typeface="Calibri"/>
                <a:cs typeface="Calibri"/>
              </a:rPr>
              <a:t> </a:t>
            </a:r>
            <a:r>
              <a:rPr sz="900" b="1" i="1" spc="-5" dirty="0">
                <a:latin typeface="Calibri"/>
                <a:cs typeface="Calibri"/>
              </a:rPr>
              <a:t>a</a:t>
            </a:r>
            <a:r>
              <a:rPr sz="900" b="1" i="1" dirty="0">
                <a:latin typeface="Calibri"/>
                <a:cs typeface="Calibri"/>
              </a:rPr>
              <a:t>n</a:t>
            </a:r>
            <a:r>
              <a:rPr sz="900" b="1" i="1" spc="-5" dirty="0">
                <a:latin typeface="Calibri"/>
                <a:cs typeface="Calibri"/>
              </a:rPr>
              <a:t>d</a:t>
            </a:r>
            <a:r>
              <a:rPr sz="900" b="1" i="1" spc="-20" dirty="0">
                <a:latin typeface="Calibri"/>
                <a:cs typeface="Calibri"/>
              </a:rPr>
              <a:t> </a:t>
            </a:r>
            <a:r>
              <a:rPr sz="900" b="1" i="1" dirty="0">
                <a:latin typeface="Calibri"/>
                <a:cs typeface="Calibri"/>
              </a:rPr>
              <a:t>n</a:t>
            </a:r>
            <a:r>
              <a:rPr sz="900" b="1" i="1" spc="-5" dirty="0">
                <a:latin typeface="Calibri"/>
                <a:cs typeface="Calibri"/>
              </a:rPr>
              <a:t>e</a:t>
            </a:r>
            <a:r>
              <a:rPr sz="900" b="1" i="1" dirty="0">
                <a:latin typeface="Calibri"/>
                <a:cs typeface="Calibri"/>
              </a:rPr>
              <a:t>ck </a:t>
            </a:r>
            <a:r>
              <a:rPr sz="900" b="1" i="1" spc="-5" dirty="0">
                <a:latin typeface="Calibri"/>
                <a:cs typeface="Calibri"/>
              </a:rPr>
              <a:t>c</a:t>
            </a:r>
            <a:r>
              <a:rPr sz="900" b="1" i="1" dirty="0">
                <a:latin typeface="Calibri"/>
                <a:cs typeface="Calibri"/>
              </a:rPr>
              <a:t>ancer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2936875"/>
            <a:ext cx="8334375" cy="2466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005">
              <a:lnSpc>
                <a:spcPct val="100000"/>
              </a:lnSpc>
            </a:pPr>
            <a:r>
              <a:rPr sz="1600" b="1" i="1" spc="-5" dirty="0">
                <a:latin typeface="Arial"/>
                <a:cs typeface="Arial"/>
              </a:rPr>
              <a:t>pa</a:t>
            </a:r>
            <a:r>
              <a:rPr sz="1600" b="1" i="1" spc="-15" dirty="0">
                <a:latin typeface="Arial"/>
                <a:cs typeface="Arial"/>
              </a:rPr>
              <a:t>t</a:t>
            </a:r>
            <a:r>
              <a:rPr sz="1600" b="1" i="1" spc="-5" dirty="0">
                <a:latin typeface="Arial"/>
                <a:cs typeface="Arial"/>
              </a:rPr>
              <a:t>ien</a:t>
            </a:r>
            <a:r>
              <a:rPr sz="1600" b="1" i="1" spc="-15" dirty="0">
                <a:latin typeface="Arial"/>
                <a:cs typeface="Arial"/>
              </a:rPr>
              <a:t>t</a:t>
            </a:r>
            <a:r>
              <a:rPr sz="1600" b="1" i="1" spc="-5" dirty="0">
                <a:latin typeface="Arial"/>
                <a:cs typeface="Arial"/>
              </a:rPr>
              <a:t>s</a:t>
            </a:r>
            <a:r>
              <a:rPr sz="1600" b="1" i="1" spc="30" dirty="0">
                <a:latin typeface="Arial"/>
                <a:cs typeface="Arial"/>
              </a:rPr>
              <a:t> </a:t>
            </a:r>
            <a:r>
              <a:rPr sz="1600" b="1" i="1" spc="-15" dirty="0">
                <a:latin typeface="Arial"/>
                <a:cs typeface="Arial"/>
              </a:rPr>
              <a:t>w</a:t>
            </a:r>
            <a:r>
              <a:rPr sz="1600" b="1" i="1" spc="-5" dirty="0">
                <a:latin typeface="Arial"/>
                <a:cs typeface="Arial"/>
              </a:rPr>
              <a:t>ith</a:t>
            </a:r>
            <a:r>
              <a:rPr sz="1600" b="1" i="1" spc="3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asymp</a:t>
            </a:r>
            <a:r>
              <a:rPr sz="1600" b="1" i="1" spc="-15" dirty="0">
                <a:latin typeface="Arial"/>
                <a:cs typeface="Arial"/>
              </a:rPr>
              <a:t>t</a:t>
            </a:r>
            <a:r>
              <a:rPr sz="1600" b="1" i="1" spc="-5" dirty="0">
                <a:latin typeface="Arial"/>
                <a:cs typeface="Arial"/>
              </a:rPr>
              <a:t>o</a:t>
            </a:r>
            <a:r>
              <a:rPr sz="1600" b="1" i="1" spc="-15" dirty="0">
                <a:latin typeface="Arial"/>
                <a:cs typeface="Arial"/>
              </a:rPr>
              <a:t>m</a:t>
            </a:r>
            <a:r>
              <a:rPr sz="1600" b="1" i="1" spc="-5" dirty="0">
                <a:latin typeface="Arial"/>
                <a:cs typeface="Arial"/>
              </a:rPr>
              <a:t>atic,</a:t>
            </a:r>
            <a:r>
              <a:rPr sz="1600" b="1" i="1" spc="4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relapsed,</a:t>
            </a:r>
            <a:r>
              <a:rPr sz="1600" b="1" i="1" spc="2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or</a:t>
            </a:r>
            <a:r>
              <a:rPr sz="1600" b="1" i="1" spc="1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pla</a:t>
            </a:r>
            <a:r>
              <a:rPr sz="1600" b="1" i="1" spc="-15" dirty="0">
                <a:latin typeface="Arial"/>
                <a:cs typeface="Arial"/>
              </a:rPr>
              <a:t>t</a:t>
            </a:r>
            <a:r>
              <a:rPr sz="1600" b="1" i="1" spc="-5" dirty="0">
                <a:latin typeface="Arial"/>
                <a:cs typeface="Arial"/>
              </a:rPr>
              <a:t>eau</a:t>
            </a:r>
            <a:r>
              <a:rPr sz="1600" b="1" i="1" spc="1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p</a:t>
            </a:r>
            <a:r>
              <a:rPr sz="1600" b="1" i="1" spc="-15" dirty="0">
                <a:latin typeface="Arial"/>
                <a:cs typeface="Arial"/>
              </a:rPr>
              <a:t>h</a:t>
            </a:r>
            <a:r>
              <a:rPr sz="1600" b="1" i="1" spc="-5" dirty="0">
                <a:latin typeface="Arial"/>
                <a:cs typeface="Arial"/>
              </a:rPr>
              <a:t>ase</a:t>
            </a:r>
            <a:r>
              <a:rPr sz="1600" b="1" i="1" spc="1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m</a:t>
            </a:r>
            <a:r>
              <a:rPr sz="1600" b="1" i="1" spc="-15" dirty="0">
                <a:latin typeface="Arial"/>
                <a:cs typeface="Arial"/>
              </a:rPr>
              <a:t>u</a:t>
            </a:r>
            <a:r>
              <a:rPr sz="1600" b="1" i="1" spc="-5" dirty="0">
                <a:latin typeface="Arial"/>
                <a:cs typeface="Arial"/>
              </a:rPr>
              <a:t>lti</a:t>
            </a:r>
            <a:r>
              <a:rPr sz="1600" b="1" i="1" spc="-15" dirty="0">
                <a:latin typeface="Arial"/>
                <a:cs typeface="Arial"/>
              </a:rPr>
              <a:t>p</a:t>
            </a:r>
            <a:r>
              <a:rPr sz="1600" b="1" i="1" spc="-5" dirty="0">
                <a:latin typeface="Arial"/>
                <a:cs typeface="Arial"/>
              </a:rPr>
              <a:t>le</a:t>
            </a:r>
            <a:r>
              <a:rPr sz="1600" b="1" i="1" spc="4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myelo</a:t>
            </a:r>
            <a:r>
              <a:rPr sz="1600" b="1" i="1" spc="-15" dirty="0">
                <a:latin typeface="Arial"/>
                <a:cs typeface="Arial"/>
              </a:rPr>
              <a:t>m</a:t>
            </a:r>
            <a:r>
              <a:rPr sz="1600" b="1" i="1" spc="-5" dirty="0">
                <a:latin typeface="Arial"/>
                <a:cs typeface="Arial"/>
              </a:rPr>
              <a:t>a.</a:t>
            </a:r>
            <a:endParaRPr sz="1600">
              <a:latin typeface="Arial"/>
              <a:cs typeface="Arial"/>
            </a:endParaRPr>
          </a:p>
          <a:p>
            <a:pPr marL="12700" marR="36830">
              <a:lnSpc>
                <a:spcPct val="100000"/>
              </a:lnSpc>
              <a:spcBef>
                <a:spcPts val="685"/>
              </a:spcBef>
            </a:pPr>
            <a:r>
              <a:rPr sz="1600" b="1" i="1" spc="-5" dirty="0">
                <a:latin typeface="Arial"/>
                <a:cs typeface="Arial"/>
              </a:rPr>
              <a:t>Curcu</a:t>
            </a:r>
            <a:r>
              <a:rPr sz="1600" b="1" i="1" spc="-15" dirty="0">
                <a:latin typeface="Arial"/>
                <a:cs typeface="Arial"/>
              </a:rPr>
              <a:t>m</a:t>
            </a:r>
            <a:r>
              <a:rPr sz="1600" b="1" i="1" spc="-5" dirty="0">
                <a:latin typeface="Arial"/>
                <a:cs typeface="Arial"/>
              </a:rPr>
              <a:t>in</a:t>
            </a:r>
            <a:r>
              <a:rPr sz="1600" b="1" i="1" spc="20" dirty="0">
                <a:latin typeface="Arial"/>
                <a:cs typeface="Arial"/>
              </a:rPr>
              <a:t> </a:t>
            </a:r>
            <a:r>
              <a:rPr sz="1600" b="1" i="1" spc="-15" dirty="0">
                <a:latin typeface="Arial"/>
                <a:cs typeface="Arial"/>
              </a:rPr>
              <a:t>w</a:t>
            </a:r>
            <a:r>
              <a:rPr sz="1600" b="1" i="1" spc="-5" dirty="0">
                <a:latin typeface="Arial"/>
                <a:cs typeface="Arial"/>
              </a:rPr>
              <a:t>as</a:t>
            </a:r>
            <a:r>
              <a:rPr sz="1600" b="1" i="1" spc="2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given</a:t>
            </a:r>
            <a:r>
              <a:rPr sz="1600" b="1" i="1" spc="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eit</a:t>
            </a:r>
            <a:r>
              <a:rPr sz="1600" b="1" i="1" spc="-15" dirty="0">
                <a:latin typeface="Arial"/>
                <a:cs typeface="Arial"/>
              </a:rPr>
              <a:t>h</a:t>
            </a:r>
            <a:r>
              <a:rPr sz="1600" b="1" i="1" spc="-5" dirty="0">
                <a:latin typeface="Arial"/>
                <a:cs typeface="Arial"/>
              </a:rPr>
              <a:t>er</a:t>
            </a:r>
            <a:r>
              <a:rPr sz="1600" b="1" i="1" spc="2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alo</a:t>
            </a:r>
            <a:r>
              <a:rPr sz="1600" b="1" i="1" spc="-10" dirty="0">
                <a:latin typeface="Arial"/>
                <a:cs typeface="Arial"/>
              </a:rPr>
              <a:t>n</a:t>
            </a:r>
            <a:r>
              <a:rPr sz="1600" b="1" i="1" spc="-5" dirty="0">
                <a:latin typeface="Arial"/>
                <a:cs typeface="Arial"/>
              </a:rPr>
              <a:t>e</a:t>
            </a:r>
            <a:r>
              <a:rPr sz="1600" b="1" i="1" spc="2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(</a:t>
            </a:r>
            <a:r>
              <a:rPr sz="1600" b="1" i="1" spc="-15" dirty="0">
                <a:latin typeface="Arial"/>
                <a:cs typeface="Arial"/>
              </a:rPr>
              <a:t>o</a:t>
            </a:r>
            <a:r>
              <a:rPr sz="1600" b="1" i="1" spc="-5" dirty="0">
                <a:latin typeface="Arial"/>
                <a:cs typeface="Arial"/>
              </a:rPr>
              <a:t>rally</a:t>
            </a:r>
            <a:r>
              <a:rPr sz="1600" b="1" i="1" spc="2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at</a:t>
            </a:r>
            <a:r>
              <a:rPr sz="1600" b="1" i="1" spc="1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2,</a:t>
            </a:r>
            <a:r>
              <a:rPr sz="1600" b="1" i="1" spc="1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4,</a:t>
            </a:r>
            <a:r>
              <a:rPr sz="1600" b="1" i="1" spc="1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6,</a:t>
            </a:r>
            <a:r>
              <a:rPr sz="1600" b="1" i="1" spc="1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8, or</a:t>
            </a:r>
            <a:r>
              <a:rPr sz="1600" b="1" i="1" spc="1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12</a:t>
            </a:r>
            <a:r>
              <a:rPr sz="1600" b="1" i="1" spc="1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g/d</a:t>
            </a:r>
            <a:r>
              <a:rPr sz="1600" b="1" i="1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in</a:t>
            </a:r>
            <a:r>
              <a:rPr sz="1600" b="1" i="1" spc="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t</a:t>
            </a:r>
            <a:r>
              <a:rPr sz="1600" b="1" i="1" spc="-15" dirty="0">
                <a:latin typeface="Arial"/>
                <a:cs typeface="Arial"/>
              </a:rPr>
              <a:t>w</a:t>
            </a:r>
            <a:r>
              <a:rPr sz="1600" b="1" i="1" spc="-5" dirty="0">
                <a:latin typeface="Arial"/>
                <a:cs typeface="Arial"/>
              </a:rPr>
              <a:t>o</a:t>
            </a:r>
            <a:r>
              <a:rPr sz="1600" b="1" i="1" spc="3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divi</a:t>
            </a:r>
            <a:r>
              <a:rPr sz="1600" b="1" i="1" spc="-10" dirty="0">
                <a:latin typeface="Arial"/>
                <a:cs typeface="Arial"/>
              </a:rPr>
              <a:t>d</a:t>
            </a:r>
            <a:r>
              <a:rPr sz="1600" b="1" i="1" spc="-5" dirty="0">
                <a:latin typeface="Arial"/>
                <a:cs typeface="Arial"/>
              </a:rPr>
              <a:t>ed</a:t>
            </a:r>
            <a:r>
              <a:rPr sz="1600" b="1" i="1" spc="1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d</a:t>
            </a:r>
            <a:r>
              <a:rPr sz="1600" b="1" i="1" spc="-15" dirty="0">
                <a:latin typeface="Arial"/>
                <a:cs typeface="Arial"/>
              </a:rPr>
              <a:t>o</a:t>
            </a:r>
            <a:r>
              <a:rPr sz="1600" b="1" i="1" spc="-5" dirty="0">
                <a:latin typeface="Arial"/>
                <a:cs typeface="Arial"/>
              </a:rPr>
              <a:t>ses)</a:t>
            </a:r>
            <a:r>
              <a:rPr sz="1600" b="1" i="1" spc="1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or in</a:t>
            </a:r>
            <a:r>
              <a:rPr sz="1600" b="1" i="1" spc="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co</a:t>
            </a:r>
            <a:r>
              <a:rPr sz="1600" b="1" i="1" spc="-10" dirty="0">
                <a:latin typeface="Arial"/>
                <a:cs typeface="Arial"/>
              </a:rPr>
              <a:t>m</a:t>
            </a:r>
            <a:r>
              <a:rPr sz="1600" b="1" i="1" spc="-5" dirty="0">
                <a:latin typeface="Arial"/>
                <a:cs typeface="Arial"/>
              </a:rPr>
              <a:t>bi</a:t>
            </a:r>
            <a:r>
              <a:rPr sz="1600" b="1" i="1" spc="-15" dirty="0">
                <a:latin typeface="Arial"/>
                <a:cs typeface="Arial"/>
              </a:rPr>
              <a:t>n</a:t>
            </a:r>
            <a:r>
              <a:rPr sz="1600" b="1" i="1" spc="-5" dirty="0">
                <a:latin typeface="Arial"/>
                <a:cs typeface="Arial"/>
              </a:rPr>
              <a:t>ati</a:t>
            </a:r>
            <a:r>
              <a:rPr sz="1600" b="1" i="1" spc="-15" dirty="0">
                <a:latin typeface="Arial"/>
                <a:cs typeface="Arial"/>
              </a:rPr>
              <a:t>o</a:t>
            </a:r>
            <a:r>
              <a:rPr sz="1600" b="1" i="1" spc="-5" dirty="0">
                <a:latin typeface="Arial"/>
                <a:cs typeface="Arial"/>
              </a:rPr>
              <a:t>n</a:t>
            </a:r>
            <a:r>
              <a:rPr sz="1600" b="1" i="1" spc="40" dirty="0">
                <a:latin typeface="Arial"/>
                <a:cs typeface="Arial"/>
              </a:rPr>
              <a:t> </a:t>
            </a:r>
            <a:r>
              <a:rPr sz="1600" b="1" i="1" spc="-15" dirty="0">
                <a:latin typeface="Arial"/>
                <a:cs typeface="Arial"/>
              </a:rPr>
              <a:t>w</a:t>
            </a:r>
            <a:r>
              <a:rPr sz="1600" b="1" i="1" spc="-5" dirty="0">
                <a:latin typeface="Arial"/>
                <a:cs typeface="Arial"/>
              </a:rPr>
              <a:t>ith</a:t>
            </a:r>
            <a:r>
              <a:rPr sz="1600" b="1" i="1" spc="4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bi</a:t>
            </a:r>
            <a:r>
              <a:rPr sz="1600" b="1" i="1" spc="-15" dirty="0">
                <a:latin typeface="Arial"/>
                <a:cs typeface="Arial"/>
              </a:rPr>
              <a:t>o</a:t>
            </a:r>
            <a:r>
              <a:rPr sz="1600" b="1" i="1" spc="-5" dirty="0">
                <a:latin typeface="Arial"/>
                <a:cs typeface="Arial"/>
              </a:rPr>
              <a:t>perine</a:t>
            </a:r>
            <a:r>
              <a:rPr sz="1600" b="1" i="1" spc="2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(10</a:t>
            </a:r>
            <a:r>
              <a:rPr sz="1600" b="1" i="1" spc="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mg</a:t>
            </a:r>
            <a:r>
              <a:rPr sz="1600" b="1" i="1" spc="1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in</a:t>
            </a:r>
            <a:r>
              <a:rPr sz="1600" b="1" i="1" spc="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t</a:t>
            </a:r>
            <a:r>
              <a:rPr sz="1600" b="1" i="1" spc="-15" dirty="0">
                <a:latin typeface="Arial"/>
                <a:cs typeface="Arial"/>
              </a:rPr>
              <a:t>w</a:t>
            </a:r>
            <a:r>
              <a:rPr sz="1600" b="1" i="1" spc="-5" dirty="0">
                <a:latin typeface="Arial"/>
                <a:cs typeface="Arial"/>
              </a:rPr>
              <a:t>o</a:t>
            </a:r>
            <a:r>
              <a:rPr sz="1600" b="1" i="1" spc="3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divi</a:t>
            </a:r>
            <a:r>
              <a:rPr sz="1600" b="1" i="1" spc="-10" dirty="0">
                <a:latin typeface="Arial"/>
                <a:cs typeface="Arial"/>
              </a:rPr>
              <a:t>d</a:t>
            </a:r>
            <a:r>
              <a:rPr sz="1600" b="1" i="1" spc="-5" dirty="0">
                <a:latin typeface="Arial"/>
                <a:cs typeface="Arial"/>
              </a:rPr>
              <a:t>ed</a:t>
            </a:r>
            <a:r>
              <a:rPr sz="1600" b="1" i="1" spc="1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d</a:t>
            </a:r>
            <a:r>
              <a:rPr sz="1600" b="1" i="1" spc="-15" dirty="0">
                <a:latin typeface="Arial"/>
                <a:cs typeface="Arial"/>
              </a:rPr>
              <a:t>o</a:t>
            </a:r>
            <a:r>
              <a:rPr sz="1600" b="1" i="1" spc="-5" dirty="0">
                <a:latin typeface="Arial"/>
                <a:cs typeface="Arial"/>
              </a:rPr>
              <a:t>ses)</a:t>
            </a:r>
            <a:r>
              <a:rPr sz="1600" b="1" i="1" spc="1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f</a:t>
            </a:r>
            <a:r>
              <a:rPr sz="1600" b="1" i="1" spc="-15" dirty="0">
                <a:latin typeface="Arial"/>
                <a:cs typeface="Arial"/>
              </a:rPr>
              <a:t>o</a:t>
            </a:r>
            <a:r>
              <a:rPr sz="1600" b="1" i="1" spc="-5" dirty="0">
                <a:latin typeface="Arial"/>
                <a:cs typeface="Arial"/>
              </a:rPr>
              <a:t>r</a:t>
            </a:r>
            <a:r>
              <a:rPr sz="1600" b="1" i="1" spc="1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12</a:t>
            </a:r>
            <a:r>
              <a:rPr sz="1600" b="1" i="1" spc="10" dirty="0">
                <a:latin typeface="Arial"/>
                <a:cs typeface="Arial"/>
              </a:rPr>
              <a:t> </a:t>
            </a:r>
            <a:r>
              <a:rPr sz="1600" b="1" i="1" spc="-15" dirty="0">
                <a:latin typeface="Arial"/>
                <a:cs typeface="Arial"/>
              </a:rPr>
              <a:t>w</a:t>
            </a:r>
            <a:r>
              <a:rPr sz="1600" b="1" i="1" spc="-5" dirty="0">
                <a:latin typeface="Arial"/>
                <a:cs typeface="Arial"/>
              </a:rPr>
              <a:t>eeks.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600" b="1" i="1" spc="-5" dirty="0">
                <a:latin typeface="Arial"/>
                <a:cs typeface="Arial"/>
              </a:rPr>
              <a:t>Perip</a:t>
            </a:r>
            <a:r>
              <a:rPr sz="1600" b="1" i="1" spc="-15" dirty="0">
                <a:latin typeface="Arial"/>
                <a:cs typeface="Arial"/>
              </a:rPr>
              <a:t>h</a:t>
            </a:r>
            <a:r>
              <a:rPr sz="1600" b="1" i="1" spc="-5" dirty="0">
                <a:latin typeface="Arial"/>
                <a:cs typeface="Arial"/>
              </a:rPr>
              <a:t>eral</a:t>
            </a:r>
            <a:r>
              <a:rPr sz="1600" b="1" i="1" spc="2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b</a:t>
            </a:r>
            <a:r>
              <a:rPr sz="1600" b="1" i="1" spc="-10" dirty="0">
                <a:latin typeface="Arial"/>
                <a:cs typeface="Arial"/>
              </a:rPr>
              <a:t>l</a:t>
            </a:r>
            <a:r>
              <a:rPr sz="1600" b="1" i="1" spc="-5" dirty="0">
                <a:latin typeface="Arial"/>
                <a:cs typeface="Arial"/>
              </a:rPr>
              <a:t>o</a:t>
            </a:r>
            <a:r>
              <a:rPr sz="1600" b="1" i="1" spc="-15" dirty="0">
                <a:latin typeface="Arial"/>
                <a:cs typeface="Arial"/>
              </a:rPr>
              <a:t>o</a:t>
            </a:r>
            <a:r>
              <a:rPr sz="1600" b="1" i="1" spc="-5" dirty="0">
                <a:latin typeface="Arial"/>
                <a:cs typeface="Arial"/>
              </a:rPr>
              <a:t>d</a:t>
            </a:r>
            <a:r>
              <a:rPr sz="1600" b="1" i="1" spc="15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m</a:t>
            </a:r>
            <a:r>
              <a:rPr sz="1600" b="1" i="1" spc="-5" dirty="0">
                <a:latin typeface="Arial"/>
                <a:cs typeface="Arial"/>
              </a:rPr>
              <a:t>o</a:t>
            </a:r>
            <a:r>
              <a:rPr sz="1600" b="1" i="1" spc="-15" dirty="0">
                <a:latin typeface="Arial"/>
                <a:cs typeface="Arial"/>
              </a:rPr>
              <a:t>n</a:t>
            </a:r>
            <a:r>
              <a:rPr sz="1600" b="1" i="1" spc="-5" dirty="0">
                <a:latin typeface="Arial"/>
                <a:cs typeface="Arial"/>
              </a:rPr>
              <a:t>o</a:t>
            </a:r>
            <a:r>
              <a:rPr sz="1600" b="1" i="1" spc="-15" dirty="0">
                <a:latin typeface="Arial"/>
                <a:cs typeface="Arial"/>
              </a:rPr>
              <a:t>n</a:t>
            </a:r>
            <a:r>
              <a:rPr sz="1600" b="1" i="1" spc="-5" dirty="0">
                <a:latin typeface="Arial"/>
                <a:cs typeface="Arial"/>
              </a:rPr>
              <a:t>u</a:t>
            </a:r>
            <a:r>
              <a:rPr sz="1600" b="1" i="1" spc="-10" dirty="0">
                <a:latin typeface="Arial"/>
                <a:cs typeface="Arial"/>
              </a:rPr>
              <a:t>c</a:t>
            </a:r>
            <a:r>
              <a:rPr sz="1600" b="1" i="1" spc="-5" dirty="0">
                <a:latin typeface="Arial"/>
                <a:cs typeface="Arial"/>
              </a:rPr>
              <a:t>lear</a:t>
            </a:r>
            <a:r>
              <a:rPr sz="1600" b="1" i="1" spc="3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cells</a:t>
            </a:r>
            <a:r>
              <a:rPr sz="1600" b="1" i="1" spc="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fr</a:t>
            </a:r>
            <a:r>
              <a:rPr sz="1600" b="1" i="1" spc="-15" dirty="0">
                <a:latin typeface="Arial"/>
                <a:cs typeface="Arial"/>
              </a:rPr>
              <a:t>o</a:t>
            </a:r>
            <a:r>
              <a:rPr sz="1600" b="1" i="1" spc="-5" dirty="0">
                <a:latin typeface="Arial"/>
                <a:cs typeface="Arial"/>
              </a:rPr>
              <a:t>m</a:t>
            </a:r>
            <a:r>
              <a:rPr sz="1600" b="1" i="1" spc="1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28</a:t>
            </a:r>
            <a:r>
              <a:rPr sz="1600" b="1" i="1" spc="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p</a:t>
            </a:r>
            <a:r>
              <a:rPr sz="1600" b="1" i="1" spc="-10" dirty="0">
                <a:latin typeface="Arial"/>
                <a:cs typeface="Arial"/>
              </a:rPr>
              <a:t>a</a:t>
            </a:r>
            <a:r>
              <a:rPr sz="1600" b="1" i="1" spc="-5" dirty="0">
                <a:latin typeface="Arial"/>
                <a:cs typeface="Arial"/>
              </a:rPr>
              <a:t>ti</a:t>
            </a:r>
            <a:r>
              <a:rPr sz="1600" b="1" i="1" spc="-10" dirty="0">
                <a:latin typeface="Arial"/>
                <a:cs typeface="Arial"/>
              </a:rPr>
              <a:t>e</a:t>
            </a:r>
            <a:r>
              <a:rPr sz="1600" b="1" i="1" spc="-5" dirty="0">
                <a:latin typeface="Arial"/>
                <a:cs typeface="Arial"/>
              </a:rPr>
              <a:t>n</a:t>
            </a:r>
            <a:r>
              <a:rPr sz="1600" b="1" i="1" spc="-15" dirty="0">
                <a:latin typeface="Arial"/>
                <a:cs typeface="Arial"/>
              </a:rPr>
              <a:t>t</a:t>
            </a:r>
            <a:r>
              <a:rPr sz="1600" b="1" i="1" spc="-5" dirty="0">
                <a:latin typeface="Arial"/>
                <a:cs typeface="Arial"/>
              </a:rPr>
              <a:t>s</a:t>
            </a:r>
            <a:r>
              <a:rPr sz="1600" b="1" i="1" spc="3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exa</a:t>
            </a:r>
            <a:r>
              <a:rPr sz="1600" b="1" i="1" spc="-15" dirty="0">
                <a:latin typeface="Arial"/>
                <a:cs typeface="Arial"/>
              </a:rPr>
              <a:t>m</a:t>
            </a:r>
            <a:r>
              <a:rPr sz="1600" b="1" i="1" spc="-5" dirty="0">
                <a:latin typeface="Arial"/>
                <a:cs typeface="Arial"/>
              </a:rPr>
              <a:t>i</a:t>
            </a:r>
            <a:r>
              <a:rPr sz="1600" b="1" i="1" spc="-10" dirty="0">
                <a:latin typeface="Arial"/>
                <a:cs typeface="Arial"/>
              </a:rPr>
              <a:t>n</a:t>
            </a:r>
            <a:r>
              <a:rPr sz="1600" b="1" i="1" spc="-5" dirty="0">
                <a:latin typeface="Arial"/>
                <a:cs typeface="Arial"/>
              </a:rPr>
              <a:t>ed</a:t>
            </a:r>
            <a:r>
              <a:rPr sz="1600" b="1" i="1" spc="1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at</a:t>
            </a:r>
            <a:r>
              <a:rPr sz="1600" b="1" i="1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b</a:t>
            </a:r>
            <a:r>
              <a:rPr sz="1600" b="1" i="1" spc="-10" dirty="0">
                <a:latin typeface="Arial"/>
                <a:cs typeface="Arial"/>
              </a:rPr>
              <a:t>a</a:t>
            </a:r>
            <a:r>
              <a:rPr sz="1600" b="1" i="1" spc="-5" dirty="0">
                <a:latin typeface="Arial"/>
                <a:cs typeface="Arial"/>
              </a:rPr>
              <a:t>seli</a:t>
            </a:r>
            <a:r>
              <a:rPr sz="1600" b="1" i="1" spc="-15" dirty="0">
                <a:latin typeface="Arial"/>
                <a:cs typeface="Arial"/>
              </a:rPr>
              <a:t>n</a:t>
            </a:r>
            <a:r>
              <a:rPr sz="1600" b="1" i="1" spc="-5" dirty="0">
                <a:latin typeface="Arial"/>
                <a:cs typeface="Arial"/>
              </a:rPr>
              <a:t>e</a:t>
            </a:r>
            <a:r>
              <a:rPr sz="1600" b="1" i="1" spc="2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s</a:t>
            </a:r>
            <a:r>
              <a:rPr sz="1600" b="1" i="1" spc="-10" dirty="0">
                <a:latin typeface="Arial"/>
                <a:cs typeface="Arial"/>
              </a:rPr>
              <a:t>h</a:t>
            </a:r>
            <a:r>
              <a:rPr sz="1600" b="1" i="1" spc="-5" dirty="0">
                <a:latin typeface="Arial"/>
                <a:cs typeface="Arial"/>
              </a:rPr>
              <a:t>o</a:t>
            </a:r>
            <a:r>
              <a:rPr sz="1600" b="1" i="1" spc="-20" dirty="0">
                <a:latin typeface="Arial"/>
                <a:cs typeface="Arial"/>
              </a:rPr>
              <a:t>w</a:t>
            </a:r>
            <a:r>
              <a:rPr sz="1600" b="1" i="1" spc="-5" dirty="0">
                <a:latin typeface="Arial"/>
                <a:cs typeface="Arial"/>
              </a:rPr>
              <a:t>ed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i="1" spc="-5" dirty="0">
                <a:latin typeface="Arial"/>
                <a:cs typeface="Arial"/>
              </a:rPr>
              <a:t>co</a:t>
            </a:r>
            <a:r>
              <a:rPr sz="1600" b="1" i="1" spc="-15" dirty="0">
                <a:latin typeface="Arial"/>
                <a:cs typeface="Arial"/>
              </a:rPr>
              <a:t>n</a:t>
            </a:r>
            <a:r>
              <a:rPr sz="1600" b="1" i="1" spc="-5" dirty="0">
                <a:latin typeface="Arial"/>
                <a:cs typeface="Arial"/>
              </a:rPr>
              <a:t>sti</a:t>
            </a:r>
            <a:r>
              <a:rPr sz="1600" b="1" i="1" spc="-15" dirty="0">
                <a:latin typeface="Arial"/>
                <a:cs typeface="Arial"/>
              </a:rPr>
              <a:t>t</a:t>
            </a:r>
            <a:r>
              <a:rPr sz="1600" b="1" i="1" spc="-5" dirty="0">
                <a:latin typeface="Arial"/>
                <a:cs typeface="Arial"/>
              </a:rPr>
              <a:t>u</a:t>
            </a:r>
            <a:r>
              <a:rPr sz="1600" b="1" i="1" spc="-15" dirty="0">
                <a:latin typeface="Arial"/>
                <a:cs typeface="Arial"/>
              </a:rPr>
              <a:t>t</a:t>
            </a:r>
            <a:r>
              <a:rPr sz="1600" b="1" i="1" spc="-5" dirty="0">
                <a:latin typeface="Arial"/>
                <a:cs typeface="Arial"/>
              </a:rPr>
              <a:t>ively</a:t>
            </a:r>
            <a:r>
              <a:rPr sz="1600" b="1" i="1" spc="5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active</a:t>
            </a:r>
            <a:r>
              <a:rPr sz="1600" b="1" i="1" spc="2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NF</a:t>
            </a:r>
            <a:r>
              <a:rPr sz="1600" b="1" i="1" spc="-10" dirty="0">
                <a:latin typeface="Arial"/>
                <a:cs typeface="Arial"/>
              </a:rPr>
              <a:t>-κ</a:t>
            </a:r>
            <a:r>
              <a:rPr sz="1600" b="1" i="1" spc="-5" dirty="0">
                <a:latin typeface="Arial"/>
                <a:cs typeface="Arial"/>
              </a:rPr>
              <a:t>B,</a:t>
            </a:r>
            <a:r>
              <a:rPr sz="1600" b="1" i="1" spc="1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C</a:t>
            </a:r>
            <a:r>
              <a:rPr sz="1600" b="1" i="1" spc="-15" dirty="0">
                <a:latin typeface="Arial"/>
                <a:cs typeface="Arial"/>
              </a:rPr>
              <a:t>O</a:t>
            </a:r>
            <a:r>
              <a:rPr sz="1600" b="1" i="1" dirty="0">
                <a:latin typeface="Arial"/>
                <a:cs typeface="Arial"/>
              </a:rPr>
              <a:t>X</a:t>
            </a:r>
            <a:r>
              <a:rPr sz="1600" b="1" i="1" spc="-10" dirty="0">
                <a:latin typeface="Arial"/>
                <a:cs typeface="Arial"/>
              </a:rPr>
              <a:t>-</a:t>
            </a:r>
            <a:r>
              <a:rPr sz="1600" b="1" i="1" spc="-5" dirty="0">
                <a:latin typeface="Arial"/>
                <a:cs typeface="Arial"/>
              </a:rPr>
              <a:t>2,</a:t>
            </a:r>
            <a:r>
              <a:rPr sz="1600" b="1" i="1" spc="3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and</a:t>
            </a:r>
            <a:r>
              <a:rPr sz="1600" b="1" i="1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S</a:t>
            </a:r>
            <a:r>
              <a:rPr sz="1600" b="1" i="1" spc="-125" dirty="0">
                <a:latin typeface="Arial"/>
                <a:cs typeface="Arial"/>
              </a:rPr>
              <a:t>TA</a:t>
            </a:r>
            <a:r>
              <a:rPr sz="1600" b="1" i="1" spc="-5" dirty="0">
                <a:latin typeface="Arial"/>
                <a:cs typeface="Arial"/>
              </a:rPr>
              <a:t>T3.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80"/>
              </a:spcBef>
            </a:pPr>
            <a:r>
              <a:rPr sz="1600" b="1" i="1" spc="-5" dirty="0">
                <a:latin typeface="Arial"/>
                <a:cs typeface="Arial"/>
              </a:rPr>
              <a:t>F</a:t>
            </a:r>
            <a:r>
              <a:rPr sz="1600" b="1" i="1" spc="-15" dirty="0">
                <a:latin typeface="Arial"/>
                <a:cs typeface="Arial"/>
              </a:rPr>
              <a:t>u</a:t>
            </a:r>
            <a:r>
              <a:rPr sz="1600" b="1" i="1" spc="-5" dirty="0">
                <a:latin typeface="Arial"/>
                <a:cs typeface="Arial"/>
              </a:rPr>
              <a:t>rtherm</a:t>
            </a:r>
            <a:r>
              <a:rPr sz="1600" b="1" i="1" spc="-15" dirty="0">
                <a:latin typeface="Arial"/>
                <a:cs typeface="Arial"/>
              </a:rPr>
              <a:t>o</a:t>
            </a:r>
            <a:r>
              <a:rPr sz="1600" b="1" i="1" spc="-5" dirty="0">
                <a:latin typeface="Arial"/>
                <a:cs typeface="Arial"/>
              </a:rPr>
              <a:t>r</a:t>
            </a:r>
            <a:r>
              <a:rPr sz="1600" b="1" i="1" dirty="0">
                <a:latin typeface="Arial"/>
                <a:cs typeface="Arial"/>
              </a:rPr>
              <a:t>e</a:t>
            </a:r>
            <a:r>
              <a:rPr sz="1600" b="1" i="1" spc="-5" dirty="0">
                <a:latin typeface="Arial"/>
                <a:cs typeface="Arial"/>
              </a:rPr>
              <a:t>,</a:t>
            </a:r>
            <a:r>
              <a:rPr sz="1600" b="1" i="1" spc="4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oral</a:t>
            </a:r>
            <a:r>
              <a:rPr sz="1600" b="1" i="1" spc="1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ad</a:t>
            </a:r>
            <a:r>
              <a:rPr sz="1600" b="1" i="1" spc="-10" dirty="0">
                <a:latin typeface="Arial"/>
                <a:cs typeface="Arial"/>
              </a:rPr>
              <a:t>m</a:t>
            </a:r>
            <a:r>
              <a:rPr sz="1600" b="1" i="1" spc="-5" dirty="0">
                <a:latin typeface="Arial"/>
                <a:cs typeface="Arial"/>
              </a:rPr>
              <a:t>inis</a:t>
            </a:r>
            <a:r>
              <a:rPr sz="1600" b="1" i="1" spc="-10" dirty="0">
                <a:latin typeface="Arial"/>
                <a:cs typeface="Arial"/>
              </a:rPr>
              <a:t>t</a:t>
            </a:r>
            <a:r>
              <a:rPr sz="1600" b="1" i="1" spc="-5" dirty="0">
                <a:latin typeface="Arial"/>
                <a:cs typeface="Arial"/>
              </a:rPr>
              <a:t>ration</a:t>
            </a:r>
            <a:r>
              <a:rPr sz="1600" b="1" i="1" spc="5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of</a:t>
            </a:r>
            <a:r>
              <a:rPr sz="1600" b="1" i="1" spc="2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curcumin</a:t>
            </a:r>
            <a:r>
              <a:rPr sz="1600" b="1" i="1" spc="15" dirty="0">
                <a:latin typeface="Arial"/>
                <a:cs typeface="Arial"/>
              </a:rPr>
              <a:t> </a:t>
            </a:r>
            <a:r>
              <a:rPr sz="1600" b="1" i="1" spc="-15" dirty="0">
                <a:latin typeface="Arial"/>
                <a:cs typeface="Arial"/>
              </a:rPr>
              <a:t>w</a:t>
            </a:r>
            <a:r>
              <a:rPr sz="1600" b="1" i="1" spc="-5" dirty="0">
                <a:latin typeface="Arial"/>
                <a:cs typeface="Arial"/>
              </a:rPr>
              <a:t>as</a:t>
            </a:r>
            <a:r>
              <a:rPr sz="1600" b="1" i="1" spc="2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associated</a:t>
            </a:r>
            <a:r>
              <a:rPr sz="1600" b="1" i="1" spc="10" dirty="0">
                <a:latin typeface="Arial"/>
                <a:cs typeface="Arial"/>
              </a:rPr>
              <a:t> </a:t>
            </a:r>
            <a:r>
              <a:rPr sz="1600" b="1" i="1" spc="-15" dirty="0">
                <a:latin typeface="Arial"/>
                <a:cs typeface="Arial"/>
              </a:rPr>
              <a:t>w</a:t>
            </a:r>
            <a:r>
              <a:rPr sz="1600" b="1" i="1" spc="-5" dirty="0">
                <a:latin typeface="Arial"/>
                <a:cs typeface="Arial"/>
              </a:rPr>
              <a:t>ith</a:t>
            </a:r>
            <a:r>
              <a:rPr sz="1600" b="1" i="1" spc="2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sig</a:t>
            </a:r>
            <a:r>
              <a:rPr sz="1600" b="1" i="1" spc="-10" dirty="0">
                <a:latin typeface="Arial"/>
                <a:cs typeface="Arial"/>
              </a:rPr>
              <a:t>n</a:t>
            </a:r>
            <a:r>
              <a:rPr sz="1600" b="1" i="1" spc="-5" dirty="0">
                <a:latin typeface="Arial"/>
                <a:cs typeface="Arial"/>
              </a:rPr>
              <a:t>ificant</a:t>
            </a:r>
            <a:r>
              <a:rPr sz="1600" b="1" i="1" spc="3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d</a:t>
            </a:r>
            <a:r>
              <a:rPr sz="1600" b="1" i="1" spc="-15" dirty="0">
                <a:latin typeface="Arial"/>
                <a:cs typeface="Arial"/>
              </a:rPr>
              <a:t>ow</a:t>
            </a:r>
            <a:r>
              <a:rPr sz="1600" b="1" i="1" spc="0" dirty="0">
                <a:latin typeface="Arial"/>
                <a:cs typeface="Arial"/>
              </a:rPr>
              <a:t>n</a:t>
            </a:r>
            <a:r>
              <a:rPr sz="1600" b="1" i="1" spc="-5" dirty="0">
                <a:latin typeface="Arial"/>
                <a:cs typeface="Arial"/>
              </a:rPr>
              <a:t>- regula</a:t>
            </a:r>
            <a:r>
              <a:rPr sz="1600" b="1" i="1" spc="-10" dirty="0">
                <a:latin typeface="Arial"/>
                <a:cs typeface="Arial"/>
              </a:rPr>
              <a:t>t</a:t>
            </a:r>
            <a:r>
              <a:rPr sz="1600" b="1" i="1" spc="-5" dirty="0">
                <a:latin typeface="Arial"/>
                <a:cs typeface="Arial"/>
              </a:rPr>
              <a:t>ion</a:t>
            </a:r>
            <a:r>
              <a:rPr sz="1600" b="1" i="1" spc="2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in</a:t>
            </a:r>
            <a:r>
              <a:rPr sz="1600" b="1" i="1" spc="1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t</a:t>
            </a:r>
            <a:r>
              <a:rPr sz="1600" b="1" i="1" spc="-15" dirty="0">
                <a:latin typeface="Arial"/>
                <a:cs typeface="Arial"/>
              </a:rPr>
              <a:t>h</a:t>
            </a:r>
            <a:r>
              <a:rPr sz="1600" b="1" i="1" spc="-5" dirty="0">
                <a:latin typeface="Arial"/>
                <a:cs typeface="Arial"/>
              </a:rPr>
              <a:t>e</a:t>
            </a:r>
            <a:r>
              <a:rPr sz="1600" b="1" i="1" spc="1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co</a:t>
            </a:r>
            <a:r>
              <a:rPr sz="1600" b="1" i="1" spc="-15" dirty="0">
                <a:latin typeface="Arial"/>
                <a:cs typeface="Arial"/>
              </a:rPr>
              <a:t>n</a:t>
            </a:r>
            <a:r>
              <a:rPr sz="1600" b="1" i="1" spc="-5" dirty="0">
                <a:latin typeface="Arial"/>
                <a:cs typeface="Arial"/>
              </a:rPr>
              <a:t>sti</a:t>
            </a:r>
            <a:r>
              <a:rPr sz="1600" b="1" i="1" spc="-15" dirty="0">
                <a:latin typeface="Arial"/>
                <a:cs typeface="Arial"/>
              </a:rPr>
              <a:t>t</a:t>
            </a:r>
            <a:r>
              <a:rPr sz="1600" b="1" i="1" spc="-5" dirty="0">
                <a:latin typeface="Arial"/>
                <a:cs typeface="Arial"/>
              </a:rPr>
              <a:t>u</a:t>
            </a:r>
            <a:r>
              <a:rPr sz="1600" b="1" i="1" spc="-15" dirty="0">
                <a:latin typeface="Arial"/>
                <a:cs typeface="Arial"/>
              </a:rPr>
              <a:t>t</a:t>
            </a:r>
            <a:r>
              <a:rPr sz="1600" b="1" i="1" spc="-5" dirty="0">
                <a:latin typeface="Arial"/>
                <a:cs typeface="Arial"/>
              </a:rPr>
              <a:t>ive</a:t>
            </a:r>
            <a:r>
              <a:rPr sz="1600" b="1" i="1" spc="5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activati</a:t>
            </a:r>
            <a:r>
              <a:rPr sz="1600" b="1" i="1" spc="-15" dirty="0">
                <a:latin typeface="Arial"/>
                <a:cs typeface="Arial"/>
              </a:rPr>
              <a:t>o</a:t>
            </a:r>
            <a:r>
              <a:rPr sz="1600" b="1" i="1" spc="-5" dirty="0">
                <a:latin typeface="Arial"/>
                <a:cs typeface="Arial"/>
              </a:rPr>
              <a:t>n</a:t>
            </a:r>
            <a:r>
              <a:rPr sz="1600" b="1" i="1" spc="3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of</a:t>
            </a:r>
            <a:r>
              <a:rPr sz="1600" b="1" i="1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N</a:t>
            </a:r>
            <a:r>
              <a:rPr sz="1600" b="1" i="1" spc="0" dirty="0">
                <a:latin typeface="Arial"/>
                <a:cs typeface="Arial"/>
              </a:rPr>
              <a:t>F</a:t>
            </a:r>
            <a:r>
              <a:rPr sz="1600" b="1" i="1" spc="-10" dirty="0">
                <a:latin typeface="Arial"/>
                <a:cs typeface="Arial"/>
              </a:rPr>
              <a:t>-κ</a:t>
            </a:r>
            <a:r>
              <a:rPr sz="1600" b="1" i="1" spc="-5" dirty="0">
                <a:latin typeface="Arial"/>
                <a:cs typeface="Arial"/>
              </a:rPr>
              <a:t>B</a:t>
            </a:r>
            <a:r>
              <a:rPr sz="1600" b="1" i="1" spc="2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and</a:t>
            </a:r>
            <a:r>
              <a:rPr sz="1600" b="1" i="1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S</a:t>
            </a:r>
            <a:r>
              <a:rPr sz="1600" b="1" i="1" spc="-125" dirty="0">
                <a:latin typeface="Arial"/>
                <a:cs typeface="Arial"/>
              </a:rPr>
              <a:t>TA</a:t>
            </a:r>
            <a:r>
              <a:rPr sz="1600" b="1" i="1" spc="-5" dirty="0">
                <a:latin typeface="Arial"/>
                <a:cs typeface="Arial"/>
              </a:rPr>
              <a:t>T3,</a:t>
            </a:r>
            <a:r>
              <a:rPr sz="1600" b="1" i="1" spc="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and</a:t>
            </a:r>
            <a:r>
              <a:rPr sz="1600" b="1" i="1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it</a:t>
            </a:r>
            <a:r>
              <a:rPr sz="1600" b="1" i="1" spc="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su</a:t>
            </a:r>
            <a:r>
              <a:rPr sz="1600" b="1" i="1" spc="-15" dirty="0">
                <a:latin typeface="Arial"/>
                <a:cs typeface="Arial"/>
              </a:rPr>
              <a:t>p</a:t>
            </a:r>
            <a:r>
              <a:rPr sz="1600" b="1" i="1" spc="-5" dirty="0">
                <a:latin typeface="Arial"/>
                <a:cs typeface="Arial"/>
              </a:rPr>
              <a:t>pressed</a:t>
            </a:r>
            <a:r>
              <a:rPr sz="1600" b="1" i="1" spc="2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C</a:t>
            </a:r>
            <a:r>
              <a:rPr sz="1600" b="1" i="1" spc="-15" dirty="0">
                <a:latin typeface="Arial"/>
                <a:cs typeface="Arial"/>
              </a:rPr>
              <a:t>O</a:t>
            </a:r>
            <a:r>
              <a:rPr sz="1600" b="1" i="1" spc="5" dirty="0">
                <a:latin typeface="Arial"/>
                <a:cs typeface="Arial"/>
              </a:rPr>
              <a:t>X</a:t>
            </a:r>
            <a:r>
              <a:rPr sz="1600" b="1" i="1" spc="-10" dirty="0">
                <a:latin typeface="Arial"/>
                <a:cs typeface="Arial"/>
              </a:rPr>
              <a:t>-</a:t>
            </a:r>
            <a:r>
              <a:rPr sz="1600" b="1" i="1" spc="-5" dirty="0">
                <a:latin typeface="Arial"/>
                <a:cs typeface="Arial"/>
              </a:rPr>
              <a:t>2 expression</a:t>
            </a:r>
            <a:r>
              <a:rPr sz="1600" b="1" i="1" spc="1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in</a:t>
            </a:r>
            <a:r>
              <a:rPr sz="1600" b="1" i="1" spc="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m</a:t>
            </a:r>
            <a:r>
              <a:rPr sz="1600" b="1" i="1" spc="-15" dirty="0">
                <a:latin typeface="Arial"/>
                <a:cs typeface="Arial"/>
              </a:rPr>
              <a:t>o</a:t>
            </a:r>
            <a:r>
              <a:rPr sz="1600" b="1" i="1" spc="-5" dirty="0">
                <a:latin typeface="Arial"/>
                <a:cs typeface="Arial"/>
              </a:rPr>
              <a:t>st</a:t>
            </a:r>
            <a:r>
              <a:rPr sz="1600" b="1" i="1" spc="1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of</a:t>
            </a:r>
            <a:r>
              <a:rPr sz="1600" b="1" i="1" spc="1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t</a:t>
            </a:r>
            <a:r>
              <a:rPr sz="1600" b="1" i="1" spc="-15" dirty="0">
                <a:latin typeface="Arial"/>
                <a:cs typeface="Arial"/>
              </a:rPr>
              <a:t>h</a:t>
            </a:r>
            <a:r>
              <a:rPr sz="1600" b="1" i="1" spc="-5" dirty="0">
                <a:latin typeface="Arial"/>
                <a:cs typeface="Arial"/>
              </a:rPr>
              <a:t>e</a:t>
            </a:r>
            <a:r>
              <a:rPr sz="1600" b="1" i="1" spc="1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pa</a:t>
            </a:r>
            <a:r>
              <a:rPr sz="1600" b="1" i="1" spc="-15" dirty="0">
                <a:latin typeface="Arial"/>
                <a:cs typeface="Arial"/>
              </a:rPr>
              <a:t>t</a:t>
            </a:r>
            <a:r>
              <a:rPr sz="1600" b="1" i="1" spc="-5" dirty="0">
                <a:latin typeface="Arial"/>
                <a:cs typeface="Arial"/>
              </a:rPr>
              <a:t>ien</a:t>
            </a:r>
            <a:r>
              <a:rPr sz="1600" b="1" i="1" spc="-15" dirty="0">
                <a:latin typeface="Arial"/>
                <a:cs typeface="Arial"/>
              </a:rPr>
              <a:t>t</a:t>
            </a:r>
            <a:r>
              <a:rPr sz="1600" b="1" i="1" spc="-5" dirty="0">
                <a:latin typeface="Arial"/>
                <a:cs typeface="Arial"/>
              </a:rPr>
              <a:t>s.</a:t>
            </a:r>
            <a:r>
              <a:rPr sz="1600" b="1" i="1" spc="4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T</a:t>
            </a:r>
            <a:r>
              <a:rPr sz="1600" b="1" i="1" spc="-15" dirty="0">
                <a:latin typeface="Arial"/>
                <a:cs typeface="Arial"/>
              </a:rPr>
              <a:t>h</a:t>
            </a:r>
            <a:r>
              <a:rPr sz="1600" b="1" i="1" spc="-5" dirty="0">
                <a:latin typeface="Arial"/>
                <a:cs typeface="Arial"/>
              </a:rPr>
              <a:t>ese</a:t>
            </a:r>
            <a:r>
              <a:rPr sz="1600" b="1" i="1" spc="1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o</a:t>
            </a:r>
            <a:r>
              <a:rPr sz="1600" b="1" i="1" spc="-15" dirty="0">
                <a:latin typeface="Arial"/>
                <a:cs typeface="Arial"/>
              </a:rPr>
              <a:t>b</a:t>
            </a:r>
            <a:r>
              <a:rPr sz="1600" b="1" i="1" spc="-5" dirty="0">
                <a:latin typeface="Arial"/>
                <a:cs typeface="Arial"/>
              </a:rPr>
              <a:t>servati</a:t>
            </a:r>
            <a:r>
              <a:rPr sz="1600" b="1" i="1" spc="-15" dirty="0">
                <a:latin typeface="Arial"/>
                <a:cs typeface="Arial"/>
              </a:rPr>
              <a:t>o</a:t>
            </a:r>
            <a:r>
              <a:rPr sz="1600" b="1" i="1" spc="-5" dirty="0">
                <a:latin typeface="Arial"/>
                <a:cs typeface="Arial"/>
              </a:rPr>
              <a:t>ns</a:t>
            </a:r>
            <a:r>
              <a:rPr sz="1600" b="1" i="1" spc="1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su</a:t>
            </a:r>
            <a:r>
              <a:rPr sz="1600" b="1" i="1" spc="-15" dirty="0">
                <a:latin typeface="Arial"/>
                <a:cs typeface="Arial"/>
              </a:rPr>
              <a:t>g</a:t>
            </a:r>
            <a:r>
              <a:rPr sz="1600" b="1" i="1" spc="-5" dirty="0">
                <a:latin typeface="Arial"/>
                <a:cs typeface="Arial"/>
              </a:rPr>
              <a:t>gest</a:t>
            </a:r>
            <a:r>
              <a:rPr sz="1600" b="1" i="1" spc="1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t</a:t>
            </a:r>
            <a:r>
              <a:rPr sz="1600" b="1" i="1" spc="-15" dirty="0">
                <a:latin typeface="Arial"/>
                <a:cs typeface="Arial"/>
              </a:rPr>
              <a:t>h</a:t>
            </a:r>
            <a:r>
              <a:rPr sz="1600" b="1" i="1" spc="-5" dirty="0">
                <a:latin typeface="Arial"/>
                <a:cs typeface="Arial"/>
              </a:rPr>
              <a:t>e</a:t>
            </a:r>
            <a:r>
              <a:rPr sz="1600" b="1" i="1" spc="2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p</a:t>
            </a:r>
            <a:r>
              <a:rPr sz="1600" b="1" i="1" spc="-15" dirty="0">
                <a:latin typeface="Arial"/>
                <a:cs typeface="Arial"/>
              </a:rPr>
              <a:t>o</a:t>
            </a:r>
            <a:r>
              <a:rPr sz="1600" b="1" i="1" spc="-5" dirty="0">
                <a:latin typeface="Arial"/>
                <a:cs typeface="Arial"/>
              </a:rPr>
              <a:t>te</a:t>
            </a:r>
            <a:r>
              <a:rPr sz="1600" b="1" i="1" spc="-15" dirty="0">
                <a:latin typeface="Arial"/>
                <a:cs typeface="Arial"/>
              </a:rPr>
              <a:t>n</a:t>
            </a:r>
            <a:r>
              <a:rPr sz="1600" b="1" i="1" spc="-5" dirty="0">
                <a:latin typeface="Arial"/>
                <a:cs typeface="Arial"/>
              </a:rPr>
              <a:t>tial</a:t>
            </a:r>
            <a:r>
              <a:rPr sz="1600" b="1" i="1" spc="3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of curcumin</a:t>
            </a:r>
            <a:r>
              <a:rPr sz="1600" b="1" i="1" spc="1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against</a:t>
            </a:r>
            <a:r>
              <a:rPr sz="1600" b="1" i="1" spc="2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m</a:t>
            </a:r>
            <a:r>
              <a:rPr sz="1600" b="1" i="1" spc="-15" dirty="0">
                <a:latin typeface="Arial"/>
                <a:cs typeface="Arial"/>
              </a:rPr>
              <a:t>u</a:t>
            </a:r>
            <a:r>
              <a:rPr sz="1600" b="1" i="1" spc="-5" dirty="0">
                <a:latin typeface="Arial"/>
                <a:cs typeface="Arial"/>
              </a:rPr>
              <a:t>lti</a:t>
            </a:r>
            <a:r>
              <a:rPr sz="1600" b="1" i="1" spc="-15" dirty="0">
                <a:latin typeface="Arial"/>
                <a:cs typeface="Arial"/>
              </a:rPr>
              <a:t>p</a:t>
            </a:r>
            <a:r>
              <a:rPr sz="1600" b="1" i="1" spc="-5" dirty="0">
                <a:latin typeface="Arial"/>
                <a:cs typeface="Arial"/>
              </a:rPr>
              <a:t>le</a:t>
            </a:r>
            <a:r>
              <a:rPr sz="1600" b="1" i="1" spc="5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myelo</a:t>
            </a:r>
            <a:r>
              <a:rPr sz="1600" b="1" i="1" spc="-15" dirty="0">
                <a:latin typeface="Arial"/>
                <a:cs typeface="Arial"/>
              </a:rPr>
              <a:t>m</a:t>
            </a:r>
            <a:r>
              <a:rPr sz="1600" b="1" i="1" spc="-5" dirty="0">
                <a:latin typeface="Arial"/>
                <a:cs typeface="Arial"/>
              </a:rPr>
              <a:t>a.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808" y="262635"/>
            <a:ext cx="8508365" cy="975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Curcum</a:t>
            </a:r>
            <a:r>
              <a:rPr sz="3200" b="1" spc="-15" dirty="0">
                <a:latin typeface="Arial"/>
                <a:cs typeface="Arial"/>
              </a:rPr>
              <a:t>i</a:t>
            </a:r>
            <a:r>
              <a:rPr sz="3200" b="1" dirty="0">
                <a:latin typeface="Arial"/>
                <a:cs typeface="Arial"/>
              </a:rPr>
              <a:t>n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downregu</a:t>
            </a:r>
            <a:r>
              <a:rPr sz="3200" b="1" spc="-15" dirty="0">
                <a:latin typeface="Arial"/>
                <a:cs typeface="Arial"/>
              </a:rPr>
              <a:t>l</a:t>
            </a:r>
            <a:r>
              <a:rPr sz="3200" b="1" spc="-20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tes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N</a:t>
            </a:r>
            <a:r>
              <a:rPr sz="3200" b="1" spc="-5" dirty="0">
                <a:latin typeface="Arial"/>
                <a:cs typeface="Arial"/>
              </a:rPr>
              <a:t>F</a:t>
            </a:r>
            <a:r>
              <a:rPr sz="3200" b="1" dirty="0">
                <a:latin typeface="Arial"/>
                <a:cs typeface="Arial"/>
              </a:rPr>
              <a:t>-КB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and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rel</a:t>
            </a:r>
            <a:r>
              <a:rPr sz="3200" b="1" spc="-15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ted gen</a:t>
            </a:r>
            <a:r>
              <a:rPr sz="3200" b="1" spc="-15" dirty="0">
                <a:latin typeface="Arial"/>
                <a:cs typeface="Arial"/>
              </a:rPr>
              <a:t>e</a:t>
            </a:r>
            <a:r>
              <a:rPr sz="3200" b="1" dirty="0">
                <a:latin typeface="Arial"/>
                <a:cs typeface="Arial"/>
              </a:rPr>
              <a:t>s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in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pati</a:t>
            </a:r>
            <a:r>
              <a:rPr sz="3200" b="1" spc="-15" dirty="0">
                <a:latin typeface="Arial"/>
                <a:cs typeface="Arial"/>
              </a:rPr>
              <a:t>e</a:t>
            </a:r>
            <a:r>
              <a:rPr sz="3200" b="1" dirty="0">
                <a:latin typeface="Arial"/>
                <a:cs typeface="Arial"/>
              </a:rPr>
              <a:t>nts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with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mult</a:t>
            </a:r>
            <a:r>
              <a:rPr sz="3200" b="1" spc="-10" dirty="0">
                <a:latin typeface="Arial"/>
                <a:cs typeface="Arial"/>
              </a:rPr>
              <a:t>i</a:t>
            </a:r>
            <a:r>
              <a:rPr sz="3200" b="1" dirty="0">
                <a:latin typeface="Arial"/>
                <a:cs typeface="Arial"/>
              </a:rPr>
              <a:t>ple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m</a:t>
            </a:r>
            <a:r>
              <a:rPr sz="3200" b="1" spc="-10" dirty="0">
                <a:latin typeface="Arial"/>
                <a:cs typeface="Arial"/>
              </a:rPr>
              <a:t>y</a:t>
            </a:r>
            <a:r>
              <a:rPr sz="3200" b="1" dirty="0">
                <a:latin typeface="Arial"/>
                <a:cs typeface="Arial"/>
              </a:rPr>
              <a:t>el</a:t>
            </a:r>
            <a:r>
              <a:rPr sz="3200" b="1" spc="-10" dirty="0">
                <a:latin typeface="Arial"/>
                <a:cs typeface="Arial"/>
              </a:rPr>
              <a:t>o</a:t>
            </a:r>
            <a:r>
              <a:rPr sz="3200" b="1" dirty="0">
                <a:latin typeface="Arial"/>
                <a:cs typeface="Arial"/>
              </a:rPr>
              <a:t>m</a:t>
            </a:r>
            <a:r>
              <a:rPr sz="3200" b="1" spc="-10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96998" y="1353565"/>
            <a:ext cx="6363970" cy="1257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i="1" dirty="0">
                <a:latin typeface="Arial"/>
                <a:cs typeface="Arial"/>
              </a:rPr>
              <a:t>R</a:t>
            </a:r>
            <a:r>
              <a:rPr sz="2400" b="1" i="1" spc="-10" dirty="0">
                <a:latin typeface="Arial"/>
                <a:cs typeface="Arial"/>
              </a:rPr>
              <a:t>e</a:t>
            </a:r>
            <a:r>
              <a:rPr sz="2400" b="1" i="1" dirty="0">
                <a:latin typeface="Arial"/>
                <a:cs typeface="Arial"/>
              </a:rPr>
              <a:t>sults of a p</a:t>
            </a:r>
            <a:r>
              <a:rPr sz="2400" b="1" i="1" spc="-10" dirty="0">
                <a:latin typeface="Arial"/>
                <a:cs typeface="Arial"/>
              </a:rPr>
              <a:t>h</a:t>
            </a:r>
            <a:r>
              <a:rPr sz="2400" b="1" i="1" dirty="0">
                <a:latin typeface="Arial"/>
                <a:cs typeface="Arial"/>
              </a:rPr>
              <a:t>ase</a:t>
            </a:r>
            <a:r>
              <a:rPr sz="2400" b="1" i="1" spc="-10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1/2</a:t>
            </a:r>
            <a:r>
              <a:rPr sz="2400" b="1" i="1" spc="-10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stud</a:t>
            </a:r>
            <a:r>
              <a:rPr sz="2400" b="1" i="1" spc="-90" dirty="0">
                <a:latin typeface="Arial"/>
                <a:cs typeface="Arial"/>
              </a:rPr>
              <a:t>y</a:t>
            </a:r>
            <a:r>
              <a:rPr sz="2400" b="1" i="1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033780">
              <a:lnSpc>
                <a:spcPct val="100000"/>
              </a:lnSpc>
              <a:spcBef>
                <a:spcPts val="1780"/>
              </a:spcBef>
            </a:pPr>
            <a:r>
              <a:rPr sz="2000" b="1" i="1" spc="-80" dirty="0">
                <a:solidFill>
                  <a:srgbClr val="6F2F9F"/>
                </a:solidFill>
                <a:latin typeface="Arial"/>
                <a:cs typeface="Arial"/>
              </a:rPr>
              <a:t>V</a:t>
            </a:r>
            <a:r>
              <a:rPr sz="2000" b="1" i="1" dirty="0">
                <a:solidFill>
                  <a:srgbClr val="6F2F9F"/>
                </a:solidFill>
                <a:latin typeface="Arial"/>
                <a:cs typeface="Arial"/>
              </a:rPr>
              <a:t>adha</a:t>
            </a:r>
            <a:r>
              <a:rPr sz="2000" b="1" i="1" spc="-5" dirty="0">
                <a:solidFill>
                  <a:srgbClr val="6F2F9F"/>
                </a:solidFill>
                <a:latin typeface="Arial"/>
                <a:cs typeface="Arial"/>
              </a:rPr>
              <a:t>n</a:t>
            </a:r>
            <a:r>
              <a:rPr sz="2000" b="1" i="1" dirty="0">
                <a:solidFill>
                  <a:srgbClr val="6F2F9F"/>
                </a:solidFill>
                <a:latin typeface="Arial"/>
                <a:cs typeface="Arial"/>
              </a:rPr>
              <a:t>-Raj,</a:t>
            </a:r>
            <a:r>
              <a:rPr sz="2000" b="1" i="1" spc="-4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6F2F9F"/>
                </a:solidFill>
                <a:latin typeface="Arial"/>
                <a:cs typeface="Arial"/>
              </a:rPr>
              <a:t>et</a:t>
            </a:r>
            <a:r>
              <a:rPr sz="2000" b="1" i="1" spc="-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6F2F9F"/>
                </a:solidFill>
                <a:latin typeface="Arial"/>
                <a:cs typeface="Arial"/>
              </a:rPr>
              <a:t>al</a:t>
            </a:r>
            <a:r>
              <a:rPr sz="2000" b="1" i="1" spc="-15" dirty="0">
                <a:solidFill>
                  <a:srgbClr val="6F2F9F"/>
                </a:solidFill>
                <a:latin typeface="Arial"/>
                <a:cs typeface="Arial"/>
              </a:rPr>
              <a:t>.</a:t>
            </a:r>
            <a:r>
              <a:rPr sz="2000" b="1" i="1" dirty="0">
                <a:solidFill>
                  <a:srgbClr val="6F2F9F"/>
                </a:solidFill>
                <a:latin typeface="Arial"/>
                <a:cs typeface="Arial"/>
              </a:rPr>
              <a:t>,</a:t>
            </a:r>
            <a:r>
              <a:rPr sz="2000" b="1" i="1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Blo</a:t>
            </a:r>
            <a:r>
              <a:rPr sz="2000" b="1" i="1" spc="-10" dirty="0">
                <a:latin typeface="Arial"/>
                <a:cs typeface="Arial"/>
              </a:rPr>
              <a:t>o</a:t>
            </a:r>
            <a:r>
              <a:rPr sz="2000" b="1" i="1" dirty="0">
                <a:latin typeface="Arial"/>
                <a:cs typeface="Arial"/>
              </a:rPr>
              <a:t>d,</a:t>
            </a:r>
            <a:r>
              <a:rPr sz="2000" b="1" i="1" spc="-1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2007;</a:t>
            </a:r>
            <a:r>
              <a:rPr sz="2000" b="1" i="1" spc="-145" dirty="0">
                <a:latin typeface="Arial"/>
                <a:cs typeface="Arial"/>
              </a:rPr>
              <a:t>1</a:t>
            </a:r>
            <a:r>
              <a:rPr sz="2000" b="1" i="1" dirty="0">
                <a:latin typeface="Arial"/>
                <a:cs typeface="Arial"/>
              </a:rPr>
              <a:t>1</a:t>
            </a:r>
            <a:r>
              <a:rPr sz="2000" b="1" i="1" spc="-15" dirty="0">
                <a:latin typeface="Arial"/>
                <a:cs typeface="Arial"/>
              </a:rPr>
              <a:t>0</a:t>
            </a:r>
            <a:r>
              <a:rPr sz="2000" b="1" i="1" dirty="0">
                <a:latin typeface="Arial"/>
                <a:cs typeface="Arial"/>
              </a:rPr>
              <a:t>(</a:t>
            </a:r>
            <a:r>
              <a:rPr sz="2000" b="1" i="1" spc="-155" dirty="0">
                <a:latin typeface="Arial"/>
                <a:cs typeface="Arial"/>
              </a:rPr>
              <a:t>1</a:t>
            </a:r>
            <a:r>
              <a:rPr sz="2000" b="1" i="1" dirty="0">
                <a:latin typeface="Arial"/>
                <a:cs typeface="Arial"/>
              </a:rPr>
              <a:t>1</a:t>
            </a:r>
            <a:r>
              <a:rPr sz="2000" b="1" i="1" spc="-10" dirty="0">
                <a:latin typeface="Arial"/>
                <a:cs typeface="Arial"/>
              </a:rPr>
              <a:t>):</a:t>
            </a:r>
            <a:r>
              <a:rPr sz="2000" b="1" i="1" dirty="0">
                <a:latin typeface="Arial"/>
                <a:cs typeface="Arial"/>
              </a:rPr>
              <a:t>3</a:t>
            </a:r>
            <a:r>
              <a:rPr sz="2000" b="1" i="1" spc="-15" dirty="0">
                <a:latin typeface="Arial"/>
                <a:cs typeface="Arial"/>
              </a:rPr>
              <a:t>5</a:t>
            </a:r>
            <a:r>
              <a:rPr sz="2000" b="1" i="1" dirty="0">
                <a:latin typeface="Arial"/>
                <a:cs typeface="Arial"/>
              </a:rPr>
              <a:t>7</a:t>
            </a:r>
            <a:r>
              <a:rPr sz="2000" b="1" i="1" spc="5" dirty="0">
                <a:latin typeface="Arial"/>
                <a:cs typeface="Arial"/>
              </a:rPr>
              <a:t>a</a:t>
            </a:r>
            <a:r>
              <a:rPr sz="2000" b="1" i="1" dirty="0">
                <a:solidFill>
                  <a:srgbClr val="FFF40A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931926"/>
            <a:ext cx="2978150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6F2F9F"/>
                </a:solidFill>
                <a:latin typeface="Times New Roman"/>
                <a:cs typeface="Times New Roman"/>
              </a:rPr>
              <a:t>Res</a:t>
            </a:r>
            <a:r>
              <a:rPr sz="3200" b="1" spc="5" dirty="0">
                <a:solidFill>
                  <a:srgbClr val="6F2F9F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6F2F9F"/>
                </a:solidFill>
                <a:latin typeface="Times New Roman"/>
                <a:cs typeface="Times New Roman"/>
              </a:rPr>
              <a:t>a</a:t>
            </a:r>
            <a:r>
              <a:rPr sz="3200" b="1" spc="5" dirty="0">
                <a:solidFill>
                  <a:srgbClr val="6F2F9F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6F2F9F"/>
                </a:solidFill>
                <a:latin typeface="Times New Roman"/>
                <a:cs typeface="Times New Roman"/>
              </a:rPr>
              <a:t>ch</a:t>
            </a:r>
            <a:r>
              <a:rPr sz="32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6F2F9F"/>
                </a:solidFill>
                <a:latin typeface="Times New Roman"/>
                <a:cs typeface="Times New Roman"/>
              </a:rPr>
              <a:t>Intere</a:t>
            </a:r>
            <a:r>
              <a:rPr sz="3200" b="1" spc="5" dirty="0">
                <a:solidFill>
                  <a:srgbClr val="6F2F9F"/>
                </a:solidFill>
                <a:latin typeface="Times New Roman"/>
                <a:cs typeface="Times New Roman"/>
              </a:rPr>
              <a:t>s</a:t>
            </a:r>
            <a:r>
              <a:rPr sz="3200" b="1" dirty="0">
                <a:solidFill>
                  <a:srgbClr val="6F2F9F"/>
                </a:solidFill>
                <a:latin typeface="Times New Roman"/>
                <a:cs typeface="Times New Roman"/>
              </a:rPr>
              <a:t>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787905"/>
            <a:ext cx="7993380" cy="403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i="1" dirty="0">
                <a:latin typeface="Times New Roman"/>
                <a:cs typeface="Times New Roman"/>
              </a:rPr>
              <a:t>Study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of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tran</a:t>
            </a:r>
            <a:r>
              <a:rPr sz="2400" i="1" spc="5" dirty="0">
                <a:latin typeface="Times New Roman"/>
                <a:cs typeface="Times New Roman"/>
              </a:rPr>
              <a:t>s</a:t>
            </a:r>
            <a:r>
              <a:rPr sz="2400" i="1" dirty="0">
                <a:latin typeface="Times New Roman"/>
                <a:cs typeface="Times New Roman"/>
              </a:rPr>
              <a:t>cr</a:t>
            </a:r>
            <a:r>
              <a:rPr sz="2400" i="1" spc="5" dirty="0">
                <a:latin typeface="Times New Roman"/>
                <a:cs typeface="Times New Roman"/>
              </a:rPr>
              <a:t>i</a:t>
            </a:r>
            <a:r>
              <a:rPr sz="2400" i="1" dirty="0">
                <a:latin typeface="Times New Roman"/>
                <a:cs typeface="Times New Roman"/>
              </a:rPr>
              <a:t>pt</a:t>
            </a:r>
            <a:r>
              <a:rPr sz="2400" i="1" spc="5" dirty="0">
                <a:latin typeface="Times New Roman"/>
                <a:cs typeface="Times New Roman"/>
              </a:rPr>
              <a:t>i</a:t>
            </a:r>
            <a:r>
              <a:rPr sz="2400" i="1" dirty="0">
                <a:latin typeface="Times New Roman"/>
                <a:cs typeface="Times New Roman"/>
              </a:rPr>
              <a:t>on</a:t>
            </a:r>
            <a:r>
              <a:rPr sz="2400" i="1" spc="-4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fac</a:t>
            </a:r>
            <a:r>
              <a:rPr sz="2400" i="1" spc="5" dirty="0">
                <a:latin typeface="Times New Roman"/>
                <a:cs typeface="Times New Roman"/>
              </a:rPr>
              <a:t>t</a:t>
            </a:r>
            <a:r>
              <a:rPr sz="2400" i="1" dirty="0">
                <a:latin typeface="Times New Roman"/>
                <a:cs typeface="Times New Roman"/>
              </a:rPr>
              <a:t>ors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N</a:t>
            </a:r>
            <a:r>
              <a:rPr sz="2400" i="1" spc="5" dirty="0">
                <a:latin typeface="Times New Roman"/>
                <a:cs typeface="Times New Roman"/>
              </a:rPr>
              <a:t>F</a:t>
            </a:r>
            <a:r>
              <a:rPr sz="2400" i="1" dirty="0">
                <a:latin typeface="Times New Roman"/>
                <a:cs typeface="Times New Roman"/>
              </a:rPr>
              <a:t>-kappaB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and S</a:t>
            </a:r>
            <a:r>
              <a:rPr sz="2400" i="1" spc="-185" dirty="0">
                <a:latin typeface="Times New Roman"/>
                <a:cs typeface="Times New Roman"/>
              </a:rPr>
              <a:t>T</a:t>
            </a:r>
            <a:r>
              <a:rPr sz="2400" i="1" spc="-90" dirty="0">
                <a:latin typeface="Times New Roman"/>
                <a:cs typeface="Times New Roman"/>
              </a:rPr>
              <a:t>A</a:t>
            </a:r>
            <a:r>
              <a:rPr sz="2400" i="1" dirty="0">
                <a:latin typeface="Times New Roman"/>
                <a:cs typeface="Times New Roman"/>
              </a:rPr>
              <a:t>T3</a:t>
            </a:r>
            <a:r>
              <a:rPr sz="2400" i="1" spc="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signal</a:t>
            </a:r>
            <a:r>
              <a:rPr sz="2400" i="1" spc="5" dirty="0">
                <a:latin typeface="Times New Roman"/>
                <a:cs typeface="Times New Roman"/>
              </a:rPr>
              <a:t>i</a:t>
            </a:r>
            <a:r>
              <a:rPr sz="2400" i="1" dirty="0">
                <a:latin typeface="Times New Roman"/>
                <a:cs typeface="Times New Roman"/>
              </a:rPr>
              <a:t>ng pathwa</a:t>
            </a:r>
            <a:r>
              <a:rPr sz="2400" i="1" spc="-135" dirty="0">
                <a:latin typeface="Times New Roman"/>
                <a:cs typeface="Times New Roman"/>
              </a:rPr>
              <a:t>y</a:t>
            </a:r>
            <a:r>
              <a:rPr sz="2400" i="1" dirty="0">
                <a:latin typeface="Times New Roman"/>
                <a:cs typeface="Times New Roman"/>
              </a:rPr>
              <a:t>,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death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spc="-85" dirty="0">
                <a:latin typeface="Times New Roman"/>
                <a:cs typeface="Times New Roman"/>
              </a:rPr>
              <a:t>r</a:t>
            </a:r>
            <a:r>
              <a:rPr sz="2400" i="1" dirty="0">
                <a:latin typeface="Times New Roman"/>
                <a:cs typeface="Times New Roman"/>
              </a:rPr>
              <a:t>eceptor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pathwa</a:t>
            </a:r>
            <a:r>
              <a:rPr sz="2400" i="1" spc="-135" dirty="0">
                <a:latin typeface="Times New Roman"/>
                <a:cs typeface="Times New Roman"/>
              </a:rPr>
              <a:t>y</a:t>
            </a:r>
            <a:r>
              <a:rPr sz="2400" i="1" dirty="0">
                <a:latin typeface="Times New Roman"/>
                <a:cs typeface="Times New Roman"/>
              </a:rPr>
              <a:t>, extr</a:t>
            </a:r>
            <a:r>
              <a:rPr sz="2400" i="1" spc="5" dirty="0">
                <a:latin typeface="Times New Roman"/>
                <a:cs typeface="Times New Roman"/>
              </a:rPr>
              <a:t>i</a:t>
            </a:r>
            <a:r>
              <a:rPr sz="2400" i="1" dirty="0">
                <a:latin typeface="Times New Roman"/>
                <a:cs typeface="Times New Roman"/>
              </a:rPr>
              <a:t>ns</a:t>
            </a:r>
            <a:r>
              <a:rPr sz="2400" i="1" spc="-10" dirty="0">
                <a:latin typeface="Times New Roman"/>
                <a:cs typeface="Times New Roman"/>
              </a:rPr>
              <a:t>i</a:t>
            </a:r>
            <a:r>
              <a:rPr sz="2400" i="1" dirty="0">
                <a:latin typeface="Times New Roman"/>
                <a:cs typeface="Times New Roman"/>
              </a:rPr>
              <a:t>c</a:t>
            </a:r>
            <a:r>
              <a:rPr sz="2400" i="1" spc="-4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and intr</a:t>
            </a:r>
            <a:r>
              <a:rPr sz="2400" i="1" spc="5" dirty="0">
                <a:latin typeface="Times New Roman"/>
                <a:cs typeface="Times New Roman"/>
              </a:rPr>
              <a:t>i</a:t>
            </a:r>
            <a:r>
              <a:rPr sz="2400" i="1" dirty="0">
                <a:latin typeface="Times New Roman"/>
                <a:cs typeface="Times New Roman"/>
              </a:rPr>
              <a:t>nsic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pathway of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apoptosis, anticancer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p</a:t>
            </a:r>
            <a:r>
              <a:rPr sz="2400" i="1" spc="-85" dirty="0">
                <a:latin typeface="Times New Roman"/>
                <a:cs typeface="Times New Roman"/>
              </a:rPr>
              <a:t>r</a:t>
            </a:r>
            <a:r>
              <a:rPr sz="2400" i="1" dirty="0">
                <a:latin typeface="Times New Roman"/>
                <a:cs typeface="Times New Roman"/>
              </a:rPr>
              <a:t>oper</a:t>
            </a:r>
            <a:r>
              <a:rPr sz="2400" i="1" spc="5" dirty="0">
                <a:latin typeface="Times New Roman"/>
                <a:cs typeface="Times New Roman"/>
              </a:rPr>
              <a:t>t</a:t>
            </a:r>
            <a:r>
              <a:rPr sz="2400" i="1" dirty="0">
                <a:latin typeface="Times New Roman"/>
                <a:cs typeface="Times New Roman"/>
              </a:rPr>
              <a:t>ies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of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natural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compounds</a:t>
            </a:r>
            <a:r>
              <a:rPr sz="2400" i="1" spc="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in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both in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vi</a:t>
            </a:r>
            <a:r>
              <a:rPr sz="2400" i="1" spc="5" dirty="0">
                <a:latin typeface="Times New Roman"/>
                <a:cs typeface="Times New Roman"/>
              </a:rPr>
              <a:t>t</a:t>
            </a:r>
            <a:r>
              <a:rPr sz="2400" i="1" spc="-85" dirty="0">
                <a:latin typeface="Times New Roman"/>
                <a:cs typeface="Times New Roman"/>
              </a:rPr>
              <a:t>r</a:t>
            </a:r>
            <a:r>
              <a:rPr sz="2400" i="1" dirty="0">
                <a:latin typeface="Times New Roman"/>
                <a:cs typeface="Times New Roman"/>
              </a:rPr>
              <a:t>o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and nude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mouse</a:t>
            </a:r>
            <a:r>
              <a:rPr sz="2400" i="1" spc="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models, study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of c</a:t>
            </a:r>
            <a:r>
              <a:rPr sz="2400" i="1" spc="5" dirty="0">
                <a:latin typeface="Times New Roman"/>
                <a:cs typeface="Times New Roman"/>
              </a:rPr>
              <a:t>e</a:t>
            </a:r>
            <a:r>
              <a:rPr sz="2400" i="1" dirty="0">
                <a:latin typeface="Times New Roman"/>
                <a:cs typeface="Times New Roman"/>
              </a:rPr>
              <a:t>ll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cyc</a:t>
            </a:r>
            <a:r>
              <a:rPr sz="2400" i="1" spc="5" dirty="0">
                <a:latin typeface="Times New Roman"/>
                <a:cs typeface="Times New Roman"/>
              </a:rPr>
              <a:t>l</a:t>
            </a:r>
            <a:r>
              <a:rPr sz="2400" i="1" dirty="0">
                <a:latin typeface="Times New Roman"/>
                <a:cs typeface="Times New Roman"/>
              </a:rPr>
              <a:t>e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by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f</a:t>
            </a:r>
            <a:r>
              <a:rPr sz="2400" i="1" spc="5" dirty="0">
                <a:latin typeface="Times New Roman"/>
                <a:cs typeface="Times New Roman"/>
              </a:rPr>
              <a:t>l</a:t>
            </a:r>
            <a:r>
              <a:rPr sz="2400" i="1" dirty="0">
                <a:latin typeface="Times New Roman"/>
                <a:cs typeface="Times New Roman"/>
              </a:rPr>
              <a:t>ow cy</a:t>
            </a:r>
            <a:r>
              <a:rPr sz="2400" i="1" spc="5" dirty="0">
                <a:latin typeface="Times New Roman"/>
                <a:cs typeface="Times New Roman"/>
              </a:rPr>
              <a:t>t</a:t>
            </a:r>
            <a:r>
              <a:rPr sz="2400" i="1" dirty="0">
                <a:latin typeface="Times New Roman"/>
                <a:cs typeface="Times New Roman"/>
              </a:rPr>
              <a:t>ometr</a:t>
            </a:r>
            <a:r>
              <a:rPr sz="2400" i="1" spc="-130" dirty="0">
                <a:latin typeface="Times New Roman"/>
                <a:cs typeface="Times New Roman"/>
              </a:rPr>
              <a:t>y</a:t>
            </a:r>
            <a:r>
              <a:rPr sz="2400" i="1" dirty="0">
                <a:latin typeface="Times New Roman"/>
                <a:cs typeface="Times New Roman"/>
              </a:rPr>
              <a:t>,</a:t>
            </a:r>
            <a:r>
              <a:rPr sz="2400" i="1" spc="-4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study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of ox</a:t>
            </a:r>
            <a:r>
              <a:rPr sz="2400" i="1" spc="5" dirty="0">
                <a:latin typeface="Times New Roman"/>
                <a:cs typeface="Times New Roman"/>
              </a:rPr>
              <a:t>i</a:t>
            </a:r>
            <a:r>
              <a:rPr sz="2400" i="1" dirty="0">
                <a:latin typeface="Times New Roman"/>
                <a:cs typeface="Times New Roman"/>
              </a:rPr>
              <a:t>dat</a:t>
            </a:r>
            <a:r>
              <a:rPr sz="2400" i="1" spc="5" dirty="0">
                <a:latin typeface="Times New Roman"/>
                <a:cs typeface="Times New Roman"/>
              </a:rPr>
              <a:t>i</a:t>
            </a:r>
            <a:r>
              <a:rPr sz="2400" i="1" spc="-10" dirty="0">
                <a:latin typeface="Times New Roman"/>
                <a:cs typeface="Times New Roman"/>
              </a:rPr>
              <a:t>v</a:t>
            </a:r>
            <a:r>
              <a:rPr sz="2400" i="1" dirty="0">
                <a:latin typeface="Times New Roman"/>
                <a:cs typeface="Times New Roman"/>
              </a:rPr>
              <a:t>e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st</a:t>
            </a:r>
            <a:r>
              <a:rPr sz="2400" i="1" spc="-75" dirty="0">
                <a:latin typeface="Times New Roman"/>
                <a:cs typeface="Times New Roman"/>
              </a:rPr>
              <a:t>r</a:t>
            </a:r>
            <a:r>
              <a:rPr sz="2400" i="1" dirty="0">
                <a:latin typeface="Times New Roman"/>
                <a:cs typeface="Times New Roman"/>
              </a:rPr>
              <a:t>ess in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animal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models, antiox</a:t>
            </a:r>
            <a:r>
              <a:rPr sz="2400" i="1" spc="5" dirty="0">
                <a:latin typeface="Times New Roman"/>
                <a:cs typeface="Times New Roman"/>
              </a:rPr>
              <a:t>i</a:t>
            </a:r>
            <a:r>
              <a:rPr sz="2400" i="1" dirty="0">
                <a:latin typeface="Times New Roman"/>
                <a:cs typeface="Times New Roman"/>
              </a:rPr>
              <a:t>dan</a:t>
            </a:r>
            <a:r>
              <a:rPr sz="2400" i="1" spc="-15" dirty="0">
                <a:latin typeface="Times New Roman"/>
                <a:cs typeface="Times New Roman"/>
              </a:rPr>
              <a:t>t</a:t>
            </a:r>
            <a:r>
              <a:rPr sz="2400" i="1" dirty="0">
                <a:latin typeface="Times New Roman"/>
                <a:cs typeface="Times New Roman"/>
              </a:rPr>
              <a:t>s,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study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of</a:t>
            </a:r>
            <a:r>
              <a:rPr sz="2400" i="1" spc="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genotoxic</a:t>
            </a:r>
            <a:r>
              <a:rPr sz="2400" i="1" spc="-10" dirty="0">
                <a:latin typeface="Times New Roman"/>
                <a:cs typeface="Times New Roman"/>
              </a:rPr>
              <a:t>it</a:t>
            </a:r>
            <a:r>
              <a:rPr sz="2400" i="1" dirty="0">
                <a:latin typeface="Times New Roman"/>
                <a:cs typeface="Times New Roman"/>
              </a:rPr>
              <a:t>y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by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ch</a:t>
            </a:r>
            <a:r>
              <a:rPr sz="2400" i="1" spc="-85" dirty="0">
                <a:latin typeface="Times New Roman"/>
                <a:cs typeface="Times New Roman"/>
              </a:rPr>
              <a:t>r</a:t>
            </a:r>
            <a:r>
              <a:rPr sz="2400" i="1" dirty="0">
                <a:latin typeface="Times New Roman"/>
                <a:cs typeface="Times New Roman"/>
              </a:rPr>
              <a:t>omoso</a:t>
            </a:r>
            <a:r>
              <a:rPr sz="2400" i="1" spc="-10" dirty="0">
                <a:latin typeface="Times New Roman"/>
                <a:cs typeface="Times New Roman"/>
              </a:rPr>
              <a:t>m</a:t>
            </a:r>
            <a:r>
              <a:rPr sz="2400" i="1" dirty="0">
                <a:latin typeface="Times New Roman"/>
                <a:cs typeface="Times New Roman"/>
              </a:rPr>
              <a:t>al aberrat</a:t>
            </a:r>
            <a:r>
              <a:rPr sz="2400" i="1" spc="5" dirty="0">
                <a:latin typeface="Times New Roman"/>
                <a:cs typeface="Times New Roman"/>
              </a:rPr>
              <a:t>i</a:t>
            </a:r>
            <a:r>
              <a:rPr sz="2400" i="1" dirty="0">
                <a:latin typeface="Times New Roman"/>
                <a:cs typeface="Times New Roman"/>
              </a:rPr>
              <a:t>on and mic</a:t>
            </a:r>
            <a:r>
              <a:rPr sz="2400" i="1" spc="-80" dirty="0">
                <a:latin typeface="Times New Roman"/>
                <a:cs typeface="Times New Roman"/>
              </a:rPr>
              <a:t>r</a:t>
            </a:r>
            <a:r>
              <a:rPr sz="2400" i="1" dirty="0">
                <a:latin typeface="Times New Roman"/>
                <a:cs typeface="Times New Roman"/>
              </a:rPr>
              <a:t>onucl</a:t>
            </a:r>
            <a:r>
              <a:rPr sz="2400" i="1" spc="5" dirty="0">
                <a:latin typeface="Times New Roman"/>
                <a:cs typeface="Times New Roman"/>
              </a:rPr>
              <a:t>e</a:t>
            </a:r>
            <a:r>
              <a:rPr sz="2400" i="1" dirty="0">
                <a:latin typeface="Times New Roman"/>
                <a:cs typeface="Times New Roman"/>
              </a:rPr>
              <a:t>i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assa</a:t>
            </a:r>
            <a:r>
              <a:rPr sz="2400" i="1" spc="-125" dirty="0">
                <a:latin typeface="Times New Roman"/>
                <a:cs typeface="Times New Roman"/>
              </a:rPr>
              <a:t>y</a:t>
            </a:r>
            <a:r>
              <a:rPr sz="2400" i="1" dirty="0">
                <a:latin typeface="Times New Roman"/>
                <a:cs typeface="Times New Roman"/>
              </a:rPr>
              <a:t>, study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of gene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exp</a:t>
            </a:r>
            <a:r>
              <a:rPr sz="2400" i="1" spc="-80" dirty="0">
                <a:latin typeface="Times New Roman"/>
                <a:cs typeface="Times New Roman"/>
              </a:rPr>
              <a:t>r</a:t>
            </a:r>
            <a:r>
              <a:rPr sz="2400" i="1" dirty="0">
                <a:latin typeface="Times New Roman"/>
                <a:cs typeface="Times New Roman"/>
              </a:rPr>
              <a:t>ess</a:t>
            </a:r>
            <a:r>
              <a:rPr sz="2400" i="1" spc="5" dirty="0">
                <a:latin typeface="Times New Roman"/>
                <a:cs typeface="Times New Roman"/>
              </a:rPr>
              <a:t>i</a:t>
            </a:r>
            <a:r>
              <a:rPr sz="2400" i="1" dirty="0">
                <a:latin typeface="Times New Roman"/>
                <a:cs typeface="Times New Roman"/>
              </a:rPr>
              <a:t>on</a:t>
            </a:r>
            <a:r>
              <a:rPr sz="2400" i="1" spc="-4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by us</a:t>
            </a:r>
            <a:r>
              <a:rPr sz="2400" i="1" spc="5" dirty="0">
                <a:latin typeface="Times New Roman"/>
                <a:cs typeface="Times New Roman"/>
              </a:rPr>
              <a:t>i</a:t>
            </a:r>
            <a:r>
              <a:rPr sz="2400" i="1" dirty="0">
                <a:latin typeface="Times New Roman"/>
                <a:cs typeface="Times New Roman"/>
              </a:rPr>
              <a:t>ng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west</a:t>
            </a:r>
            <a:r>
              <a:rPr sz="2400" i="1" spc="5" dirty="0">
                <a:latin typeface="Times New Roman"/>
                <a:cs typeface="Times New Roman"/>
              </a:rPr>
              <a:t>e</a:t>
            </a:r>
            <a:r>
              <a:rPr sz="2400" i="1" dirty="0">
                <a:latin typeface="Times New Roman"/>
                <a:cs typeface="Times New Roman"/>
              </a:rPr>
              <a:t>rn blo</a:t>
            </a:r>
            <a:r>
              <a:rPr sz="2400" i="1" spc="5" dirty="0">
                <a:latin typeface="Times New Roman"/>
                <a:cs typeface="Times New Roman"/>
              </a:rPr>
              <a:t>t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r>
              <a:rPr sz="2400" i="1" spc="5" dirty="0">
                <a:latin typeface="Times New Roman"/>
                <a:cs typeface="Times New Roman"/>
              </a:rPr>
              <a:t>i</a:t>
            </a:r>
            <a:r>
              <a:rPr sz="2400" i="1" dirty="0">
                <a:latin typeface="Times New Roman"/>
                <a:cs typeface="Times New Roman"/>
              </a:rPr>
              <a:t>ng</a:t>
            </a:r>
            <a:r>
              <a:rPr sz="2400" i="1" spc="-4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and R</a:t>
            </a:r>
            <a:r>
              <a:rPr sz="2400" i="1" spc="-180" dirty="0">
                <a:latin typeface="Times New Roman"/>
                <a:cs typeface="Times New Roman"/>
              </a:rPr>
              <a:t>T</a:t>
            </a:r>
            <a:r>
              <a:rPr sz="2400" i="1" dirty="0">
                <a:latin typeface="Times New Roman"/>
                <a:cs typeface="Times New Roman"/>
              </a:rPr>
              <a:t>-PCR, </a:t>
            </a:r>
            <a:r>
              <a:rPr sz="2400" i="1" spc="-10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NA</a:t>
            </a:r>
            <a:r>
              <a:rPr sz="2400" i="1" spc="-4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bind</a:t>
            </a:r>
            <a:r>
              <a:rPr sz="2400" i="1" spc="5" dirty="0">
                <a:latin typeface="Times New Roman"/>
                <a:cs typeface="Times New Roman"/>
              </a:rPr>
              <a:t>i</a:t>
            </a:r>
            <a:r>
              <a:rPr sz="2400" i="1" dirty="0">
                <a:latin typeface="Times New Roman"/>
                <a:cs typeface="Times New Roman"/>
              </a:rPr>
              <a:t>ng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assay by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EMSA, </a:t>
            </a:r>
            <a:r>
              <a:rPr sz="2400" i="1" spc="-80" dirty="0">
                <a:latin typeface="Times New Roman"/>
                <a:cs typeface="Times New Roman"/>
              </a:rPr>
              <a:t>r</a:t>
            </a:r>
            <a:r>
              <a:rPr sz="2400" i="1" dirty="0">
                <a:latin typeface="Times New Roman"/>
                <a:cs typeface="Times New Roman"/>
              </a:rPr>
              <a:t>epor</a:t>
            </a:r>
            <a:r>
              <a:rPr sz="2400" i="1" spc="5" dirty="0">
                <a:latin typeface="Times New Roman"/>
                <a:cs typeface="Times New Roman"/>
              </a:rPr>
              <a:t>t</a:t>
            </a:r>
            <a:r>
              <a:rPr sz="2400" i="1" dirty="0">
                <a:latin typeface="Times New Roman"/>
                <a:cs typeface="Times New Roman"/>
              </a:rPr>
              <a:t>er gene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exp</a:t>
            </a:r>
            <a:r>
              <a:rPr sz="2400" i="1" spc="-80" dirty="0">
                <a:latin typeface="Times New Roman"/>
                <a:cs typeface="Times New Roman"/>
              </a:rPr>
              <a:t>r</a:t>
            </a:r>
            <a:r>
              <a:rPr sz="2400" i="1" dirty="0">
                <a:latin typeface="Times New Roman"/>
                <a:cs typeface="Times New Roman"/>
              </a:rPr>
              <a:t>ess</a:t>
            </a:r>
            <a:r>
              <a:rPr sz="2400" i="1" spc="5" dirty="0">
                <a:latin typeface="Times New Roman"/>
                <a:cs typeface="Times New Roman"/>
              </a:rPr>
              <a:t>i</a:t>
            </a:r>
            <a:r>
              <a:rPr sz="2400" i="1" dirty="0">
                <a:latin typeface="Times New Roman"/>
                <a:cs typeface="Times New Roman"/>
              </a:rPr>
              <a:t>on,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Immunohistoch</a:t>
            </a:r>
            <a:r>
              <a:rPr sz="2400" i="1" spc="5" dirty="0">
                <a:latin typeface="Times New Roman"/>
                <a:cs typeface="Times New Roman"/>
              </a:rPr>
              <a:t>e</a:t>
            </a:r>
            <a:r>
              <a:rPr sz="2400" i="1" dirty="0">
                <a:latin typeface="Times New Roman"/>
                <a:cs typeface="Times New Roman"/>
              </a:rPr>
              <a:t>mical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analy</a:t>
            </a:r>
            <a:r>
              <a:rPr sz="2400" i="1" spc="5" dirty="0">
                <a:latin typeface="Times New Roman"/>
                <a:cs typeface="Times New Roman"/>
              </a:rPr>
              <a:t>s</a:t>
            </a:r>
            <a:r>
              <a:rPr sz="2400" i="1" dirty="0">
                <a:latin typeface="Times New Roman"/>
                <a:cs typeface="Times New Roman"/>
              </a:rPr>
              <a:t>is,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stud</a:t>
            </a:r>
            <a:r>
              <a:rPr sz="2400" i="1" spc="5" dirty="0">
                <a:latin typeface="Times New Roman"/>
                <a:cs typeface="Times New Roman"/>
              </a:rPr>
              <a:t>i</a:t>
            </a:r>
            <a:r>
              <a:rPr sz="2400" i="1" dirty="0">
                <a:latin typeface="Times New Roman"/>
                <a:cs typeface="Times New Roman"/>
              </a:rPr>
              <a:t>es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on both in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vi</a:t>
            </a:r>
            <a:r>
              <a:rPr sz="2400" i="1" spc="5" dirty="0">
                <a:latin typeface="Times New Roman"/>
                <a:cs typeface="Times New Roman"/>
              </a:rPr>
              <a:t>v</a:t>
            </a:r>
            <a:r>
              <a:rPr sz="2400" i="1" dirty="0">
                <a:latin typeface="Times New Roman"/>
                <a:cs typeface="Times New Roman"/>
              </a:rPr>
              <a:t>o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and in vi</a:t>
            </a:r>
            <a:r>
              <a:rPr sz="2400" i="1" spc="5" dirty="0">
                <a:latin typeface="Times New Roman"/>
                <a:cs typeface="Times New Roman"/>
              </a:rPr>
              <a:t>t</a:t>
            </a:r>
            <a:r>
              <a:rPr sz="2400" i="1" spc="-85" dirty="0">
                <a:latin typeface="Times New Roman"/>
                <a:cs typeface="Times New Roman"/>
              </a:rPr>
              <a:t>r</a:t>
            </a:r>
            <a:r>
              <a:rPr sz="2400" i="1" dirty="0">
                <a:latin typeface="Times New Roman"/>
                <a:cs typeface="Times New Roman"/>
              </a:rPr>
              <a:t>o</a:t>
            </a:r>
            <a:r>
              <a:rPr sz="2400" i="1" spc="-4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expe</a:t>
            </a:r>
            <a:r>
              <a:rPr sz="2400" i="1" spc="5" dirty="0">
                <a:latin typeface="Times New Roman"/>
                <a:cs typeface="Times New Roman"/>
              </a:rPr>
              <a:t>r</a:t>
            </a:r>
            <a:r>
              <a:rPr sz="2400" i="1" dirty="0">
                <a:latin typeface="Times New Roman"/>
                <a:cs typeface="Times New Roman"/>
              </a:rPr>
              <a:t>imen</a:t>
            </a:r>
            <a:r>
              <a:rPr sz="2400" i="1" spc="5" dirty="0">
                <a:latin typeface="Times New Roman"/>
                <a:cs typeface="Times New Roman"/>
              </a:rPr>
              <a:t>t</a:t>
            </a:r>
            <a:r>
              <a:rPr sz="2400" i="1" dirty="0">
                <a:latin typeface="Times New Roman"/>
                <a:cs typeface="Times New Roman"/>
              </a:rPr>
              <a:t>al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models, SEM,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TEM,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AFM, Food M</a:t>
            </a:r>
            <a:r>
              <a:rPr sz="2400" i="1" spc="5" dirty="0">
                <a:latin typeface="Times New Roman"/>
                <a:cs typeface="Times New Roman"/>
              </a:rPr>
              <a:t>i</a:t>
            </a:r>
            <a:r>
              <a:rPr sz="2400" i="1" dirty="0">
                <a:latin typeface="Times New Roman"/>
                <a:cs typeface="Times New Roman"/>
              </a:rPr>
              <a:t>c</a:t>
            </a:r>
            <a:r>
              <a:rPr sz="2400" i="1" spc="-80" dirty="0">
                <a:latin typeface="Times New Roman"/>
                <a:cs typeface="Times New Roman"/>
              </a:rPr>
              <a:t>r</a:t>
            </a:r>
            <a:r>
              <a:rPr sz="2400" i="1" dirty="0">
                <a:latin typeface="Times New Roman"/>
                <a:cs typeface="Times New Roman"/>
              </a:rPr>
              <a:t>obiology</a:t>
            </a:r>
            <a:r>
              <a:rPr sz="2400" i="1" spc="-4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and Food Chemistr</a:t>
            </a:r>
            <a:r>
              <a:rPr sz="2400" i="1" spc="-130" dirty="0">
                <a:latin typeface="Times New Roman"/>
                <a:cs typeface="Times New Roman"/>
              </a:rPr>
              <a:t>y</a:t>
            </a:r>
            <a:r>
              <a:rPr sz="2400" i="1" dirty="0">
                <a:latin typeface="Times New Roman"/>
                <a:cs typeface="Times New Roman"/>
              </a:rPr>
              <a:t>,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SPME-GCMS.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1143000"/>
            <a:ext cx="5943600" cy="5029200"/>
          </a:xfrm>
          <a:custGeom>
            <a:avLst/>
            <a:gdLst/>
            <a:ahLst/>
            <a:cxnLst/>
            <a:rect l="l" t="t" r="r" b="b"/>
            <a:pathLst>
              <a:path w="5943600" h="5029200">
                <a:moveTo>
                  <a:pt x="0" y="5029200"/>
                </a:moveTo>
                <a:lnTo>
                  <a:pt x="5943600" y="5029200"/>
                </a:lnTo>
                <a:lnTo>
                  <a:pt x="5943600" y="0"/>
                </a:lnTo>
                <a:lnTo>
                  <a:pt x="0" y="0"/>
                </a:lnTo>
                <a:lnTo>
                  <a:pt x="0" y="5029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2929" y="2320307"/>
            <a:ext cx="528955" cy="24777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810"/>
              </a:lnSpc>
            </a:pPr>
            <a:r>
              <a:rPr sz="1800" b="1" i="1" spc="-5" dirty="0">
                <a:latin typeface="Calibri"/>
                <a:cs typeface="Calibri"/>
              </a:rPr>
              <a:t>G</a:t>
            </a:r>
            <a:r>
              <a:rPr sz="1800" b="1" i="1" spc="5" dirty="0">
                <a:latin typeface="Calibri"/>
                <a:cs typeface="Calibri"/>
              </a:rPr>
              <a:t>l</a:t>
            </a:r>
            <a:r>
              <a:rPr sz="1800" b="1" i="1" spc="-5" dirty="0">
                <a:latin typeface="Calibri"/>
                <a:cs typeface="Calibri"/>
              </a:rPr>
              <a:t>u</a:t>
            </a:r>
            <a:r>
              <a:rPr sz="1800" b="1" i="1" spc="-25" dirty="0">
                <a:latin typeface="Calibri"/>
                <a:cs typeface="Calibri"/>
              </a:rPr>
              <a:t>t</a:t>
            </a:r>
            <a:r>
              <a:rPr sz="1800" b="1" i="1" dirty="0">
                <a:latin typeface="Calibri"/>
                <a:cs typeface="Calibri"/>
              </a:rPr>
              <a:t>athione-S-trans</a:t>
            </a:r>
            <a:r>
              <a:rPr sz="1800" b="1" i="1" spc="-35" dirty="0">
                <a:latin typeface="Calibri"/>
                <a:cs typeface="Calibri"/>
              </a:rPr>
              <a:t>f</a:t>
            </a:r>
            <a:r>
              <a:rPr sz="1800" b="1" i="1" spc="-5" dirty="0">
                <a:latin typeface="Calibri"/>
                <a:cs typeface="Calibri"/>
              </a:rPr>
              <a:t>e</a:t>
            </a:r>
            <a:r>
              <a:rPr sz="1800" b="1" i="1" spc="5" dirty="0">
                <a:latin typeface="Calibri"/>
                <a:cs typeface="Calibri"/>
              </a:rPr>
              <a:t>r</a:t>
            </a:r>
            <a:r>
              <a:rPr sz="1800" b="1" i="1" dirty="0">
                <a:latin typeface="Calibri"/>
                <a:cs typeface="Calibri"/>
              </a:rPr>
              <a:t>ase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1800" b="1" i="1" dirty="0">
                <a:latin typeface="Calibri"/>
                <a:cs typeface="Calibri"/>
              </a:rPr>
              <a:t>(</a:t>
            </a:r>
            <a:r>
              <a:rPr sz="1800" b="1" i="1" spc="-5" dirty="0">
                <a:latin typeface="Calibri"/>
                <a:cs typeface="Calibri"/>
              </a:rPr>
              <a:t>nmo</a:t>
            </a:r>
            <a:r>
              <a:rPr sz="1800" b="1" i="1" spc="5" dirty="0">
                <a:latin typeface="Calibri"/>
                <a:cs typeface="Calibri"/>
              </a:rPr>
              <a:t>l</a:t>
            </a:r>
            <a:r>
              <a:rPr sz="1800" b="1" i="1" spc="-5" dirty="0">
                <a:latin typeface="Calibri"/>
                <a:cs typeface="Calibri"/>
              </a:rPr>
              <a:t>/min/</a:t>
            </a:r>
            <a:r>
              <a:rPr sz="1800" b="1" i="1" spc="5" dirty="0">
                <a:latin typeface="Calibri"/>
                <a:cs typeface="Calibri"/>
              </a:rPr>
              <a:t>m</a:t>
            </a:r>
            <a:r>
              <a:rPr sz="1800" b="1" i="1" dirty="0">
                <a:latin typeface="Calibri"/>
                <a:cs typeface="Calibri"/>
              </a:rPr>
              <a:t>g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pro</a:t>
            </a:r>
            <a:r>
              <a:rPr sz="1800" b="1" i="1" spc="-15" dirty="0">
                <a:latin typeface="Calibri"/>
                <a:cs typeface="Calibri"/>
              </a:rPr>
              <a:t>t</a:t>
            </a:r>
            <a:r>
              <a:rPr sz="1800" b="1" i="1" spc="-5" dirty="0">
                <a:latin typeface="Calibri"/>
                <a:cs typeface="Calibri"/>
              </a:rPr>
              <a:t>e</a:t>
            </a:r>
            <a:r>
              <a:rPr sz="1800" b="1" i="1" dirty="0">
                <a:latin typeface="Calibri"/>
                <a:cs typeface="Calibri"/>
              </a:rPr>
              <a:t>i</a:t>
            </a:r>
            <a:r>
              <a:rPr sz="1800" b="1" i="1" spc="-5" dirty="0">
                <a:latin typeface="Calibri"/>
                <a:cs typeface="Calibri"/>
              </a:rPr>
              <a:t>n)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49364" y="1740683"/>
            <a:ext cx="2588260" cy="3608070"/>
          </a:xfrm>
          <a:custGeom>
            <a:avLst/>
            <a:gdLst/>
            <a:ahLst/>
            <a:cxnLst/>
            <a:rect l="l" t="t" r="r" b="b"/>
            <a:pathLst>
              <a:path w="2588260" h="3608070">
                <a:moveTo>
                  <a:pt x="0" y="3607644"/>
                </a:moveTo>
                <a:lnTo>
                  <a:pt x="2587647" y="3607644"/>
                </a:lnTo>
                <a:lnTo>
                  <a:pt x="2587647" y="0"/>
                </a:lnTo>
                <a:lnTo>
                  <a:pt x="0" y="0"/>
                </a:lnTo>
                <a:lnTo>
                  <a:pt x="0" y="36076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61245" y="1751150"/>
            <a:ext cx="2564130" cy="0"/>
          </a:xfrm>
          <a:custGeom>
            <a:avLst/>
            <a:gdLst/>
            <a:ahLst/>
            <a:cxnLst/>
            <a:rect l="l" t="t" r="r" b="b"/>
            <a:pathLst>
              <a:path w="2564129">
                <a:moveTo>
                  <a:pt x="0" y="0"/>
                </a:moveTo>
                <a:lnTo>
                  <a:pt x="2563885" y="0"/>
                </a:lnTo>
              </a:path>
            </a:pathLst>
          </a:custGeom>
          <a:ln w="205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48892" y="1751150"/>
            <a:ext cx="0" cy="3566160"/>
          </a:xfrm>
          <a:custGeom>
            <a:avLst/>
            <a:gdLst/>
            <a:ahLst/>
            <a:cxnLst/>
            <a:rect l="l" t="t" r="r" b="b"/>
            <a:pathLst>
              <a:path h="3566160">
                <a:moveTo>
                  <a:pt x="0" y="0"/>
                </a:moveTo>
                <a:lnTo>
                  <a:pt x="0" y="3565743"/>
                </a:lnTo>
              </a:path>
            </a:pathLst>
          </a:custGeom>
          <a:ln w="237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85798" y="5337394"/>
            <a:ext cx="2563495" cy="0"/>
          </a:xfrm>
          <a:custGeom>
            <a:avLst/>
            <a:gdLst/>
            <a:ahLst/>
            <a:cxnLst/>
            <a:rect l="l" t="t" r="r" b="b"/>
            <a:pathLst>
              <a:path w="2563495">
                <a:moveTo>
                  <a:pt x="2563093" y="0"/>
                </a:moveTo>
                <a:lnTo>
                  <a:pt x="0" y="0"/>
                </a:lnTo>
              </a:path>
            </a:pathLst>
          </a:custGeom>
          <a:ln w="205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61245" y="1771651"/>
            <a:ext cx="0" cy="3566160"/>
          </a:xfrm>
          <a:custGeom>
            <a:avLst/>
            <a:gdLst/>
            <a:ahLst/>
            <a:cxnLst/>
            <a:rect l="l" t="t" r="r" b="b"/>
            <a:pathLst>
              <a:path h="3566160">
                <a:moveTo>
                  <a:pt x="0" y="3565743"/>
                </a:moveTo>
                <a:lnTo>
                  <a:pt x="0" y="0"/>
                </a:lnTo>
              </a:path>
            </a:pathLst>
          </a:custGeom>
          <a:ln w="237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79261" y="3041956"/>
            <a:ext cx="1021752" cy="2275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62392" y="4395028"/>
            <a:ext cx="1021752" cy="922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84593" y="2389964"/>
            <a:ext cx="0" cy="659765"/>
          </a:xfrm>
          <a:custGeom>
            <a:avLst/>
            <a:gdLst/>
            <a:ahLst/>
            <a:cxnLst/>
            <a:rect l="l" t="t" r="r" b="b"/>
            <a:pathLst>
              <a:path h="659764">
                <a:moveTo>
                  <a:pt x="0" y="659506"/>
                </a:moveTo>
                <a:lnTo>
                  <a:pt x="0" y="0"/>
                </a:lnTo>
              </a:path>
            </a:pathLst>
          </a:custGeom>
          <a:ln w="237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12516" y="2369463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5">
                <a:moveTo>
                  <a:pt x="0" y="0"/>
                </a:moveTo>
                <a:lnTo>
                  <a:pt x="144154" y="0"/>
                </a:lnTo>
              </a:path>
            </a:pathLst>
          </a:custGeom>
          <a:ln w="205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78020" y="3956302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453757"/>
                </a:moveTo>
                <a:lnTo>
                  <a:pt x="0" y="0"/>
                </a:lnTo>
              </a:path>
            </a:pathLst>
          </a:custGeom>
          <a:ln w="237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06735" y="3935801"/>
            <a:ext cx="143510" cy="0"/>
          </a:xfrm>
          <a:custGeom>
            <a:avLst/>
            <a:gdLst/>
            <a:ahLst/>
            <a:cxnLst/>
            <a:rect l="l" t="t" r="r" b="b"/>
            <a:pathLst>
              <a:path w="143510">
                <a:moveTo>
                  <a:pt x="0" y="0"/>
                </a:moveTo>
                <a:lnTo>
                  <a:pt x="143362" y="0"/>
                </a:lnTo>
              </a:path>
            </a:pathLst>
          </a:custGeom>
          <a:ln w="205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1245" y="1751150"/>
            <a:ext cx="0" cy="3566160"/>
          </a:xfrm>
          <a:custGeom>
            <a:avLst/>
            <a:gdLst/>
            <a:ahLst/>
            <a:cxnLst/>
            <a:rect l="l" t="t" r="r" b="b"/>
            <a:pathLst>
              <a:path h="3566160">
                <a:moveTo>
                  <a:pt x="0" y="0"/>
                </a:moveTo>
                <a:lnTo>
                  <a:pt x="0" y="3565743"/>
                </a:lnTo>
              </a:path>
            </a:pathLst>
          </a:custGeom>
          <a:ln w="237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89960" y="5337394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523" y="0"/>
                </a:lnTo>
              </a:path>
            </a:pathLst>
          </a:custGeom>
          <a:ln w="205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89960" y="445106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523" y="0"/>
                </a:lnTo>
              </a:path>
            </a:pathLst>
          </a:custGeom>
          <a:ln w="205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89960" y="354423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523" y="0"/>
                </a:lnTo>
              </a:path>
            </a:pathLst>
          </a:custGeom>
          <a:ln w="205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89960" y="265784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523" y="0"/>
                </a:lnTo>
              </a:path>
            </a:pathLst>
          </a:custGeom>
          <a:ln w="205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89960" y="175115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523" y="0"/>
                </a:lnTo>
              </a:path>
            </a:pathLst>
          </a:custGeom>
          <a:ln w="205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61245" y="5337394"/>
            <a:ext cx="2564130" cy="0"/>
          </a:xfrm>
          <a:custGeom>
            <a:avLst/>
            <a:gdLst/>
            <a:ahLst/>
            <a:cxnLst/>
            <a:rect l="l" t="t" r="r" b="b"/>
            <a:pathLst>
              <a:path w="2564129">
                <a:moveTo>
                  <a:pt x="0" y="0"/>
                </a:moveTo>
                <a:lnTo>
                  <a:pt x="2563885" y="0"/>
                </a:lnTo>
              </a:path>
            </a:pathLst>
          </a:custGeom>
          <a:ln w="205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888489" y="1482852"/>
            <a:ext cx="34798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i="1" spc="-10" dirty="0">
                <a:latin typeface="Calibri"/>
                <a:cs typeface="Calibri"/>
              </a:rPr>
              <a:t>100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46401" y="2427985"/>
            <a:ext cx="231775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i="1" spc="-10" dirty="0">
                <a:latin typeface="Calibri"/>
                <a:cs typeface="Calibri"/>
              </a:rPr>
              <a:t>75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46401" y="3312286"/>
            <a:ext cx="231775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i="1" spc="-10" dirty="0">
                <a:latin typeface="Calibri"/>
                <a:cs typeface="Calibri"/>
              </a:rPr>
              <a:t>50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46401" y="4104767"/>
            <a:ext cx="231775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i="1" spc="-10" dirty="0">
                <a:latin typeface="Calibri"/>
                <a:cs typeface="Calibri"/>
              </a:rPr>
              <a:t>25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16380" y="4988941"/>
            <a:ext cx="2126615" cy="1043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80">
              <a:lnSpc>
                <a:spcPct val="100000"/>
              </a:lnSpc>
            </a:pPr>
            <a:r>
              <a:rPr sz="1800" b="1" i="1" spc="-5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  <a:p>
            <a:pPr marL="1205865">
              <a:lnSpc>
                <a:spcPct val="100000"/>
              </a:lnSpc>
              <a:spcBef>
                <a:spcPts val="825"/>
              </a:spcBef>
            </a:pPr>
            <a:r>
              <a:rPr sz="1600" b="1" i="1" spc="-5" dirty="0">
                <a:latin typeface="Calibri"/>
                <a:cs typeface="Calibri"/>
              </a:rPr>
              <a:t>Pre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60"/>
              </a:spcBef>
            </a:pP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Curcumi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b="1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(36 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g/</a:t>
            </a:r>
            <a:r>
              <a:rPr sz="1800" b="1" i="1" spc="-1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ay)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14851" y="5368290"/>
            <a:ext cx="3587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600" b="1" i="1" spc="-30" dirty="0">
                <a:latin typeface="Calibri"/>
                <a:cs typeface="Calibri"/>
              </a:rPr>
              <a:t>P</a:t>
            </a:r>
            <a:r>
              <a:rPr sz="1600" b="1" i="1" spc="-10" dirty="0">
                <a:latin typeface="Calibri"/>
                <a:cs typeface="Calibri"/>
              </a:rPr>
              <a:t>o</a:t>
            </a:r>
            <a:r>
              <a:rPr sz="1600" b="1" i="1" spc="-40" dirty="0">
                <a:latin typeface="Calibri"/>
                <a:cs typeface="Calibri"/>
              </a:rPr>
              <a:t>s</a:t>
            </a:r>
            <a:r>
              <a:rPr sz="1600" b="1" i="1" spc="-5" dirty="0"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28617" y="1935734"/>
            <a:ext cx="60198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i="1" dirty="0">
                <a:latin typeface="Calibri"/>
                <a:cs typeface="Calibri"/>
              </a:rPr>
              <a:t>N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=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15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404228" y="1630934"/>
            <a:ext cx="2448560" cy="1945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1435">
              <a:lnSpc>
                <a:spcPct val="100000"/>
              </a:lnSpc>
            </a:pPr>
            <a:r>
              <a:rPr sz="1800" i="1" dirty="0">
                <a:solidFill>
                  <a:srgbClr val="6F2F9F"/>
                </a:solidFill>
                <a:latin typeface="Calibri"/>
                <a:cs typeface="Calibri"/>
              </a:rPr>
              <a:t>Inge</a:t>
            </a:r>
            <a:r>
              <a:rPr sz="1800" i="1" spc="-30" dirty="0">
                <a:solidFill>
                  <a:srgbClr val="6F2F9F"/>
                </a:solidFill>
                <a:latin typeface="Calibri"/>
                <a:cs typeface="Calibri"/>
              </a:rPr>
              <a:t>s</a:t>
            </a:r>
            <a:r>
              <a:rPr sz="1800" i="1" dirty="0">
                <a:solidFill>
                  <a:srgbClr val="6F2F9F"/>
                </a:solidFill>
                <a:latin typeface="Calibri"/>
                <a:cs typeface="Calibri"/>
              </a:rPr>
              <a:t>t</a:t>
            </a:r>
            <a:r>
              <a:rPr sz="1800" i="1" spc="-10" dirty="0">
                <a:solidFill>
                  <a:srgbClr val="6F2F9F"/>
                </a:solidFill>
                <a:latin typeface="Calibri"/>
                <a:cs typeface="Calibri"/>
              </a:rPr>
              <a:t>i</a:t>
            </a:r>
            <a:r>
              <a:rPr sz="1800" i="1" spc="-5" dirty="0">
                <a:solidFill>
                  <a:srgbClr val="6F2F9F"/>
                </a:solidFill>
                <a:latin typeface="Calibri"/>
                <a:cs typeface="Calibri"/>
              </a:rPr>
              <a:t>o</a:t>
            </a:r>
            <a:r>
              <a:rPr sz="1800" i="1" dirty="0">
                <a:solidFill>
                  <a:srgbClr val="6F2F9F"/>
                </a:solidFill>
                <a:latin typeface="Calibri"/>
                <a:cs typeface="Calibri"/>
              </a:rPr>
              <a:t>n</a:t>
            </a:r>
            <a:r>
              <a:rPr sz="1800" i="1" spc="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6F2F9F"/>
                </a:solidFill>
                <a:latin typeface="Calibri"/>
                <a:cs typeface="Calibri"/>
              </a:rPr>
              <a:t>o</a:t>
            </a:r>
            <a:r>
              <a:rPr sz="1800" i="1" dirty="0">
                <a:solidFill>
                  <a:srgbClr val="6F2F9F"/>
                </a:solidFill>
                <a:latin typeface="Calibri"/>
                <a:cs typeface="Calibri"/>
              </a:rPr>
              <a:t>f</a:t>
            </a:r>
            <a:r>
              <a:rPr sz="1800" i="1" spc="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6F2F9F"/>
                </a:solidFill>
                <a:latin typeface="Calibri"/>
                <a:cs typeface="Calibri"/>
              </a:rPr>
              <a:t>440 </a:t>
            </a:r>
            <a:r>
              <a:rPr sz="1800" i="1" dirty="0">
                <a:solidFill>
                  <a:srgbClr val="6F2F9F"/>
                </a:solidFill>
                <a:latin typeface="Calibri"/>
                <a:cs typeface="Calibri"/>
              </a:rPr>
              <a:t>mg</a:t>
            </a:r>
            <a:r>
              <a:rPr sz="1800" i="1" spc="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6F2F9F"/>
                </a:solidFill>
                <a:latin typeface="Calibri"/>
                <a:cs typeface="Calibri"/>
              </a:rPr>
              <a:t>of Cu</a:t>
            </a:r>
            <a:r>
              <a:rPr sz="1800" i="1" spc="-10" dirty="0">
                <a:solidFill>
                  <a:srgbClr val="6F2F9F"/>
                </a:solidFill>
                <a:latin typeface="Calibri"/>
                <a:cs typeface="Calibri"/>
              </a:rPr>
              <a:t>r</a:t>
            </a:r>
            <a:r>
              <a:rPr sz="1800" i="1" dirty="0">
                <a:solidFill>
                  <a:srgbClr val="6F2F9F"/>
                </a:solidFill>
                <a:latin typeface="Calibri"/>
                <a:cs typeface="Calibri"/>
              </a:rPr>
              <a:t>c</a:t>
            </a:r>
            <a:r>
              <a:rPr sz="1800" i="1" spc="-10" dirty="0">
                <a:solidFill>
                  <a:srgbClr val="6F2F9F"/>
                </a:solidFill>
                <a:latin typeface="Calibri"/>
                <a:cs typeface="Calibri"/>
              </a:rPr>
              <a:t>u</a:t>
            </a:r>
            <a:r>
              <a:rPr sz="1800" i="1" dirty="0">
                <a:solidFill>
                  <a:srgbClr val="6F2F9F"/>
                </a:solidFill>
                <a:latin typeface="Calibri"/>
                <a:cs typeface="Calibri"/>
              </a:rPr>
              <a:t>ma</a:t>
            </a:r>
            <a:r>
              <a:rPr sz="1800" i="1" spc="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i="1" spc="-40" dirty="0">
                <a:solidFill>
                  <a:srgbClr val="6F2F9F"/>
                </a:solidFill>
                <a:latin typeface="Calibri"/>
                <a:cs typeface="Calibri"/>
              </a:rPr>
              <a:t>e</a:t>
            </a:r>
            <a:r>
              <a:rPr sz="1800" i="1" spc="-10" dirty="0">
                <a:solidFill>
                  <a:srgbClr val="6F2F9F"/>
                </a:solidFill>
                <a:latin typeface="Calibri"/>
                <a:cs typeface="Calibri"/>
              </a:rPr>
              <a:t>xtr</a:t>
            </a:r>
            <a:r>
              <a:rPr sz="1800" i="1" spc="-5" dirty="0">
                <a:solidFill>
                  <a:srgbClr val="6F2F9F"/>
                </a:solidFill>
                <a:latin typeface="Calibri"/>
                <a:cs typeface="Calibri"/>
              </a:rPr>
              <a:t>a</a:t>
            </a:r>
            <a:r>
              <a:rPr sz="1800" i="1" spc="-10" dirty="0">
                <a:solidFill>
                  <a:srgbClr val="6F2F9F"/>
                </a:solidFill>
                <a:latin typeface="Calibri"/>
                <a:cs typeface="Calibri"/>
              </a:rPr>
              <a:t>c</a:t>
            </a:r>
            <a:r>
              <a:rPr sz="1800" i="1" dirty="0">
                <a:solidFill>
                  <a:srgbClr val="6F2F9F"/>
                </a:solidFill>
                <a:latin typeface="Calibri"/>
                <a:cs typeface="Calibri"/>
              </a:rPr>
              <a:t>t</a:t>
            </a:r>
            <a:r>
              <a:rPr sz="1800" i="1" spc="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6F2F9F"/>
                </a:solidFill>
                <a:latin typeface="Calibri"/>
                <a:cs typeface="Calibri"/>
              </a:rPr>
              <a:t>(</a:t>
            </a:r>
            <a:r>
              <a:rPr sz="1800" i="1" spc="-10" dirty="0">
                <a:solidFill>
                  <a:srgbClr val="6F2F9F"/>
                </a:solidFill>
                <a:latin typeface="Calibri"/>
                <a:cs typeface="Calibri"/>
              </a:rPr>
              <a:t>3</a:t>
            </a:r>
            <a:r>
              <a:rPr sz="1800" i="1" spc="-5" dirty="0">
                <a:solidFill>
                  <a:srgbClr val="6F2F9F"/>
                </a:solidFill>
                <a:latin typeface="Calibri"/>
                <a:cs typeface="Calibri"/>
              </a:rPr>
              <a:t>6</a:t>
            </a:r>
            <a:r>
              <a:rPr sz="1800" i="1" spc="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6F2F9F"/>
                </a:solidFill>
                <a:latin typeface="Calibri"/>
                <a:cs typeface="Calibri"/>
              </a:rPr>
              <a:t>mg </a:t>
            </a:r>
            <a:r>
              <a:rPr sz="1800" i="1" spc="-10" dirty="0">
                <a:solidFill>
                  <a:srgbClr val="6F2F9F"/>
                </a:solidFill>
                <a:latin typeface="Calibri"/>
                <a:cs typeface="Calibri"/>
              </a:rPr>
              <a:t>c</a:t>
            </a:r>
            <a:r>
              <a:rPr sz="1800" i="1" spc="-5" dirty="0">
                <a:solidFill>
                  <a:srgbClr val="6F2F9F"/>
                </a:solidFill>
                <a:latin typeface="Calibri"/>
                <a:cs typeface="Calibri"/>
              </a:rPr>
              <a:t>u</a:t>
            </a:r>
            <a:r>
              <a:rPr sz="1800" i="1" spc="-10" dirty="0">
                <a:solidFill>
                  <a:srgbClr val="6F2F9F"/>
                </a:solidFill>
                <a:latin typeface="Calibri"/>
                <a:cs typeface="Calibri"/>
              </a:rPr>
              <a:t>rc</a:t>
            </a:r>
            <a:r>
              <a:rPr sz="1800" i="1" spc="-5" dirty="0">
                <a:solidFill>
                  <a:srgbClr val="6F2F9F"/>
                </a:solidFill>
                <a:latin typeface="Calibri"/>
                <a:cs typeface="Calibri"/>
              </a:rPr>
              <a:t>um</a:t>
            </a:r>
            <a:r>
              <a:rPr sz="1800" i="1" spc="-10" dirty="0">
                <a:solidFill>
                  <a:srgbClr val="6F2F9F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6F2F9F"/>
                </a:solidFill>
                <a:latin typeface="Calibri"/>
                <a:cs typeface="Calibri"/>
              </a:rPr>
              <a:t>n)</a:t>
            </a:r>
            <a:r>
              <a:rPr sz="1800" i="1" spc="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i="1" spc="-25" dirty="0">
                <a:solidFill>
                  <a:srgbClr val="6F2F9F"/>
                </a:solidFill>
                <a:latin typeface="Calibri"/>
                <a:cs typeface="Calibri"/>
              </a:rPr>
              <a:t>f</a:t>
            </a:r>
            <a:r>
              <a:rPr sz="1800" i="1" spc="-5" dirty="0">
                <a:solidFill>
                  <a:srgbClr val="6F2F9F"/>
                </a:solidFill>
                <a:latin typeface="Calibri"/>
                <a:cs typeface="Calibri"/>
              </a:rPr>
              <a:t>o</a:t>
            </a:r>
            <a:r>
              <a:rPr sz="1800" i="1" dirty="0">
                <a:solidFill>
                  <a:srgbClr val="6F2F9F"/>
                </a:solidFill>
                <a:latin typeface="Calibri"/>
                <a:cs typeface="Calibri"/>
              </a:rPr>
              <a:t>r</a:t>
            </a:r>
            <a:r>
              <a:rPr sz="1800" i="1" spc="-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6F2F9F"/>
                </a:solidFill>
                <a:latin typeface="Calibri"/>
                <a:cs typeface="Calibri"/>
              </a:rPr>
              <a:t>29</a:t>
            </a:r>
            <a:r>
              <a:rPr sz="1800" i="1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6F2F9F"/>
                </a:solidFill>
                <a:latin typeface="Calibri"/>
                <a:cs typeface="Calibri"/>
              </a:rPr>
              <a:t>da</a:t>
            </a:r>
            <a:r>
              <a:rPr sz="1800" i="1" spc="-10" dirty="0">
                <a:solidFill>
                  <a:srgbClr val="6F2F9F"/>
                </a:solidFill>
                <a:latin typeface="Calibri"/>
                <a:cs typeface="Calibri"/>
              </a:rPr>
              <a:t>y</a:t>
            </a:r>
            <a:r>
              <a:rPr sz="1800" i="1" dirty="0">
                <a:solidFill>
                  <a:srgbClr val="6F2F9F"/>
                </a:solidFill>
                <a:latin typeface="Calibri"/>
                <a:cs typeface="Calibri"/>
              </a:rPr>
              <a:t>s </a:t>
            </a:r>
            <a:r>
              <a:rPr sz="1800" i="1" spc="-10" dirty="0">
                <a:solidFill>
                  <a:srgbClr val="6F2F9F"/>
                </a:solidFill>
                <a:latin typeface="Calibri"/>
                <a:cs typeface="Calibri"/>
              </a:rPr>
              <a:t>w</a:t>
            </a:r>
            <a:r>
              <a:rPr sz="1800" i="1" spc="-5" dirty="0">
                <a:solidFill>
                  <a:srgbClr val="6F2F9F"/>
                </a:solidFill>
                <a:latin typeface="Calibri"/>
                <a:cs typeface="Calibri"/>
              </a:rPr>
              <a:t>as a</a:t>
            </a:r>
            <a:r>
              <a:rPr sz="1800" i="1" spc="-20" dirty="0">
                <a:solidFill>
                  <a:srgbClr val="6F2F9F"/>
                </a:solidFill>
                <a:latin typeface="Calibri"/>
                <a:cs typeface="Calibri"/>
              </a:rPr>
              <a:t>cc</a:t>
            </a:r>
            <a:r>
              <a:rPr sz="1800" i="1" spc="-5" dirty="0">
                <a:solidFill>
                  <a:srgbClr val="6F2F9F"/>
                </a:solidFill>
                <a:latin typeface="Calibri"/>
                <a:cs typeface="Calibri"/>
              </a:rPr>
              <a:t>ompanie</a:t>
            </a:r>
            <a:r>
              <a:rPr sz="1800" i="1" dirty="0">
                <a:solidFill>
                  <a:srgbClr val="6F2F9F"/>
                </a:solidFill>
                <a:latin typeface="Calibri"/>
                <a:cs typeface="Calibri"/>
              </a:rPr>
              <a:t>d</a:t>
            </a:r>
            <a:r>
              <a:rPr sz="1800" i="1" spc="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i="1" spc="-15" dirty="0">
                <a:solidFill>
                  <a:srgbClr val="6F2F9F"/>
                </a:solidFill>
                <a:latin typeface="Calibri"/>
                <a:cs typeface="Calibri"/>
              </a:rPr>
              <a:t>b</a:t>
            </a:r>
            <a:r>
              <a:rPr sz="1800" i="1" dirty="0">
                <a:solidFill>
                  <a:srgbClr val="6F2F9F"/>
                </a:solidFill>
                <a:latin typeface="Calibri"/>
                <a:cs typeface="Calibri"/>
              </a:rPr>
              <a:t>y</a:t>
            </a:r>
            <a:r>
              <a:rPr sz="1800" i="1" spc="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6F2F9F"/>
                </a:solidFill>
                <a:latin typeface="Calibri"/>
                <a:cs typeface="Calibri"/>
              </a:rPr>
              <a:t>a</a:t>
            </a:r>
            <a:r>
              <a:rPr sz="1800" i="1" spc="-5" dirty="0">
                <a:solidFill>
                  <a:srgbClr val="6F2F9F"/>
                </a:solidFill>
                <a:latin typeface="Calibri"/>
                <a:cs typeface="Calibri"/>
              </a:rPr>
              <a:t> 59% </a:t>
            </a:r>
            <a:r>
              <a:rPr sz="1800" i="1" spc="-10" dirty="0">
                <a:solidFill>
                  <a:srgbClr val="6F2F9F"/>
                </a:solidFill>
                <a:latin typeface="Calibri"/>
                <a:cs typeface="Calibri"/>
              </a:rPr>
              <a:t>dec</a:t>
            </a:r>
            <a:r>
              <a:rPr sz="1800" i="1" spc="-15" dirty="0">
                <a:solidFill>
                  <a:srgbClr val="6F2F9F"/>
                </a:solidFill>
                <a:latin typeface="Calibri"/>
                <a:cs typeface="Calibri"/>
              </a:rPr>
              <a:t>r</a:t>
            </a:r>
            <a:r>
              <a:rPr sz="1800" i="1" spc="-5" dirty="0">
                <a:solidFill>
                  <a:srgbClr val="6F2F9F"/>
                </a:solidFill>
                <a:latin typeface="Calibri"/>
                <a:cs typeface="Calibri"/>
              </a:rPr>
              <a:t>ease</a:t>
            </a:r>
            <a:r>
              <a:rPr sz="1800" i="1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6F2F9F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6F2F9F"/>
                </a:solidFill>
                <a:latin typeface="Calibri"/>
                <a:cs typeface="Calibri"/>
              </a:rPr>
              <a:t>n</a:t>
            </a:r>
            <a:r>
              <a:rPr sz="1800" i="1" spc="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6F2F9F"/>
                </a:solidFill>
                <a:latin typeface="Calibri"/>
                <a:cs typeface="Calibri"/>
              </a:rPr>
              <a:t>lymphoc</a:t>
            </a:r>
            <a:r>
              <a:rPr sz="1800" i="1" spc="5" dirty="0">
                <a:solidFill>
                  <a:srgbClr val="6F2F9F"/>
                </a:solidFill>
                <a:latin typeface="Calibri"/>
                <a:cs typeface="Calibri"/>
              </a:rPr>
              <a:t>y</a:t>
            </a:r>
            <a:r>
              <a:rPr sz="1800" i="1" dirty="0">
                <a:solidFill>
                  <a:srgbClr val="6F2F9F"/>
                </a:solidFill>
                <a:latin typeface="Calibri"/>
                <a:cs typeface="Calibri"/>
              </a:rPr>
              <a:t>t</a:t>
            </a:r>
            <a:r>
              <a:rPr sz="1800" i="1" spc="-10" dirty="0">
                <a:solidFill>
                  <a:srgbClr val="6F2F9F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6F2F9F"/>
                </a:solidFill>
                <a:latin typeface="Calibri"/>
                <a:cs typeface="Calibri"/>
              </a:rPr>
              <a:t>c </a:t>
            </a:r>
            <a:r>
              <a:rPr sz="1800" i="1" spc="-5" dirty="0">
                <a:solidFill>
                  <a:srgbClr val="6F2F9F"/>
                </a:solidFill>
                <a:latin typeface="Calibri"/>
                <a:cs typeface="Calibri"/>
              </a:rPr>
              <a:t>g</a:t>
            </a:r>
            <a:r>
              <a:rPr sz="1800" i="1" spc="-10" dirty="0">
                <a:solidFill>
                  <a:srgbClr val="6F2F9F"/>
                </a:solidFill>
                <a:latin typeface="Calibri"/>
                <a:cs typeface="Calibri"/>
              </a:rPr>
              <a:t>l</a:t>
            </a:r>
            <a:r>
              <a:rPr sz="1800" i="1" spc="-5" dirty="0">
                <a:solidFill>
                  <a:srgbClr val="6F2F9F"/>
                </a:solidFill>
                <a:latin typeface="Calibri"/>
                <a:cs typeface="Calibri"/>
              </a:rPr>
              <a:t>u</a:t>
            </a:r>
            <a:r>
              <a:rPr sz="1800" i="1" spc="-30" dirty="0">
                <a:solidFill>
                  <a:srgbClr val="6F2F9F"/>
                </a:solidFill>
                <a:latin typeface="Calibri"/>
                <a:cs typeface="Calibri"/>
              </a:rPr>
              <a:t>t</a:t>
            </a:r>
            <a:r>
              <a:rPr sz="1800" i="1" spc="-5" dirty="0">
                <a:solidFill>
                  <a:srgbClr val="6F2F9F"/>
                </a:solidFill>
                <a:latin typeface="Calibri"/>
                <a:cs typeface="Calibri"/>
              </a:rPr>
              <a:t>ath</a:t>
            </a:r>
            <a:r>
              <a:rPr sz="1800" i="1" spc="-10" dirty="0">
                <a:solidFill>
                  <a:srgbClr val="6F2F9F"/>
                </a:solidFill>
                <a:latin typeface="Calibri"/>
                <a:cs typeface="Calibri"/>
              </a:rPr>
              <a:t>i</a:t>
            </a:r>
            <a:r>
              <a:rPr sz="1800" i="1" spc="-5" dirty="0">
                <a:solidFill>
                  <a:srgbClr val="6F2F9F"/>
                </a:solidFill>
                <a:latin typeface="Calibri"/>
                <a:cs typeface="Calibri"/>
              </a:rPr>
              <a:t>on</a:t>
            </a:r>
            <a:r>
              <a:rPr sz="1800" i="1" dirty="0">
                <a:solidFill>
                  <a:srgbClr val="6F2F9F"/>
                </a:solidFill>
                <a:latin typeface="Calibri"/>
                <a:cs typeface="Calibri"/>
              </a:rPr>
              <a:t>e</a:t>
            </a:r>
            <a:r>
              <a:rPr sz="1800" i="1" spc="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i="1" spc="5" dirty="0">
                <a:solidFill>
                  <a:srgbClr val="6F2F9F"/>
                </a:solidFill>
                <a:latin typeface="Calibri"/>
                <a:cs typeface="Calibri"/>
              </a:rPr>
              <a:t>S</a:t>
            </a:r>
            <a:r>
              <a:rPr sz="1800" i="1" dirty="0">
                <a:solidFill>
                  <a:srgbClr val="6F2F9F"/>
                </a:solidFill>
                <a:latin typeface="Calibri"/>
                <a:cs typeface="Calibri"/>
              </a:rPr>
              <a:t>-</a:t>
            </a:r>
            <a:r>
              <a:rPr sz="1800" i="1" spc="-5" dirty="0">
                <a:solidFill>
                  <a:srgbClr val="6F2F9F"/>
                </a:solidFill>
                <a:latin typeface="Calibri"/>
                <a:cs typeface="Calibri"/>
              </a:rPr>
              <a:t>t</a:t>
            </a:r>
            <a:r>
              <a:rPr sz="1800" i="1" spc="-15" dirty="0">
                <a:solidFill>
                  <a:srgbClr val="6F2F9F"/>
                </a:solidFill>
                <a:latin typeface="Calibri"/>
                <a:cs typeface="Calibri"/>
              </a:rPr>
              <a:t>r</a:t>
            </a:r>
            <a:r>
              <a:rPr sz="1800" i="1" spc="-5" dirty="0">
                <a:solidFill>
                  <a:srgbClr val="6F2F9F"/>
                </a:solidFill>
                <a:latin typeface="Calibri"/>
                <a:cs typeface="Calibri"/>
              </a:rPr>
              <a:t>an</a:t>
            </a:r>
            <a:r>
              <a:rPr sz="1800" i="1" spc="-10" dirty="0">
                <a:solidFill>
                  <a:srgbClr val="6F2F9F"/>
                </a:solidFill>
                <a:latin typeface="Calibri"/>
                <a:cs typeface="Calibri"/>
              </a:rPr>
              <a:t>s</a:t>
            </a:r>
            <a:r>
              <a:rPr sz="1800" i="1" spc="-25" dirty="0">
                <a:solidFill>
                  <a:srgbClr val="6F2F9F"/>
                </a:solidFill>
                <a:latin typeface="Calibri"/>
                <a:cs typeface="Calibri"/>
              </a:rPr>
              <a:t>f</a:t>
            </a:r>
            <a:r>
              <a:rPr sz="1800" i="1" spc="-5" dirty="0">
                <a:solidFill>
                  <a:srgbClr val="6F2F9F"/>
                </a:solidFill>
                <a:latin typeface="Calibri"/>
                <a:cs typeface="Calibri"/>
              </a:rPr>
              <a:t>era</a:t>
            </a:r>
            <a:r>
              <a:rPr sz="1800" i="1" spc="-15" dirty="0">
                <a:solidFill>
                  <a:srgbClr val="6F2F9F"/>
                </a:solidFill>
                <a:latin typeface="Calibri"/>
                <a:cs typeface="Calibri"/>
              </a:rPr>
              <a:t>s</a:t>
            </a:r>
            <a:r>
              <a:rPr sz="1800" i="1" spc="-5" dirty="0">
                <a:solidFill>
                  <a:srgbClr val="6F2F9F"/>
                </a:solidFill>
                <a:latin typeface="Calibri"/>
                <a:cs typeface="Calibri"/>
              </a:rPr>
              <a:t>e a</a:t>
            </a:r>
            <a:r>
              <a:rPr sz="1800" i="1" spc="-10" dirty="0">
                <a:solidFill>
                  <a:srgbClr val="6F2F9F"/>
                </a:solidFill>
                <a:latin typeface="Calibri"/>
                <a:cs typeface="Calibri"/>
              </a:rPr>
              <a:t>c</a:t>
            </a:r>
            <a:r>
              <a:rPr sz="1800" i="1" dirty="0">
                <a:solidFill>
                  <a:srgbClr val="6F2F9F"/>
                </a:solidFill>
                <a:latin typeface="Calibri"/>
                <a:cs typeface="Calibri"/>
              </a:rPr>
              <a:t>t</a:t>
            </a:r>
            <a:r>
              <a:rPr sz="1800" i="1" spc="-10" dirty="0">
                <a:solidFill>
                  <a:srgbClr val="6F2F9F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6F2F9F"/>
                </a:solidFill>
                <a:latin typeface="Calibri"/>
                <a:cs typeface="Calibri"/>
              </a:rPr>
              <a:t>vi</a:t>
            </a:r>
            <a:r>
              <a:rPr sz="1800" i="1" spc="-10" dirty="0">
                <a:solidFill>
                  <a:srgbClr val="6F2F9F"/>
                </a:solidFill>
                <a:latin typeface="Calibri"/>
                <a:cs typeface="Calibri"/>
              </a:rPr>
              <a:t>t</a:t>
            </a:r>
            <a:r>
              <a:rPr sz="1800" i="1" spc="-85" dirty="0">
                <a:solidFill>
                  <a:srgbClr val="6F2F9F"/>
                </a:solidFill>
                <a:latin typeface="Calibri"/>
                <a:cs typeface="Calibri"/>
              </a:rPr>
              <a:t>y</a:t>
            </a:r>
            <a:r>
              <a:rPr sz="1800" i="1" dirty="0">
                <a:solidFill>
                  <a:srgbClr val="6F2F9F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404228" y="3826129"/>
            <a:ext cx="2366645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-50" dirty="0">
                <a:solidFill>
                  <a:srgbClr val="6F2F9F"/>
                </a:solidFill>
                <a:latin typeface="Calibri"/>
                <a:cs typeface="Calibri"/>
              </a:rPr>
              <a:t>A</a:t>
            </a:r>
            <a:r>
              <a:rPr sz="1800" i="1" dirty="0">
                <a:solidFill>
                  <a:srgbClr val="6F2F9F"/>
                </a:solidFill>
                <a:latin typeface="Calibri"/>
                <a:cs typeface="Calibri"/>
              </a:rPr>
              <a:t>t</a:t>
            </a:r>
            <a:r>
              <a:rPr sz="1800" i="1" spc="-5" dirty="0">
                <a:solidFill>
                  <a:srgbClr val="6F2F9F"/>
                </a:solidFill>
                <a:latin typeface="Calibri"/>
                <a:cs typeface="Calibri"/>
              </a:rPr>
              <a:t> h</a:t>
            </a:r>
            <a:r>
              <a:rPr sz="1800" i="1" spc="-10" dirty="0">
                <a:solidFill>
                  <a:srgbClr val="6F2F9F"/>
                </a:solidFill>
                <a:latin typeface="Calibri"/>
                <a:cs typeface="Calibri"/>
              </a:rPr>
              <a:t>i</a:t>
            </a:r>
            <a:r>
              <a:rPr sz="1800" i="1" spc="-5" dirty="0">
                <a:solidFill>
                  <a:srgbClr val="6F2F9F"/>
                </a:solidFill>
                <a:latin typeface="Calibri"/>
                <a:cs typeface="Calibri"/>
              </a:rPr>
              <a:t>ghe</a:t>
            </a:r>
            <a:r>
              <a:rPr sz="1800" i="1" dirty="0">
                <a:solidFill>
                  <a:srgbClr val="6F2F9F"/>
                </a:solidFill>
                <a:latin typeface="Calibri"/>
                <a:cs typeface="Calibri"/>
              </a:rPr>
              <a:t>r </a:t>
            </a:r>
            <a:r>
              <a:rPr sz="1800" i="1" spc="-5" dirty="0">
                <a:solidFill>
                  <a:srgbClr val="6F2F9F"/>
                </a:solidFill>
                <a:latin typeface="Calibri"/>
                <a:cs typeface="Calibri"/>
              </a:rPr>
              <a:t>do</a:t>
            </a:r>
            <a:r>
              <a:rPr sz="1800" i="1" spc="-10" dirty="0">
                <a:solidFill>
                  <a:srgbClr val="6F2F9F"/>
                </a:solidFill>
                <a:latin typeface="Calibri"/>
                <a:cs typeface="Calibri"/>
              </a:rPr>
              <a:t>s</a:t>
            </a:r>
            <a:r>
              <a:rPr sz="1800" i="1" dirty="0">
                <a:solidFill>
                  <a:srgbClr val="6F2F9F"/>
                </a:solidFill>
                <a:latin typeface="Calibri"/>
                <a:cs typeface="Calibri"/>
              </a:rPr>
              <a:t>e l</a:t>
            </a:r>
            <a:r>
              <a:rPr sz="1800" i="1" spc="-15" dirty="0">
                <a:solidFill>
                  <a:srgbClr val="6F2F9F"/>
                </a:solidFill>
                <a:latin typeface="Calibri"/>
                <a:cs typeface="Calibri"/>
              </a:rPr>
              <a:t>e</a:t>
            </a:r>
            <a:r>
              <a:rPr sz="1800" i="1" dirty="0">
                <a:solidFill>
                  <a:srgbClr val="6F2F9F"/>
                </a:solidFill>
                <a:latin typeface="Calibri"/>
                <a:cs typeface="Calibri"/>
              </a:rPr>
              <a:t>vel</a:t>
            </a:r>
            <a:r>
              <a:rPr sz="1800" i="1" spc="-10" dirty="0">
                <a:solidFill>
                  <a:srgbClr val="6F2F9F"/>
                </a:solidFill>
                <a:latin typeface="Calibri"/>
                <a:cs typeface="Calibri"/>
              </a:rPr>
              <a:t>s</a:t>
            </a:r>
            <a:r>
              <a:rPr sz="1800" i="1" spc="-5" dirty="0">
                <a:solidFill>
                  <a:srgbClr val="6F2F9F"/>
                </a:solidFill>
                <a:latin typeface="Calibri"/>
                <a:cs typeface="Calibri"/>
              </a:rPr>
              <a:t>,</a:t>
            </a:r>
            <a:r>
              <a:rPr sz="1800" i="1" spc="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6F2F9F"/>
                </a:solidFill>
                <a:latin typeface="Calibri"/>
                <a:cs typeface="Calibri"/>
              </a:rPr>
              <a:t>t</a:t>
            </a:r>
            <a:r>
              <a:rPr sz="1800" i="1" spc="-10" dirty="0">
                <a:solidFill>
                  <a:srgbClr val="6F2F9F"/>
                </a:solidFill>
                <a:latin typeface="Calibri"/>
                <a:cs typeface="Calibri"/>
              </a:rPr>
              <a:t>hi</a:t>
            </a:r>
            <a:r>
              <a:rPr sz="1800" i="1" dirty="0">
                <a:solidFill>
                  <a:srgbClr val="6F2F9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i="1" spc="-5" dirty="0">
                <a:solidFill>
                  <a:srgbClr val="6F2F9F"/>
                </a:solidFill>
                <a:latin typeface="Calibri"/>
                <a:cs typeface="Calibri"/>
              </a:rPr>
              <a:t>e</a:t>
            </a:r>
            <a:r>
              <a:rPr sz="1800" i="1" dirty="0">
                <a:solidFill>
                  <a:srgbClr val="6F2F9F"/>
                </a:solidFill>
                <a:latin typeface="Calibri"/>
                <a:cs typeface="Calibri"/>
              </a:rPr>
              <a:t>f</a:t>
            </a:r>
            <a:r>
              <a:rPr sz="1800" i="1" spc="-25" dirty="0">
                <a:solidFill>
                  <a:srgbClr val="6F2F9F"/>
                </a:solidFill>
                <a:latin typeface="Calibri"/>
                <a:cs typeface="Calibri"/>
              </a:rPr>
              <a:t>f</a:t>
            </a:r>
            <a:r>
              <a:rPr sz="1800" i="1" spc="-5" dirty="0">
                <a:solidFill>
                  <a:srgbClr val="6F2F9F"/>
                </a:solidFill>
                <a:latin typeface="Calibri"/>
                <a:cs typeface="Calibri"/>
              </a:rPr>
              <a:t>ect </a:t>
            </a:r>
            <a:r>
              <a:rPr sz="1800" i="1" spc="-15" dirty="0">
                <a:solidFill>
                  <a:srgbClr val="6F2F9F"/>
                </a:solidFill>
                <a:latin typeface="Calibri"/>
                <a:cs typeface="Calibri"/>
              </a:rPr>
              <a:t>w</a:t>
            </a:r>
            <a:r>
              <a:rPr sz="1800" i="1" spc="-5" dirty="0">
                <a:solidFill>
                  <a:srgbClr val="6F2F9F"/>
                </a:solidFill>
                <a:latin typeface="Calibri"/>
                <a:cs typeface="Calibri"/>
              </a:rPr>
              <a:t>a</a:t>
            </a:r>
            <a:r>
              <a:rPr sz="1800" i="1" dirty="0">
                <a:solidFill>
                  <a:srgbClr val="6F2F9F"/>
                </a:solidFill>
                <a:latin typeface="Calibri"/>
                <a:cs typeface="Calibri"/>
              </a:rPr>
              <a:t>s</a:t>
            </a:r>
            <a:r>
              <a:rPr sz="1800" i="1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6F2F9F"/>
                </a:solidFill>
                <a:latin typeface="Calibri"/>
                <a:cs typeface="Calibri"/>
              </a:rPr>
              <a:t>no</a:t>
            </a:r>
            <a:r>
              <a:rPr sz="1800" i="1" dirty="0">
                <a:solidFill>
                  <a:srgbClr val="6F2F9F"/>
                </a:solidFill>
                <a:latin typeface="Calibri"/>
                <a:cs typeface="Calibri"/>
              </a:rPr>
              <a:t>t</a:t>
            </a:r>
            <a:r>
              <a:rPr sz="1800" i="1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6F2F9F"/>
                </a:solidFill>
                <a:latin typeface="Calibri"/>
                <a:cs typeface="Calibri"/>
              </a:rPr>
              <a:t>o</a:t>
            </a:r>
            <a:r>
              <a:rPr sz="1800" i="1" spc="-15" dirty="0">
                <a:solidFill>
                  <a:srgbClr val="6F2F9F"/>
                </a:solidFill>
                <a:latin typeface="Calibri"/>
                <a:cs typeface="Calibri"/>
              </a:rPr>
              <a:t>b</a:t>
            </a:r>
            <a:r>
              <a:rPr sz="1800" i="1" spc="-10" dirty="0">
                <a:solidFill>
                  <a:srgbClr val="6F2F9F"/>
                </a:solidFill>
                <a:latin typeface="Calibri"/>
                <a:cs typeface="Calibri"/>
              </a:rPr>
              <a:t>se</a:t>
            </a:r>
            <a:r>
              <a:rPr sz="1800" i="1" dirty="0">
                <a:solidFill>
                  <a:srgbClr val="6F2F9F"/>
                </a:solidFill>
                <a:latin typeface="Calibri"/>
                <a:cs typeface="Calibri"/>
              </a:rPr>
              <a:t>r</a:t>
            </a:r>
            <a:r>
              <a:rPr sz="1800" i="1" spc="-5" dirty="0">
                <a:solidFill>
                  <a:srgbClr val="6F2F9F"/>
                </a:solidFill>
                <a:latin typeface="Calibri"/>
                <a:cs typeface="Calibri"/>
              </a:rPr>
              <a:t>ve</a:t>
            </a:r>
            <a:r>
              <a:rPr sz="1800" i="1" spc="5" dirty="0">
                <a:solidFill>
                  <a:srgbClr val="6F2F9F"/>
                </a:solidFill>
                <a:latin typeface="Calibri"/>
                <a:cs typeface="Calibri"/>
              </a:rPr>
              <a:t>d</a:t>
            </a:r>
            <a:r>
              <a:rPr sz="1800" i="1" dirty="0">
                <a:solidFill>
                  <a:srgbClr val="6F2F9F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492353" y="114300"/>
            <a:ext cx="7854950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Effects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of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</a:t>
            </a:r>
            <a:r>
              <a:rPr spc="-10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etary</a:t>
            </a:r>
            <a:r>
              <a:rPr spc="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curcu</a:t>
            </a:r>
            <a:r>
              <a:rPr spc="-20" dirty="0">
                <a:latin typeface="Arial"/>
                <a:cs typeface="Arial"/>
              </a:rPr>
              <a:t>m</a:t>
            </a:r>
            <a:r>
              <a:rPr dirty="0">
                <a:latin typeface="Arial"/>
                <a:cs typeface="Arial"/>
              </a:rPr>
              <a:t>in</a:t>
            </a:r>
            <a:r>
              <a:rPr spc="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on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g</a:t>
            </a:r>
            <a:r>
              <a:rPr spc="-10" dirty="0">
                <a:latin typeface="Arial"/>
                <a:cs typeface="Arial"/>
              </a:rPr>
              <a:t>l</a:t>
            </a:r>
            <a:r>
              <a:rPr dirty="0">
                <a:latin typeface="Arial"/>
                <a:cs typeface="Arial"/>
              </a:rPr>
              <a:t>utathione</a:t>
            </a:r>
            <a:r>
              <a:rPr spc="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S-t</a:t>
            </a:r>
            <a:r>
              <a:rPr spc="5" dirty="0">
                <a:latin typeface="Arial"/>
                <a:cs typeface="Arial"/>
              </a:rPr>
              <a:t>r</a:t>
            </a:r>
            <a:r>
              <a:rPr dirty="0">
                <a:latin typeface="Arial"/>
                <a:cs typeface="Arial"/>
              </a:rPr>
              <a:t>ansferase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in</a:t>
            </a:r>
          </a:p>
          <a:p>
            <a:pPr algn="ctr">
              <a:lnSpc>
                <a:spcPct val="100000"/>
              </a:lnSpc>
              <a:tabLst>
                <a:tab pos="2556510" algn="l"/>
              </a:tabLst>
            </a:pPr>
            <a:r>
              <a:rPr dirty="0">
                <a:latin typeface="Arial"/>
                <a:cs typeface="Arial"/>
              </a:rPr>
              <a:t>ly</a:t>
            </a:r>
            <a:r>
              <a:rPr spc="-30" dirty="0">
                <a:latin typeface="Arial"/>
                <a:cs typeface="Arial"/>
              </a:rPr>
              <a:t>m</a:t>
            </a:r>
            <a:r>
              <a:rPr dirty="0">
                <a:latin typeface="Arial"/>
                <a:cs typeface="Arial"/>
              </a:rPr>
              <a:t>p</a:t>
            </a:r>
            <a:r>
              <a:rPr spc="-10" dirty="0">
                <a:latin typeface="Arial"/>
                <a:cs typeface="Arial"/>
              </a:rPr>
              <a:t>h</a:t>
            </a:r>
            <a:r>
              <a:rPr dirty="0">
                <a:latin typeface="Arial"/>
                <a:cs typeface="Arial"/>
              </a:rPr>
              <a:t>ocytes</a:t>
            </a:r>
            <a:r>
              <a:rPr spc="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from	</a:t>
            </a:r>
            <a:r>
              <a:rPr spc="-10" dirty="0">
                <a:latin typeface="Arial"/>
                <a:cs typeface="Arial"/>
              </a:rPr>
              <a:t>p</a:t>
            </a:r>
            <a:r>
              <a:rPr dirty="0">
                <a:latin typeface="Arial"/>
                <a:cs typeface="Arial"/>
              </a:rPr>
              <a:t>ati</a:t>
            </a:r>
            <a:r>
              <a:rPr spc="-10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nts</a:t>
            </a:r>
            <a:r>
              <a:rPr spc="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w</a:t>
            </a:r>
            <a:r>
              <a:rPr spc="-15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th</a:t>
            </a:r>
            <a:r>
              <a:rPr spc="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co</a:t>
            </a:r>
            <a:r>
              <a:rPr spc="-10" dirty="0">
                <a:latin typeface="Arial"/>
                <a:cs typeface="Arial"/>
              </a:rPr>
              <a:t>l</a:t>
            </a:r>
            <a:r>
              <a:rPr dirty="0">
                <a:latin typeface="Arial"/>
                <a:cs typeface="Arial"/>
              </a:rPr>
              <a:t>orectal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ca</a:t>
            </a:r>
            <a:r>
              <a:rPr spc="-10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cer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456045" y="6634784"/>
            <a:ext cx="2597785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dirty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1100" i="1" spc="-5" dirty="0">
                <a:solidFill>
                  <a:srgbClr val="FFFF00"/>
                </a:solidFill>
                <a:latin typeface="Calibri"/>
                <a:cs typeface="Calibri"/>
              </a:rPr>
              <a:t>ha</a:t>
            </a:r>
            <a:r>
              <a:rPr sz="1100" i="1" dirty="0">
                <a:solidFill>
                  <a:srgbClr val="FFFF00"/>
                </a:solidFill>
                <a:latin typeface="Calibri"/>
                <a:cs typeface="Calibri"/>
              </a:rPr>
              <a:t>rma</a:t>
            </a:r>
            <a:r>
              <a:rPr sz="1100" i="1" spc="-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FFFF00"/>
                </a:solidFill>
                <a:latin typeface="Calibri"/>
                <a:cs typeface="Calibri"/>
              </a:rPr>
              <a:t>et</a:t>
            </a:r>
            <a:r>
              <a:rPr sz="1100" i="1" spc="-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100" i="1" spc="-5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1100" i="1" dirty="0">
                <a:solidFill>
                  <a:srgbClr val="FFFF00"/>
                </a:solidFill>
                <a:latin typeface="Calibri"/>
                <a:cs typeface="Calibri"/>
              </a:rPr>
              <a:t>l</a:t>
            </a:r>
            <a:r>
              <a:rPr sz="1100" i="1" spc="-5" dirty="0">
                <a:solidFill>
                  <a:srgbClr val="FFFF00"/>
                </a:solidFill>
                <a:latin typeface="Calibri"/>
                <a:cs typeface="Calibri"/>
              </a:rPr>
              <a:t>.</a:t>
            </a:r>
            <a:r>
              <a:rPr sz="1100" i="1" dirty="0">
                <a:solidFill>
                  <a:srgbClr val="FFFF00"/>
                </a:solidFill>
                <a:latin typeface="Calibri"/>
                <a:cs typeface="Calibri"/>
              </a:rPr>
              <a:t>,</a:t>
            </a:r>
            <a:r>
              <a:rPr sz="1100" i="1" spc="-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FFFF00"/>
                </a:solidFill>
                <a:latin typeface="Calibri"/>
                <a:cs typeface="Calibri"/>
              </a:rPr>
              <a:t>2001, </a:t>
            </a:r>
            <a:r>
              <a:rPr sz="1100" i="1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100" i="1" spc="-5" dirty="0">
                <a:solidFill>
                  <a:srgbClr val="FFFF00"/>
                </a:solidFill>
                <a:latin typeface="Calibri"/>
                <a:cs typeface="Calibri"/>
              </a:rPr>
              <a:t>Clin</a:t>
            </a:r>
            <a:r>
              <a:rPr sz="1100" i="1" dirty="0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sz="1100" i="1" spc="-10" dirty="0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sz="1100" i="1" spc="-5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1100" i="1" dirty="0">
                <a:solidFill>
                  <a:srgbClr val="FFFF00"/>
                </a:solidFill>
                <a:latin typeface="Calibri"/>
                <a:cs typeface="Calibri"/>
              </a:rPr>
              <a:t>l</a:t>
            </a:r>
            <a:r>
              <a:rPr sz="1100" i="1" spc="-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100" i="1" spc="-5" dirty="0">
                <a:solidFill>
                  <a:srgbClr val="FFFF00"/>
                </a:solidFill>
                <a:latin typeface="Calibri"/>
                <a:cs typeface="Calibri"/>
              </a:rPr>
              <a:t>Can</a:t>
            </a:r>
            <a:r>
              <a:rPr sz="1100" i="1" dirty="0">
                <a:solidFill>
                  <a:srgbClr val="FFFF00"/>
                </a:solidFill>
                <a:latin typeface="Calibri"/>
                <a:cs typeface="Calibri"/>
              </a:rPr>
              <a:t>cer</a:t>
            </a:r>
            <a:r>
              <a:rPr sz="1100" i="1" spc="-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FFFF00"/>
                </a:solidFill>
                <a:latin typeface="Calibri"/>
                <a:cs typeface="Calibri"/>
              </a:rPr>
              <a:t>Research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3689" y="114300"/>
            <a:ext cx="7963534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b="1" dirty="0">
                <a:latin typeface="Arial"/>
                <a:cs typeface="Arial"/>
              </a:rPr>
              <a:t>C</a:t>
            </a:r>
            <a:r>
              <a:rPr b="1" spc="-10" dirty="0">
                <a:latin typeface="Arial"/>
                <a:cs typeface="Arial"/>
              </a:rPr>
              <a:t>o</a:t>
            </a:r>
            <a:r>
              <a:rPr b="1" dirty="0">
                <a:latin typeface="Arial"/>
                <a:cs typeface="Arial"/>
              </a:rPr>
              <a:t>mbinat</a:t>
            </a:r>
            <a:r>
              <a:rPr b="1" spc="5" dirty="0">
                <a:latin typeface="Arial"/>
                <a:cs typeface="Arial"/>
              </a:rPr>
              <a:t>i</a:t>
            </a:r>
            <a:r>
              <a:rPr b="1" dirty="0">
                <a:latin typeface="Arial"/>
                <a:cs typeface="Arial"/>
              </a:rPr>
              <a:t>on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treatment w</a:t>
            </a:r>
            <a:r>
              <a:rPr b="1" spc="5" dirty="0">
                <a:latin typeface="Arial"/>
                <a:cs typeface="Arial"/>
              </a:rPr>
              <a:t>i</a:t>
            </a:r>
            <a:r>
              <a:rPr b="1" dirty="0">
                <a:latin typeface="Arial"/>
                <a:cs typeface="Arial"/>
              </a:rPr>
              <a:t>th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curc</a:t>
            </a:r>
            <a:r>
              <a:rPr b="1" spc="-10" dirty="0">
                <a:latin typeface="Arial"/>
                <a:cs typeface="Arial"/>
              </a:rPr>
              <a:t>u</a:t>
            </a:r>
            <a:r>
              <a:rPr b="1" dirty="0">
                <a:latin typeface="Arial"/>
                <a:cs typeface="Arial"/>
              </a:rPr>
              <a:t>min</a:t>
            </a:r>
            <a:r>
              <a:rPr b="1" spc="-5" dirty="0">
                <a:latin typeface="Arial"/>
                <a:cs typeface="Arial"/>
              </a:rPr>
              <a:t> an</a:t>
            </a:r>
            <a:r>
              <a:rPr b="1" dirty="0">
                <a:latin typeface="Arial"/>
                <a:cs typeface="Arial"/>
              </a:rPr>
              <a:t>d quer</a:t>
            </a:r>
            <a:r>
              <a:rPr b="1" spc="-10" dirty="0">
                <a:latin typeface="Arial"/>
                <a:cs typeface="Arial"/>
              </a:rPr>
              <a:t>c</a:t>
            </a:r>
            <a:r>
              <a:rPr b="1" dirty="0">
                <a:latin typeface="Arial"/>
                <a:cs typeface="Arial"/>
              </a:rPr>
              <a:t>etin</a:t>
            </a:r>
            <a:r>
              <a:rPr b="1" spc="-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of</a:t>
            </a:r>
          </a:p>
          <a:p>
            <a:pPr marL="1905" algn="ctr">
              <a:lnSpc>
                <a:spcPct val="100000"/>
              </a:lnSpc>
            </a:pPr>
            <a:r>
              <a:rPr b="1" dirty="0">
                <a:latin typeface="Arial"/>
                <a:cs typeface="Arial"/>
              </a:rPr>
              <a:t>a</a:t>
            </a:r>
            <a:r>
              <a:rPr b="1" spc="-10" dirty="0">
                <a:latin typeface="Arial"/>
                <a:cs typeface="Arial"/>
              </a:rPr>
              <a:t>d</a:t>
            </a:r>
            <a:r>
              <a:rPr b="1" dirty="0">
                <a:latin typeface="Arial"/>
                <a:cs typeface="Arial"/>
              </a:rPr>
              <a:t>e</a:t>
            </a:r>
            <a:r>
              <a:rPr b="1" spc="-10" dirty="0">
                <a:latin typeface="Arial"/>
                <a:cs typeface="Arial"/>
              </a:rPr>
              <a:t>n</a:t>
            </a:r>
            <a:r>
              <a:rPr b="1" dirty="0">
                <a:latin typeface="Arial"/>
                <a:cs typeface="Arial"/>
              </a:rPr>
              <a:t>om</a:t>
            </a:r>
            <a:r>
              <a:rPr b="1" spc="-10" dirty="0">
                <a:latin typeface="Arial"/>
                <a:cs typeface="Arial"/>
              </a:rPr>
              <a:t>a</a:t>
            </a:r>
            <a:r>
              <a:rPr b="1" dirty="0">
                <a:latin typeface="Arial"/>
                <a:cs typeface="Arial"/>
              </a:rPr>
              <a:t>s</a:t>
            </a:r>
            <a:r>
              <a:rPr b="1" spc="1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in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fami</a:t>
            </a:r>
            <a:r>
              <a:rPr b="1" spc="5" dirty="0">
                <a:latin typeface="Arial"/>
                <a:cs typeface="Arial"/>
              </a:rPr>
              <a:t>l</a:t>
            </a:r>
            <a:r>
              <a:rPr b="1" dirty="0">
                <a:latin typeface="Arial"/>
                <a:cs typeface="Arial"/>
              </a:rPr>
              <a:t>ial</a:t>
            </a:r>
            <a:r>
              <a:rPr b="1" spc="-3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a</a:t>
            </a:r>
            <a:r>
              <a:rPr b="1" spc="-10" dirty="0">
                <a:latin typeface="Arial"/>
                <a:cs typeface="Arial"/>
              </a:rPr>
              <a:t>d</a:t>
            </a:r>
            <a:r>
              <a:rPr b="1" dirty="0">
                <a:latin typeface="Arial"/>
                <a:cs typeface="Arial"/>
              </a:rPr>
              <a:t>e</a:t>
            </a:r>
            <a:r>
              <a:rPr b="1" spc="-10" dirty="0">
                <a:latin typeface="Arial"/>
                <a:cs typeface="Arial"/>
              </a:rPr>
              <a:t>n</a:t>
            </a:r>
            <a:r>
              <a:rPr b="1" dirty="0">
                <a:latin typeface="Arial"/>
                <a:cs typeface="Arial"/>
              </a:rPr>
              <a:t>om</a:t>
            </a:r>
            <a:r>
              <a:rPr b="1" spc="-10" dirty="0">
                <a:latin typeface="Arial"/>
                <a:cs typeface="Arial"/>
              </a:rPr>
              <a:t>a</a:t>
            </a:r>
            <a:r>
              <a:rPr b="1" dirty="0">
                <a:latin typeface="Arial"/>
                <a:cs typeface="Arial"/>
              </a:rPr>
              <a:t>tous p</a:t>
            </a:r>
            <a:r>
              <a:rPr b="1" spc="-10" dirty="0">
                <a:latin typeface="Arial"/>
                <a:cs typeface="Arial"/>
              </a:rPr>
              <a:t>o</a:t>
            </a:r>
            <a:r>
              <a:rPr b="1" dirty="0">
                <a:latin typeface="Arial"/>
                <a:cs typeface="Arial"/>
              </a:rPr>
              <a:t>lyp</a:t>
            </a:r>
            <a:r>
              <a:rPr b="1" spc="-10" dirty="0">
                <a:latin typeface="Arial"/>
                <a:cs typeface="Arial"/>
              </a:rPr>
              <a:t>o</a:t>
            </a:r>
            <a:r>
              <a:rPr b="1" dirty="0">
                <a:latin typeface="Arial"/>
                <a:cs typeface="Arial"/>
              </a:rPr>
              <a:t>sis</a:t>
            </a:r>
          </a:p>
        </p:txBody>
      </p:sp>
      <p:sp>
        <p:nvSpPr>
          <p:cNvPr id="3" name="object 3"/>
          <p:cNvSpPr/>
          <p:nvPr/>
        </p:nvSpPr>
        <p:spPr>
          <a:xfrm>
            <a:off x="81725" y="1295400"/>
            <a:ext cx="6929120" cy="5181600"/>
          </a:xfrm>
          <a:custGeom>
            <a:avLst/>
            <a:gdLst/>
            <a:ahLst/>
            <a:cxnLst/>
            <a:rect l="l" t="t" r="r" b="b"/>
            <a:pathLst>
              <a:path w="6929120" h="5181600">
                <a:moveTo>
                  <a:pt x="0" y="5181600"/>
                </a:moveTo>
                <a:lnTo>
                  <a:pt x="6928611" y="5181600"/>
                </a:lnTo>
                <a:lnTo>
                  <a:pt x="6928611" y="0"/>
                </a:lnTo>
                <a:lnTo>
                  <a:pt x="0" y="0"/>
                </a:lnTo>
                <a:lnTo>
                  <a:pt x="0" y="51816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1269" y="1629705"/>
            <a:ext cx="1925320" cy="3657600"/>
          </a:xfrm>
          <a:custGeom>
            <a:avLst/>
            <a:gdLst/>
            <a:ahLst/>
            <a:cxnLst/>
            <a:rect l="l" t="t" r="r" b="b"/>
            <a:pathLst>
              <a:path w="1925320" h="3657600">
                <a:moveTo>
                  <a:pt x="0" y="3657051"/>
                </a:moveTo>
                <a:lnTo>
                  <a:pt x="1925230" y="3657051"/>
                </a:lnTo>
                <a:lnTo>
                  <a:pt x="1925230" y="0"/>
                </a:lnTo>
                <a:lnTo>
                  <a:pt x="0" y="0"/>
                </a:lnTo>
                <a:lnTo>
                  <a:pt x="0" y="36570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00025" y="1629923"/>
            <a:ext cx="1907539" cy="20955"/>
          </a:xfrm>
          <a:custGeom>
            <a:avLst/>
            <a:gdLst/>
            <a:ahLst/>
            <a:cxnLst/>
            <a:rect l="l" t="t" r="r" b="b"/>
            <a:pathLst>
              <a:path w="1907539" h="20955">
                <a:moveTo>
                  <a:pt x="0" y="20781"/>
                </a:moveTo>
                <a:lnTo>
                  <a:pt x="1907134" y="20781"/>
                </a:lnTo>
                <a:lnTo>
                  <a:pt x="1907134" y="0"/>
                </a:lnTo>
                <a:lnTo>
                  <a:pt x="0" y="0"/>
                </a:lnTo>
                <a:lnTo>
                  <a:pt x="0" y="207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5256" y="1640314"/>
            <a:ext cx="0" cy="3615054"/>
          </a:xfrm>
          <a:custGeom>
            <a:avLst/>
            <a:gdLst/>
            <a:ahLst/>
            <a:cxnLst/>
            <a:rect l="l" t="t" r="r" b="b"/>
            <a:pathLst>
              <a:path h="3615054">
                <a:moveTo>
                  <a:pt x="0" y="0"/>
                </a:moveTo>
                <a:lnTo>
                  <a:pt x="0" y="3614575"/>
                </a:lnTo>
              </a:path>
            </a:pathLst>
          </a:custGeom>
          <a:ln w="175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8122" y="5275672"/>
            <a:ext cx="1907539" cy="0"/>
          </a:xfrm>
          <a:custGeom>
            <a:avLst/>
            <a:gdLst/>
            <a:ahLst/>
            <a:cxnLst/>
            <a:rect l="l" t="t" r="r" b="b"/>
            <a:pathLst>
              <a:path w="1907539">
                <a:moveTo>
                  <a:pt x="1907134" y="0"/>
                </a:moveTo>
                <a:lnTo>
                  <a:pt x="0" y="0"/>
                </a:lnTo>
              </a:path>
            </a:pathLst>
          </a:custGeom>
          <a:ln w="20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00025" y="1661096"/>
            <a:ext cx="0" cy="3615054"/>
          </a:xfrm>
          <a:custGeom>
            <a:avLst/>
            <a:gdLst/>
            <a:ahLst/>
            <a:cxnLst/>
            <a:rect l="l" t="t" r="r" b="b"/>
            <a:pathLst>
              <a:path h="3615054">
                <a:moveTo>
                  <a:pt x="0" y="3614575"/>
                </a:moveTo>
                <a:lnTo>
                  <a:pt x="0" y="0"/>
                </a:lnTo>
              </a:path>
            </a:pathLst>
          </a:custGeom>
          <a:ln w="175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87005" y="3551471"/>
            <a:ext cx="770559" cy="1704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50204" y="4736037"/>
            <a:ext cx="753046" cy="5195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6955" y="2224977"/>
            <a:ext cx="0" cy="1337945"/>
          </a:xfrm>
          <a:custGeom>
            <a:avLst/>
            <a:gdLst/>
            <a:ahLst/>
            <a:cxnLst/>
            <a:rect l="l" t="t" r="r" b="b"/>
            <a:pathLst>
              <a:path h="1337945">
                <a:moveTo>
                  <a:pt x="0" y="1337575"/>
                </a:moveTo>
                <a:lnTo>
                  <a:pt x="0" y="0"/>
                </a:lnTo>
              </a:path>
            </a:pathLst>
          </a:custGeom>
          <a:ln w="175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23833" y="2204195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0" y="0"/>
                </a:moveTo>
                <a:lnTo>
                  <a:pt x="106243" y="0"/>
                </a:lnTo>
              </a:path>
            </a:pathLst>
          </a:custGeom>
          <a:ln w="20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30814" y="4273292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480060"/>
                </a:moveTo>
                <a:lnTo>
                  <a:pt x="0" y="0"/>
                </a:lnTo>
              </a:path>
            </a:pathLst>
          </a:custGeom>
          <a:ln w="175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77692" y="4251817"/>
            <a:ext cx="106045" cy="0"/>
          </a:xfrm>
          <a:custGeom>
            <a:avLst/>
            <a:gdLst/>
            <a:ahLst/>
            <a:cxnLst/>
            <a:rect l="l" t="t" r="r" b="b"/>
            <a:pathLst>
              <a:path w="106044">
                <a:moveTo>
                  <a:pt x="0" y="0"/>
                </a:moveTo>
                <a:lnTo>
                  <a:pt x="105660" y="0"/>
                </a:lnTo>
              </a:path>
            </a:pathLst>
          </a:custGeom>
          <a:ln w="20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00025" y="1640314"/>
            <a:ext cx="0" cy="3615054"/>
          </a:xfrm>
          <a:custGeom>
            <a:avLst/>
            <a:gdLst/>
            <a:ahLst/>
            <a:cxnLst/>
            <a:rect l="l" t="t" r="r" b="b"/>
            <a:pathLst>
              <a:path h="3615054">
                <a:moveTo>
                  <a:pt x="0" y="0"/>
                </a:moveTo>
                <a:lnTo>
                  <a:pt x="0" y="3614575"/>
                </a:lnTo>
              </a:path>
            </a:pathLst>
          </a:custGeom>
          <a:ln w="175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7487" y="527567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025" y="0"/>
                </a:lnTo>
              </a:path>
            </a:pathLst>
          </a:custGeom>
          <a:ln w="20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47487" y="4544841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025" y="0"/>
                </a:lnTo>
              </a:path>
            </a:pathLst>
          </a:custGeom>
          <a:ln w="20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47487" y="3813320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025" y="0"/>
                </a:lnTo>
              </a:path>
            </a:pathLst>
          </a:custGeom>
          <a:ln w="20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47487" y="3102581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025" y="0"/>
                </a:lnTo>
              </a:path>
            </a:pathLst>
          </a:custGeom>
          <a:ln w="20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7487" y="2371836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025" y="0"/>
                </a:lnTo>
              </a:path>
            </a:pathLst>
          </a:custGeom>
          <a:ln w="20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7487" y="1640314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025" y="0"/>
                </a:lnTo>
              </a:path>
            </a:pathLst>
          </a:custGeom>
          <a:ln w="20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00025" y="5275672"/>
            <a:ext cx="1907539" cy="0"/>
          </a:xfrm>
          <a:custGeom>
            <a:avLst/>
            <a:gdLst/>
            <a:ahLst/>
            <a:cxnLst/>
            <a:rect l="l" t="t" r="r" b="b"/>
            <a:pathLst>
              <a:path w="1907539">
                <a:moveTo>
                  <a:pt x="0" y="0"/>
                </a:moveTo>
                <a:lnTo>
                  <a:pt x="1907134" y="0"/>
                </a:lnTo>
              </a:path>
            </a:pathLst>
          </a:custGeom>
          <a:ln w="20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56005" y="1416684"/>
            <a:ext cx="25717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spc="-10" dirty="0">
                <a:latin typeface="Calibri"/>
                <a:cs typeface="Calibri"/>
              </a:rPr>
              <a:t>50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6005" y="2179065"/>
            <a:ext cx="257175" cy="29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spc="-5" dirty="0">
                <a:latin typeface="Calibri"/>
                <a:cs typeface="Calibri"/>
              </a:rPr>
              <a:t>40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56005" y="2941065"/>
            <a:ext cx="25717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spc="-10" dirty="0">
                <a:latin typeface="Calibri"/>
                <a:cs typeface="Calibri"/>
              </a:rPr>
              <a:t>30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6005" y="3642359"/>
            <a:ext cx="257175" cy="29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spc="-5" dirty="0">
                <a:latin typeface="Calibri"/>
                <a:cs typeface="Calibri"/>
              </a:rPr>
              <a:t>20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6005" y="4343400"/>
            <a:ext cx="25717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spc="-10" dirty="0"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13917" y="5105400"/>
            <a:ext cx="14160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spc="-5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567437" y="1629705"/>
            <a:ext cx="1925320" cy="3657600"/>
          </a:xfrm>
          <a:custGeom>
            <a:avLst/>
            <a:gdLst/>
            <a:ahLst/>
            <a:cxnLst/>
            <a:rect l="l" t="t" r="r" b="b"/>
            <a:pathLst>
              <a:path w="1925320" h="3657600">
                <a:moveTo>
                  <a:pt x="0" y="3657051"/>
                </a:moveTo>
                <a:lnTo>
                  <a:pt x="1925230" y="3657051"/>
                </a:lnTo>
                <a:lnTo>
                  <a:pt x="1925230" y="0"/>
                </a:lnTo>
                <a:lnTo>
                  <a:pt x="0" y="0"/>
                </a:lnTo>
                <a:lnTo>
                  <a:pt x="0" y="36570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76193" y="1629924"/>
            <a:ext cx="1907539" cy="20955"/>
          </a:xfrm>
          <a:custGeom>
            <a:avLst/>
            <a:gdLst/>
            <a:ahLst/>
            <a:cxnLst/>
            <a:rect l="l" t="t" r="r" b="b"/>
            <a:pathLst>
              <a:path w="1907539" h="20955">
                <a:moveTo>
                  <a:pt x="0" y="20781"/>
                </a:moveTo>
                <a:lnTo>
                  <a:pt x="1907134" y="20781"/>
                </a:lnTo>
                <a:lnTo>
                  <a:pt x="1907134" y="0"/>
                </a:lnTo>
                <a:lnTo>
                  <a:pt x="0" y="0"/>
                </a:lnTo>
                <a:lnTo>
                  <a:pt x="0" y="207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01424" y="1640314"/>
            <a:ext cx="0" cy="3615054"/>
          </a:xfrm>
          <a:custGeom>
            <a:avLst/>
            <a:gdLst/>
            <a:ahLst/>
            <a:cxnLst/>
            <a:rect l="l" t="t" r="r" b="b"/>
            <a:pathLst>
              <a:path h="3615054">
                <a:moveTo>
                  <a:pt x="0" y="0"/>
                </a:moveTo>
                <a:lnTo>
                  <a:pt x="0" y="3614575"/>
                </a:lnTo>
              </a:path>
            </a:pathLst>
          </a:custGeom>
          <a:ln w="175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94290" y="5275672"/>
            <a:ext cx="1907539" cy="0"/>
          </a:xfrm>
          <a:custGeom>
            <a:avLst/>
            <a:gdLst/>
            <a:ahLst/>
            <a:cxnLst/>
            <a:rect l="l" t="t" r="r" b="b"/>
            <a:pathLst>
              <a:path w="1907539">
                <a:moveTo>
                  <a:pt x="1907134" y="0"/>
                </a:moveTo>
                <a:lnTo>
                  <a:pt x="0" y="0"/>
                </a:lnTo>
              </a:path>
            </a:pathLst>
          </a:custGeom>
          <a:ln w="20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76193" y="1661096"/>
            <a:ext cx="0" cy="3615054"/>
          </a:xfrm>
          <a:custGeom>
            <a:avLst/>
            <a:gdLst/>
            <a:ahLst/>
            <a:cxnLst/>
            <a:rect l="l" t="t" r="r" b="b"/>
            <a:pathLst>
              <a:path h="3615054">
                <a:moveTo>
                  <a:pt x="0" y="3614575"/>
                </a:moveTo>
                <a:lnTo>
                  <a:pt x="0" y="0"/>
                </a:lnTo>
              </a:path>
            </a:pathLst>
          </a:custGeom>
          <a:ln w="175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63173" y="2865671"/>
            <a:ext cx="770559" cy="2389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26372" y="4029454"/>
            <a:ext cx="753046" cy="12261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53123" y="1849518"/>
            <a:ext cx="0" cy="1024255"/>
          </a:xfrm>
          <a:custGeom>
            <a:avLst/>
            <a:gdLst/>
            <a:ahLst/>
            <a:cxnLst/>
            <a:rect l="l" t="t" r="r" b="b"/>
            <a:pathLst>
              <a:path h="1024255">
                <a:moveTo>
                  <a:pt x="0" y="1023769"/>
                </a:moveTo>
                <a:lnTo>
                  <a:pt x="0" y="0"/>
                </a:lnTo>
              </a:path>
            </a:pathLst>
          </a:custGeom>
          <a:ln w="175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00001" y="1827905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243" y="0"/>
                </a:lnTo>
              </a:path>
            </a:pathLst>
          </a:custGeom>
          <a:ln w="20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06982" y="3667154"/>
            <a:ext cx="0" cy="376555"/>
          </a:xfrm>
          <a:custGeom>
            <a:avLst/>
            <a:gdLst/>
            <a:ahLst/>
            <a:cxnLst/>
            <a:rect l="l" t="t" r="r" b="b"/>
            <a:pathLst>
              <a:path h="376554">
                <a:moveTo>
                  <a:pt x="0" y="376151"/>
                </a:moveTo>
                <a:lnTo>
                  <a:pt x="0" y="0"/>
                </a:lnTo>
              </a:path>
            </a:pathLst>
          </a:custGeom>
          <a:ln w="175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53860" y="3646373"/>
            <a:ext cx="106045" cy="0"/>
          </a:xfrm>
          <a:custGeom>
            <a:avLst/>
            <a:gdLst/>
            <a:ahLst/>
            <a:cxnLst/>
            <a:rect l="l" t="t" r="r" b="b"/>
            <a:pathLst>
              <a:path w="106045">
                <a:moveTo>
                  <a:pt x="0" y="0"/>
                </a:moveTo>
                <a:lnTo>
                  <a:pt x="105660" y="0"/>
                </a:lnTo>
              </a:path>
            </a:pathLst>
          </a:custGeom>
          <a:ln w="20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76193" y="1640314"/>
            <a:ext cx="0" cy="3615054"/>
          </a:xfrm>
          <a:custGeom>
            <a:avLst/>
            <a:gdLst/>
            <a:ahLst/>
            <a:cxnLst/>
            <a:rect l="l" t="t" r="r" b="b"/>
            <a:pathLst>
              <a:path h="3615054">
                <a:moveTo>
                  <a:pt x="0" y="0"/>
                </a:moveTo>
                <a:lnTo>
                  <a:pt x="0" y="3614575"/>
                </a:lnTo>
              </a:path>
            </a:pathLst>
          </a:custGeom>
          <a:ln w="175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23655" y="5275672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025" y="0"/>
                </a:lnTo>
              </a:path>
            </a:pathLst>
          </a:custGeom>
          <a:ln w="20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23655" y="4377201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025" y="0"/>
                </a:lnTo>
              </a:path>
            </a:pathLst>
          </a:custGeom>
          <a:ln w="20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23655" y="3457950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025" y="0"/>
                </a:lnTo>
              </a:path>
            </a:pathLst>
          </a:custGeom>
          <a:ln w="20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23655" y="2559426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025" y="0"/>
                </a:lnTo>
              </a:path>
            </a:pathLst>
          </a:custGeom>
          <a:ln w="20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23655" y="1640314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025" y="0"/>
                </a:lnTo>
              </a:path>
            </a:pathLst>
          </a:custGeom>
          <a:ln w="20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76193" y="5275672"/>
            <a:ext cx="1907539" cy="0"/>
          </a:xfrm>
          <a:custGeom>
            <a:avLst/>
            <a:gdLst/>
            <a:ahLst/>
            <a:cxnLst/>
            <a:rect l="l" t="t" r="r" b="b"/>
            <a:pathLst>
              <a:path w="1907539">
                <a:moveTo>
                  <a:pt x="0" y="0"/>
                </a:moveTo>
                <a:lnTo>
                  <a:pt x="1907134" y="0"/>
                </a:lnTo>
              </a:path>
            </a:pathLst>
          </a:custGeom>
          <a:ln w="20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243578" y="1416684"/>
            <a:ext cx="14160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spc="-5" dirty="0">
                <a:latin typeface="Calibri"/>
                <a:cs typeface="Calibri"/>
              </a:rPr>
              <a:t>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243578" y="2300985"/>
            <a:ext cx="14160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spc="-5" dirty="0"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243578" y="3184905"/>
            <a:ext cx="14160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spc="-5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243578" y="4069079"/>
            <a:ext cx="14160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spc="-5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243578" y="4953000"/>
            <a:ext cx="14160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spc="-5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145844" y="5292090"/>
            <a:ext cx="30543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i="1" spc="-5" dirty="0">
                <a:latin typeface="Calibri"/>
                <a:cs typeface="Calibri"/>
              </a:rPr>
              <a:t>Pre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648964" y="2297115"/>
            <a:ext cx="381000" cy="23317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800" b="1" i="1" spc="-50" dirty="0">
                <a:latin typeface="Calibri"/>
                <a:cs typeface="Calibri"/>
              </a:rPr>
              <a:t>P</a:t>
            </a:r>
            <a:r>
              <a:rPr sz="2800" b="1" i="1" spc="-5" dirty="0">
                <a:latin typeface="Calibri"/>
                <a:cs typeface="Calibri"/>
              </a:rPr>
              <a:t>oly</a:t>
            </a:r>
            <a:r>
              <a:rPr sz="2800" b="1" i="1" dirty="0">
                <a:latin typeface="Calibri"/>
                <a:cs typeface="Calibri"/>
              </a:rPr>
              <a:t>p</a:t>
            </a:r>
            <a:r>
              <a:rPr sz="2800" b="1" i="1" spc="10" dirty="0">
                <a:latin typeface="Calibri"/>
                <a:cs typeface="Calibri"/>
              </a:rPr>
              <a:t> </a:t>
            </a:r>
            <a:r>
              <a:rPr sz="2800" b="1" i="1" spc="-5" dirty="0">
                <a:latin typeface="Calibri"/>
                <a:cs typeface="Calibri"/>
              </a:rPr>
              <a:t>si</a:t>
            </a:r>
            <a:r>
              <a:rPr sz="2800" b="1" i="1" spc="-20" dirty="0">
                <a:latin typeface="Calibri"/>
                <a:cs typeface="Calibri"/>
              </a:rPr>
              <a:t>z</a:t>
            </a:r>
            <a:r>
              <a:rPr sz="2800" b="1" i="1" dirty="0">
                <a:latin typeface="Calibri"/>
                <a:cs typeface="Calibri"/>
              </a:rPr>
              <a:t>e</a:t>
            </a:r>
            <a:r>
              <a:rPr sz="2800" b="1" i="1" spc="-5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(mm)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75132" y="2327270"/>
            <a:ext cx="381000" cy="20643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800" b="1" i="1" spc="-50" dirty="0">
                <a:latin typeface="Calibri"/>
                <a:cs typeface="Calibri"/>
              </a:rPr>
              <a:t>P</a:t>
            </a:r>
            <a:r>
              <a:rPr sz="2800" b="1" i="1" spc="-5" dirty="0">
                <a:latin typeface="Calibri"/>
                <a:cs typeface="Calibri"/>
              </a:rPr>
              <a:t>oly</a:t>
            </a:r>
            <a:r>
              <a:rPr sz="2800" b="1" i="1" dirty="0">
                <a:latin typeface="Calibri"/>
                <a:cs typeface="Calibri"/>
              </a:rPr>
              <a:t>p</a:t>
            </a:r>
            <a:r>
              <a:rPr sz="2800" b="1" i="1" spc="10" dirty="0">
                <a:latin typeface="Calibri"/>
                <a:cs typeface="Calibri"/>
              </a:rPr>
              <a:t> </a:t>
            </a:r>
            <a:r>
              <a:rPr sz="2800" b="1" i="1" spc="-5" dirty="0">
                <a:latin typeface="Calibri"/>
                <a:cs typeface="Calibri"/>
              </a:rPr>
              <a:t>number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200025" y="1783334"/>
            <a:ext cx="1925320" cy="3493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4890">
              <a:lnSpc>
                <a:spcPct val="100000"/>
              </a:lnSpc>
            </a:pPr>
            <a:r>
              <a:rPr sz="1800" b="1" i="1" dirty="0">
                <a:latin typeface="Calibri"/>
                <a:cs typeface="Calibri"/>
              </a:rPr>
              <a:t>N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=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212594" y="5289550"/>
            <a:ext cx="431165" cy="29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spc="-25" dirty="0">
                <a:latin typeface="Calibri"/>
                <a:cs typeface="Calibri"/>
              </a:rPr>
              <a:t>P</a:t>
            </a:r>
            <a:r>
              <a:rPr sz="1800" b="1" i="1" spc="-5" dirty="0">
                <a:latin typeface="Calibri"/>
                <a:cs typeface="Calibri"/>
              </a:rPr>
              <a:t>o</a:t>
            </a:r>
            <a:r>
              <a:rPr sz="1800" b="1" i="1" spc="-30" dirty="0">
                <a:latin typeface="Calibri"/>
                <a:cs typeface="Calibri"/>
              </a:rPr>
              <a:t>s</a:t>
            </a:r>
            <a:r>
              <a:rPr sz="1800" b="1" i="1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332989" y="5970727"/>
            <a:ext cx="316611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i="1" dirty="0">
                <a:latin typeface="Calibri"/>
                <a:cs typeface="Calibri"/>
              </a:rPr>
              <a:t>Cu</a:t>
            </a:r>
            <a:r>
              <a:rPr sz="2400" b="1" i="1" spc="-10" dirty="0">
                <a:latin typeface="Calibri"/>
                <a:cs typeface="Calibri"/>
              </a:rPr>
              <a:t>r</a:t>
            </a:r>
            <a:r>
              <a:rPr sz="2400" b="1" i="1" dirty="0">
                <a:latin typeface="Calibri"/>
                <a:cs typeface="Calibri"/>
              </a:rPr>
              <a:t>c</a:t>
            </a:r>
            <a:r>
              <a:rPr sz="2400" b="1" i="1" spc="-15" dirty="0">
                <a:latin typeface="Calibri"/>
                <a:cs typeface="Calibri"/>
              </a:rPr>
              <a:t>u</a:t>
            </a:r>
            <a:r>
              <a:rPr sz="2400" b="1" i="1" spc="-5" dirty="0">
                <a:latin typeface="Calibri"/>
                <a:cs typeface="Calibri"/>
              </a:rPr>
              <a:t>min</a:t>
            </a:r>
            <a:r>
              <a:rPr sz="2400" b="1" i="1" spc="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(</a:t>
            </a:r>
            <a:r>
              <a:rPr sz="2400" b="1" i="1" spc="-15" dirty="0">
                <a:latin typeface="Calibri"/>
                <a:cs typeface="Calibri"/>
              </a:rPr>
              <a:t>1</a:t>
            </a:r>
            <a:r>
              <a:rPr sz="2400" b="1" i="1" spc="-5" dirty="0">
                <a:latin typeface="Calibri"/>
                <a:cs typeface="Calibri"/>
              </a:rPr>
              <a:t>4</a:t>
            </a:r>
            <a:r>
              <a:rPr sz="2400" b="1" i="1" spc="-15" dirty="0">
                <a:latin typeface="Calibri"/>
                <a:cs typeface="Calibri"/>
              </a:rPr>
              <a:t>4</a:t>
            </a:r>
            <a:r>
              <a:rPr sz="2400" b="1" i="1" spc="-5" dirty="0">
                <a:latin typeface="Calibri"/>
                <a:cs typeface="Calibri"/>
              </a:rPr>
              <a:t>0</a:t>
            </a:r>
            <a:r>
              <a:rPr sz="2400" b="1" i="1" dirty="0">
                <a:latin typeface="Calibri"/>
                <a:cs typeface="Calibri"/>
              </a:rPr>
              <a:t> mg</a:t>
            </a:r>
            <a:r>
              <a:rPr sz="2400" b="1" i="1" spc="-10" dirty="0">
                <a:latin typeface="Calibri"/>
                <a:cs typeface="Calibri"/>
              </a:rPr>
              <a:t>/day)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583173" y="5317490"/>
            <a:ext cx="43116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spc="-25" dirty="0">
                <a:latin typeface="Calibri"/>
                <a:cs typeface="Calibri"/>
              </a:rPr>
              <a:t>P</a:t>
            </a:r>
            <a:r>
              <a:rPr sz="1800" b="1" i="1" spc="-5" dirty="0">
                <a:latin typeface="Calibri"/>
                <a:cs typeface="Calibri"/>
              </a:rPr>
              <a:t>o</a:t>
            </a:r>
            <a:r>
              <a:rPr sz="1800" b="1" i="1" spc="-30" dirty="0">
                <a:latin typeface="Calibri"/>
                <a:cs typeface="Calibri"/>
              </a:rPr>
              <a:t>s</a:t>
            </a:r>
            <a:r>
              <a:rPr sz="1800" b="1" i="1" spc="-5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090029" y="2020442"/>
            <a:ext cx="1764030" cy="3157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i="1" dirty="0">
                <a:solidFill>
                  <a:srgbClr val="6F2F9F"/>
                </a:solidFill>
                <a:latin typeface="Arial"/>
                <a:cs typeface="Arial"/>
              </a:rPr>
              <a:t>A</a:t>
            </a:r>
            <a:r>
              <a:rPr sz="2000" i="1" spc="-10" dirty="0">
                <a:solidFill>
                  <a:srgbClr val="6F2F9F"/>
                </a:solidFill>
                <a:latin typeface="Arial"/>
                <a:cs typeface="Arial"/>
              </a:rPr>
              <a:t>f</a:t>
            </a:r>
            <a:r>
              <a:rPr sz="2000" i="1" dirty="0">
                <a:solidFill>
                  <a:srgbClr val="6F2F9F"/>
                </a:solidFill>
                <a:latin typeface="Arial"/>
                <a:cs typeface="Arial"/>
              </a:rPr>
              <a:t>ter</a:t>
            </a:r>
            <a:r>
              <a:rPr sz="2000" i="1" spc="-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i="1" spc="5" dirty="0">
                <a:solidFill>
                  <a:srgbClr val="6F2F9F"/>
                </a:solidFill>
                <a:latin typeface="Arial"/>
                <a:cs typeface="Arial"/>
              </a:rPr>
              <a:t>s</a:t>
            </a:r>
            <a:r>
              <a:rPr sz="2000" i="1" dirty="0">
                <a:solidFill>
                  <a:srgbClr val="6F2F9F"/>
                </a:solidFill>
                <a:latin typeface="Arial"/>
                <a:cs typeface="Arial"/>
              </a:rPr>
              <a:t>ix </a:t>
            </a:r>
            <a:r>
              <a:rPr sz="2000" i="1" spc="-10" dirty="0">
                <a:solidFill>
                  <a:srgbClr val="6F2F9F"/>
                </a:solidFill>
                <a:latin typeface="Arial"/>
                <a:cs typeface="Arial"/>
              </a:rPr>
              <a:t>m</a:t>
            </a:r>
            <a:r>
              <a:rPr sz="2000" i="1" dirty="0">
                <a:solidFill>
                  <a:srgbClr val="6F2F9F"/>
                </a:solidFill>
                <a:latin typeface="Arial"/>
                <a:cs typeface="Arial"/>
              </a:rPr>
              <a:t>o</a:t>
            </a:r>
            <a:r>
              <a:rPr sz="2000" i="1" spc="5" dirty="0">
                <a:solidFill>
                  <a:srgbClr val="6F2F9F"/>
                </a:solidFill>
                <a:latin typeface="Arial"/>
                <a:cs typeface="Arial"/>
              </a:rPr>
              <a:t>n</a:t>
            </a:r>
            <a:r>
              <a:rPr sz="2000" i="1" dirty="0">
                <a:solidFill>
                  <a:srgbClr val="6F2F9F"/>
                </a:solidFill>
                <a:latin typeface="Arial"/>
                <a:cs typeface="Arial"/>
              </a:rPr>
              <a:t>th</a:t>
            </a:r>
            <a:r>
              <a:rPr sz="2000" i="1" spc="5" dirty="0">
                <a:solidFill>
                  <a:srgbClr val="6F2F9F"/>
                </a:solidFill>
                <a:latin typeface="Arial"/>
                <a:cs typeface="Arial"/>
              </a:rPr>
              <a:t>s</a:t>
            </a:r>
            <a:r>
              <a:rPr sz="2000" i="1" dirty="0">
                <a:solidFill>
                  <a:srgbClr val="6F2F9F"/>
                </a:solidFill>
                <a:latin typeface="Arial"/>
                <a:cs typeface="Arial"/>
              </a:rPr>
              <a:t>,</a:t>
            </a:r>
            <a:r>
              <a:rPr sz="2000" i="1" spc="-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6F2F9F"/>
                </a:solidFill>
                <a:latin typeface="Arial"/>
                <a:cs typeface="Arial"/>
              </a:rPr>
              <a:t>the </a:t>
            </a:r>
            <a:r>
              <a:rPr sz="2000" i="1" spc="-10" dirty="0">
                <a:solidFill>
                  <a:srgbClr val="6F2F9F"/>
                </a:solidFill>
                <a:latin typeface="Arial"/>
                <a:cs typeface="Arial"/>
              </a:rPr>
              <a:t>m</a:t>
            </a:r>
            <a:r>
              <a:rPr sz="2000" i="1" dirty="0">
                <a:solidFill>
                  <a:srgbClr val="6F2F9F"/>
                </a:solidFill>
                <a:latin typeface="Arial"/>
                <a:cs typeface="Arial"/>
              </a:rPr>
              <a:t>e</a:t>
            </a:r>
            <a:r>
              <a:rPr sz="2000" i="1" spc="5" dirty="0">
                <a:solidFill>
                  <a:srgbClr val="6F2F9F"/>
                </a:solidFill>
                <a:latin typeface="Arial"/>
                <a:cs typeface="Arial"/>
              </a:rPr>
              <a:t>a</a:t>
            </a:r>
            <a:r>
              <a:rPr sz="2000" i="1" dirty="0">
                <a:solidFill>
                  <a:srgbClr val="6F2F9F"/>
                </a:solidFill>
                <a:latin typeface="Arial"/>
                <a:cs typeface="Arial"/>
              </a:rPr>
              <a:t>n</a:t>
            </a:r>
            <a:r>
              <a:rPr sz="2000" i="1" spc="-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6F2F9F"/>
                </a:solidFill>
                <a:latin typeface="Arial"/>
                <a:cs typeface="Arial"/>
              </a:rPr>
              <a:t>p</a:t>
            </a:r>
            <a:r>
              <a:rPr sz="2000" i="1" spc="5" dirty="0">
                <a:solidFill>
                  <a:srgbClr val="6F2F9F"/>
                </a:solidFill>
                <a:latin typeface="Arial"/>
                <a:cs typeface="Arial"/>
              </a:rPr>
              <a:t>erc</a:t>
            </a:r>
            <a:r>
              <a:rPr sz="2000" i="1" dirty="0">
                <a:solidFill>
                  <a:srgbClr val="6F2F9F"/>
                </a:solidFill>
                <a:latin typeface="Arial"/>
                <a:cs typeface="Arial"/>
              </a:rPr>
              <a:t>e</a:t>
            </a:r>
            <a:r>
              <a:rPr sz="2000" i="1" spc="5" dirty="0">
                <a:solidFill>
                  <a:srgbClr val="6F2F9F"/>
                </a:solidFill>
                <a:latin typeface="Arial"/>
                <a:cs typeface="Arial"/>
              </a:rPr>
              <a:t>n</a:t>
            </a:r>
            <a:r>
              <a:rPr sz="2000" i="1" dirty="0">
                <a:solidFill>
                  <a:srgbClr val="6F2F9F"/>
                </a:solidFill>
                <a:latin typeface="Arial"/>
                <a:cs typeface="Arial"/>
              </a:rPr>
              <a:t>t d</a:t>
            </a:r>
            <a:r>
              <a:rPr sz="2000" i="1" spc="5" dirty="0">
                <a:solidFill>
                  <a:srgbClr val="6F2F9F"/>
                </a:solidFill>
                <a:latin typeface="Arial"/>
                <a:cs typeface="Arial"/>
              </a:rPr>
              <a:t>ecr</a:t>
            </a:r>
            <a:r>
              <a:rPr sz="2000" i="1" dirty="0">
                <a:solidFill>
                  <a:srgbClr val="6F2F9F"/>
                </a:solidFill>
                <a:latin typeface="Arial"/>
                <a:cs typeface="Arial"/>
              </a:rPr>
              <a:t>e</a:t>
            </a:r>
            <a:r>
              <a:rPr sz="2000" i="1" spc="5" dirty="0">
                <a:solidFill>
                  <a:srgbClr val="6F2F9F"/>
                </a:solidFill>
                <a:latin typeface="Arial"/>
                <a:cs typeface="Arial"/>
              </a:rPr>
              <a:t>as</a:t>
            </a:r>
            <a:r>
              <a:rPr sz="2000" i="1" dirty="0">
                <a:solidFill>
                  <a:srgbClr val="6F2F9F"/>
                </a:solidFill>
                <a:latin typeface="Arial"/>
                <a:cs typeface="Arial"/>
              </a:rPr>
              <a:t>e</a:t>
            </a:r>
            <a:r>
              <a:rPr sz="2000" i="1" spc="-4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6F2F9F"/>
                </a:solidFill>
                <a:latin typeface="Arial"/>
                <a:cs typeface="Arial"/>
              </a:rPr>
              <a:t>in the n</a:t>
            </a:r>
            <a:r>
              <a:rPr sz="2000" i="1" spc="5" dirty="0">
                <a:solidFill>
                  <a:srgbClr val="6F2F9F"/>
                </a:solidFill>
                <a:latin typeface="Arial"/>
                <a:cs typeface="Arial"/>
              </a:rPr>
              <a:t>u</a:t>
            </a:r>
            <a:r>
              <a:rPr sz="2000" i="1" spc="-10" dirty="0">
                <a:solidFill>
                  <a:srgbClr val="6F2F9F"/>
                </a:solidFill>
                <a:latin typeface="Arial"/>
                <a:cs typeface="Arial"/>
              </a:rPr>
              <a:t>m</a:t>
            </a:r>
            <a:r>
              <a:rPr sz="2000" i="1" dirty="0">
                <a:solidFill>
                  <a:srgbClr val="6F2F9F"/>
                </a:solidFill>
                <a:latin typeface="Arial"/>
                <a:cs typeface="Arial"/>
              </a:rPr>
              <a:t>b</a:t>
            </a:r>
            <a:r>
              <a:rPr sz="2000" i="1" spc="5" dirty="0">
                <a:solidFill>
                  <a:srgbClr val="6F2F9F"/>
                </a:solidFill>
                <a:latin typeface="Arial"/>
                <a:cs typeface="Arial"/>
              </a:rPr>
              <a:t>e</a:t>
            </a:r>
            <a:r>
              <a:rPr sz="2000" i="1" dirty="0">
                <a:solidFill>
                  <a:srgbClr val="6F2F9F"/>
                </a:solidFill>
                <a:latin typeface="Arial"/>
                <a:cs typeface="Arial"/>
              </a:rPr>
              <a:t>r</a:t>
            </a:r>
            <a:r>
              <a:rPr sz="2000" i="1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6F2F9F"/>
                </a:solidFill>
                <a:latin typeface="Arial"/>
                <a:cs typeface="Arial"/>
              </a:rPr>
              <a:t>a</a:t>
            </a:r>
            <a:r>
              <a:rPr sz="2000" i="1" spc="5" dirty="0">
                <a:solidFill>
                  <a:srgbClr val="6F2F9F"/>
                </a:solidFill>
                <a:latin typeface="Arial"/>
                <a:cs typeface="Arial"/>
              </a:rPr>
              <a:t>n</a:t>
            </a:r>
            <a:r>
              <a:rPr sz="2000" i="1" dirty="0">
                <a:solidFill>
                  <a:srgbClr val="6F2F9F"/>
                </a:solidFill>
                <a:latin typeface="Arial"/>
                <a:cs typeface="Arial"/>
              </a:rPr>
              <a:t>d </a:t>
            </a:r>
            <a:r>
              <a:rPr sz="2000" i="1" spc="5" dirty="0">
                <a:solidFill>
                  <a:srgbClr val="6F2F9F"/>
                </a:solidFill>
                <a:latin typeface="Arial"/>
                <a:cs typeface="Arial"/>
              </a:rPr>
              <a:t>s</a:t>
            </a:r>
            <a:r>
              <a:rPr sz="2000" i="1" dirty="0">
                <a:solidFill>
                  <a:srgbClr val="6F2F9F"/>
                </a:solidFill>
                <a:latin typeface="Arial"/>
                <a:cs typeface="Arial"/>
              </a:rPr>
              <a:t>ize</a:t>
            </a:r>
            <a:r>
              <a:rPr sz="2000" i="1" spc="-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6F2F9F"/>
                </a:solidFill>
                <a:latin typeface="Arial"/>
                <a:cs typeface="Arial"/>
              </a:rPr>
              <a:t>of</a:t>
            </a:r>
            <a:r>
              <a:rPr sz="2000" i="1" spc="-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6F2F9F"/>
                </a:solidFill>
                <a:latin typeface="Arial"/>
                <a:cs typeface="Arial"/>
              </a:rPr>
              <a:t>pol</a:t>
            </a:r>
            <a:r>
              <a:rPr sz="2000" i="1" spc="10" dirty="0">
                <a:solidFill>
                  <a:srgbClr val="6F2F9F"/>
                </a:solidFill>
                <a:latin typeface="Arial"/>
                <a:cs typeface="Arial"/>
              </a:rPr>
              <a:t>y</a:t>
            </a:r>
            <a:r>
              <a:rPr sz="2000" i="1" dirty="0">
                <a:solidFill>
                  <a:srgbClr val="6F2F9F"/>
                </a:solidFill>
                <a:latin typeface="Arial"/>
                <a:cs typeface="Arial"/>
              </a:rPr>
              <a:t>ps fr</a:t>
            </a:r>
            <a:r>
              <a:rPr sz="2000" i="1" spc="5" dirty="0">
                <a:solidFill>
                  <a:srgbClr val="6F2F9F"/>
                </a:solidFill>
                <a:latin typeface="Arial"/>
                <a:cs typeface="Arial"/>
              </a:rPr>
              <a:t>o</a:t>
            </a:r>
            <a:r>
              <a:rPr sz="2000" i="1" dirty="0">
                <a:solidFill>
                  <a:srgbClr val="6F2F9F"/>
                </a:solidFill>
                <a:latin typeface="Arial"/>
                <a:cs typeface="Arial"/>
              </a:rPr>
              <a:t>m</a:t>
            </a:r>
            <a:r>
              <a:rPr sz="2000" i="1" spc="-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6F2F9F"/>
                </a:solidFill>
                <a:latin typeface="Arial"/>
                <a:cs typeface="Arial"/>
              </a:rPr>
              <a:t>b</a:t>
            </a:r>
            <a:r>
              <a:rPr sz="2000" i="1" spc="5" dirty="0">
                <a:solidFill>
                  <a:srgbClr val="6F2F9F"/>
                </a:solidFill>
                <a:latin typeface="Arial"/>
                <a:cs typeface="Arial"/>
              </a:rPr>
              <a:t>as</a:t>
            </a:r>
            <a:r>
              <a:rPr sz="2000" i="1" dirty="0">
                <a:solidFill>
                  <a:srgbClr val="6F2F9F"/>
                </a:solidFill>
                <a:latin typeface="Arial"/>
                <a:cs typeface="Arial"/>
              </a:rPr>
              <a:t>eline </a:t>
            </a:r>
            <a:r>
              <a:rPr sz="2000" i="1" spc="5" dirty="0">
                <a:solidFill>
                  <a:srgbClr val="6F2F9F"/>
                </a:solidFill>
                <a:latin typeface="Arial"/>
                <a:cs typeface="Arial"/>
              </a:rPr>
              <a:t>w</a:t>
            </a:r>
            <a:r>
              <a:rPr sz="2000" i="1" dirty="0">
                <a:solidFill>
                  <a:srgbClr val="6F2F9F"/>
                </a:solidFill>
                <a:latin typeface="Arial"/>
                <a:cs typeface="Arial"/>
              </a:rPr>
              <a:t>as</a:t>
            </a:r>
            <a:r>
              <a:rPr sz="2000" i="1" spc="-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6F2F9F"/>
                </a:solidFill>
                <a:latin typeface="Arial"/>
                <a:cs typeface="Arial"/>
              </a:rPr>
              <a:t>6</a:t>
            </a:r>
            <a:r>
              <a:rPr sz="2000" i="1" spc="5" dirty="0">
                <a:solidFill>
                  <a:srgbClr val="6F2F9F"/>
                </a:solidFill>
                <a:latin typeface="Arial"/>
                <a:cs typeface="Arial"/>
              </a:rPr>
              <a:t>0</a:t>
            </a:r>
            <a:r>
              <a:rPr sz="2000" i="1" dirty="0">
                <a:solidFill>
                  <a:srgbClr val="6F2F9F"/>
                </a:solidFill>
                <a:latin typeface="Arial"/>
                <a:cs typeface="Arial"/>
              </a:rPr>
              <a:t>.4%</a:t>
            </a:r>
            <a:endParaRPr sz="2000">
              <a:latin typeface="Arial"/>
              <a:cs typeface="Arial"/>
            </a:endParaRPr>
          </a:p>
          <a:p>
            <a:pPr marL="12700" marR="342900">
              <a:lnSpc>
                <a:spcPct val="100000"/>
              </a:lnSpc>
              <a:spcBef>
                <a:spcPts val="780"/>
              </a:spcBef>
            </a:pPr>
            <a:r>
              <a:rPr sz="2000" i="1" dirty="0">
                <a:solidFill>
                  <a:srgbClr val="6F2F9F"/>
                </a:solidFill>
                <a:latin typeface="Arial"/>
                <a:cs typeface="Arial"/>
              </a:rPr>
              <a:t>and</a:t>
            </a:r>
            <a:r>
              <a:rPr sz="2000" i="1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6F2F9F"/>
                </a:solidFill>
                <a:latin typeface="Arial"/>
                <a:cs typeface="Arial"/>
              </a:rPr>
              <a:t>5</a:t>
            </a:r>
            <a:r>
              <a:rPr sz="2000" i="1" spc="5" dirty="0">
                <a:solidFill>
                  <a:srgbClr val="6F2F9F"/>
                </a:solidFill>
                <a:latin typeface="Arial"/>
                <a:cs typeface="Arial"/>
              </a:rPr>
              <a:t>0</a:t>
            </a:r>
            <a:r>
              <a:rPr sz="2000" i="1" dirty="0">
                <a:solidFill>
                  <a:srgbClr val="6F2F9F"/>
                </a:solidFill>
                <a:latin typeface="Arial"/>
                <a:cs typeface="Arial"/>
              </a:rPr>
              <a:t>.</a:t>
            </a:r>
            <a:r>
              <a:rPr sz="2000" i="1" spc="-10" dirty="0">
                <a:solidFill>
                  <a:srgbClr val="6F2F9F"/>
                </a:solidFill>
                <a:latin typeface="Arial"/>
                <a:cs typeface="Arial"/>
              </a:rPr>
              <a:t>9</a:t>
            </a:r>
            <a:r>
              <a:rPr sz="2000" i="1" spc="-5" dirty="0">
                <a:solidFill>
                  <a:srgbClr val="6F2F9F"/>
                </a:solidFill>
                <a:latin typeface="Arial"/>
                <a:cs typeface="Arial"/>
              </a:rPr>
              <a:t>%, </a:t>
            </a:r>
            <a:r>
              <a:rPr sz="2000" i="1" spc="5" dirty="0">
                <a:solidFill>
                  <a:srgbClr val="6F2F9F"/>
                </a:solidFill>
                <a:latin typeface="Arial"/>
                <a:cs typeface="Arial"/>
              </a:rPr>
              <a:t>r</a:t>
            </a:r>
            <a:r>
              <a:rPr sz="2000" i="1" dirty="0">
                <a:solidFill>
                  <a:srgbClr val="6F2F9F"/>
                </a:solidFill>
                <a:latin typeface="Arial"/>
                <a:cs typeface="Arial"/>
              </a:rPr>
              <a:t>e</a:t>
            </a:r>
            <a:r>
              <a:rPr sz="2000" i="1" spc="10" dirty="0">
                <a:solidFill>
                  <a:srgbClr val="6F2F9F"/>
                </a:solidFill>
                <a:latin typeface="Arial"/>
                <a:cs typeface="Arial"/>
              </a:rPr>
              <a:t>s</a:t>
            </a:r>
            <a:r>
              <a:rPr sz="2000" i="1" dirty="0">
                <a:solidFill>
                  <a:srgbClr val="6F2F9F"/>
                </a:solidFill>
                <a:latin typeface="Arial"/>
                <a:cs typeface="Arial"/>
              </a:rPr>
              <a:t>p</a:t>
            </a:r>
            <a:r>
              <a:rPr sz="2000" i="1" spc="5" dirty="0">
                <a:solidFill>
                  <a:srgbClr val="6F2F9F"/>
                </a:solidFill>
                <a:latin typeface="Arial"/>
                <a:cs typeface="Arial"/>
              </a:rPr>
              <a:t>ec</a:t>
            </a:r>
            <a:r>
              <a:rPr sz="2000" i="1" dirty="0">
                <a:solidFill>
                  <a:srgbClr val="6F2F9F"/>
                </a:solidFill>
                <a:latin typeface="Arial"/>
                <a:cs typeface="Arial"/>
              </a:rPr>
              <a:t>tivel</a:t>
            </a:r>
            <a:r>
              <a:rPr sz="2000" i="1" spc="-145" dirty="0">
                <a:solidFill>
                  <a:srgbClr val="6F2F9F"/>
                </a:solidFill>
                <a:latin typeface="Arial"/>
                <a:cs typeface="Arial"/>
              </a:rPr>
              <a:t>y</a:t>
            </a:r>
            <a:r>
              <a:rPr sz="2000" i="1" dirty="0">
                <a:solidFill>
                  <a:srgbClr val="6F2F9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727575" y="5289550"/>
            <a:ext cx="340995" cy="29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dirty="0">
                <a:latin typeface="Calibri"/>
                <a:cs typeface="Calibri"/>
              </a:rPr>
              <a:t>Pre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b="1" spc="-5" dirty="0">
                <a:latin typeface="Arial"/>
                <a:cs typeface="Arial"/>
              </a:rPr>
              <a:t>Curcumin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maint</a:t>
            </a:r>
            <a:r>
              <a:rPr sz="2800" b="1" dirty="0">
                <a:latin typeface="Arial"/>
                <a:cs typeface="Arial"/>
              </a:rPr>
              <a:t>e</a:t>
            </a:r>
            <a:r>
              <a:rPr sz="2800" b="1" spc="-5" dirty="0">
                <a:latin typeface="Arial"/>
                <a:cs typeface="Arial"/>
              </a:rPr>
              <a:t>nance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the</a:t>
            </a:r>
            <a:r>
              <a:rPr sz="2800" b="1" dirty="0">
                <a:latin typeface="Arial"/>
                <a:cs typeface="Arial"/>
              </a:rPr>
              <a:t>r</a:t>
            </a:r>
            <a:r>
              <a:rPr sz="2800" b="1" spc="-5" dirty="0">
                <a:latin typeface="Arial"/>
                <a:cs typeface="Arial"/>
              </a:rPr>
              <a:t>apy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for ul</a:t>
            </a:r>
            <a:r>
              <a:rPr sz="2800" b="1" dirty="0">
                <a:latin typeface="Arial"/>
                <a:cs typeface="Arial"/>
              </a:rPr>
              <a:t>c</a:t>
            </a:r>
            <a:r>
              <a:rPr sz="2800" b="1" spc="-5" dirty="0">
                <a:latin typeface="Arial"/>
                <a:cs typeface="Arial"/>
              </a:rPr>
              <a:t>e</a:t>
            </a:r>
            <a:r>
              <a:rPr sz="2800" b="1" dirty="0">
                <a:latin typeface="Arial"/>
                <a:cs typeface="Arial"/>
              </a:rPr>
              <a:t>r</a:t>
            </a:r>
            <a:r>
              <a:rPr sz="2800" b="1" spc="-5" dirty="0">
                <a:latin typeface="Arial"/>
                <a:cs typeface="Arial"/>
              </a:rPr>
              <a:t>a</a:t>
            </a:r>
            <a:r>
              <a:rPr sz="2800" b="1" dirty="0">
                <a:latin typeface="Arial"/>
                <a:cs typeface="Arial"/>
              </a:rPr>
              <a:t>t</a:t>
            </a:r>
            <a:r>
              <a:rPr sz="2800" b="1" spc="-5" dirty="0">
                <a:latin typeface="Arial"/>
                <a:cs typeface="Arial"/>
              </a:rPr>
              <a:t>ive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coli</a:t>
            </a:r>
            <a:r>
              <a:rPr sz="2800" b="1" dirty="0">
                <a:latin typeface="Arial"/>
                <a:cs typeface="Arial"/>
              </a:rPr>
              <a:t>t</a:t>
            </a:r>
            <a:r>
              <a:rPr sz="2800" b="1" spc="-5" dirty="0">
                <a:latin typeface="Arial"/>
                <a:cs typeface="Arial"/>
              </a:rPr>
              <a:t>is:</a:t>
            </a:r>
            <a:endParaRPr sz="28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560"/>
              </a:spcBef>
            </a:pPr>
            <a:r>
              <a:rPr sz="2000" b="1" dirty="0">
                <a:solidFill>
                  <a:srgbClr val="6F2F9F"/>
                </a:solidFill>
                <a:latin typeface="Arial"/>
                <a:cs typeface="Arial"/>
              </a:rPr>
              <a:t>rando</a:t>
            </a:r>
            <a:r>
              <a:rPr sz="2000" b="1" spc="-10" dirty="0">
                <a:solidFill>
                  <a:srgbClr val="6F2F9F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6F2F9F"/>
                </a:solidFill>
                <a:latin typeface="Arial"/>
                <a:cs typeface="Arial"/>
              </a:rPr>
              <a:t>ize</a:t>
            </a:r>
            <a:r>
              <a:rPr sz="2000" b="1" spc="-5" dirty="0">
                <a:solidFill>
                  <a:srgbClr val="6F2F9F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6F2F9F"/>
                </a:solidFill>
                <a:latin typeface="Arial"/>
                <a:cs typeface="Arial"/>
              </a:rPr>
              <a:t>,</a:t>
            </a:r>
            <a:r>
              <a:rPr sz="2000" b="1" spc="-3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6F2F9F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6F2F9F"/>
                </a:solidFill>
                <a:latin typeface="Arial"/>
                <a:cs typeface="Arial"/>
              </a:rPr>
              <a:t>u</a:t>
            </a:r>
            <a:r>
              <a:rPr sz="2000" b="1" spc="-10" dirty="0">
                <a:solidFill>
                  <a:srgbClr val="6F2F9F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6F2F9F"/>
                </a:solidFill>
                <a:latin typeface="Arial"/>
                <a:cs typeface="Arial"/>
              </a:rPr>
              <a:t>ticente</a:t>
            </a:r>
            <a:r>
              <a:rPr sz="2000" b="1" spc="-110" dirty="0">
                <a:solidFill>
                  <a:srgbClr val="6F2F9F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6F2F9F"/>
                </a:solidFill>
                <a:latin typeface="Arial"/>
                <a:cs typeface="Arial"/>
              </a:rPr>
              <a:t>,</a:t>
            </a:r>
            <a:r>
              <a:rPr sz="2000" b="1" spc="-6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F2F9F"/>
                </a:solidFill>
                <a:latin typeface="Arial"/>
                <a:cs typeface="Arial"/>
              </a:rPr>
              <a:t>dou</a:t>
            </a:r>
            <a:r>
              <a:rPr sz="2000" b="1" spc="-10" dirty="0">
                <a:solidFill>
                  <a:srgbClr val="6F2F9F"/>
                </a:solidFill>
                <a:latin typeface="Arial"/>
                <a:cs typeface="Arial"/>
              </a:rPr>
              <a:t>b</a:t>
            </a:r>
            <a:r>
              <a:rPr sz="2000" b="1" dirty="0">
                <a:solidFill>
                  <a:srgbClr val="6F2F9F"/>
                </a:solidFill>
                <a:latin typeface="Arial"/>
                <a:cs typeface="Arial"/>
              </a:rPr>
              <a:t>le-b</a:t>
            </a:r>
            <a:r>
              <a:rPr sz="2000" b="1" spc="-10" dirty="0">
                <a:solidFill>
                  <a:srgbClr val="6F2F9F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6F2F9F"/>
                </a:solidFill>
                <a:latin typeface="Arial"/>
                <a:cs typeface="Arial"/>
              </a:rPr>
              <a:t>i</a:t>
            </a:r>
            <a:r>
              <a:rPr sz="2000" b="1" spc="-10" dirty="0">
                <a:solidFill>
                  <a:srgbClr val="6F2F9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6F2F9F"/>
                </a:solidFill>
                <a:latin typeface="Arial"/>
                <a:cs typeface="Arial"/>
              </a:rPr>
              <a:t>d,</a:t>
            </a:r>
            <a:r>
              <a:rPr sz="2000" b="1" spc="-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F2F9F"/>
                </a:solidFill>
                <a:latin typeface="Arial"/>
                <a:cs typeface="Arial"/>
              </a:rPr>
              <a:t>p</a:t>
            </a:r>
            <a:r>
              <a:rPr sz="2000" b="1" spc="-10" dirty="0">
                <a:solidFill>
                  <a:srgbClr val="6F2F9F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6F2F9F"/>
                </a:solidFill>
                <a:latin typeface="Arial"/>
                <a:cs typeface="Arial"/>
              </a:rPr>
              <a:t>aceb</a:t>
            </a:r>
            <a:r>
              <a:rPr sz="2000" b="1" spc="-5" dirty="0">
                <a:solidFill>
                  <a:srgbClr val="6F2F9F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6F2F9F"/>
                </a:solidFill>
                <a:latin typeface="Arial"/>
                <a:cs typeface="Arial"/>
              </a:rPr>
              <a:t>-contro</a:t>
            </a:r>
            <a:r>
              <a:rPr sz="2000" b="1" spc="-10" dirty="0">
                <a:solidFill>
                  <a:srgbClr val="6F2F9F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6F2F9F"/>
                </a:solidFill>
                <a:latin typeface="Arial"/>
                <a:cs typeface="Arial"/>
              </a:rPr>
              <a:t>led</a:t>
            </a:r>
            <a:r>
              <a:rPr sz="2000" b="1" spc="-4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F2F9F"/>
                </a:solidFill>
                <a:latin typeface="Arial"/>
                <a:cs typeface="Arial"/>
              </a:rPr>
              <a:t>tria</a:t>
            </a:r>
            <a:r>
              <a:rPr sz="2000" b="1" spc="-10" dirty="0">
                <a:solidFill>
                  <a:srgbClr val="6F2F9F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FFF40A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447800"/>
            <a:ext cx="5715000" cy="4343400"/>
          </a:xfrm>
          <a:custGeom>
            <a:avLst/>
            <a:gdLst/>
            <a:ahLst/>
            <a:cxnLst/>
            <a:rect l="l" t="t" r="r" b="b"/>
            <a:pathLst>
              <a:path w="5715000" h="4343400">
                <a:moveTo>
                  <a:pt x="0" y="4343400"/>
                </a:moveTo>
                <a:lnTo>
                  <a:pt x="5715000" y="4343400"/>
                </a:lnTo>
                <a:lnTo>
                  <a:pt x="5715000" y="0"/>
                </a:lnTo>
                <a:lnTo>
                  <a:pt x="0" y="0"/>
                </a:lnTo>
                <a:lnTo>
                  <a:pt x="0" y="43434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47799" y="1869095"/>
            <a:ext cx="4180840" cy="2987040"/>
          </a:xfrm>
          <a:custGeom>
            <a:avLst/>
            <a:gdLst/>
            <a:ahLst/>
            <a:cxnLst/>
            <a:rect l="l" t="t" r="r" b="b"/>
            <a:pathLst>
              <a:path w="4180840" h="2987040">
                <a:moveTo>
                  <a:pt x="0" y="2986564"/>
                </a:moveTo>
                <a:lnTo>
                  <a:pt x="4180750" y="2986564"/>
                </a:lnTo>
                <a:lnTo>
                  <a:pt x="4180750" y="0"/>
                </a:lnTo>
                <a:lnTo>
                  <a:pt x="0" y="0"/>
                </a:lnTo>
                <a:lnTo>
                  <a:pt x="0" y="29865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55240" y="1869297"/>
            <a:ext cx="4166235" cy="17145"/>
          </a:xfrm>
          <a:custGeom>
            <a:avLst/>
            <a:gdLst/>
            <a:ahLst/>
            <a:cxnLst/>
            <a:rect l="l" t="t" r="r" b="b"/>
            <a:pathLst>
              <a:path w="4166235" h="17144">
                <a:moveTo>
                  <a:pt x="0" y="16875"/>
                </a:moveTo>
                <a:lnTo>
                  <a:pt x="4165869" y="16875"/>
                </a:lnTo>
                <a:lnTo>
                  <a:pt x="4165869" y="0"/>
                </a:lnTo>
                <a:lnTo>
                  <a:pt x="0" y="0"/>
                </a:lnTo>
                <a:lnTo>
                  <a:pt x="0" y="16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35991" y="1877735"/>
            <a:ext cx="0" cy="2952115"/>
          </a:xfrm>
          <a:custGeom>
            <a:avLst/>
            <a:gdLst/>
            <a:ahLst/>
            <a:cxnLst/>
            <a:rect l="l" t="t" r="r" b="b"/>
            <a:pathLst>
              <a:path h="2952115">
                <a:moveTo>
                  <a:pt x="0" y="0"/>
                </a:moveTo>
                <a:lnTo>
                  <a:pt x="0" y="2952048"/>
                </a:lnTo>
              </a:path>
            </a:pathLst>
          </a:custGeom>
          <a:ln w="148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0121" y="4846659"/>
            <a:ext cx="4166235" cy="0"/>
          </a:xfrm>
          <a:custGeom>
            <a:avLst/>
            <a:gdLst/>
            <a:ahLst/>
            <a:cxnLst/>
            <a:rect l="l" t="t" r="r" b="b"/>
            <a:pathLst>
              <a:path w="4166235">
                <a:moveTo>
                  <a:pt x="4165869" y="0"/>
                </a:moveTo>
                <a:lnTo>
                  <a:pt x="0" y="0"/>
                </a:lnTo>
              </a:path>
            </a:pathLst>
          </a:custGeom>
          <a:ln w="16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55240" y="1894611"/>
            <a:ext cx="0" cy="2952115"/>
          </a:xfrm>
          <a:custGeom>
            <a:avLst/>
            <a:gdLst/>
            <a:ahLst/>
            <a:cxnLst/>
            <a:rect l="l" t="t" r="r" b="b"/>
            <a:pathLst>
              <a:path h="2952115">
                <a:moveTo>
                  <a:pt x="0" y="2952048"/>
                </a:moveTo>
                <a:lnTo>
                  <a:pt x="0" y="0"/>
                </a:lnTo>
              </a:path>
            </a:pathLst>
          </a:custGeom>
          <a:ln w="148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73797" y="2535238"/>
            <a:ext cx="922662" cy="22951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57128" y="2298977"/>
            <a:ext cx="922662" cy="2531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96459" y="4357823"/>
            <a:ext cx="922662" cy="4725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79989" y="4712215"/>
            <a:ext cx="922662" cy="1181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55240" y="1877735"/>
            <a:ext cx="0" cy="2952115"/>
          </a:xfrm>
          <a:custGeom>
            <a:avLst/>
            <a:gdLst/>
            <a:ahLst/>
            <a:cxnLst/>
            <a:rect l="l" t="t" r="r" b="b"/>
            <a:pathLst>
              <a:path h="2952115">
                <a:moveTo>
                  <a:pt x="0" y="0"/>
                </a:moveTo>
                <a:lnTo>
                  <a:pt x="0" y="2952048"/>
                </a:lnTo>
              </a:path>
            </a:pathLst>
          </a:custGeom>
          <a:ln w="148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10099" y="4846659"/>
            <a:ext cx="29845" cy="0"/>
          </a:xfrm>
          <a:custGeom>
            <a:avLst/>
            <a:gdLst/>
            <a:ahLst/>
            <a:cxnLst/>
            <a:rect l="l" t="t" r="r" b="b"/>
            <a:pathLst>
              <a:path w="29844">
                <a:moveTo>
                  <a:pt x="0" y="0"/>
                </a:moveTo>
                <a:lnTo>
                  <a:pt x="29763" y="0"/>
                </a:lnTo>
              </a:path>
            </a:pathLst>
          </a:custGeom>
          <a:ln w="16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10099" y="4253194"/>
            <a:ext cx="29845" cy="0"/>
          </a:xfrm>
          <a:custGeom>
            <a:avLst/>
            <a:gdLst/>
            <a:ahLst/>
            <a:cxnLst/>
            <a:rect l="l" t="t" r="r" b="b"/>
            <a:pathLst>
              <a:path w="29844">
                <a:moveTo>
                  <a:pt x="0" y="0"/>
                </a:moveTo>
                <a:lnTo>
                  <a:pt x="29763" y="0"/>
                </a:lnTo>
              </a:path>
            </a:pathLst>
          </a:custGeom>
          <a:ln w="16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10099" y="3659166"/>
            <a:ext cx="29845" cy="0"/>
          </a:xfrm>
          <a:custGeom>
            <a:avLst/>
            <a:gdLst/>
            <a:ahLst/>
            <a:cxnLst/>
            <a:rect l="l" t="t" r="r" b="b"/>
            <a:pathLst>
              <a:path w="29844">
                <a:moveTo>
                  <a:pt x="0" y="0"/>
                </a:moveTo>
                <a:lnTo>
                  <a:pt x="29763" y="0"/>
                </a:lnTo>
              </a:path>
            </a:pathLst>
          </a:custGeom>
          <a:ln w="16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10099" y="3065138"/>
            <a:ext cx="29845" cy="0"/>
          </a:xfrm>
          <a:custGeom>
            <a:avLst/>
            <a:gdLst/>
            <a:ahLst/>
            <a:cxnLst/>
            <a:rect l="l" t="t" r="r" b="b"/>
            <a:pathLst>
              <a:path w="29844">
                <a:moveTo>
                  <a:pt x="0" y="0"/>
                </a:moveTo>
                <a:lnTo>
                  <a:pt x="29763" y="0"/>
                </a:lnTo>
              </a:path>
            </a:pathLst>
          </a:custGeom>
          <a:ln w="16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10099" y="2471763"/>
            <a:ext cx="29845" cy="0"/>
          </a:xfrm>
          <a:custGeom>
            <a:avLst/>
            <a:gdLst/>
            <a:ahLst/>
            <a:cxnLst/>
            <a:rect l="l" t="t" r="r" b="b"/>
            <a:pathLst>
              <a:path w="29844">
                <a:moveTo>
                  <a:pt x="0" y="0"/>
                </a:moveTo>
                <a:lnTo>
                  <a:pt x="29763" y="0"/>
                </a:lnTo>
              </a:path>
            </a:pathLst>
          </a:custGeom>
          <a:ln w="16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10099" y="1877735"/>
            <a:ext cx="29845" cy="0"/>
          </a:xfrm>
          <a:custGeom>
            <a:avLst/>
            <a:gdLst/>
            <a:ahLst/>
            <a:cxnLst/>
            <a:rect l="l" t="t" r="r" b="b"/>
            <a:pathLst>
              <a:path w="29844">
                <a:moveTo>
                  <a:pt x="0" y="0"/>
                </a:moveTo>
                <a:lnTo>
                  <a:pt x="29763" y="0"/>
                </a:lnTo>
              </a:path>
            </a:pathLst>
          </a:custGeom>
          <a:ln w="16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55240" y="4846659"/>
            <a:ext cx="4166235" cy="0"/>
          </a:xfrm>
          <a:custGeom>
            <a:avLst/>
            <a:gdLst/>
            <a:ahLst/>
            <a:cxnLst/>
            <a:rect l="l" t="t" r="r" b="b"/>
            <a:pathLst>
              <a:path w="4166235">
                <a:moveTo>
                  <a:pt x="0" y="0"/>
                </a:moveTo>
                <a:lnTo>
                  <a:pt x="4165869" y="0"/>
                </a:lnTo>
              </a:path>
            </a:pathLst>
          </a:custGeom>
          <a:ln w="16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55240" y="4864097"/>
            <a:ext cx="0" cy="34290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33751"/>
                </a:moveTo>
                <a:lnTo>
                  <a:pt x="0" y="0"/>
                </a:lnTo>
              </a:path>
            </a:pathLst>
          </a:custGeom>
          <a:ln w="148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45615" y="4864097"/>
            <a:ext cx="0" cy="34290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33751"/>
                </a:moveTo>
                <a:lnTo>
                  <a:pt x="0" y="0"/>
                </a:lnTo>
              </a:path>
            </a:pathLst>
          </a:custGeom>
          <a:ln w="148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35991" y="4864097"/>
            <a:ext cx="0" cy="34290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33751"/>
                </a:moveTo>
                <a:lnTo>
                  <a:pt x="0" y="0"/>
                </a:lnTo>
              </a:path>
            </a:pathLst>
          </a:custGeom>
          <a:ln w="148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272921" y="1664970"/>
            <a:ext cx="22987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i="1" spc="-10" dirty="0">
                <a:latin typeface="Calibri"/>
                <a:cs typeface="Calibri"/>
              </a:rPr>
              <a:t>50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72921" y="2274823"/>
            <a:ext cx="22987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i="1" spc="-10" dirty="0">
                <a:latin typeface="Calibri"/>
                <a:cs typeface="Calibri"/>
              </a:rPr>
              <a:t>40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72921" y="2792984"/>
            <a:ext cx="22987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i="1" spc="-10" dirty="0">
                <a:latin typeface="Calibri"/>
                <a:cs typeface="Calibri"/>
              </a:rPr>
              <a:t>30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72921" y="3402584"/>
            <a:ext cx="22987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i="1" spc="-10" dirty="0">
                <a:latin typeface="Calibri"/>
                <a:cs typeface="Calibri"/>
              </a:rPr>
              <a:t>20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72921" y="3920997"/>
            <a:ext cx="22987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i="1" spc="-10" dirty="0">
                <a:latin typeface="Calibri"/>
                <a:cs typeface="Calibri"/>
              </a:rPr>
              <a:t>10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24736" y="4530597"/>
            <a:ext cx="12827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i="1" spc="-5" dirty="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41172" y="2358467"/>
            <a:ext cx="381000" cy="16573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800" i="1" spc="5" dirty="0">
                <a:latin typeface="Calibri"/>
                <a:cs typeface="Calibri"/>
              </a:rPr>
              <a:t>R</a:t>
            </a:r>
            <a:r>
              <a:rPr sz="2800" b="1" i="1" spc="-5" dirty="0">
                <a:latin typeface="Calibri"/>
                <a:cs typeface="Calibri"/>
              </a:rPr>
              <a:t>ecur</a:t>
            </a:r>
            <a:r>
              <a:rPr sz="2800" b="1" i="1" spc="5" dirty="0">
                <a:latin typeface="Calibri"/>
                <a:cs typeface="Calibri"/>
              </a:rPr>
              <a:t>r</a:t>
            </a:r>
            <a:r>
              <a:rPr sz="2800" b="1" i="1" spc="-5" dirty="0">
                <a:latin typeface="Calibri"/>
                <a:cs typeface="Calibri"/>
              </a:rPr>
              <a:t>en</a:t>
            </a:r>
            <a:r>
              <a:rPr sz="2800" b="1" i="1" spc="-20" dirty="0">
                <a:latin typeface="Calibri"/>
                <a:cs typeface="Calibri"/>
              </a:rPr>
              <a:t>c</a:t>
            </a:r>
            <a:r>
              <a:rPr sz="2800" b="1" i="1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906270" y="4911725"/>
            <a:ext cx="60579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spc="-5" dirty="0">
                <a:latin typeface="Calibri"/>
                <a:cs typeface="Calibri"/>
              </a:rPr>
              <a:t>Pla</a:t>
            </a:r>
            <a:r>
              <a:rPr sz="1400" b="1" i="1" spc="-15" dirty="0">
                <a:latin typeface="Calibri"/>
                <a:cs typeface="Calibri"/>
              </a:rPr>
              <a:t>c</a:t>
            </a:r>
            <a:r>
              <a:rPr sz="1400" b="1" i="1" spc="-10" dirty="0">
                <a:latin typeface="Calibri"/>
                <a:cs typeface="Calibri"/>
              </a:rPr>
              <a:t>e</a:t>
            </a:r>
            <a:r>
              <a:rPr sz="1400" b="1" i="1" dirty="0">
                <a:latin typeface="Calibri"/>
                <a:cs typeface="Calibri"/>
              </a:rPr>
              <a:t>bo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911094" y="2014473"/>
            <a:ext cx="534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600" b="1" i="1" spc="-5" dirty="0">
                <a:latin typeface="Calibri"/>
                <a:cs typeface="Calibri"/>
              </a:rPr>
              <a:t>N</a:t>
            </a:r>
            <a:r>
              <a:rPr sz="1600" b="1" i="1" spc="5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=</a:t>
            </a:r>
            <a:r>
              <a:rPr sz="1600" b="1" i="1" spc="5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82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669794" y="4911725"/>
            <a:ext cx="3056255" cy="753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83030" algn="l"/>
                <a:tab pos="2146300" algn="l"/>
              </a:tabLst>
            </a:pPr>
            <a:r>
              <a:rPr sz="1400" b="1" i="1" spc="-25" dirty="0">
                <a:latin typeface="Calibri"/>
                <a:cs typeface="Calibri"/>
              </a:rPr>
              <a:t>R</a:t>
            </a:r>
            <a:r>
              <a:rPr sz="1400" b="1" i="1" spc="-10" dirty="0">
                <a:latin typeface="Calibri"/>
                <a:cs typeface="Calibri"/>
              </a:rPr>
              <a:t>e</a:t>
            </a:r>
            <a:r>
              <a:rPr sz="1400" b="1" i="1" dirty="0">
                <a:latin typeface="Calibri"/>
                <a:cs typeface="Calibri"/>
              </a:rPr>
              <a:t>curr</a:t>
            </a:r>
            <a:r>
              <a:rPr sz="1400" b="1" i="1" spc="-15" dirty="0">
                <a:latin typeface="Calibri"/>
                <a:cs typeface="Calibri"/>
              </a:rPr>
              <a:t>e</a:t>
            </a:r>
            <a:r>
              <a:rPr sz="1400" b="1" i="1" spc="-5" dirty="0">
                <a:latin typeface="Calibri"/>
                <a:cs typeface="Calibri"/>
              </a:rPr>
              <a:t>n</a:t>
            </a:r>
            <a:r>
              <a:rPr sz="1400" b="1" i="1" spc="-10" dirty="0">
                <a:latin typeface="Calibri"/>
                <a:cs typeface="Calibri"/>
              </a:rPr>
              <a:t>c</a:t>
            </a:r>
            <a:r>
              <a:rPr sz="1400" b="1" i="1" dirty="0">
                <a:latin typeface="Calibri"/>
                <a:cs typeface="Calibri"/>
              </a:rPr>
              <a:t>e	</a:t>
            </a:r>
            <a:r>
              <a:rPr sz="1400" b="1" i="1" spc="-5" dirty="0">
                <a:latin typeface="Calibri"/>
                <a:cs typeface="Calibri"/>
              </a:rPr>
              <a:t>Pla</a:t>
            </a:r>
            <a:r>
              <a:rPr sz="1400" b="1" i="1" spc="-15" dirty="0">
                <a:latin typeface="Calibri"/>
                <a:cs typeface="Calibri"/>
              </a:rPr>
              <a:t>c</a:t>
            </a:r>
            <a:r>
              <a:rPr sz="1400" b="1" i="1" spc="-10" dirty="0">
                <a:latin typeface="Calibri"/>
                <a:cs typeface="Calibri"/>
              </a:rPr>
              <a:t>e</a:t>
            </a:r>
            <a:r>
              <a:rPr sz="1400" b="1" i="1" dirty="0">
                <a:latin typeface="Calibri"/>
                <a:cs typeface="Calibri"/>
              </a:rPr>
              <a:t>bo	</a:t>
            </a:r>
            <a:r>
              <a:rPr sz="1400" b="1" i="1" spc="-25" dirty="0">
                <a:latin typeface="Calibri"/>
                <a:cs typeface="Calibri"/>
              </a:rPr>
              <a:t>R</a:t>
            </a:r>
            <a:r>
              <a:rPr sz="1400" b="1" i="1" spc="-10" dirty="0">
                <a:latin typeface="Calibri"/>
                <a:cs typeface="Calibri"/>
              </a:rPr>
              <a:t>e</a:t>
            </a:r>
            <a:r>
              <a:rPr sz="1400" b="1" i="1" dirty="0">
                <a:latin typeface="Calibri"/>
                <a:cs typeface="Calibri"/>
              </a:rPr>
              <a:t>curr</a:t>
            </a:r>
            <a:r>
              <a:rPr sz="1400" b="1" i="1" spc="-15" dirty="0">
                <a:latin typeface="Calibri"/>
                <a:cs typeface="Calibri"/>
              </a:rPr>
              <a:t>e</a:t>
            </a:r>
            <a:r>
              <a:rPr sz="1400" b="1" i="1" spc="-5" dirty="0">
                <a:latin typeface="Calibri"/>
                <a:cs typeface="Calibri"/>
              </a:rPr>
              <a:t>n</a:t>
            </a:r>
            <a:r>
              <a:rPr sz="1400" b="1" i="1" spc="-10" dirty="0">
                <a:latin typeface="Calibri"/>
                <a:cs typeface="Calibri"/>
              </a:rPr>
              <a:t>c</a:t>
            </a:r>
            <a:r>
              <a:rPr sz="1400" b="1" i="1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1600">
              <a:latin typeface="Times New Roman"/>
              <a:cs typeface="Times New Roman"/>
            </a:endParaRPr>
          </a:p>
          <a:p>
            <a:pPr marL="683895">
              <a:lnSpc>
                <a:spcPct val="100000"/>
              </a:lnSpc>
            </a:pP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Curcumin</a:t>
            </a:r>
            <a:r>
              <a:rPr sz="1800" b="1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20</a:t>
            </a:r>
            <a:r>
              <a:rPr sz="1800" b="1" i="1" spc="-10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0 mg/</a:t>
            </a:r>
            <a:r>
              <a:rPr sz="1800" b="1" i="1" spc="-1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ay)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740275" y="1938273"/>
            <a:ext cx="78168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600" b="1" i="1" spc="-5" dirty="0">
                <a:latin typeface="Calibri"/>
                <a:cs typeface="Calibri"/>
              </a:rPr>
              <a:t>6 mo</a:t>
            </a:r>
            <a:r>
              <a:rPr sz="1600" b="1" i="1" spc="-20" dirty="0">
                <a:latin typeface="Calibri"/>
                <a:cs typeface="Calibri"/>
              </a:rPr>
              <a:t>n</a:t>
            </a:r>
            <a:r>
              <a:rPr sz="1600" b="1" i="1" spc="-5" dirty="0">
                <a:latin typeface="Calibri"/>
                <a:cs typeface="Calibri"/>
              </a:rPr>
              <a:t>ths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057902" y="6596074"/>
            <a:ext cx="3503929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10" dirty="0">
                <a:solidFill>
                  <a:srgbClr val="FFF40A"/>
                </a:solidFill>
                <a:latin typeface="Arial"/>
                <a:cs typeface="Arial"/>
              </a:rPr>
              <a:t>H</a:t>
            </a:r>
            <a:r>
              <a:rPr sz="1100" i="1" dirty="0">
                <a:solidFill>
                  <a:srgbClr val="FFF40A"/>
                </a:solidFill>
                <a:latin typeface="Arial"/>
                <a:cs typeface="Arial"/>
              </a:rPr>
              <a:t>a</a:t>
            </a:r>
            <a:r>
              <a:rPr sz="1100" i="1" spc="-5" dirty="0">
                <a:solidFill>
                  <a:srgbClr val="FFF40A"/>
                </a:solidFill>
                <a:latin typeface="Arial"/>
                <a:cs typeface="Arial"/>
              </a:rPr>
              <a:t>n</a:t>
            </a:r>
            <a:r>
              <a:rPr sz="1100" i="1" dirty="0">
                <a:solidFill>
                  <a:srgbClr val="FFF40A"/>
                </a:solidFill>
                <a:latin typeface="Arial"/>
                <a:cs typeface="Arial"/>
              </a:rPr>
              <a:t>ai</a:t>
            </a:r>
            <a:r>
              <a:rPr sz="1100" i="1" spc="10" dirty="0">
                <a:solidFill>
                  <a:srgbClr val="FFF40A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40A"/>
                </a:solidFill>
                <a:latin typeface="Arial"/>
                <a:cs typeface="Arial"/>
              </a:rPr>
              <a:t>et</a:t>
            </a:r>
            <a:r>
              <a:rPr sz="1100" i="1" spc="-15" dirty="0">
                <a:solidFill>
                  <a:srgbClr val="FFF40A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40A"/>
                </a:solidFill>
                <a:latin typeface="Arial"/>
                <a:cs typeface="Arial"/>
              </a:rPr>
              <a:t>a</a:t>
            </a:r>
            <a:r>
              <a:rPr sz="1100" i="1" spc="-10" dirty="0">
                <a:solidFill>
                  <a:srgbClr val="FFF40A"/>
                </a:solidFill>
                <a:latin typeface="Arial"/>
                <a:cs typeface="Arial"/>
              </a:rPr>
              <a:t>l</a:t>
            </a:r>
            <a:r>
              <a:rPr sz="1100" i="1" dirty="0">
                <a:solidFill>
                  <a:srgbClr val="FFF40A"/>
                </a:solidFill>
                <a:latin typeface="Arial"/>
                <a:cs typeface="Arial"/>
              </a:rPr>
              <a:t>.,</a:t>
            </a:r>
            <a:r>
              <a:rPr sz="1100" i="1" spc="-15" dirty="0">
                <a:solidFill>
                  <a:srgbClr val="FFF40A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40A"/>
                </a:solidFill>
                <a:latin typeface="Arial"/>
                <a:cs typeface="Arial"/>
              </a:rPr>
              <a:t>2</a:t>
            </a:r>
            <a:r>
              <a:rPr sz="1100" i="1" spc="-5" dirty="0">
                <a:solidFill>
                  <a:srgbClr val="FFF40A"/>
                </a:solidFill>
                <a:latin typeface="Arial"/>
                <a:cs typeface="Arial"/>
              </a:rPr>
              <a:t>0</a:t>
            </a:r>
            <a:r>
              <a:rPr sz="1100" i="1" dirty="0">
                <a:solidFill>
                  <a:srgbClr val="FFF40A"/>
                </a:solidFill>
                <a:latin typeface="Arial"/>
                <a:cs typeface="Arial"/>
              </a:rPr>
              <a:t>0</a:t>
            </a:r>
            <a:r>
              <a:rPr sz="1100" i="1" spc="-5" dirty="0">
                <a:solidFill>
                  <a:srgbClr val="FFF40A"/>
                </a:solidFill>
                <a:latin typeface="Arial"/>
                <a:cs typeface="Arial"/>
              </a:rPr>
              <a:t>6</a:t>
            </a:r>
            <a:r>
              <a:rPr sz="1100" i="1" dirty="0">
                <a:solidFill>
                  <a:srgbClr val="FFF40A"/>
                </a:solidFill>
                <a:latin typeface="Arial"/>
                <a:cs typeface="Arial"/>
              </a:rPr>
              <a:t>,</a:t>
            </a:r>
            <a:r>
              <a:rPr sz="1100" i="1" spc="-15" dirty="0">
                <a:solidFill>
                  <a:srgbClr val="FFF40A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40A"/>
                </a:solidFill>
                <a:latin typeface="Arial"/>
                <a:cs typeface="Arial"/>
              </a:rPr>
              <a:t>Cli</a:t>
            </a:r>
            <a:r>
              <a:rPr sz="1100" i="1" dirty="0">
                <a:solidFill>
                  <a:srgbClr val="FFF40A"/>
                </a:solidFill>
                <a:latin typeface="Arial"/>
                <a:cs typeface="Arial"/>
              </a:rPr>
              <a:t>n</a:t>
            </a:r>
            <a:r>
              <a:rPr sz="1100" i="1" spc="-10" dirty="0">
                <a:solidFill>
                  <a:srgbClr val="FFF40A"/>
                </a:solidFill>
                <a:latin typeface="Arial"/>
                <a:cs typeface="Arial"/>
              </a:rPr>
              <a:t>i</a:t>
            </a:r>
            <a:r>
              <a:rPr sz="1100" i="1" dirty="0">
                <a:solidFill>
                  <a:srgbClr val="FFF40A"/>
                </a:solidFill>
                <a:latin typeface="Arial"/>
                <a:cs typeface="Arial"/>
              </a:rPr>
              <a:t>cal</a:t>
            </a:r>
            <a:r>
              <a:rPr sz="1100" i="1" spc="30" dirty="0">
                <a:solidFill>
                  <a:srgbClr val="FFF40A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40A"/>
                </a:solidFill>
                <a:latin typeface="Arial"/>
                <a:cs typeface="Arial"/>
              </a:rPr>
              <a:t>Gast</a:t>
            </a:r>
            <a:r>
              <a:rPr sz="1100" i="1" spc="5" dirty="0">
                <a:solidFill>
                  <a:srgbClr val="FFF40A"/>
                </a:solidFill>
                <a:latin typeface="Arial"/>
                <a:cs typeface="Arial"/>
              </a:rPr>
              <a:t>r</a:t>
            </a:r>
            <a:r>
              <a:rPr sz="1100" i="1" dirty="0">
                <a:solidFill>
                  <a:srgbClr val="FFF40A"/>
                </a:solidFill>
                <a:latin typeface="Arial"/>
                <a:cs typeface="Arial"/>
              </a:rPr>
              <a:t>o</a:t>
            </a:r>
            <a:r>
              <a:rPr sz="1100" i="1" spc="-5" dirty="0">
                <a:solidFill>
                  <a:srgbClr val="FFF40A"/>
                </a:solidFill>
                <a:latin typeface="Arial"/>
                <a:cs typeface="Arial"/>
              </a:rPr>
              <a:t>e</a:t>
            </a:r>
            <a:r>
              <a:rPr sz="1100" i="1" dirty="0">
                <a:solidFill>
                  <a:srgbClr val="FFF40A"/>
                </a:solidFill>
                <a:latin typeface="Arial"/>
                <a:cs typeface="Arial"/>
              </a:rPr>
              <a:t>n</a:t>
            </a:r>
            <a:r>
              <a:rPr sz="1100" i="1" spc="-10" dirty="0">
                <a:solidFill>
                  <a:srgbClr val="FFF40A"/>
                </a:solidFill>
                <a:latin typeface="Arial"/>
                <a:cs typeface="Arial"/>
              </a:rPr>
              <a:t>t</a:t>
            </a:r>
            <a:r>
              <a:rPr sz="1100" i="1" dirty="0">
                <a:solidFill>
                  <a:srgbClr val="FFF40A"/>
                </a:solidFill>
                <a:latin typeface="Arial"/>
                <a:cs typeface="Arial"/>
              </a:rPr>
              <a:t>e</a:t>
            </a:r>
            <a:r>
              <a:rPr sz="1100" i="1" spc="-10" dirty="0">
                <a:solidFill>
                  <a:srgbClr val="FFF40A"/>
                </a:solidFill>
                <a:latin typeface="Arial"/>
                <a:cs typeface="Arial"/>
              </a:rPr>
              <a:t>r</a:t>
            </a:r>
            <a:r>
              <a:rPr sz="1100" i="1" dirty="0">
                <a:solidFill>
                  <a:srgbClr val="FFF40A"/>
                </a:solidFill>
                <a:latin typeface="Arial"/>
                <a:cs typeface="Arial"/>
              </a:rPr>
              <a:t>o</a:t>
            </a:r>
            <a:r>
              <a:rPr sz="1100" i="1" spc="-10" dirty="0">
                <a:solidFill>
                  <a:srgbClr val="FFF40A"/>
                </a:solidFill>
                <a:latin typeface="Arial"/>
                <a:cs typeface="Arial"/>
              </a:rPr>
              <a:t>l</a:t>
            </a:r>
            <a:r>
              <a:rPr sz="1100" i="1" dirty="0">
                <a:solidFill>
                  <a:srgbClr val="FFF40A"/>
                </a:solidFill>
                <a:latin typeface="Arial"/>
                <a:cs typeface="Arial"/>
              </a:rPr>
              <a:t>o</a:t>
            </a:r>
            <a:r>
              <a:rPr sz="1100" i="1" spc="-5" dirty="0">
                <a:solidFill>
                  <a:srgbClr val="FFF40A"/>
                </a:solidFill>
                <a:latin typeface="Arial"/>
                <a:cs typeface="Arial"/>
              </a:rPr>
              <a:t>g</a:t>
            </a:r>
            <a:r>
              <a:rPr sz="1100" i="1" dirty="0">
                <a:solidFill>
                  <a:srgbClr val="FFF40A"/>
                </a:solidFill>
                <a:latin typeface="Arial"/>
                <a:cs typeface="Arial"/>
              </a:rPr>
              <a:t>y</a:t>
            </a:r>
            <a:r>
              <a:rPr sz="1100" i="1" spc="-25" dirty="0">
                <a:solidFill>
                  <a:srgbClr val="FFF40A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40A"/>
                </a:solidFill>
                <a:latin typeface="Arial"/>
                <a:cs typeface="Arial"/>
              </a:rPr>
              <a:t>H</a:t>
            </a:r>
            <a:r>
              <a:rPr sz="1100" i="1" dirty="0">
                <a:solidFill>
                  <a:srgbClr val="FFF40A"/>
                </a:solidFill>
                <a:latin typeface="Arial"/>
                <a:cs typeface="Arial"/>
              </a:rPr>
              <a:t>e</a:t>
            </a:r>
            <a:r>
              <a:rPr sz="1100" i="1" spc="-5" dirty="0">
                <a:solidFill>
                  <a:srgbClr val="FFF40A"/>
                </a:solidFill>
                <a:latin typeface="Arial"/>
                <a:cs typeface="Arial"/>
              </a:rPr>
              <a:t>p</a:t>
            </a:r>
            <a:r>
              <a:rPr sz="1100" i="1" dirty="0">
                <a:solidFill>
                  <a:srgbClr val="FFF40A"/>
                </a:solidFill>
                <a:latin typeface="Arial"/>
                <a:cs typeface="Arial"/>
              </a:rPr>
              <a:t>ato</a:t>
            </a:r>
            <a:r>
              <a:rPr sz="1100" i="1" spc="-5" dirty="0">
                <a:solidFill>
                  <a:srgbClr val="FFF40A"/>
                </a:solidFill>
                <a:latin typeface="Arial"/>
                <a:cs typeface="Arial"/>
              </a:rPr>
              <a:t>l</a:t>
            </a:r>
            <a:r>
              <a:rPr sz="1100" i="1" dirty="0">
                <a:solidFill>
                  <a:srgbClr val="FFF40A"/>
                </a:solidFill>
                <a:latin typeface="Arial"/>
                <a:cs typeface="Arial"/>
              </a:rPr>
              <a:t>o</a:t>
            </a:r>
            <a:r>
              <a:rPr sz="1100" i="1" spc="-5" dirty="0">
                <a:solidFill>
                  <a:srgbClr val="FFF40A"/>
                </a:solidFill>
                <a:latin typeface="Arial"/>
                <a:cs typeface="Arial"/>
              </a:rPr>
              <a:t>g</a:t>
            </a:r>
            <a:r>
              <a:rPr sz="1100" i="1" dirty="0">
                <a:solidFill>
                  <a:srgbClr val="FFF40A"/>
                </a:solidFill>
                <a:latin typeface="Arial"/>
                <a:cs typeface="Arial"/>
              </a:rPr>
              <a:t>y</a:t>
            </a:r>
            <a:endParaRPr sz="11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28028" y="1489202"/>
            <a:ext cx="242951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i="1" dirty="0">
                <a:latin typeface="Times New Roman"/>
                <a:cs typeface="Times New Roman"/>
              </a:rPr>
              <a:t>Eight</a:t>
            </a:r>
            <a:r>
              <a:rPr sz="1200" i="1" spc="-5" dirty="0">
                <a:latin typeface="Times New Roman"/>
                <a:cs typeface="Times New Roman"/>
              </a:rPr>
              <a:t>y-</a:t>
            </a:r>
            <a:r>
              <a:rPr sz="1200" i="1" dirty="0">
                <a:latin typeface="Times New Roman"/>
                <a:cs typeface="Times New Roman"/>
              </a:rPr>
              <a:t>nine</a:t>
            </a:r>
            <a:r>
              <a:rPr sz="1200" i="1" spc="3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pati</a:t>
            </a:r>
            <a:r>
              <a:rPr sz="1200" i="1" spc="-5" dirty="0">
                <a:latin typeface="Times New Roman"/>
                <a:cs typeface="Times New Roman"/>
              </a:rPr>
              <a:t>e</a:t>
            </a:r>
            <a:r>
              <a:rPr sz="1200" i="1" dirty="0">
                <a:latin typeface="Times New Roman"/>
                <a:cs typeface="Times New Roman"/>
              </a:rPr>
              <a:t>nts </a:t>
            </a:r>
            <a:r>
              <a:rPr sz="1200" i="1" spc="5" dirty="0">
                <a:latin typeface="Times New Roman"/>
                <a:cs typeface="Times New Roman"/>
              </a:rPr>
              <a:t>w</a:t>
            </a:r>
            <a:r>
              <a:rPr sz="1200" i="1" dirty="0">
                <a:latin typeface="Times New Roman"/>
                <a:cs typeface="Times New Roman"/>
              </a:rPr>
              <a:t>ith quies</a:t>
            </a:r>
            <a:r>
              <a:rPr sz="1200" i="1" spc="-10" dirty="0">
                <a:latin typeface="Times New Roman"/>
                <a:cs typeface="Times New Roman"/>
              </a:rPr>
              <a:t>c</a:t>
            </a:r>
            <a:r>
              <a:rPr sz="1200" i="1" spc="-5" dirty="0">
                <a:latin typeface="Times New Roman"/>
                <a:cs typeface="Times New Roman"/>
              </a:rPr>
              <a:t>e</a:t>
            </a:r>
            <a:r>
              <a:rPr sz="1200" i="1" dirty="0">
                <a:latin typeface="Times New Roman"/>
                <a:cs typeface="Times New Roman"/>
              </a:rPr>
              <a:t>nt</a:t>
            </a:r>
            <a:r>
              <a:rPr sz="1200" i="1" spc="3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UC w</a:t>
            </a:r>
            <a:r>
              <a:rPr sz="1200" i="1" spc="-5" dirty="0">
                <a:latin typeface="Times New Roman"/>
                <a:cs typeface="Times New Roman"/>
              </a:rPr>
              <a:t>e</a:t>
            </a:r>
            <a:r>
              <a:rPr sz="1200" i="1" spc="-50" dirty="0">
                <a:latin typeface="Times New Roman"/>
                <a:cs typeface="Times New Roman"/>
              </a:rPr>
              <a:t>r</a:t>
            </a:r>
            <a:r>
              <a:rPr sz="1200" i="1" dirty="0">
                <a:latin typeface="Times New Roman"/>
                <a:cs typeface="Times New Roman"/>
              </a:rPr>
              <a:t>e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spc="-50" dirty="0">
                <a:latin typeface="Times New Roman"/>
                <a:cs typeface="Times New Roman"/>
              </a:rPr>
              <a:t>r</a:t>
            </a:r>
            <a:r>
              <a:rPr sz="1200" i="1" spc="-5" dirty="0">
                <a:latin typeface="Times New Roman"/>
                <a:cs typeface="Times New Roman"/>
              </a:rPr>
              <a:t>ec</a:t>
            </a:r>
            <a:r>
              <a:rPr sz="1200" i="1" dirty="0">
                <a:latin typeface="Times New Roman"/>
                <a:cs typeface="Times New Roman"/>
              </a:rPr>
              <a:t>ruit</a:t>
            </a:r>
            <a:r>
              <a:rPr sz="1200" i="1" spc="-5" dirty="0">
                <a:latin typeface="Times New Roman"/>
                <a:cs typeface="Times New Roman"/>
              </a:rPr>
              <a:t>e</a:t>
            </a:r>
            <a:r>
              <a:rPr sz="1200" i="1" dirty="0">
                <a:latin typeface="Times New Roman"/>
                <a:cs typeface="Times New Roman"/>
              </a:rPr>
              <a:t>d.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328028" y="2187575"/>
            <a:ext cx="2550160" cy="1915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i="1" dirty="0">
                <a:latin typeface="Times New Roman"/>
                <a:cs typeface="Times New Roman"/>
              </a:rPr>
              <a:t>F</a:t>
            </a:r>
            <a:r>
              <a:rPr sz="1200" i="1" spc="-5" dirty="0">
                <a:latin typeface="Times New Roman"/>
                <a:cs typeface="Times New Roman"/>
              </a:rPr>
              <a:t>o</a:t>
            </a:r>
            <a:r>
              <a:rPr sz="1200" i="1" dirty="0">
                <a:latin typeface="Times New Roman"/>
                <a:cs typeface="Times New Roman"/>
              </a:rPr>
              <a:t>rt</a:t>
            </a:r>
            <a:r>
              <a:rPr sz="1200" i="1" spc="-5" dirty="0">
                <a:latin typeface="Times New Roman"/>
                <a:cs typeface="Times New Roman"/>
              </a:rPr>
              <a:t>y-</a:t>
            </a:r>
            <a:r>
              <a:rPr sz="1200" i="1" dirty="0">
                <a:latin typeface="Times New Roman"/>
                <a:cs typeface="Times New Roman"/>
              </a:rPr>
              <a:t>five</a:t>
            </a:r>
            <a:r>
              <a:rPr sz="1200" i="1" spc="2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pati</a:t>
            </a:r>
            <a:r>
              <a:rPr sz="1200" i="1" spc="-5" dirty="0">
                <a:latin typeface="Times New Roman"/>
                <a:cs typeface="Times New Roman"/>
              </a:rPr>
              <a:t>e</a:t>
            </a:r>
            <a:r>
              <a:rPr sz="1200" i="1" dirty="0">
                <a:latin typeface="Times New Roman"/>
                <a:cs typeface="Times New Roman"/>
              </a:rPr>
              <a:t>nts</a:t>
            </a:r>
            <a:r>
              <a:rPr sz="1200" i="1" spc="10" dirty="0">
                <a:latin typeface="Times New Roman"/>
                <a:cs typeface="Times New Roman"/>
              </a:rPr>
              <a:t> </a:t>
            </a:r>
            <a:r>
              <a:rPr sz="1200" i="1" spc="-50" dirty="0">
                <a:latin typeface="Times New Roman"/>
                <a:cs typeface="Times New Roman"/>
              </a:rPr>
              <a:t>r</a:t>
            </a:r>
            <a:r>
              <a:rPr sz="1200" i="1" spc="-10" dirty="0">
                <a:latin typeface="Times New Roman"/>
                <a:cs typeface="Times New Roman"/>
              </a:rPr>
              <a:t>ece</a:t>
            </a:r>
            <a:r>
              <a:rPr sz="1200" i="1" dirty="0">
                <a:latin typeface="Times New Roman"/>
                <a:cs typeface="Times New Roman"/>
              </a:rPr>
              <a:t>i</a:t>
            </a:r>
            <a:r>
              <a:rPr sz="1200" i="1" spc="-5" dirty="0">
                <a:latin typeface="Times New Roman"/>
                <a:cs typeface="Times New Roman"/>
              </a:rPr>
              <a:t>v</a:t>
            </a:r>
            <a:r>
              <a:rPr sz="1200" i="1" spc="-10" dirty="0">
                <a:latin typeface="Times New Roman"/>
                <a:cs typeface="Times New Roman"/>
              </a:rPr>
              <a:t>e</a:t>
            </a:r>
            <a:r>
              <a:rPr sz="1200" i="1" dirty="0">
                <a:latin typeface="Times New Roman"/>
                <a:cs typeface="Times New Roman"/>
              </a:rPr>
              <a:t>d</a:t>
            </a:r>
            <a:r>
              <a:rPr sz="1200" i="1" spc="50" dirty="0">
                <a:latin typeface="Times New Roman"/>
                <a:cs typeface="Times New Roman"/>
              </a:rPr>
              <a:t> </a:t>
            </a:r>
            <a:r>
              <a:rPr sz="1200" i="1" spc="-10" dirty="0">
                <a:latin typeface="Times New Roman"/>
                <a:cs typeface="Times New Roman"/>
              </a:rPr>
              <a:t>c</a:t>
            </a:r>
            <a:r>
              <a:rPr sz="1200" i="1" dirty="0">
                <a:latin typeface="Times New Roman"/>
                <a:cs typeface="Times New Roman"/>
              </a:rPr>
              <a:t>u</a:t>
            </a:r>
            <a:r>
              <a:rPr sz="1200" i="1" spc="-50" dirty="0">
                <a:latin typeface="Times New Roman"/>
                <a:cs typeface="Times New Roman"/>
              </a:rPr>
              <a:t>r</a:t>
            </a:r>
            <a:r>
              <a:rPr sz="1200" i="1" spc="-10" dirty="0">
                <a:latin typeface="Times New Roman"/>
                <a:cs typeface="Times New Roman"/>
              </a:rPr>
              <a:t>c</a:t>
            </a:r>
            <a:r>
              <a:rPr sz="1200" i="1" dirty="0">
                <a:latin typeface="Times New Roman"/>
                <a:cs typeface="Times New Roman"/>
              </a:rPr>
              <a:t>u</a:t>
            </a:r>
            <a:r>
              <a:rPr sz="1200" i="1" spc="-5" dirty="0">
                <a:latin typeface="Times New Roman"/>
                <a:cs typeface="Times New Roman"/>
              </a:rPr>
              <a:t>m</a:t>
            </a:r>
            <a:r>
              <a:rPr sz="1200" i="1" dirty="0">
                <a:latin typeface="Times New Roman"/>
                <a:cs typeface="Times New Roman"/>
              </a:rPr>
              <a:t>in,</a:t>
            </a:r>
            <a:r>
              <a:rPr sz="1200" i="1" spc="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1g aft</a:t>
            </a:r>
            <a:r>
              <a:rPr sz="1200" i="1" spc="-5" dirty="0">
                <a:latin typeface="Times New Roman"/>
                <a:cs typeface="Times New Roman"/>
              </a:rPr>
              <a:t>e</a:t>
            </a:r>
            <a:r>
              <a:rPr sz="1200" i="1" dirty="0">
                <a:latin typeface="Times New Roman"/>
                <a:cs typeface="Times New Roman"/>
              </a:rPr>
              <a:t>r</a:t>
            </a:r>
            <a:r>
              <a:rPr sz="1200" i="1" spc="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b</a:t>
            </a:r>
            <a:r>
              <a:rPr sz="1200" i="1" spc="-50" dirty="0">
                <a:latin typeface="Times New Roman"/>
                <a:cs typeface="Times New Roman"/>
              </a:rPr>
              <a:t>r</a:t>
            </a:r>
            <a:r>
              <a:rPr sz="1200" i="1" spc="-5" dirty="0">
                <a:latin typeface="Times New Roman"/>
                <a:cs typeface="Times New Roman"/>
              </a:rPr>
              <a:t>e</a:t>
            </a:r>
            <a:r>
              <a:rPr sz="1200" i="1" dirty="0">
                <a:latin typeface="Times New Roman"/>
                <a:cs typeface="Times New Roman"/>
              </a:rPr>
              <a:t>a</a:t>
            </a:r>
            <a:r>
              <a:rPr sz="1200" i="1" spc="-5" dirty="0">
                <a:latin typeface="Times New Roman"/>
                <a:cs typeface="Times New Roman"/>
              </a:rPr>
              <a:t>k</a:t>
            </a:r>
            <a:r>
              <a:rPr sz="1200" i="1" dirty="0">
                <a:latin typeface="Times New Roman"/>
                <a:cs typeface="Times New Roman"/>
              </a:rPr>
              <a:t>fast</a:t>
            </a:r>
            <a:r>
              <a:rPr sz="1200" i="1" spc="1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and 1g aft</a:t>
            </a:r>
            <a:r>
              <a:rPr sz="1200" i="1" spc="-5" dirty="0">
                <a:latin typeface="Times New Roman"/>
                <a:cs typeface="Times New Roman"/>
              </a:rPr>
              <a:t>e</a:t>
            </a:r>
            <a:r>
              <a:rPr sz="1200" i="1" dirty="0">
                <a:latin typeface="Times New Roman"/>
                <a:cs typeface="Times New Roman"/>
              </a:rPr>
              <a:t>r the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eve</a:t>
            </a:r>
            <a:r>
              <a:rPr sz="1200" i="1" dirty="0">
                <a:latin typeface="Times New Roman"/>
                <a:cs typeface="Times New Roman"/>
              </a:rPr>
              <a:t>ning m</a:t>
            </a:r>
            <a:r>
              <a:rPr sz="1200" i="1" spc="-10" dirty="0">
                <a:latin typeface="Times New Roman"/>
                <a:cs typeface="Times New Roman"/>
              </a:rPr>
              <a:t>e</a:t>
            </a:r>
            <a:r>
              <a:rPr sz="1200" i="1" dirty="0">
                <a:latin typeface="Times New Roman"/>
                <a:cs typeface="Times New Roman"/>
              </a:rPr>
              <a:t>al,</a:t>
            </a:r>
            <a:r>
              <a:rPr sz="1200" i="1" spc="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plus</a:t>
            </a:r>
            <a:r>
              <a:rPr sz="1200" i="1" spc="-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sulfasalazine </a:t>
            </a:r>
            <a:r>
              <a:rPr sz="1200" i="1" spc="-20" dirty="0">
                <a:latin typeface="Times New Roman"/>
                <a:cs typeface="Times New Roman"/>
              </a:rPr>
              <a:t>(</a:t>
            </a:r>
            <a:r>
              <a:rPr sz="1200" i="1" dirty="0">
                <a:latin typeface="Times New Roman"/>
                <a:cs typeface="Times New Roman"/>
              </a:rPr>
              <a:t>SZ)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or m</a:t>
            </a:r>
            <a:r>
              <a:rPr sz="1200" i="1" spc="-10" dirty="0">
                <a:latin typeface="Times New Roman"/>
                <a:cs typeface="Times New Roman"/>
              </a:rPr>
              <a:t>e</a:t>
            </a:r>
            <a:r>
              <a:rPr sz="1200" i="1" dirty="0">
                <a:latin typeface="Times New Roman"/>
                <a:cs typeface="Times New Roman"/>
              </a:rPr>
              <a:t>salamin</a:t>
            </a:r>
            <a:r>
              <a:rPr sz="1200" i="1" spc="-5" dirty="0">
                <a:latin typeface="Times New Roman"/>
                <a:cs typeface="Times New Roman"/>
              </a:rPr>
              <a:t>e</a:t>
            </a:r>
            <a:r>
              <a:rPr sz="1200" i="1" dirty="0">
                <a:latin typeface="Times New Roman"/>
                <a:cs typeface="Times New Roman"/>
              </a:rPr>
              <a:t>,</a:t>
            </a:r>
            <a:r>
              <a:rPr sz="1200" i="1" spc="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and 44 pati</a:t>
            </a:r>
            <a:r>
              <a:rPr sz="1200" i="1" spc="-5" dirty="0">
                <a:latin typeface="Times New Roman"/>
                <a:cs typeface="Times New Roman"/>
              </a:rPr>
              <a:t>e</a:t>
            </a:r>
            <a:r>
              <a:rPr sz="1200" i="1" dirty="0">
                <a:latin typeface="Times New Roman"/>
                <a:cs typeface="Times New Roman"/>
              </a:rPr>
              <a:t>nts</a:t>
            </a:r>
            <a:r>
              <a:rPr sz="1200" i="1" spc="10" dirty="0">
                <a:latin typeface="Times New Roman"/>
                <a:cs typeface="Times New Roman"/>
              </a:rPr>
              <a:t> </a:t>
            </a:r>
            <a:r>
              <a:rPr sz="1200" i="1" spc="-50" dirty="0">
                <a:latin typeface="Times New Roman"/>
                <a:cs typeface="Times New Roman"/>
              </a:rPr>
              <a:t>r</a:t>
            </a:r>
            <a:r>
              <a:rPr sz="1200" i="1" spc="-5" dirty="0">
                <a:latin typeface="Times New Roman"/>
                <a:cs typeface="Times New Roman"/>
              </a:rPr>
              <a:t>ece</a:t>
            </a:r>
            <a:r>
              <a:rPr sz="1200" i="1" dirty="0">
                <a:latin typeface="Times New Roman"/>
                <a:cs typeface="Times New Roman"/>
              </a:rPr>
              <a:t>iv</a:t>
            </a:r>
            <a:r>
              <a:rPr sz="1200" i="1" spc="-10" dirty="0">
                <a:latin typeface="Times New Roman"/>
                <a:cs typeface="Times New Roman"/>
              </a:rPr>
              <a:t>e</a:t>
            </a:r>
            <a:r>
              <a:rPr sz="1200" i="1" dirty="0">
                <a:latin typeface="Times New Roman"/>
                <a:cs typeface="Times New Roman"/>
              </a:rPr>
              <a:t>d plac</a:t>
            </a:r>
            <a:r>
              <a:rPr sz="1200" i="1" spc="-10" dirty="0">
                <a:latin typeface="Times New Roman"/>
                <a:cs typeface="Times New Roman"/>
              </a:rPr>
              <a:t>e</a:t>
            </a:r>
            <a:r>
              <a:rPr sz="1200" i="1" dirty="0">
                <a:latin typeface="Times New Roman"/>
                <a:cs typeface="Times New Roman"/>
              </a:rPr>
              <a:t>bo</a:t>
            </a:r>
            <a:r>
              <a:rPr sz="1200" i="1" spc="2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plus</a:t>
            </a:r>
            <a:r>
              <a:rPr sz="1200" i="1" spc="-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SZ or</a:t>
            </a:r>
            <a:r>
              <a:rPr sz="1200" i="1" spc="-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m</a:t>
            </a:r>
            <a:r>
              <a:rPr sz="1200" i="1" spc="-10" dirty="0">
                <a:latin typeface="Times New Roman"/>
                <a:cs typeface="Times New Roman"/>
              </a:rPr>
              <a:t>e</a:t>
            </a:r>
            <a:r>
              <a:rPr sz="1200" i="1" dirty="0">
                <a:latin typeface="Times New Roman"/>
                <a:cs typeface="Times New Roman"/>
              </a:rPr>
              <a:t>salamine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for 6 months.</a:t>
            </a:r>
            <a:endParaRPr sz="1200">
              <a:latin typeface="Times New Roman"/>
              <a:cs typeface="Times New Roman"/>
            </a:endParaRPr>
          </a:p>
          <a:p>
            <a:pPr marL="12700" marR="58419">
              <a:lnSpc>
                <a:spcPct val="100000"/>
              </a:lnSpc>
              <a:spcBef>
                <a:spcPts val="585"/>
              </a:spcBef>
            </a:pPr>
            <a:r>
              <a:rPr sz="1200" i="1" dirty="0">
                <a:latin typeface="Times New Roman"/>
                <a:cs typeface="Times New Roman"/>
              </a:rPr>
              <a:t>Of 43 pati</a:t>
            </a:r>
            <a:r>
              <a:rPr sz="1200" i="1" spc="-5" dirty="0">
                <a:latin typeface="Times New Roman"/>
                <a:cs typeface="Times New Roman"/>
              </a:rPr>
              <a:t>e</a:t>
            </a:r>
            <a:r>
              <a:rPr sz="1200" i="1" dirty="0">
                <a:latin typeface="Times New Roman"/>
                <a:cs typeface="Times New Roman"/>
              </a:rPr>
              <a:t>nts</a:t>
            </a:r>
            <a:r>
              <a:rPr sz="1200" i="1" spc="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who</a:t>
            </a:r>
            <a:r>
              <a:rPr sz="1200" i="1" spc="-15" dirty="0">
                <a:latin typeface="Times New Roman"/>
                <a:cs typeface="Times New Roman"/>
              </a:rPr>
              <a:t> </a:t>
            </a:r>
            <a:r>
              <a:rPr sz="1200" i="1" spc="-50" dirty="0">
                <a:latin typeface="Times New Roman"/>
                <a:cs typeface="Times New Roman"/>
              </a:rPr>
              <a:t>r</a:t>
            </a:r>
            <a:r>
              <a:rPr sz="1200" i="1" spc="-5" dirty="0">
                <a:latin typeface="Times New Roman"/>
                <a:cs typeface="Times New Roman"/>
              </a:rPr>
              <a:t>ece</a:t>
            </a:r>
            <a:r>
              <a:rPr sz="1200" i="1" dirty="0">
                <a:latin typeface="Times New Roman"/>
                <a:cs typeface="Times New Roman"/>
              </a:rPr>
              <a:t>iv</a:t>
            </a:r>
            <a:r>
              <a:rPr sz="1200" i="1" spc="-10" dirty="0">
                <a:latin typeface="Times New Roman"/>
                <a:cs typeface="Times New Roman"/>
              </a:rPr>
              <a:t>e</a:t>
            </a:r>
            <a:r>
              <a:rPr sz="1200" i="1" dirty="0">
                <a:latin typeface="Times New Roman"/>
                <a:cs typeface="Times New Roman"/>
              </a:rPr>
              <a:t>d</a:t>
            </a:r>
            <a:r>
              <a:rPr sz="1200" i="1" spc="5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c</a:t>
            </a:r>
            <a:r>
              <a:rPr sz="1200" i="1" dirty="0">
                <a:latin typeface="Times New Roman"/>
                <a:cs typeface="Times New Roman"/>
              </a:rPr>
              <a:t>u</a:t>
            </a:r>
            <a:r>
              <a:rPr sz="1200" i="1" spc="-50" dirty="0">
                <a:latin typeface="Times New Roman"/>
                <a:cs typeface="Times New Roman"/>
              </a:rPr>
              <a:t>r</a:t>
            </a:r>
            <a:r>
              <a:rPr sz="1200" i="1" spc="-5" dirty="0">
                <a:latin typeface="Times New Roman"/>
                <a:cs typeface="Times New Roman"/>
              </a:rPr>
              <a:t>c</a:t>
            </a:r>
            <a:r>
              <a:rPr sz="1200" i="1" dirty="0">
                <a:latin typeface="Times New Roman"/>
                <a:cs typeface="Times New Roman"/>
              </a:rPr>
              <a:t>umin,</a:t>
            </a:r>
            <a:r>
              <a:rPr sz="1200" i="1" spc="2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2 </a:t>
            </a:r>
            <a:r>
              <a:rPr sz="1200" i="1" spc="-50" dirty="0">
                <a:latin typeface="Times New Roman"/>
                <a:cs typeface="Times New Roman"/>
              </a:rPr>
              <a:t>r</a:t>
            </a:r>
            <a:r>
              <a:rPr sz="1200" i="1" spc="-5" dirty="0">
                <a:latin typeface="Times New Roman"/>
                <a:cs typeface="Times New Roman"/>
              </a:rPr>
              <a:t>e</a:t>
            </a:r>
            <a:r>
              <a:rPr sz="1200" i="1" dirty="0">
                <a:latin typeface="Times New Roman"/>
                <a:cs typeface="Times New Roman"/>
              </a:rPr>
              <a:t>lapsed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during 6 months</a:t>
            </a:r>
            <a:r>
              <a:rPr sz="1200" i="1" spc="-1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of th</a:t>
            </a:r>
            <a:r>
              <a:rPr sz="1200" i="1" spc="-5" dirty="0">
                <a:latin typeface="Times New Roman"/>
                <a:cs typeface="Times New Roman"/>
              </a:rPr>
              <a:t>e</a:t>
            </a:r>
            <a:r>
              <a:rPr sz="1200" i="1" dirty="0">
                <a:latin typeface="Times New Roman"/>
                <a:cs typeface="Times New Roman"/>
              </a:rPr>
              <a:t>rapy</a:t>
            </a:r>
            <a:r>
              <a:rPr sz="1200" i="1" spc="2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, wh</a:t>
            </a:r>
            <a:r>
              <a:rPr sz="1200" i="1" spc="-5" dirty="0">
                <a:latin typeface="Times New Roman"/>
                <a:cs typeface="Times New Roman"/>
              </a:rPr>
              <a:t>e</a:t>
            </a:r>
            <a:r>
              <a:rPr sz="1200" i="1" spc="-50" dirty="0">
                <a:latin typeface="Times New Roman"/>
                <a:cs typeface="Times New Roman"/>
              </a:rPr>
              <a:t>r</a:t>
            </a:r>
            <a:r>
              <a:rPr sz="1200" i="1" spc="-10" dirty="0">
                <a:latin typeface="Times New Roman"/>
                <a:cs typeface="Times New Roman"/>
              </a:rPr>
              <a:t>e</a:t>
            </a:r>
            <a:r>
              <a:rPr sz="1200" i="1" dirty="0">
                <a:latin typeface="Times New Roman"/>
                <a:cs typeface="Times New Roman"/>
              </a:rPr>
              <a:t>as</a:t>
            </a:r>
            <a:r>
              <a:rPr sz="1200" i="1" spc="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8 of 39</a:t>
            </a:r>
            <a:r>
              <a:rPr sz="1200" i="1" spc="-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pati</a:t>
            </a:r>
            <a:r>
              <a:rPr sz="1200" i="1" spc="-5" dirty="0">
                <a:latin typeface="Times New Roman"/>
                <a:cs typeface="Times New Roman"/>
              </a:rPr>
              <a:t>e</a:t>
            </a:r>
            <a:r>
              <a:rPr sz="1200" i="1" dirty="0">
                <a:latin typeface="Times New Roman"/>
                <a:cs typeface="Times New Roman"/>
              </a:rPr>
              <a:t>nts in</a:t>
            </a:r>
            <a:r>
              <a:rPr sz="1200" i="1" spc="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the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pla</a:t>
            </a:r>
            <a:r>
              <a:rPr sz="1200" i="1" spc="-10" dirty="0">
                <a:latin typeface="Times New Roman"/>
                <a:cs typeface="Times New Roman"/>
              </a:rPr>
              <a:t>ce</a:t>
            </a:r>
            <a:r>
              <a:rPr sz="1200" i="1" dirty="0">
                <a:latin typeface="Times New Roman"/>
                <a:cs typeface="Times New Roman"/>
              </a:rPr>
              <a:t>bo g</a:t>
            </a:r>
            <a:r>
              <a:rPr sz="1200" i="1" spc="-50" dirty="0">
                <a:latin typeface="Times New Roman"/>
                <a:cs typeface="Times New Roman"/>
              </a:rPr>
              <a:t>r</a:t>
            </a:r>
            <a:r>
              <a:rPr sz="1200" i="1" dirty="0">
                <a:latin typeface="Times New Roman"/>
                <a:cs typeface="Times New Roman"/>
              </a:rPr>
              <a:t>oup </a:t>
            </a:r>
            <a:r>
              <a:rPr sz="1200" i="1" spc="-50" dirty="0">
                <a:latin typeface="Times New Roman"/>
                <a:cs typeface="Times New Roman"/>
              </a:rPr>
              <a:t>r</a:t>
            </a:r>
            <a:r>
              <a:rPr sz="1200" i="1" spc="-5" dirty="0">
                <a:latin typeface="Times New Roman"/>
                <a:cs typeface="Times New Roman"/>
              </a:rPr>
              <a:t>e</a:t>
            </a:r>
            <a:r>
              <a:rPr sz="1200" i="1" dirty="0">
                <a:latin typeface="Times New Roman"/>
                <a:cs typeface="Times New Roman"/>
              </a:rPr>
              <a:t>lapsed.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28028" y="4423536"/>
            <a:ext cx="2656840" cy="74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i="1" dirty="0">
                <a:latin typeface="Times New Roman"/>
                <a:cs typeface="Times New Roman"/>
              </a:rPr>
              <a:t>Furthermo</a:t>
            </a:r>
            <a:r>
              <a:rPr sz="1200" i="1" spc="-55" dirty="0">
                <a:latin typeface="Times New Roman"/>
                <a:cs typeface="Times New Roman"/>
              </a:rPr>
              <a:t>r</a:t>
            </a:r>
            <a:r>
              <a:rPr sz="1200" i="1" spc="-5" dirty="0">
                <a:latin typeface="Times New Roman"/>
                <a:cs typeface="Times New Roman"/>
              </a:rPr>
              <a:t>e</a:t>
            </a:r>
            <a:r>
              <a:rPr sz="1200" i="1" dirty="0">
                <a:latin typeface="Times New Roman"/>
                <a:cs typeface="Times New Roman"/>
              </a:rPr>
              <a:t>,</a:t>
            </a:r>
            <a:r>
              <a:rPr sz="1200" i="1" spc="1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c</a:t>
            </a:r>
            <a:r>
              <a:rPr sz="1200" i="1" dirty="0">
                <a:latin typeface="Times New Roman"/>
                <a:cs typeface="Times New Roman"/>
              </a:rPr>
              <a:t>u</a:t>
            </a:r>
            <a:r>
              <a:rPr sz="1200" i="1" spc="-50" dirty="0">
                <a:latin typeface="Times New Roman"/>
                <a:cs typeface="Times New Roman"/>
              </a:rPr>
              <a:t>r</a:t>
            </a:r>
            <a:r>
              <a:rPr sz="1200" i="1" spc="-5" dirty="0">
                <a:latin typeface="Times New Roman"/>
                <a:cs typeface="Times New Roman"/>
              </a:rPr>
              <a:t>c</a:t>
            </a:r>
            <a:r>
              <a:rPr sz="1200" i="1" dirty="0">
                <a:latin typeface="Times New Roman"/>
                <a:cs typeface="Times New Roman"/>
              </a:rPr>
              <a:t>umin</a:t>
            </a:r>
            <a:r>
              <a:rPr sz="1200" i="1" spc="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imp</a:t>
            </a:r>
            <a:r>
              <a:rPr sz="1200" i="1" spc="-50" dirty="0">
                <a:latin typeface="Times New Roman"/>
                <a:cs typeface="Times New Roman"/>
              </a:rPr>
              <a:t>r</a:t>
            </a:r>
            <a:r>
              <a:rPr sz="1200" i="1" dirty="0">
                <a:latin typeface="Times New Roman"/>
                <a:cs typeface="Times New Roman"/>
              </a:rPr>
              <a:t>o</a:t>
            </a:r>
            <a:r>
              <a:rPr sz="1200" i="1" spc="-5" dirty="0">
                <a:latin typeface="Times New Roman"/>
                <a:cs typeface="Times New Roman"/>
              </a:rPr>
              <a:t>ve</a:t>
            </a:r>
            <a:r>
              <a:rPr sz="1200" i="1" dirty="0">
                <a:latin typeface="Times New Roman"/>
                <a:cs typeface="Times New Roman"/>
              </a:rPr>
              <a:t>d</a:t>
            </a:r>
            <a:r>
              <a:rPr sz="1200" i="1" spc="2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both CAI </a:t>
            </a:r>
            <a:r>
              <a:rPr sz="1200" i="1" spc="-20" dirty="0">
                <a:latin typeface="Times New Roman"/>
                <a:cs typeface="Times New Roman"/>
              </a:rPr>
              <a:t>(</a:t>
            </a:r>
            <a:r>
              <a:rPr sz="1200" i="1" dirty="0">
                <a:latin typeface="Times New Roman"/>
                <a:cs typeface="Times New Roman"/>
              </a:rPr>
              <a:t>P</a:t>
            </a:r>
            <a:r>
              <a:rPr sz="1200" i="1" spc="-10" dirty="0">
                <a:latin typeface="Times New Roman"/>
                <a:cs typeface="Times New Roman"/>
              </a:rPr>
              <a:t>=</a:t>
            </a:r>
            <a:r>
              <a:rPr sz="1200" i="1" dirty="0">
                <a:latin typeface="Times New Roman"/>
                <a:cs typeface="Times New Roman"/>
              </a:rPr>
              <a:t>.038)</a:t>
            </a:r>
            <a:r>
              <a:rPr sz="1200" i="1" spc="3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and EI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spc="-20" dirty="0">
                <a:latin typeface="Times New Roman"/>
                <a:cs typeface="Times New Roman"/>
              </a:rPr>
              <a:t>(</a:t>
            </a:r>
            <a:r>
              <a:rPr sz="1200" i="1" dirty="0">
                <a:latin typeface="Times New Roman"/>
                <a:cs typeface="Times New Roman"/>
              </a:rPr>
              <a:t>P</a:t>
            </a:r>
            <a:r>
              <a:rPr sz="1200" i="1" spc="-10" dirty="0">
                <a:latin typeface="Times New Roman"/>
                <a:cs typeface="Times New Roman"/>
              </a:rPr>
              <a:t>=</a:t>
            </a:r>
            <a:r>
              <a:rPr sz="1200" i="1" dirty="0">
                <a:latin typeface="Times New Roman"/>
                <a:cs typeface="Times New Roman"/>
              </a:rPr>
              <a:t>.0001</a:t>
            </a:r>
            <a:r>
              <a:rPr sz="1200" i="1" spc="-20" dirty="0">
                <a:latin typeface="Times New Roman"/>
                <a:cs typeface="Times New Roman"/>
              </a:rPr>
              <a:t>)</a:t>
            </a:r>
            <a:r>
              <a:rPr sz="1200" i="1" dirty="0">
                <a:latin typeface="Times New Roman"/>
                <a:cs typeface="Times New Roman"/>
              </a:rPr>
              <a:t>,</a:t>
            </a:r>
            <a:r>
              <a:rPr sz="1200" i="1" spc="3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thus</a:t>
            </a:r>
            <a:endParaRPr sz="1200">
              <a:latin typeface="Times New Roman"/>
              <a:cs typeface="Times New Roman"/>
            </a:endParaRPr>
          </a:p>
          <a:p>
            <a:pPr marL="12700" marR="73660">
              <a:lnSpc>
                <a:spcPct val="100000"/>
              </a:lnSpc>
            </a:pPr>
            <a:r>
              <a:rPr sz="1200" i="1" dirty="0">
                <a:latin typeface="Times New Roman"/>
                <a:cs typeface="Times New Roman"/>
              </a:rPr>
              <a:t>supp</a:t>
            </a:r>
            <a:r>
              <a:rPr sz="1200" i="1" spc="-50" dirty="0">
                <a:latin typeface="Times New Roman"/>
                <a:cs typeface="Times New Roman"/>
              </a:rPr>
              <a:t>r</a:t>
            </a:r>
            <a:r>
              <a:rPr sz="1200" i="1" spc="-5" dirty="0">
                <a:latin typeface="Times New Roman"/>
                <a:cs typeface="Times New Roman"/>
              </a:rPr>
              <a:t>e</a:t>
            </a:r>
            <a:r>
              <a:rPr sz="1200" i="1" dirty="0">
                <a:latin typeface="Times New Roman"/>
                <a:cs typeface="Times New Roman"/>
              </a:rPr>
              <a:t>ssing</a:t>
            </a:r>
            <a:r>
              <a:rPr sz="1200" i="1" spc="-1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the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morbidity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associated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with UC.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328028" y="5487619"/>
            <a:ext cx="2552065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i="1" dirty="0">
                <a:latin typeface="Times New Roman"/>
                <a:cs typeface="Times New Roman"/>
              </a:rPr>
              <a:t>A</a:t>
            </a:r>
            <a:r>
              <a:rPr sz="1200" i="1" spc="-1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6</a:t>
            </a:r>
            <a:r>
              <a:rPr sz="1200" i="1" spc="-5" dirty="0">
                <a:latin typeface="Times New Roman"/>
                <a:cs typeface="Times New Roman"/>
              </a:rPr>
              <a:t>-</a:t>
            </a:r>
            <a:r>
              <a:rPr sz="1200" i="1" dirty="0">
                <a:latin typeface="Times New Roman"/>
                <a:cs typeface="Times New Roman"/>
              </a:rPr>
              <a:t>month follo</a:t>
            </a:r>
            <a:r>
              <a:rPr sz="1200" i="1" spc="10" dirty="0">
                <a:latin typeface="Times New Roman"/>
                <a:cs typeface="Times New Roman"/>
              </a:rPr>
              <a:t>w</a:t>
            </a:r>
            <a:r>
              <a:rPr sz="1200" i="1" spc="-5" dirty="0">
                <a:latin typeface="Times New Roman"/>
                <a:cs typeface="Times New Roman"/>
              </a:rPr>
              <a:t>-</a:t>
            </a:r>
            <a:r>
              <a:rPr sz="1200" i="1" dirty="0">
                <a:latin typeface="Times New Roman"/>
                <a:cs typeface="Times New Roman"/>
              </a:rPr>
              <a:t>up was done</a:t>
            </a:r>
            <a:r>
              <a:rPr sz="1200" i="1" spc="-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during which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pati</a:t>
            </a:r>
            <a:r>
              <a:rPr sz="1200" i="1" spc="-5" dirty="0">
                <a:latin typeface="Times New Roman"/>
                <a:cs typeface="Times New Roman"/>
              </a:rPr>
              <a:t>e</a:t>
            </a:r>
            <a:r>
              <a:rPr sz="1200" i="1" dirty="0">
                <a:latin typeface="Times New Roman"/>
                <a:cs typeface="Times New Roman"/>
              </a:rPr>
              <a:t>nts in both</a:t>
            </a:r>
            <a:r>
              <a:rPr sz="1200" i="1" spc="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g</a:t>
            </a:r>
            <a:r>
              <a:rPr sz="1200" i="1" spc="-50" dirty="0">
                <a:latin typeface="Times New Roman"/>
                <a:cs typeface="Times New Roman"/>
              </a:rPr>
              <a:t>r</a:t>
            </a:r>
            <a:r>
              <a:rPr sz="1200" i="1" dirty="0">
                <a:latin typeface="Times New Roman"/>
                <a:cs typeface="Times New Roman"/>
              </a:rPr>
              <a:t>oups</a:t>
            </a:r>
            <a:r>
              <a:rPr sz="1200" i="1" spc="-1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w</a:t>
            </a:r>
            <a:r>
              <a:rPr sz="1200" i="1" spc="-5" dirty="0">
                <a:latin typeface="Times New Roman"/>
                <a:cs typeface="Times New Roman"/>
              </a:rPr>
              <a:t>e</a:t>
            </a:r>
            <a:r>
              <a:rPr sz="1200" i="1" spc="-50" dirty="0">
                <a:latin typeface="Times New Roman"/>
                <a:cs typeface="Times New Roman"/>
              </a:rPr>
              <a:t>r</a:t>
            </a:r>
            <a:r>
              <a:rPr sz="1200" i="1" dirty="0">
                <a:latin typeface="Times New Roman"/>
                <a:cs typeface="Times New Roman"/>
              </a:rPr>
              <a:t>e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on SZ or m</a:t>
            </a:r>
            <a:r>
              <a:rPr sz="1200" i="1" spc="-10" dirty="0">
                <a:latin typeface="Times New Roman"/>
                <a:cs typeface="Times New Roman"/>
              </a:rPr>
              <a:t>e</a:t>
            </a:r>
            <a:r>
              <a:rPr sz="1200" i="1" dirty="0">
                <a:latin typeface="Times New Roman"/>
                <a:cs typeface="Times New Roman"/>
              </a:rPr>
              <a:t>salamin</a:t>
            </a:r>
            <a:r>
              <a:rPr sz="1200" i="1" spc="-5" dirty="0">
                <a:latin typeface="Times New Roman"/>
                <a:cs typeface="Times New Roman"/>
              </a:rPr>
              <a:t>e</a:t>
            </a:r>
            <a:r>
              <a:rPr sz="1200" i="1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074920" y="4002913"/>
            <a:ext cx="444500" cy="272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40"/>
              </a:lnSpc>
            </a:pPr>
            <a:r>
              <a:rPr sz="1800" i="1" dirty="0">
                <a:solidFill>
                  <a:srgbClr val="1F487C"/>
                </a:solidFill>
                <a:latin typeface="Arial"/>
                <a:cs typeface="Arial"/>
              </a:rPr>
              <a:t>2/</a:t>
            </a:r>
            <a:r>
              <a:rPr sz="1800" i="1" spc="-10" dirty="0">
                <a:solidFill>
                  <a:srgbClr val="1F487C"/>
                </a:solidFill>
                <a:latin typeface="Arial"/>
                <a:cs typeface="Arial"/>
              </a:rPr>
              <a:t>4</a:t>
            </a:r>
            <a:r>
              <a:rPr sz="1800" i="1" dirty="0">
                <a:solidFill>
                  <a:srgbClr val="1F487C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017266" y="3698113"/>
            <a:ext cx="445134" cy="272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40"/>
              </a:lnSpc>
            </a:pPr>
            <a:r>
              <a:rPr sz="1800" i="1" spc="-10" dirty="0">
                <a:solidFill>
                  <a:srgbClr val="1F487C"/>
                </a:solidFill>
                <a:latin typeface="Arial"/>
                <a:cs typeface="Arial"/>
              </a:rPr>
              <a:t>8</a:t>
            </a:r>
            <a:r>
              <a:rPr sz="1800" i="1" dirty="0">
                <a:solidFill>
                  <a:srgbClr val="1F487C"/>
                </a:solidFill>
                <a:latin typeface="Arial"/>
                <a:cs typeface="Arial"/>
              </a:rPr>
              <a:t>/39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907794" y="1564894"/>
            <a:ext cx="360743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-5" dirty="0">
                <a:solidFill>
                  <a:srgbClr val="FF0000"/>
                </a:solidFill>
                <a:latin typeface="Arial"/>
                <a:cs typeface="Arial"/>
              </a:rPr>
              <a:t>Su</a:t>
            </a:r>
            <a:r>
              <a:rPr sz="1600" i="1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600" i="1" spc="-5" dirty="0">
                <a:solidFill>
                  <a:srgbClr val="FF0000"/>
                </a:solidFill>
                <a:latin typeface="Arial"/>
                <a:cs typeface="Arial"/>
              </a:rPr>
              <a:t>fasala</a:t>
            </a:r>
            <a:r>
              <a:rPr sz="1600" i="1" spc="-60" dirty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sz="1600" i="1" spc="-5" dirty="0">
                <a:solidFill>
                  <a:srgbClr val="FF0000"/>
                </a:solidFill>
                <a:latin typeface="Arial"/>
                <a:cs typeface="Arial"/>
              </a:rPr>
              <a:t>ine</a:t>
            </a:r>
            <a:r>
              <a:rPr sz="1600" i="1" spc="0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1600" i="1" spc="-1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600" i="1" spc="-5" dirty="0">
                <a:solidFill>
                  <a:srgbClr val="FF0000"/>
                </a:solidFill>
                <a:latin typeface="Arial"/>
                <a:cs typeface="Arial"/>
              </a:rPr>
              <a:t>esala</a:t>
            </a:r>
            <a:r>
              <a:rPr sz="1600" i="1" spc="-1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600" i="1" spc="-5" dirty="0">
                <a:solidFill>
                  <a:srgbClr val="FF0000"/>
                </a:solidFill>
                <a:latin typeface="Arial"/>
                <a:cs typeface="Arial"/>
              </a:rPr>
              <a:t>ine</a:t>
            </a:r>
            <a:r>
              <a:rPr sz="1600" i="1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0000"/>
                </a:solidFill>
                <a:latin typeface="Arial"/>
                <a:cs typeface="Arial"/>
              </a:rPr>
              <a:t>+/-</a:t>
            </a:r>
            <a:r>
              <a:rPr sz="1600" i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0000"/>
                </a:solidFill>
                <a:latin typeface="Arial"/>
                <a:cs typeface="Arial"/>
              </a:rPr>
              <a:t>Curcu</a:t>
            </a:r>
            <a:r>
              <a:rPr sz="1600" i="1" spc="-1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600" i="1" spc="-5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7666" y="69596"/>
            <a:ext cx="6964680" cy="820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195"/>
              </a:lnSpc>
            </a:pPr>
            <a:r>
              <a:rPr sz="2800" b="1" spc="-5" dirty="0">
                <a:latin typeface="Arial"/>
                <a:cs typeface="Arial"/>
              </a:rPr>
              <a:t>P</a:t>
            </a:r>
            <a:r>
              <a:rPr sz="2800" b="1" spc="-15" dirty="0">
                <a:latin typeface="Arial"/>
                <a:cs typeface="Arial"/>
              </a:rPr>
              <a:t>h</a:t>
            </a:r>
            <a:r>
              <a:rPr sz="2800" b="1" spc="-5" dirty="0">
                <a:latin typeface="Arial"/>
                <a:cs typeface="Arial"/>
              </a:rPr>
              <a:t>a</a:t>
            </a:r>
            <a:r>
              <a:rPr sz="2800" b="1" dirty="0">
                <a:latin typeface="Arial"/>
                <a:cs typeface="Arial"/>
              </a:rPr>
              <a:t>s</a:t>
            </a:r>
            <a:r>
              <a:rPr sz="2800" b="1" spc="-5" dirty="0">
                <a:latin typeface="Arial"/>
                <a:cs typeface="Arial"/>
              </a:rPr>
              <a:t>e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IIa cl</a:t>
            </a:r>
            <a:r>
              <a:rPr sz="2800" b="1" dirty="0">
                <a:latin typeface="Arial"/>
                <a:cs typeface="Arial"/>
              </a:rPr>
              <a:t>i</a:t>
            </a:r>
            <a:r>
              <a:rPr sz="2800" b="1" spc="-5" dirty="0">
                <a:latin typeface="Arial"/>
                <a:cs typeface="Arial"/>
              </a:rPr>
              <a:t>nic</a:t>
            </a:r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-5" dirty="0">
                <a:latin typeface="Arial"/>
                <a:cs typeface="Arial"/>
              </a:rPr>
              <a:t>l tri</a:t>
            </a:r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-5" dirty="0">
                <a:latin typeface="Arial"/>
                <a:cs typeface="Arial"/>
              </a:rPr>
              <a:t>l </a:t>
            </a:r>
            <a:r>
              <a:rPr sz="2800" b="1" spc="-20" dirty="0">
                <a:latin typeface="Arial"/>
                <a:cs typeface="Arial"/>
              </a:rPr>
              <a:t>o</a:t>
            </a:r>
            <a:r>
              <a:rPr sz="2800" b="1" spc="-5" dirty="0">
                <a:latin typeface="Arial"/>
                <a:cs typeface="Arial"/>
              </a:rPr>
              <a:t>f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cur</a:t>
            </a:r>
            <a:r>
              <a:rPr sz="2800" b="1" dirty="0">
                <a:latin typeface="Arial"/>
                <a:cs typeface="Arial"/>
              </a:rPr>
              <a:t>c</a:t>
            </a:r>
            <a:r>
              <a:rPr sz="2800" b="1" spc="-5" dirty="0">
                <a:latin typeface="Arial"/>
                <a:cs typeface="Arial"/>
              </a:rPr>
              <a:t>umin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for </a:t>
            </a:r>
            <a:r>
              <a:rPr sz="2800" b="1" dirty="0">
                <a:latin typeface="Arial"/>
                <a:cs typeface="Arial"/>
              </a:rPr>
              <a:t>t</a:t>
            </a:r>
            <a:r>
              <a:rPr sz="2800" b="1" spc="-5" dirty="0">
                <a:latin typeface="Arial"/>
                <a:cs typeface="Arial"/>
              </a:rPr>
              <a:t>he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ts val="3195"/>
              </a:lnSpc>
            </a:pPr>
            <a:r>
              <a:rPr sz="2800" b="1" spc="-5" dirty="0">
                <a:latin typeface="Arial"/>
                <a:cs typeface="Arial"/>
              </a:rPr>
              <a:t>prev</a:t>
            </a:r>
            <a:r>
              <a:rPr sz="2800" b="1" dirty="0">
                <a:latin typeface="Arial"/>
                <a:cs typeface="Arial"/>
              </a:rPr>
              <a:t>e</a:t>
            </a:r>
            <a:r>
              <a:rPr sz="2800" b="1" spc="-5" dirty="0">
                <a:latin typeface="Arial"/>
                <a:cs typeface="Arial"/>
              </a:rPr>
              <a:t>ntion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of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colorec</a:t>
            </a:r>
            <a:r>
              <a:rPr sz="2800" b="1" dirty="0">
                <a:latin typeface="Arial"/>
                <a:cs typeface="Arial"/>
              </a:rPr>
              <a:t>t</a:t>
            </a:r>
            <a:r>
              <a:rPr sz="2800" b="1" spc="-5" dirty="0">
                <a:latin typeface="Arial"/>
                <a:cs typeface="Arial"/>
              </a:rPr>
              <a:t>al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neo</a:t>
            </a:r>
            <a:r>
              <a:rPr sz="2800" b="1" spc="-20" dirty="0">
                <a:latin typeface="Arial"/>
                <a:cs typeface="Arial"/>
              </a:rPr>
              <a:t>p</a:t>
            </a:r>
            <a:r>
              <a:rPr sz="2800" b="1" spc="-5" dirty="0">
                <a:latin typeface="Arial"/>
                <a:cs typeface="Arial"/>
              </a:rPr>
              <a:t>la</a:t>
            </a:r>
            <a:r>
              <a:rPr sz="2800" b="1" dirty="0">
                <a:latin typeface="Arial"/>
                <a:cs typeface="Arial"/>
              </a:rPr>
              <a:t>s</a:t>
            </a:r>
            <a:r>
              <a:rPr sz="2800" b="1" spc="-5" dirty="0">
                <a:latin typeface="Arial"/>
                <a:cs typeface="Arial"/>
              </a:rPr>
              <a:t>ia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219200"/>
            <a:ext cx="5979160" cy="5257800"/>
          </a:xfrm>
          <a:custGeom>
            <a:avLst/>
            <a:gdLst/>
            <a:ahLst/>
            <a:cxnLst/>
            <a:rect l="l" t="t" r="r" b="b"/>
            <a:pathLst>
              <a:path w="5979160" h="5257800">
                <a:moveTo>
                  <a:pt x="0" y="5257800"/>
                </a:moveTo>
                <a:lnTo>
                  <a:pt x="5979160" y="5257800"/>
                </a:lnTo>
                <a:lnTo>
                  <a:pt x="5979160" y="0"/>
                </a:lnTo>
                <a:lnTo>
                  <a:pt x="0" y="0"/>
                </a:lnTo>
                <a:lnTo>
                  <a:pt x="0" y="52578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70196" y="1590750"/>
            <a:ext cx="4803775" cy="3764915"/>
          </a:xfrm>
          <a:custGeom>
            <a:avLst/>
            <a:gdLst/>
            <a:ahLst/>
            <a:cxnLst/>
            <a:rect l="l" t="t" r="r" b="b"/>
            <a:pathLst>
              <a:path w="4803775" h="3764915">
                <a:moveTo>
                  <a:pt x="0" y="3764796"/>
                </a:moveTo>
                <a:lnTo>
                  <a:pt x="4803234" y="3764796"/>
                </a:lnTo>
                <a:lnTo>
                  <a:pt x="4803234" y="0"/>
                </a:lnTo>
                <a:lnTo>
                  <a:pt x="0" y="0"/>
                </a:lnTo>
                <a:lnTo>
                  <a:pt x="0" y="37647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80463" y="1590833"/>
            <a:ext cx="4782820" cy="21590"/>
          </a:xfrm>
          <a:custGeom>
            <a:avLst/>
            <a:gdLst/>
            <a:ahLst/>
            <a:cxnLst/>
            <a:rect l="l" t="t" r="r" b="b"/>
            <a:pathLst>
              <a:path w="4782820" h="21590">
                <a:moveTo>
                  <a:pt x="0" y="21521"/>
                </a:moveTo>
                <a:lnTo>
                  <a:pt x="4782701" y="21521"/>
                </a:lnTo>
                <a:lnTo>
                  <a:pt x="4782701" y="0"/>
                </a:lnTo>
                <a:lnTo>
                  <a:pt x="0" y="0"/>
                </a:lnTo>
                <a:lnTo>
                  <a:pt x="0" y="215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83697" y="1601594"/>
            <a:ext cx="0" cy="3743325"/>
          </a:xfrm>
          <a:custGeom>
            <a:avLst/>
            <a:gdLst/>
            <a:ahLst/>
            <a:cxnLst/>
            <a:rect l="l" t="t" r="r" b="b"/>
            <a:pathLst>
              <a:path h="3743325">
                <a:moveTo>
                  <a:pt x="0" y="0"/>
                </a:moveTo>
                <a:lnTo>
                  <a:pt x="0" y="3743192"/>
                </a:lnTo>
              </a:path>
            </a:pathLst>
          </a:custGeom>
          <a:ln w="205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0995" y="5366307"/>
            <a:ext cx="4782820" cy="0"/>
          </a:xfrm>
          <a:custGeom>
            <a:avLst/>
            <a:gdLst/>
            <a:ahLst/>
            <a:cxnLst/>
            <a:rect l="l" t="t" r="r" b="b"/>
            <a:pathLst>
              <a:path w="4782820">
                <a:moveTo>
                  <a:pt x="4782701" y="0"/>
                </a:moveTo>
                <a:lnTo>
                  <a:pt x="0" y="0"/>
                </a:lnTo>
              </a:path>
            </a:pathLst>
          </a:custGeom>
          <a:ln w="215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80463" y="1623115"/>
            <a:ext cx="0" cy="3743325"/>
          </a:xfrm>
          <a:custGeom>
            <a:avLst/>
            <a:gdLst/>
            <a:ahLst/>
            <a:cxnLst/>
            <a:rect l="l" t="t" r="r" b="b"/>
            <a:pathLst>
              <a:path h="3743325">
                <a:moveTo>
                  <a:pt x="0" y="3743192"/>
                </a:moveTo>
                <a:lnTo>
                  <a:pt x="0" y="0"/>
                </a:lnTo>
              </a:path>
            </a:pathLst>
          </a:custGeom>
          <a:ln w="205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2973" y="3107285"/>
            <a:ext cx="1067689" cy="2238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05275" y="2676859"/>
            <a:ext cx="1067689" cy="26686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70663" y="2913594"/>
            <a:ext cx="1067689" cy="24319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73101" y="3688361"/>
            <a:ext cx="1047157" cy="16571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40240" y="2402187"/>
            <a:ext cx="0" cy="713740"/>
          </a:xfrm>
          <a:custGeom>
            <a:avLst/>
            <a:gdLst/>
            <a:ahLst/>
            <a:cxnLst/>
            <a:rect l="l" t="t" r="r" b="b"/>
            <a:pathLst>
              <a:path h="713739">
                <a:moveTo>
                  <a:pt x="0" y="713704"/>
                </a:moveTo>
                <a:lnTo>
                  <a:pt x="0" y="0"/>
                </a:lnTo>
              </a:path>
            </a:pathLst>
          </a:custGeom>
          <a:ln w="205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52124" y="2402187"/>
            <a:ext cx="0" cy="281305"/>
          </a:xfrm>
          <a:custGeom>
            <a:avLst/>
            <a:gdLst/>
            <a:ahLst/>
            <a:cxnLst/>
            <a:rect l="l" t="t" r="r" b="b"/>
            <a:pathLst>
              <a:path h="281305">
                <a:moveTo>
                  <a:pt x="0" y="281125"/>
                </a:moveTo>
                <a:lnTo>
                  <a:pt x="0" y="0"/>
                </a:lnTo>
              </a:path>
            </a:pathLst>
          </a:custGeom>
          <a:ln w="205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90526" y="2380665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3194" y="0"/>
                </a:lnTo>
              </a:path>
            </a:pathLst>
          </a:custGeom>
          <a:ln w="215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12036" y="1947369"/>
            <a:ext cx="0" cy="974725"/>
          </a:xfrm>
          <a:custGeom>
            <a:avLst/>
            <a:gdLst/>
            <a:ahLst/>
            <a:cxnLst/>
            <a:rect l="l" t="t" r="r" b="b"/>
            <a:pathLst>
              <a:path h="974725">
                <a:moveTo>
                  <a:pt x="0" y="974112"/>
                </a:moveTo>
                <a:lnTo>
                  <a:pt x="0" y="0"/>
                </a:lnTo>
              </a:path>
            </a:pathLst>
          </a:custGeom>
          <a:ln w="205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50439" y="1925848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3194" y="0"/>
                </a:lnTo>
              </a:path>
            </a:pathLst>
          </a:custGeom>
          <a:ln w="215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03387" y="3289496"/>
            <a:ext cx="0" cy="411480"/>
          </a:xfrm>
          <a:custGeom>
            <a:avLst/>
            <a:gdLst/>
            <a:ahLst/>
            <a:cxnLst/>
            <a:rect l="l" t="t" r="r" b="b"/>
            <a:pathLst>
              <a:path h="411479">
                <a:moveTo>
                  <a:pt x="0" y="411057"/>
                </a:moveTo>
                <a:lnTo>
                  <a:pt x="0" y="0"/>
                </a:lnTo>
              </a:path>
            </a:pathLst>
          </a:custGeom>
          <a:ln w="205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41790" y="3267975"/>
            <a:ext cx="124460" cy="0"/>
          </a:xfrm>
          <a:custGeom>
            <a:avLst/>
            <a:gdLst/>
            <a:ahLst/>
            <a:cxnLst/>
            <a:rect l="l" t="t" r="r" b="b"/>
            <a:pathLst>
              <a:path w="124460">
                <a:moveTo>
                  <a:pt x="0" y="0"/>
                </a:moveTo>
                <a:lnTo>
                  <a:pt x="124016" y="0"/>
                </a:lnTo>
              </a:path>
            </a:pathLst>
          </a:custGeom>
          <a:ln w="215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80463" y="1601594"/>
            <a:ext cx="0" cy="3743325"/>
          </a:xfrm>
          <a:custGeom>
            <a:avLst/>
            <a:gdLst/>
            <a:ahLst/>
            <a:cxnLst/>
            <a:rect l="l" t="t" r="r" b="b"/>
            <a:pathLst>
              <a:path h="3743325">
                <a:moveTo>
                  <a:pt x="0" y="0"/>
                </a:moveTo>
                <a:lnTo>
                  <a:pt x="0" y="3743192"/>
                </a:lnTo>
              </a:path>
            </a:pathLst>
          </a:custGeom>
          <a:ln w="205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18181" y="5366307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749" y="0"/>
                </a:lnTo>
              </a:path>
            </a:pathLst>
          </a:custGeom>
          <a:ln w="215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18181" y="4609471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749" y="0"/>
                </a:lnTo>
              </a:path>
            </a:pathLst>
          </a:custGeom>
          <a:ln w="215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18181" y="3851920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749" y="0"/>
                </a:lnTo>
              </a:path>
            </a:pathLst>
          </a:custGeom>
          <a:ln w="215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18181" y="3115891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749" y="0"/>
                </a:lnTo>
              </a:path>
            </a:pathLst>
          </a:custGeom>
          <a:ln w="215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18181" y="2359144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749" y="0"/>
                </a:lnTo>
              </a:path>
            </a:pathLst>
          </a:custGeom>
          <a:ln w="215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18181" y="1601594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749" y="0"/>
                </a:lnTo>
              </a:path>
            </a:pathLst>
          </a:custGeom>
          <a:ln w="215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044549" y="1361821"/>
            <a:ext cx="231775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i="1" spc="-10" dirty="0">
                <a:latin typeface="Calibri"/>
                <a:cs typeface="Calibri"/>
              </a:rPr>
              <a:t>25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44549" y="2123821"/>
            <a:ext cx="231775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i="1" spc="-10" dirty="0">
                <a:latin typeface="Calibri"/>
                <a:cs typeface="Calibri"/>
              </a:rPr>
              <a:t>20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77958" y="2123821"/>
            <a:ext cx="17272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172085" algn="l"/>
              </a:tabLst>
            </a:pPr>
            <a:r>
              <a:rPr sz="1800" b="1" i="1" u="heavy" dirty="0">
                <a:latin typeface="Calibri"/>
                <a:cs typeface="Calibri"/>
              </a:rPr>
              <a:t> 	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44549" y="2886202"/>
            <a:ext cx="231775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i="1" spc="-10" dirty="0">
                <a:latin typeface="Calibri"/>
                <a:cs typeface="Calibri"/>
              </a:rPr>
              <a:t>15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44549" y="3434842"/>
            <a:ext cx="231775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i="1" spc="-10" dirty="0"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02461" y="4197095"/>
            <a:ext cx="116205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i="1" spc="-5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02461" y="4898135"/>
            <a:ext cx="116205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i="1" spc="-5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63875" y="5368290"/>
            <a:ext cx="4089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600" b="1" i="1" spc="-15" dirty="0">
                <a:latin typeface="Calibri"/>
                <a:cs typeface="Calibri"/>
              </a:rPr>
              <a:t>2000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53177" y="5368290"/>
            <a:ext cx="4089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600" b="1" i="1" spc="-15" dirty="0">
                <a:latin typeface="Calibri"/>
                <a:cs typeface="Calibri"/>
              </a:rPr>
              <a:t>4000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7423" y="1771408"/>
            <a:ext cx="381000" cy="3271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800" b="1" i="1" dirty="0">
                <a:latin typeface="Calibri"/>
                <a:cs typeface="Calibri"/>
              </a:rPr>
              <a:t>Aberra</a:t>
            </a:r>
            <a:r>
              <a:rPr sz="2800" b="1" i="1" spc="-35" dirty="0">
                <a:latin typeface="Calibri"/>
                <a:cs typeface="Calibri"/>
              </a:rPr>
              <a:t>n</a:t>
            </a:r>
            <a:r>
              <a:rPr sz="2800" b="1" i="1" dirty="0">
                <a:latin typeface="Calibri"/>
                <a:cs typeface="Calibri"/>
              </a:rPr>
              <a:t>t</a:t>
            </a:r>
            <a:r>
              <a:rPr sz="2800" b="1" i="1" spc="25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c</a:t>
            </a:r>
            <a:r>
              <a:rPr sz="2800" b="1" i="1" spc="5" dirty="0">
                <a:latin typeface="Calibri"/>
                <a:cs typeface="Calibri"/>
              </a:rPr>
              <a:t>r</a:t>
            </a:r>
            <a:r>
              <a:rPr sz="2800" b="1" i="1" spc="-5" dirty="0">
                <a:latin typeface="Calibri"/>
                <a:cs typeface="Calibri"/>
              </a:rPr>
              <a:t>yp</a:t>
            </a:r>
            <a:r>
              <a:rPr sz="2800" b="1" i="1" dirty="0">
                <a:latin typeface="Calibri"/>
                <a:cs typeface="Calibri"/>
              </a:rPr>
              <a:t>t </a:t>
            </a:r>
            <a:r>
              <a:rPr sz="2800" b="1" i="1" spc="-25" dirty="0">
                <a:latin typeface="Calibri"/>
                <a:cs typeface="Calibri"/>
              </a:rPr>
              <a:t>f</a:t>
            </a:r>
            <a:r>
              <a:rPr sz="2800" b="1" i="1" spc="-5" dirty="0">
                <a:latin typeface="Calibri"/>
                <a:cs typeface="Calibri"/>
              </a:rPr>
              <a:t>oc</a:t>
            </a:r>
            <a:r>
              <a:rPr sz="2800" b="1" i="1" dirty="0">
                <a:latin typeface="Calibri"/>
                <a:cs typeface="Calibri"/>
              </a:rPr>
              <a:t>i</a:t>
            </a:r>
            <a:r>
              <a:rPr sz="2800" b="1" i="1" spc="15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(#)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539494" y="5368290"/>
            <a:ext cx="7067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600" b="1" i="1" spc="-5" dirty="0">
                <a:latin typeface="Calibri"/>
                <a:cs typeface="Calibri"/>
              </a:rPr>
              <a:t>Ba</a:t>
            </a:r>
            <a:r>
              <a:rPr sz="1600" b="1" i="1" spc="-15" dirty="0">
                <a:latin typeface="Calibri"/>
                <a:cs typeface="Calibri"/>
              </a:rPr>
              <a:t>se</a:t>
            </a:r>
            <a:r>
              <a:rPr sz="1600" b="1" i="1" spc="-5" dirty="0">
                <a:latin typeface="Calibri"/>
                <a:cs typeface="Calibri"/>
              </a:rPr>
              <a:t>li</a:t>
            </a:r>
            <a:r>
              <a:rPr sz="1600" b="1" i="1" spc="-10" dirty="0">
                <a:latin typeface="Calibri"/>
                <a:cs typeface="Calibri"/>
              </a:rPr>
              <a:t>ne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49094" y="5890971"/>
            <a:ext cx="2865120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800" b="1" i="1" spc="-5" dirty="0">
                <a:solidFill>
                  <a:srgbClr val="FF0000"/>
                </a:solidFill>
                <a:latin typeface="Calibri"/>
                <a:cs typeface="Calibri"/>
              </a:rPr>
              <a:t>Curcumin (mg/day)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284342" y="1653794"/>
            <a:ext cx="60198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i="1" dirty="0">
                <a:latin typeface="Calibri"/>
                <a:cs typeface="Calibri"/>
              </a:rPr>
              <a:t>N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=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44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978275" y="5368290"/>
            <a:ext cx="7067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600" b="1" i="1" spc="-5" dirty="0">
                <a:latin typeface="Calibri"/>
                <a:cs typeface="Calibri"/>
              </a:rPr>
              <a:t>Ba</a:t>
            </a:r>
            <a:r>
              <a:rPr sz="1600" b="1" i="1" spc="-15" dirty="0">
                <a:latin typeface="Calibri"/>
                <a:cs typeface="Calibri"/>
              </a:rPr>
              <a:t>se</a:t>
            </a:r>
            <a:r>
              <a:rPr sz="1600" b="1" i="1" spc="-5" dirty="0">
                <a:latin typeface="Calibri"/>
                <a:cs typeface="Calibri"/>
              </a:rPr>
              <a:t>li</a:t>
            </a:r>
            <a:r>
              <a:rPr sz="1600" b="1" i="1" spc="-10" dirty="0">
                <a:latin typeface="Calibri"/>
                <a:cs typeface="Calibri"/>
              </a:rPr>
              <a:t>ne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870828" y="6596074"/>
            <a:ext cx="303593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10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1100" i="1" dirty="0">
                <a:solidFill>
                  <a:srgbClr val="FFFF00"/>
                </a:solidFill>
                <a:latin typeface="Arial"/>
                <a:cs typeface="Arial"/>
              </a:rPr>
              <a:t>ar</a:t>
            </a:r>
            <a:r>
              <a:rPr sz="1100" i="1" spc="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1100" i="1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1100" i="1" spc="-1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1100" i="1" dirty="0">
                <a:solidFill>
                  <a:srgbClr val="FFFF00"/>
                </a:solidFill>
                <a:latin typeface="Arial"/>
                <a:cs typeface="Arial"/>
              </a:rPr>
              <a:t>l et</a:t>
            </a:r>
            <a:r>
              <a:rPr sz="1100" i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1100" i="1" spc="-1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1100" i="1" dirty="0">
                <a:solidFill>
                  <a:srgbClr val="FFFF00"/>
                </a:solidFill>
                <a:latin typeface="Arial"/>
                <a:cs typeface="Arial"/>
              </a:rPr>
              <a:t>.,</a:t>
            </a:r>
            <a:r>
              <a:rPr sz="1100" i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1100" i="1" spc="-5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1100" i="1" dirty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r>
              <a:rPr sz="1100" i="1" spc="-5" dirty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r>
              <a:rPr sz="1100" i="1" dirty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1100" i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1100" i="1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1100" i="1" spc="-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1100" i="1" dirty="0">
                <a:solidFill>
                  <a:srgbClr val="FFFF00"/>
                </a:solidFill>
                <a:latin typeface="Arial"/>
                <a:cs typeface="Arial"/>
              </a:rPr>
              <a:t>cer </a:t>
            </a:r>
            <a:r>
              <a:rPr sz="1100" i="1" spc="-5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1100" i="1" dirty="0">
                <a:solidFill>
                  <a:srgbClr val="FFFF00"/>
                </a:solidFill>
                <a:latin typeface="Arial"/>
                <a:cs typeface="Arial"/>
              </a:rPr>
              <a:t>rev</a:t>
            </a:r>
            <a:r>
              <a:rPr sz="1100" i="1" spc="-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100" i="1" dirty="0">
                <a:solidFill>
                  <a:srgbClr val="FFFF00"/>
                </a:solidFill>
                <a:latin typeface="Arial"/>
                <a:cs typeface="Arial"/>
              </a:rPr>
              <a:t>nti</a:t>
            </a:r>
            <a:r>
              <a:rPr sz="1100" i="1" spc="-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1100" i="1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1100" i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1100" i="1" dirty="0">
                <a:solidFill>
                  <a:srgbClr val="FFFF00"/>
                </a:solidFill>
                <a:latin typeface="Arial"/>
                <a:cs typeface="Arial"/>
              </a:rPr>
              <a:t>es</a:t>
            </a:r>
            <a:r>
              <a:rPr sz="1100" i="1" spc="-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100" i="1" dirty="0">
                <a:solidFill>
                  <a:srgbClr val="FFFF00"/>
                </a:solidFill>
                <a:latin typeface="Arial"/>
                <a:cs typeface="Arial"/>
              </a:rPr>
              <a:t>arch</a:t>
            </a:r>
            <a:endParaRPr sz="11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709029" y="1792985"/>
            <a:ext cx="1614805" cy="732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i="1" spc="-10" dirty="0">
                <a:latin typeface="Arial"/>
                <a:cs typeface="Arial"/>
              </a:rPr>
              <a:t>F</a:t>
            </a:r>
            <a:r>
              <a:rPr sz="1400" i="1" dirty="0">
                <a:latin typeface="Arial"/>
                <a:cs typeface="Arial"/>
              </a:rPr>
              <a:t>ort</a:t>
            </a:r>
            <a:r>
              <a:rPr sz="1400" i="1" spc="5" dirty="0">
                <a:latin typeface="Arial"/>
                <a:cs typeface="Arial"/>
              </a:rPr>
              <a:t>y</a:t>
            </a:r>
            <a:r>
              <a:rPr sz="1400" i="1" dirty="0">
                <a:latin typeface="Arial"/>
                <a:cs typeface="Arial"/>
              </a:rPr>
              <a:t>-o</a:t>
            </a:r>
            <a:r>
              <a:rPr sz="1400" i="1" spc="-15" dirty="0">
                <a:latin typeface="Arial"/>
                <a:cs typeface="Arial"/>
              </a:rPr>
              <a:t>n</a:t>
            </a:r>
            <a:r>
              <a:rPr sz="1400" i="1" dirty="0">
                <a:latin typeface="Arial"/>
                <a:cs typeface="Arial"/>
              </a:rPr>
              <a:t>e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subjects co</a:t>
            </a:r>
            <a:r>
              <a:rPr sz="1400" i="1" spc="-10" dirty="0">
                <a:latin typeface="Arial"/>
                <a:cs typeface="Arial"/>
              </a:rPr>
              <a:t>m</a:t>
            </a:r>
            <a:r>
              <a:rPr sz="1400" i="1" dirty="0">
                <a:latin typeface="Arial"/>
                <a:cs typeface="Arial"/>
              </a:rPr>
              <a:t>pleted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the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study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400" i="1" dirty="0">
                <a:latin typeface="Arial"/>
                <a:cs typeface="Arial"/>
              </a:rPr>
              <a:t>(30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days).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709029" y="2891043"/>
            <a:ext cx="2193290" cy="1076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9100"/>
              </a:lnSpc>
            </a:pPr>
            <a:r>
              <a:rPr sz="1400" i="1" spc="-10" dirty="0">
                <a:latin typeface="Arial"/>
                <a:cs typeface="Arial"/>
              </a:rPr>
              <a:t>N</a:t>
            </a:r>
            <a:r>
              <a:rPr sz="1400" i="1" dirty="0">
                <a:latin typeface="Arial"/>
                <a:cs typeface="Arial"/>
              </a:rPr>
              <a:t>either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dose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of</a:t>
            </a:r>
            <a:r>
              <a:rPr sz="1400" i="1" spc="-1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curcu</a:t>
            </a:r>
            <a:r>
              <a:rPr sz="1400" i="1" spc="-10" dirty="0">
                <a:latin typeface="Arial"/>
                <a:cs typeface="Arial"/>
              </a:rPr>
              <a:t>m</a:t>
            </a:r>
            <a:r>
              <a:rPr sz="1400" i="1" dirty="0">
                <a:latin typeface="Arial"/>
                <a:cs typeface="Arial"/>
              </a:rPr>
              <a:t>in reduced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PGE</a:t>
            </a:r>
            <a:r>
              <a:rPr sz="1450" i="1" spc="-20" dirty="0">
                <a:latin typeface="Cambria Math"/>
                <a:cs typeface="Cambria Math"/>
              </a:rPr>
              <a:t>₂</a:t>
            </a:r>
            <a:r>
              <a:rPr sz="1450" i="1" spc="65" dirty="0">
                <a:latin typeface="Cambria Math"/>
                <a:cs typeface="Cambria Math"/>
              </a:rPr>
              <a:t> </a:t>
            </a:r>
            <a:r>
              <a:rPr sz="1400" i="1" dirty="0">
                <a:latin typeface="Arial"/>
                <a:cs typeface="Arial"/>
              </a:rPr>
              <a:t>or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5-</a:t>
            </a:r>
            <a:r>
              <a:rPr sz="1400" i="1" spc="-10" dirty="0">
                <a:latin typeface="Arial"/>
                <a:cs typeface="Arial"/>
              </a:rPr>
              <a:t>H</a:t>
            </a:r>
            <a:r>
              <a:rPr sz="1400" i="1" dirty="0">
                <a:latin typeface="Arial"/>
                <a:cs typeface="Arial"/>
              </a:rPr>
              <a:t>E</a:t>
            </a:r>
            <a:r>
              <a:rPr sz="1400" i="1" spc="-10" dirty="0">
                <a:latin typeface="Arial"/>
                <a:cs typeface="Arial"/>
              </a:rPr>
              <a:t>T</a:t>
            </a:r>
            <a:r>
              <a:rPr sz="1400" i="1" dirty="0">
                <a:latin typeface="Arial"/>
                <a:cs typeface="Arial"/>
              </a:rPr>
              <a:t>E </a:t>
            </a:r>
            <a:r>
              <a:rPr sz="1400" i="1" spc="-10" dirty="0">
                <a:latin typeface="Arial"/>
                <a:cs typeface="Arial"/>
              </a:rPr>
              <a:t>w</a:t>
            </a:r>
            <a:r>
              <a:rPr sz="1400" i="1" dirty="0">
                <a:latin typeface="Arial"/>
                <a:cs typeface="Arial"/>
              </a:rPr>
              <a:t>ithin</a:t>
            </a:r>
            <a:r>
              <a:rPr sz="1400" i="1" spc="-7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A</a:t>
            </a:r>
            <a:r>
              <a:rPr sz="1400" i="1" spc="-10" dirty="0">
                <a:latin typeface="Arial"/>
                <a:cs typeface="Arial"/>
              </a:rPr>
              <a:t>C</a:t>
            </a:r>
            <a:r>
              <a:rPr sz="1400" i="1" dirty="0">
                <a:latin typeface="Arial"/>
                <a:cs typeface="Arial"/>
              </a:rPr>
              <a:t>F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or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nor</a:t>
            </a:r>
            <a:r>
              <a:rPr sz="1400" i="1" spc="-10" dirty="0">
                <a:latin typeface="Arial"/>
                <a:cs typeface="Arial"/>
              </a:rPr>
              <a:t>m</a:t>
            </a:r>
            <a:r>
              <a:rPr sz="1400" i="1" dirty="0">
                <a:latin typeface="Arial"/>
                <a:cs typeface="Arial"/>
              </a:rPr>
              <a:t>al </a:t>
            </a:r>
            <a:r>
              <a:rPr sz="1400" i="1" spc="-10" dirty="0">
                <a:latin typeface="Arial"/>
                <a:cs typeface="Arial"/>
              </a:rPr>
              <a:t>m</a:t>
            </a:r>
            <a:r>
              <a:rPr sz="1400" i="1" dirty="0">
                <a:latin typeface="Arial"/>
                <a:cs typeface="Arial"/>
              </a:rPr>
              <a:t>ucosa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or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reduced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K</a:t>
            </a:r>
            <a:r>
              <a:rPr sz="1400" i="1" spc="5" dirty="0">
                <a:latin typeface="Arial"/>
                <a:cs typeface="Arial"/>
              </a:rPr>
              <a:t>i</a:t>
            </a:r>
            <a:r>
              <a:rPr sz="1400" i="1" dirty="0">
                <a:latin typeface="Arial"/>
                <a:cs typeface="Arial"/>
              </a:rPr>
              <a:t>-67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in no</a:t>
            </a:r>
            <a:r>
              <a:rPr sz="1400" i="1" spc="-5" dirty="0">
                <a:latin typeface="Arial"/>
                <a:cs typeface="Arial"/>
              </a:rPr>
              <a:t>rm</a:t>
            </a:r>
            <a:r>
              <a:rPr sz="1400" i="1" dirty="0">
                <a:latin typeface="Arial"/>
                <a:cs typeface="Arial"/>
              </a:rPr>
              <a:t>al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m</a:t>
            </a:r>
            <a:r>
              <a:rPr sz="1400" i="1" dirty="0">
                <a:latin typeface="Arial"/>
                <a:cs typeface="Arial"/>
              </a:rPr>
              <a:t>ucosa.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709029" y="4331080"/>
            <a:ext cx="2162810" cy="1078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i="1" dirty="0">
                <a:latin typeface="Arial"/>
                <a:cs typeface="Arial"/>
              </a:rPr>
              <a:t>A</a:t>
            </a:r>
            <a:r>
              <a:rPr sz="1400" i="1" spc="-5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significa</a:t>
            </a:r>
            <a:r>
              <a:rPr sz="1400" i="1" spc="-15" dirty="0">
                <a:latin typeface="Arial"/>
                <a:cs typeface="Arial"/>
              </a:rPr>
              <a:t>n</a:t>
            </a:r>
            <a:r>
              <a:rPr sz="1400" i="1" dirty="0">
                <a:latin typeface="Arial"/>
                <a:cs typeface="Arial"/>
              </a:rPr>
              <a:t>t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40%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reducti</a:t>
            </a:r>
            <a:r>
              <a:rPr sz="1400" i="1" spc="-15" dirty="0">
                <a:latin typeface="Arial"/>
                <a:cs typeface="Arial"/>
              </a:rPr>
              <a:t>o</a:t>
            </a:r>
            <a:r>
              <a:rPr sz="1400" i="1" dirty="0">
                <a:latin typeface="Arial"/>
                <a:cs typeface="Arial"/>
              </a:rPr>
              <a:t>n in</a:t>
            </a:r>
            <a:r>
              <a:rPr sz="1400" i="1" spc="-5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A</a:t>
            </a:r>
            <a:r>
              <a:rPr sz="1400" i="1" spc="-10" dirty="0">
                <a:latin typeface="Arial"/>
                <a:cs typeface="Arial"/>
              </a:rPr>
              <a:t>C</a:t>
            </a:r>
            <a:r>
              <a:rPr sz="1400" i="1" dirty="0">
                <a:latin typeface="Arial"/>
                <a:cs typeface="Arial"/>
              </a:rPr>
              <a:t>F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nu</a:t>
            </a:r>
            <a:r>
              <a:rPr sz="1400" i="1" spc="-10" dirty="0">
                <a:latin typeface="Arial"/>
                <a:cs typeface="Arial"/>
              </a:rPr>
              <a:t>m</a:t>
            </a:r>
            <a:r>
              <a:rPr sz="1400" i="1" dirty="0">
                <a:latin typeface="Arial"/>
                <a:cs typeface="Arial"/>
              </a:rPr>
              <a:t>ber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occurred </a:t>
            </a:r>
            <a:r>
              <a:rPr sz="1400" i="1" spc="-10" dirty="0">
                <a:latin typeface="Arial"/>
                <a:cs typeface="Arial"/>
              </a:rPr>
              <a:t>w</a:t>
            </a:r>
            <a:r>
              <a:rPr sz="1400" i="1" dirty="0">
                <a:latin typeface="Arial"/>
                <a:cs typeface="Arial"/>
              </a:rPr>
              <a:t>ith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the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spc="5" dirty="0">
                <a:latin typeface="Arial"/>
                <a:cs typeface="Arial"/>
              </a:rPr>
              <a:t>4</a:t>
            </a:r>
            <a:r>
              <a:rPr sz="1400" i="1" dirty="0">
                <a:latin typeface="Arial"/>
                <a:cs typeface="Arial"/>
              </a:rPr>
              <a:t>-g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dose,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w</a:t>
            </a:r>
            <a:r>
              <a:rPr sz="1400" i="1" dirty="0">
                <a:latin typeface="Arial"/>
                <a:cs typeface="Arial"/>
              </a:rPr>
              <a:t>hereas A</a:t>
            </a:r>
            <a:r>
              <a:rPr sz="1400" i="1" spc="-10" dirty="0">
                <a:latin typeface="Arial"/>
                <a:cs typeface="Arial"/>
              </a:rPr>
              <a:t>C</a:t>
            </a:r>
            <a:r>
              <a:rPr sz="1400" i="1" dirty="0">
                <a:latin typeface="Arial"/>
                <a:cs typeface="Arial"/>
              </a:rPr>
              <a:t>F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w</a:t>
            </a:r>
            <a:r>
              <a:rPr sz="1400" i="1" dirty="0">
                <a:latin typeface="Arial"/>
                <a:cs typeface="Arial"/>
              </a:rPr>
              <a:t>ere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not</a:t>
            </a:r>
            <a:r>
              <a:rPr sz="1400" i="1" spc="-1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reduced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in the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2-g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group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5233" y="72135"/>
            <a:ext cx="764095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A</a:t>
            </a:r>
            <a:r>
              <a:rPr sz="3200" b="1" spc="-1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pi</a:t>
            </a:r>
            <a:r>
              <a:rPr sz="3200" b="1" spc="-10" dirty="0">
                <a:latin typeface="Arial"/>
                <a:cs typeface="Arial"/>
              </a:rPr>
              <a:t>l</a:t>
            </a:r>
            <a:r>
              <a:rPr sz="3200" b="1" dirty="0">
                <a:latin typeface="Arial"/>
                <a:cs typeface="Arial"/>
              </a:rPr>
              <a:t>ot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study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of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the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anti</a:t>
            </a:r>
            <a:r>
              <a:rPr sz="3200" b="1" spc="-10" dirty="0">
                <a:latin typeface="Arial"/>
                <a:cs typeface="Arial"/>
              </a:rPr>
              <a:t>o</a:t>
            </a:r>
            <a:r>
              <a:rPr sz="3200" b="1" dirty="0">
                <a:latin typeface="Arial"/>
                <a:cs typeface="Arial"/>
              </a:rPr>
              <a:t>xi</a:t>
            </a:r>
            <a:r>
              <a:rPr sz="3200" b="1" spc="-10" dirty="0">
                <a:latin typeface="Arial"/>
                <a:cs typeface="Arial"/>
              </a:rPr>
              <a:t>d</a:t>
            </a:r>
            <a:r>
              <a:rPr sz="3200" b="1" dirty="0">
                <a:latin typeface="Arial"/>
                <a:cs typeface="Arial"/>
              </a:rPr>
              <a:t>ant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e</a:t>
            </a:r>
            <a:r>
              <a:rPr sz="3200" b="1" spc="-65" dirty="0">
                <a:latin typeface="Arial"/>
                <a:cs typeface="Arial"/>
              </a:rPr>
              <a:t>f</a:t>
            </a:r>
            <a:r>
              <a:rPr sz="3200" b="1" dirty="0">
                <a:latin typeface="Arial"/>
                <a:cs typeface="Arial"/>
              </a:rPr>
              <a:t>fe</a:t>
            </a:r>
            <a:r>
              <a:rPr sz="3200" b="1" spc="-10" dirty="0">
                <a:latin typeface="Arial"/>
                <a:cs typeface="Arial"/>
              </a:rPr>
              <a:t>c</a:t>
            </a:r>
            <a:r>
              <a:rPr sz="3200" b="1" dirty="0">
                <a:latin typeface="Arial"/>
                <a:cs typeface="Arial"/>
              </a:rPr>
              <a:t>t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of</a:t>
            </a:r>
            <a:endParaRPr sz="32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c</a:t>
            </a:r>
            <a:r>
              <a:rPr sz="3200" b="1" spc="-10" dirty="0">
                <a:latin typeface="Arial"/>
                <a:cs typeface="Arial"/>
              </a:rPr>
              <a:t>u</a:t>
            </a:r>
            <a:r>
              <a:rPr sz="3200" b="1" dirty="0">
                <a:latin typeface="Arial"/>
                <a:cs typeface="Arial"/>
              </a:rPr>
              <a:t>rcu</a:t>
            </a:r>
            <a:r>
              <a:rPr sz="3200" b="1" spc="-15" dirty="0">
                <a:latin typeface="Arial"/>
                <a:cs typeface="Arial"/>
              </a:rPr>
              <a:t>m</a:t>
            </a:r>
            <a:r>
              <a:rPr sz="3200" b="1" dirty="0">
                <a:latin typeface="Arial"/>
                <a:cs typeface="Arial"/>
              </a:rPr>
              <a:t>in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in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tropi</a:t>
            </a:r>
            <a:r>
              <a:rPr sz="3200" b="1" spc="-20" dirty="0">
                <a:latin typeface="Arial"/>
                <a:cs typeface="Arial"/>
              </a:rPr>
              <a:t>c</a:t>
            </a:r>
            <a:r>
              <a:rPr sz="3200" b="1" dirty="0">
                <a:latin typeface="Arial"/>
                <a:cs typeface="Arial"/>
              </a:rPr>
              <a:t>al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p</a:t>
            </a:r>
            <a:r>
              <a:rPr sz="3200" b="1" spc="-10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n</a:t>
            </a:r>
            <a:r>
              <a:rPr sz="3200" b="1" spc="-10" dirty="0">
                <a:latin typeface="Arial"/>
                <a:cs typeface="Arial"/>
              </a:rPr>
              <a:t>c</a:t>
            </a:r>
            <a:r>
              <a:rPr sz="3200" b="1" dirty="0">
                <a:latin typeface="Arial"/>
                <a:cs typeface="Arial"/>
              </a:rPr>
              <a:t>re</a:t>
            </a:r>
            <a:r>
              <a:rPr sz="3200" b="1" spc="-15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titi</a:t>
            </a:r>
            <a:r>
              <a:rPr sz="3200" b="1" spc="-15" dirty="0">
                <a:latin typeface="Arial"/>
                <a:cs typeface="Arial"/>
              </a:rPr>
              <a:t>s</a:t>
            </a:r>
            <a:r>
              <a:rPr sz="3200" b="1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295400"/>
            <a:ext cx="6705600" cy="4800600"/>
          </a:xfrm>
          <a:custGeom>
            <a:avLst/>
            <a:gdLst/>
            <a:ahLst/>
            <a:cxnLst/>
            <a:rect l="l" t="t" r="r" b="b"/>
            <a:pathLst>
              <a:path w="6705600" h="4800600">
                <a:moveTo>
                  <a:pt x="0" y="4800600"/>
                </a:moveTo>
                <a:lnTo>
                  <a:pt x="6705600" y="4800600"/>
                </a:lnTo>
                <a:lnTo>
                  <a:pt x="6705600" y="0"/>
                </a:lnTo>
                <a:lnTo>
                  <a:pt x="0" y="0"/>
                </a:lnTo>
                <a:lnTo>
                  <a:pt x="0" y="48006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98427" y="1643855"/>
            <a:ext cx="1980564" cy="3430270"/>
          </a:xfrm>
          <a:custGeom>
            <a:avLst/>
            <a:gdLst/>
            <a:ahLst/>
            <a:cxnLst/>
            <a:rect l="l" t="t" r="r" b="b"/>
            <a:pathLst>
              <a:path w="1980564" h="3430270">
                <a:moveTo>
                  <a:pt x="0" y="3430084"/>
                </a:moveTo>
                <a:lnTo>
                  <a:pt x="1979949" y="3430084"/>
                </a:lnTo>
                <a:lnTo>
                  <a:pt x="1979949" y="0"/>
                </a:lnTo>
                <a:lnTo>
                  <a:pt x="0" y="0"/>
                </a:lnTo>
                <a:lnTo>
                  <a:pt x="0" y="34300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5125" y="2456931"/>
            <a:ext cx="795989" cy="2588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85690" y="3692232"/>
            <a:ext cx="778300" cy="1352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88993" y="2363467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98824"/>
                </a:moveTo>
                <a:lnTo>
                  <a:pt x="0" y="0"/>
                </a:lnTo>
              </a:path>
            </a:pathLst>
          </a:custGeom>
          <a:ln w="176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35337" y="2343859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4">
                <a:moveTo>
                  <a:pt x="0" y="0"/>
                </a:moveTo>
                <a:lnTo>
                  <a:pt x="107311" y="0"/>
                </a:lnTo>
              </a:path>
            </a:pathLst>
          </a:custGeom>
          <a:ln w="196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87812" y="3506610"/>
            <a:ext cx="0" cy="197485"/>
          </a:xfrm>
          <a:custGeom>
            <a:avLst/>
            <a:gdLst/>
            <a:ahLst/>
            <a:cxnLst/>
            <a:rect l="l" t="t" r="r" b="b"/>
            <a:pathLst>
              <a:path h="197485">
                <a:moveTo>
                  <a:pt x="0" y="197386"/>
                </a:moveTo>
                <a:lnTo>
                  <a:pt x="0" y="0"/>
                </a:lnTo>
              </a:path>
            </a:pathLst>
          </a:custGeom>
          <a:ln w="176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34156" y="3487002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4">
                <a:moveTo>
                  <a:pt x="0" y="0"/>
                </a:moveTo>
                <a:lnTo>
                  <a:pt x="107311" y="0"/>
                </a:lnTo>
              </a:path>
            </a:pathLst>
          </a:custGeom>
          <a:ln w="196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54206" y="392099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377" y="0"/>
                </a:lnTo>
              </a:path>
            </a:pathLst>
          </a:custGeom>
          <a:ln w="196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4206" y="279680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377" y="0"/>
                </a:lnTo>
              </a:path>
            </a:pathLst>
          </a:custGeom>
          <a:ln w="196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39952" y="1451102"/>
            <a:ext cx="231775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i="1" spc="-10" dirty="0">
                <a:latin typeface="Calibri"/>
                <a:cs typeface="Calibri"/>
              </a:rPr>
              <a:t>15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9952" y="2640203"/>
            <a:ext cx="231775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i="1" spc="-5" dirty="0"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97863" y="3676522"/>
            <a:ext cx="116205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i="1" spc="-5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97863" y="4774057"/>
            <a:ext cx="116205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i="1" spc="-5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6608" y="2182684"/>
            <a:ext cx="605790" cy="22402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2380"/>
              </a:lnSpc>
            </a:pPr>
            <a:r>
              <a:rPr sz="2400" b="1" i="1" dirty="0">
                <a:latin typeface="Calibri"/>
                <a:cs typeface="Calibri"/>
              </a:rPr>
              <a:t>M</a:t>
            </a:r>
            <a:r>
              <a:rPr sz="2400" b="1" i="1" spc="5" dirty="0">
                <a:latin typeface="Calibri"/>
                <a:cs typeface="Calibri"/>
              </a:rPr>
              <a:t>a</a:t>
            </a:r>
            <a:r>
              <a:rPr sz="2400" b="1" i="1" dirty="0">
                <a:latin typeface="Calibri"/>
                <a:cs typeface="Calibri"/>
              </a:rPr>
              <a:t>l</a:t>
            </a:r>
            <a:r>
              <a:rPr sz="2400" b="1" i="1" spc="-10" dirty="0">
                <a:latin typeface="Calibri"/>
                <a:cs typeface="Calibri"/>
              </a:rPr>
              <a:t>o</a:t>
            </a:r>
            <a:r>
              <a:rPr sz="2400" b="1" i="1" spc="-5" dirty="0">
                <a:latin typeface="Calibri"/>
                <a:cs typeface="Calibri"/>
              </a:rPr>
              <a:t>ndialde</a:t>
            </a:r>
            <a:r>
              <a:rPr sz="2400" b="1" i="1" spc="-35" dirty="0">
                <a:latin typeface="Calibri"/>
                <a:cs typeface="Calibri"/>
              </a:rPr>
              <a:t>h</a:t>
            </a:r>
            <a:r>
              <a:rPr sz="2400" b="1" i="1" spc="-5" dirty="0">
                <a:latin typeface="Calibri"/>
                <a:cs typeface="Calibri"/>
              </a:rPr>
              <a:t>y</a:t>
            </a:r>
            <a:r>
              <a:rPr sz="2400" b="1" i="1" spc="-10" dirty="0">
                <a:latin typeface="Calibri"/>
                <a:cs typeface="Calibri"/>
              </a:rPr>
              <a:t>d</a:t>
            </a:r>
            <a:r>
              <a:rPr sz="2400" b="1" i="1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800" b="1" i="1" dirty="0">
                <a:latin typeface="Calibri"/>
                <a:cs typeface="Calibri"/>
              </a:rPr>
              <a:t>(</a:t>
            </a:r>
            <a:r>
              <a:rPr sz="1800" b="1" i="1" spc="-5" dirty="0">
                <a:latin typeface="Calibri"/>
                <a:cs typeface="Calibri"/>
              </a:rPr>
              <a:t>nmo</a:t>
            </a:r>
            <a:r>
              <a:rPr sz="1800" b="1" i="1" dirty="0">
                <a:latin typeface="Calibri"/>
                <a:cs typeface="Calibri"/>
              </a:rPr>
              <a:t>l</a:t>
            </a:r>
            <a:r>
              <a:rPr sz="1800" b="1" i="1" spc="-5" dirty="0">
                <a:latin typeface="Calibri"/>
                <a:cs typeface="Calibri"/>
              </a:rPr>
              <a:t>/g</a:t>
            </a:r>
            <a:r>
              <a:rPr sz="1800" b="1" i="1" dirty="0">
                <a:latin typeface="Calibri"/>
                <a:cs typeface="Calibri"/>
              </a:rPr>
              <a:t>m H</a:t>
            </a:r>
            <a:r>
              <a:rPr sz="1800" b="1" i="1" spc="-5" dirty="0">
                <a:latin typeface="Calibri"/>
                <a:cs typeface="Calibri"/>
              </a:rPr>
              <a:t>b</a:t>
            </a:r>
            <a:r>
              <a:rPr sz="1800" b="1" i="1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906650" y="1650332"/>
            <a:ext cx="1980564" cy="3430270"/>
          </a:xfrm>
          <a:custGeom>
            <a:avLst/>
            <a:gdLst/>
            <a:ahLst/>
            <a:cxnLst/>
            <a:rect l="l" t="t" r="r" b="b"/>
            <a:pathLst>
              <a:path w="1980565" h="3430270">
                <a:moveTo>
                  <a:pt x="0" y="3430084"/>
                </a:moveTo>
                <a:lnTo>
                  <a:pt x="1979949" y="3430084"/>
                </a:lnTo>
                <a:lnTo>
                  <a:pt x="1979949" y="0"/>
                </a:lnTo>
                <a:lnTo>
                  <a:pt x="0" y="0"/>
                </a:lnTo>
                <a:lnTo>
                  <a:pt x="0" y="34300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15495" y="1650332"/>
            <a:ext cx="1962785" cy="19685"/>
          </a:xfrm>
          <a:custGeom>
            <a:avLst/>
            <a:gdLst/>
            <a:ahLst/>
            <a:cxnLst/>
            <a:rect l="l" t="t" r="r" b="b"/>
            <a:pathLst>
              <a:path w="1962784" h="19685">
                <a:moveTo>
                  <a:pt x="0" y="19607"/>
                </a:moveTo>
                <a:lnTo>
                  <a:pt x="1962260" y="19607"/>
                </a:lnTo>
                <a:lnTo>
                  <a:pt x="1962260" y="0"/>
                </a:lnTo>
                <a:lnTo>
                  <a:pt x="0" y="0"/>
                </a:lnTo>
                <a:lnTo>
                  <a:pt x="0" y="196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95445" y="1660136"/>
            <a:ext cx="0" cy="3390900"/>
          </a:xfrm>
          <a:custGeom>
            <a:avLst/>
            <a:gdLst/>
            <a:ahLst/>
            <a:cxnLst/>
            <a:rect l="l" t="t" r="r" b="b"/>
            <a:pathLst>
              <a:path h="3390900">
                <a:moveTo>
                  <a:pt x="0" y="0"/>
                </a:moveTo>
                <a:lnTo>
                  <a:pt x="0" y="3390868"/>
                </a:lnTo>
              </a:path>
            </a:pathLst>
          </a:custGeom>
          <a:ln w="176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33773" y="5070612"/>
            <a:ext cx="1962150" cy="0"/>
          </a:xfrm>
          <a:custGeom>
            <a:avLst/>
            <a:gdLst/>
            <a:ahLst/>
            <a:cxnLst/>
            <a:rect l="l" t="t" r="r" b="b"/>
            <a:pathLst>
              <a:path w="1962150">
                <a:moveTo>
                  <a:pt x="1961671" y="0"/>
                </a:moveTo>
                <a:lnTo>
                  <a:pt x="0" y="0"/>
                </a:lnTo>
              </a:path>
            </a:pathLst>
          </a:custGeom>
          <a:ln w="196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15495" y="1679744"/>
            <a:ext cx="0" cy="3390900"/>
          </a:xfrm>
          <a:custGeom>
            <a:avLst/>
            <a:gdLst/>
            <a:ahLst/>
            <a:cxnLst/>
            <a:rect l="l" t="t" r="r" b="b"/>
            <a:pathLst>
              <a:path h="3390900">
                <a:moveTo>
                  <a:pt x="0" y="3390868"/>
                </a:moveTo>
                <a:lnTo>
                  <a:pt x="0" y="0"/>
                </a:lnTo>
              </a:path>
            </a:pathLst>
          </a:custGeom>
          <a:ln w="176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03348" y="3188902"/>
            <a:ext cx="795989" cy="18627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93913" y="2228113"/>
            <a:ext cx="778300" cy="2823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97215" y="2705240"/>
            <a:ext cx="0" cy="493395"/>
          </a:xfrm>
          <a:custGeom>
            <a:avLst/>
            <a:gdLst/>
            <a:ahLst/>
            <a:cxnLst/>
            <a:rect l="l" t="t" r="r" b="b"/>
            <a:pathLst>
              <a:path h="493394">
                <a:moveTo>
                  <a:pt x="0" y="492813"/>
                </a:moveTo>
                <a:lnTo>
                  <a:pt x="0" y="0"/>
                </a:lnTo>
              </a:path>
            </a:pathLst>
          </a:custGeom>
          <a:ln w="176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43560" y="2684978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4">
                <a:moveTo>
                  <a:pt x="0" y="0"/>
                </a:moveTo>
                <a:lnTo>
                  <a:pt x="107311" y="0"/>
                </a:lnTo>
              </a:path>
            </a:pathLst>
          </a:custGeom>
          <a:ln w="196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96035" y="201517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69">
                <a:moveTo>
                  <a:pt x="0" y="216994"/>
                </a:moveTo>
                <a:lnTo>
                  <a:pt x="0" y="0"/>
                </a:lnTo>
              </a:path>
            </a:pathLst>
          </a:custGeom>
          <a:ln w="176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42379" y="1995563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4">
                <a:moveTo>
                  <a:pt x="0" y="0"/>
                </a:moveTo>
                <a:lnTo>
                  <a:pt x="107311" y="0"/>
                </a:lnTo>
              </a:path>
            </a:pathLst>
          </a:custGeom>
          <a:ln w="196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15495" y="1660136"/>
            <a:ext cx="0" cy="3390900"/>
          </a:xfrm>
          <a:custGeom>
            <a:avLst/>
            <a:gdLst/>
            <a:ahLst/>
            <a:cxnLst/>
            <a:rect l="l" t="t" r="r" b="b"/>
            <a:pathLst>
              <a:path h="3390900">
                <a:moveTo>
                  <a:pt x="0" y="0"/>
                </a:moveTo>
                <a:lnTo>
                  <a:pt x="0" y="3390868"/>
                </a:lnTo>
              </a:path>
            </a:pathLst>
          </a:custGeom>
          <a:ln w="176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62429" y="5070612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77" y="0"/>
                </a:lnTo>
              </a:path>
            </a:pathLst>
          </a:custGeom>
          <a:ln w="196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62429" y="4380412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77" y="0"/>
                </a:lnTo>
              </a:path>
            </a:pathLst>
          </a:custGeom>
          <a:ln w="196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62429" y="3710474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77" y="0"/>
                </a:lnTo>
              </a:path>
            </a:pathLst>
          </a:custGeom>
          <a:ln w="196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62429" y="3020274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77" y="0"/>
                </a:lnTo>
              </a:path>
            </a:pathLst>
          </a:custGeom>
          <a:ln w="196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62429" y="2350336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77" y="0"/>
                </a:lnTo>
              </a:path>
            </a:pathLst>
          </a:custGeom>
          <a:ln w="196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62429" y="1660136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77" y="0"/>
                </a:lnTo>
              </a:path>
            </a:pathLst>
          </a:custGeom>
          <a:ln w="196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15495" y="5070612"/>
            <a:ext cx="1962785" cy="0"/>
          </a:xfrm>
          <a:custGeom>
            <a:avLst/>
            <a:gdLst/>
            <a:ahLst/>
            <a:cxnLst/>
            <a:rect l="l" t="t" r="r" b="b"/>
            <a:pathLst>
              <a:path w="1962784">
                <a:moveTo>
                  <a:pt x="0" y="0"/>
                </a:moveTo>
                <a:lnTo>
                  <a:pt x="1962260" y="0"/>
                </a:lnTo>
              </a:path>
            </a:pathLst>
          </a:custGeom>
          <a:ln w="196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900042" y="2480448"/>
            <a:ext cx="605790" cy="15271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2380"/>
              </a:lnSpc>
            </a:pPr>
            <a:r>
              <a:rPr sz="2400" b="1" i="1" spc="-5" dirty="0">
                <a:latin typeface="Calibri"/>
                <a:cs typeface="Calibri"/>
              </a:rPr>
              <a:t>Gl</a:t>
            </a:r>
            <a:r>
              <a:rPr sz="2400" b="1" i="1" spc="-15" dirty="0">
                <a:latin typeface="Calibri"/>
                <a:cs typeface="Calibri"/>
              </a:rPr>
              <a:t>u</a:t>
            </a:r>
            <a:r>
              <a:rPr sz="2400" b="1" i="1" spc="-30" dirty="0">
                <a:latin typeface="Calibri"/>
                <a:cs typeface="Calibri"/>
              </a:rPr>
              <a:t>t</a:t>
            </a:r>
            <a:r>
              <a:rPr sz="2400" b="1" i="1" dirty="0">
                <a:latin typeface="Calibri"/>
                <a:cs typeface="Calibri"/>
              </a:rPr>
              <a:t>ath</a:t>
            </a:r>
            <a:r>
              <a:rPr sz="2400" b="1" i="1" spc="-10" dirty="0">
                <a:latin typeface="Calibri"/>
                <a:cs typeface="Calibri"/>
              </a:rPr>
              <a:t>i</a:t>
            </a:r>
            <a:r>
              <a:rPr sz="2400" b="1" i="1" spc="-5" dirty="0">
                <a:latin typeface="Calibri"/>
                <a:cs typeface="Calibri"/>
              </a:rPr>
              <a:t>o</a:t>
            </a:r>
            <a:r>
              <a:rPr sz="2400" b="1" i="1" spc="-15" dirty="0">
                <a:latin typeface="Calibri"/>
                <a:cs typeface="Calibri"/>
              </a:rPr>
              <a:t>n</a:t>
            </a:r>
            <a:r>
              <a:rPr sz="2400" b="1" i="1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800" b="1" i="1" dirty="0">
                <a:latin typeface="Calibri"/>
                <a:cs typeface="Calibri"/>
              </a:rPr>
              <a:t>(</a:t>
            </a:r>
            <a:r>
              <a:rPr sz="1800" b="1" i="1" spc="-5" dirty="0">
                <a:latin typeface="Calibri"/>
                <a:cs typeface="Calibri"/>
              </a:rPr>
              <a:t>nmo</a:t>
            </a:r>
            <a:r>
              <a:rPr sz="1800" b="1" i="1" spc="5" dirty="0">
                <a:latin typeface="Calibri"/>
                <a:cs typeface="Calibri"/>
              </a:rPr>
              <a:t>l</a:t>
            </a:r>
            <a:r>
              <a:rPr sz="1800" b="1" i="1" spc="-5" dirty="0">
                <a:latin typeface="Calibri"/>
                <a:cs typeface="Calibri"/>
              </a:rPr>
              <a:t>/g</a:t>
            </a:r>
            <a:r>
              <a:rPr sz="1800" b="1" i="1" dirty="0">
                <a:latin typeface="Calibri"/>
                <a:cs typeface="Calibri"/>
              </a:rPr>
              <a:t>m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Hb)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478401" y="1444497"/>
            <a:ext cx="231775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i="1" spc="-10" dirty="0"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536313" y="2145791"/>
            <a:ext cx="116205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i="1" spc="-5" dirty="0">
                <a:latin typeface="Calibri"/>
                <a:cs typeface="Calibri"/>
              </a:rPr>
              <a:t>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536313" y="2694432"/>
            <a:ext cx="116205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i="1" spc="-5" dirty="0"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536313" y="3395471"/>
            <a:ext cx="116205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i="1" spc="-5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536313" y="4035805"/>
            <a:ext cx="116205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i="1" spc="-5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607272" y="1653659"/>
            <a:ext cx="1980564" cy="3410585"/>
          </a:xfrm>
          <a:prstGeom prst="rect">
            <a:avLst/>
          </a:prstGeom>
          <a:ln w="17688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89965">
              <a:lnSpc>
                <a:spcPct val="100000"/>
              </a:lnSpc>
              <a:spcBef>
                <a:spcPts val="350"/>
              </a:spcBef>
            </a:pPr>
            <a:r>
              <a:rPr sz="1800" b="1" i="1" dirty="0">
                <a:latin typeface="Calibri"/>
                <a:cs typeface="Calibri"/>
              </a:rPr>
              <a:t>N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=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20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682494" y="5589727"/>
            <a:ext cx="24549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Cu</a:t>
            </a:r>
            <a:r>
              <a:rPr sz="2400" b="1" i="1" spc="-1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400" b="1" i="1" spc="-1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400" b="1" i="1" spc="-5" dirty="0">
                <a:solidFill>
                  <a:srgbClr val="FF0000"/>
                </a:solidFill>
                <a:latin typeface="Calibri"/>
                <a:cs typeface="Calibri"/>
              </a:rPr>
              <a:t>min (mg</a:t>
            </a:r>
            <a:r>
              <a:rPr sz="2400" b="1" i="1" spc="-10" dirty="0">
                <a:solidFill>
                  <a:srgbClr val="FF0000"/>
                </a:solidFill>
                <a:latin typeface="Calibri"/>
                <a:cs typeface="Calibri"/>
              </a:rPr>
              <a:t>/d</a:t>
            </a:r>
            <a:r>
              <a:rPr sz="2400" b="1" i="1" spc="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b="1" i="1" spc="-10" dirty="0">
                <a:solidFill>
                  <a:srgbClr val="FF0000"/>
                </a:solidFill>
                <a:latin typeface="Calibri"/>
                <a:cs typeface="Calibri"/>
              </a:rPr>
              <a:t>y)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959728" y="5063108"/>
            <a:ext cx="4089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600" b="1" i="1" spc="-10" dirty="0">
                <a:latin typeface="Calibri"/>
                <a:cs typeface="Calibri"/>
              </a:rPr>
              <a:t>1500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615694" y="4736845"/>
            <a:ext cx="3934460" cy="556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89635" algn="r">
              <a:lnSpc>
                <a:spcPct val="100000"/>
              </a:lnSpc>
            </a:pPr>
            <a:r>
              <a:rPr sz="1800" b="1" i="1" spc="-5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0"/>
              </a:spcBef>
              <a:tabLst>
                <a:tab pos="1028065" algn="l"/>
                <a:tab pos="3352800" algn="l"/>
              </a:tabLst>
            </a:pPr>
            <a:r>
              <a:rPr sz="1400" b="1" i="1" spc="-5" dirty="0">
                <a:latin typeface="Calibri"/>
                <a:cs typeface="Calibri"/>
              </a:rPr>
              <a:t>Pla</a:t>
            </a:r>
            <a:r>
              <a:rPr sz="1400" b="1" i="1" spc="-15" dirty="0">
                <a:latin typeface="Calibri"/>
                <a:cs typeface="Calibri"/>
              </a:rPr>
              <a:t>c</a:t>
            </a:r>
            <a:r>
              <a:rPr sz="1400" b="1" i="1" spc="-10" dirty="0">
                <a:latin typeface="Calibri"/>
                <a:cs typeface="Calibri"/>
              </a:rPr>
              <a:t>e</a:t>
            </a:r>
            <a:r>
              <a:rPr sz="1400" b="1" i="1" dirty="0">
                <a:latin typeface="Calibri"/>
                <a:cs typeface="Calibri"/>
              </a:rPr>
              <a:t>bo	</a:t>
            </a:r>
            <a:r>
              <a:rPr sz="1600" b="1" i="1" spc="-10" dirty="0">
                <a:latin typeface="Calibri"/>
                <a:cs typeface="Calibri"/>
              </a:rPr>
              <a:t>150</a:t>
            </a:r>
            <a:r>
              <a:rPr sz="1600" b="1" i="1" spc="-5" dirty="0">
                <a:latin typeface="Calibri"/>
                <a:cs typeface="Calibri"/>
              </a:rPr>
              <a:t>0</a:t>
            </a:r>
            <a:r>
              <a:rPr sz="1600" b="1" i="1" dirty="0">
                <a:latin typeface="Calibri"/>
                <a:cs typeface="Calibri"/>
              </a:rPr>
              <a:t>	</a:t>
            </a:r>
            <a:r>
              <a:rPr sz="1400" b="1" i="1" spc="-5" dirty="0">
                <a:latin typeface="Calibri"/>
                <a:cs typeface="Calibri"/>
              </a:rPr>
              <a:t>Pl</a:t>
            </a:r>
            <a:r>
              <a:rPr sz="1400" b="1" i="1" spc="5" dirty="0">
                <a:latin typeface="Calibri"/>
                <a:cs typeface="Calibri"/>
              </a:rPr>
              <a:t>a</a:t>
            </a:r>
            <a:r>
              <a:rPr sz="1400" b="1" i="1" spc="-15" dirty="0">
                <a:latin typeface="Calibri"/>
                <a:cs typeface="Calibri"/>
              </a:rPr>
              <a:t>c</a:t>
            </a:r>
            <a:r>
              <a:rPr sz="1400" b="1" i="1" spc="-5" dirty="0">
                <a:latin typeface="Calibri"/>
                <a:cs typeface="Calibri"/>
              </a:rPr>
              <a:t>ebo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956175" y="6519874"/>
            <a:ext cx="367728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dirty="0">
                <a:solidFill>
                  <a:srgbClr val="FFFF00"/>
                </a:solidFill>
                <a:latin typeface="Arial"/>
                <a:cs typeface="Arial"/>
              </a:rPr>
              <a:t>Durgaprasad</a:t>
            </a:r>
            <a:r>
              <a:rPr sz="1100" i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00"/>
                </a:solidFill>
                <a:latin typeface="Arial"/>
                <a:cs typeface="Arial"/>
              </a:rPr>
              <a:t>et</a:t>
            </a:r>
            <a:r>
              <a:rPr sz="1100" i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1100" i="1" spc="-5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1100" i="1" dirty="0">
                <a:solidFill>
                  <a:srgbClr val="FFFF00"/>
                </a:solidFill>
                <a:latin typeface="Arial"/>
                <a:cs typeface="Arial"/>
              </a:rPr>
              <a:t>.,</a:t>
            </a:r>
            <a:r>
              <a:rPr sz="1100" i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00"/>
                </a:solidFill>
                <a:latin typeface="Arial"/>
                <a:cs typeface="Arial"/>
              </a:rPr>
              <a:t>2005,</a:t>
            </a:r>
            <a:r>
              <a:rPr sz="1100" i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00"/>
                </a:solidFill>
                <a:latin typeface="Arial"/>
                <a:cs typeface="Arial"/>
              </a:rPr>
              <a:t>Ind</a:t>
            </a:r>
            <a:r>
              <a:rPr sz="1100" i="1" spc="-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1100" i="1" dirty="0">
                <a:solidFill>
                  <a:srgbClr val="FFFF00"/>
                </a:solidFill>
                <a:latin typeface="Arial"/>
                <a:cs typeface="Arial"/>
              </a:rPr>
              <a:t>an</a:t>
            </a:r>
            <a:r>
              <a:rPr sz="1100" i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00"/>
                </a:solidFill>
                <a:latin typeface="Arial"/>
                <a:cs typeface="Arial"/>
              </a:rPr>
              <a:t>Journal</a:t>
            </a:r>
            <a:r>
              <a:rPr sz="1100" i="1" spc="-10" dirty="0">
                <a:solidFill>
                  <a:srgbClr val="FFFF00"/>
                </a:solidFill>
                <a:latin typeface="Arial"/>
                <a:cs typeface="Arial"/>
              </a:rPr>
              <a:t> M</a:t>
            </a:r>
            <a:r>
              <a:rPr sz="1100" i="1" dirty="0">
                <a:solidFill>
                  <a:srgbClr val="FFFF00"/>
                </a:solidFill>
                <a:latin typeface="Arial"/>
                <a:cs typeface="Arial"/>
              </a:rPr>
              <a:t>ed</a:t>
            </a:r>
            <a:r>
              <a:rPr sz="1100" i="1" spc="-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1100" i="1" dirty="0">
                <a:solidFill>
                  <a:srgbClr val="FFFF00"/>
                </a:solidFill>
                <a:latin typeface="Arial"/>
                <a:cs typeface="Arial"/>
              </a:rPr>
              <a:t>cal</a:t>
            </a:r>
            <a:r>
              <a:rPr sz="1100" i="1" spc="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00"/>
                </a:solidFill>
                <a:latin typeface="Arial"/>
                <a:cs typeface="Arial"/>
              </a:rPr>
              <a:t>Research</a:t>
            </a:r>
            <a:endParaRPr sz="11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242809" y="2097659"/>
            <a:ext cx="1537335" cy="2479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i="1" dirty="0">
                <a:latin typeface="Arial"/>
                <a:cs typeface="Arial"/>
              </a:rPr>
              <a:t>M</a:t>
            </a:r>
            <a:r>
              <a:rPr sz="1800" i="1" spc="-10" dirty="0">
                <a:latin typeface="Arial"/>
                <a:cs typeface="Arial"/>
              </a:rPr>
              <a:t>D</a:t>
            </a:r>
            <a:r>
              <a:rPr sz="1800" i="1" dirty="0">
                <a:latin typeface="Arial"/>
                <a:cs typeface="Arial"/>
              </a:rPr>
              <a:t>A</a:t>
            </a:r>
            <a:r>
              <a:rPr sz="1800" i="1" spc="-7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a</a:t>
            </a:r>
            <a:r>
              <a:rPr sz="1800" i="1" spc="-10" dirty="0">
                <a:latin typeface="Arial"/>
                <a:cs typeface="Arial"/>
              </a:rPr>
              <a:t>n</a:t>
            </a:r>
            <a:r>
              <a:rPr sz="1800" i="1" dirty="0">
                <a:latin typeface="Arial"/>
                <a:cs typeface="Arial"/>
              </a:rPr>
              <a:t>d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GSH l</a:t>
            </a:r>
            <a:r>
              <a:rPr sz="1800" i="1" spc="-10" dirty="0">
                <a:latin typeface="Arial"/>
                <a:cs typeface="Arial"/>
              </a:rPr>
              <a:t>e</a:t>
            </a:r>
            <a:r>
              <a:rPr sz="1800" i="1" dirty="0">
                <a:latin typeface="Arial"/>
                <a:cs typeface="Arial"/>
              </a:rPr>
              <a:t>ve</a:t>
            </a:r>
            <a:r>
              <a:rPr sz="1800" i="1" spc="-10" dirty="0">
                <a:latin typeface="Arial"/>
                <a:cs typeface="Arial"/>
              </a:rPr>
              <a:t>l</a:t>
            </a:r>
            <a:r>
              <a:rPr sz="1800" i="1" dirty="0">
                <a:latin typeface="Arial"/>
                <a:cs typeface="Arial"/>
              </a:rPr>
              <a:t>s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in p</a:t>
            </a:r>
            <a:r>
              <a:rPr sz="1800" i="1" spc="-10" dirty="0">
                <a:latin typeface="Arial"/>
                <a:cs typeface="Arial"/>
              </a:rPr>
              <a:t>a</a:t>
            </a:r>
            <a:r>
              <a:rPr sz="1800" i="1" dirty="0">
                <a:latin typeface="Arial"/>
                <a:cs typeface="Arial"/>
              </a:rPr>
              <a:t>tie</a:t>
            </a:r>
            <a:r>
              <a:rPr sz="1800" i="1" spc="-10" dirty="0">
                <a:latin typeface="Arial"/>
                <a:cs typeface="Arial"/>
              </a:rPr>
              <a:t>n</a:t>
            </a:r>
            <a:r>
              <a:rPr sz="1800" i="1" dirty="0">
                <a:latin typeface="Arial"/>
                <a:cs typeface="Arial"/>
              </a:rPr>
              <a:t>ts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5" dirty="0">
                <a:latin typeface="Arial"/>
                <a:cs typeface="Arial"/>
              </a:rPr>
              <a:t>w</a:t>
            </a:r>
            <a:r>
              <a:rPr sz="1800" i="1" dirty="0">
                <a:latin typeface="Arial"/>
                <a:cs typeface="Arial"/>
              </a:rPr>
              <a:t>ith tro</a:t>
            </a:r>
            <a:r>
              <a:rPr sz="1800" i="1" spc="-10" dirty="0">
                <a:latin typeface="Arial"/>
                <a:cs typeface="Arial"/>
              </a:rPr>
              <a:t>p</a:t>
            </a:r>
            <a:r>
              <a:rPr sz="1800" i="1" dirty="0">
                <a:latin typeface="Arial"/>
                <a:cs typeface="Arial"/>
              </a:rPr>
              <a:t>ic</a:t>
            </a:r>
            <a:r>
              <a:rPr sz="1800" i="1" spc="-10" dirty="0">
                <a:latin typeface="Arial"/>
                <a:cs typeface="Arial"/>
              </a:rPr>
              <a:t>a</a:t>
            </a:r>
            <a:r>
              <a:rPr sz="1800" i="1" dirty="0">
                <a:latin typeface="Arial"/>
                <a:cs typeface="Arial"/>
              </a:rPr>
              <a:t>l p</a:t>
            </a:r>
            <a:r>
              <a:rPr sz="1800" i="1" spc="-10" dirty="0">
                <a:latin typeface="Arial"/>
                <a:cs typeface="Arial"/>
              </a:rPr>
              <a:t>a</a:t>
            </a:r>
            <a:r>
              <a:rPr sz="1800" i="1" dirty="0">
                <a:latin typeface="Arial"/>
                <a:cs typeface="Arial"/>
              </a:rPr>
              <a:t>ncr</a:t>
            </a:r>
            <a:r>
              <a:rPr sz="1800" i="1" spc="-10" dirty="0">
                <a:latin typeface="Arial"/>
                <a:cs typeface="Arial"/>
              </a:rPr>
              <a:t>e</a:t>
            </a:r>
            <a:r>
              <a:rPr sz="1800" i="1" dirty="0">
                <a:latin typeface="Arial"/>
                <a:cs typeface="Arial"/>
              </a:rPr>
              <a:t>atitis after or</a:t>
            </a:r>
            <a:r>
              <a:rPr sz="1800" i="1" spc="-10" dirty="0">
                <a:latin typeface="Arial"/>
                <a:cs typeface="Arial"/>
              </a:rPr>
              <a:t>a</a:t>
            </a:r>
            <a:r>
              <a:rPr sz="1800" i="1" dirty="0">
                <a:latin typeface="Arial"/>
                <a:cs typeface="Arial"/>
              </a:rPr>
              <a:t>l </a:t>
            </a:r>
            <a:r>
              <a:rPr sz="1800" i="1" spc="-10" dirty="0">
                <a:latin typeface="Arial"/>
                <a:cs typeface="Arial"/>
              </a:rPr>
              <a:t>ad</a:t>
            </a:r>
            <a:r>
              <a:rPr sz="1800" i="1" spc="-15" dirty="0">
                <a:latin typeface="Arial"/>
                <a:cs typeface="Arial"/>
              </a:rPr>
              <a:t>m</a:t>
            </a:r>
            <a:r>
              <a:rPr sz="1800" i="1" dirty="0">
                <a:latin typeface="Arial"/>
                <a:cs typeface="Arial"/>
              </a:rPr>
              <a:t>i</a:t>
            </a:r>
            <a:r>
              <a:rPr sz="1800" i="1" spc="-15" dirty="0">
                <a:latin typeface="Arial"/>
                <a:cs typeface="Arial"/>
              </a:rPr>
              <a:t>n</a:t>
            </a:r>
            <a:r>
              <a:rPr sz="1800" i="1" dirty="0">
                <a:latin typeface="Arial"/>
                <a:cs typeface="Arial"/>
              </a:rPr>
              <a:t>istr</a:t>
            </a:r>
            <a:r>
              <a:rPr sz="1800" i="1" spc="-10" dirty="0">
                <a:latin typeface="Arial"/>
                <a:cs typeface="Arial"/>
              </a:rPr>
              <a:t>a</a:t>
            </a:r>
            <a:r>
              <a:rPr sz="1800" i="1" dirty="0">
                <a:latin typeface="Arial"/>
                <a:cs typeface="Arial"/>
              </a:rPr>
              <a:t>ti</a:t>
            </a:r>
            <a:r>
              <a:rPr sz="1800" i="1" spc="-10" dirty="0">
                <a:latin typeface="Arial"/>
                <a:cs typeface="Arial"/>
              </a:rPr>
              <a:t>o</a:t>
            </a:r>
            <a:r>
              <a:rPr sz="1800" i="1" dirty="0">
                <a:latin typeface="Arial"/>
                <a:cs typeface="Arial"/>
              </a:rPr>
              <a:t>n of curc</a:t>
            </a:r>
            <a:r>
              <a:rPr sz="1800" i="1" spc="-10" dirty="0">
                <a:latin typeface="Arial"/>
                <a:cs typeface="Arial"/>
              </a:rPr>
              <a:t>u</a:t>
            </a:r>
            <a:r>
              <a:rPr sz="1800" i="1" spc="-15" dirty="0">
                <a:latin typeface="Arial"/>
                <a:cs typeface="Arial"/>
              </a:rPr>
              <a:t>m</a:t>
            </a:r>
            <a:r>
              <a:rPr sz="1800" i="1" dirty="0">
                <a:latin typeface="Arial"/>
                <a:cs typeface="Arial"/>
              </a:rPr>
              <a:t>in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for 6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spc="5" dirty="0">
                <a:latin typeface="Arial"/>
                <a:cs typeface="Arial"/>
              </a:rPr>
              <a:t>w</a:t>
            </a:r>
            <a:r>
              <a:rPr sz="1800" i="1" dirty="0">
                <a:latin typeface="Arial"/>
                <a:cs typeface="Arial"/>
              </a:rPr>
              <a:t>e</a:t>
            </a:r>
            <a:r>
              <a:rPr sz="1800" i="1" spc="-10" dirty="0">
                <a:latin typeface="Arial"/>
                <a:cs typeface="Arial"/>
              </a:rPr>
              <a:t>e</a:t>
            </a:r>
            <a:r>
              <a:rPr sz="1800" i="1" dirty="0">
                <a:latin typeface="Arial"/>
                <a:cs typeface="Arial"/>
              </a:rPr>
              <a:t>ks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9869" y="44450"/>
            <a:ext cx="8131809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58140">
              <a:lnSpc>
                <a:spcPct val="100000"/>
              </a:lnSpc>
            </a:pPr>
            <a:r>
              <a:rPr b="1" dirty="0">
                <a:latin typeface="Arial"/>
                <a:cs typeface="Arial"/>
              </a:rPr>
              <a:t>C</a:t>
            </a:r>
            <a:r>
              <a:rPr b="1" spc="-10" dirty="0">
                <a:latin typeface="Arial"/>
                <a:cs typeface="Arial"/>
              </a:rPr>
              <a:t>o</a:t>
            </a:r>
            <a:r>
              <a:rPr b="1" dirty="0">
                <a:latin typeface="Arial"/>
                <a:cs typeface="Arial"/>
              </a:rPr>
              <a:t>mbined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inhibitory</a:t>
            </a:r>
            <a:r>
              <a:rPr b="1" spc="-3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e</a:t>
            </a:r>
            <a:r>
              <a:rPr b="1" spc="-50" dirty="0">
                <a:latin typeface="Arial"/>
                <a:cs typeface="Arial"/>
              </a:rPr>
              <a:t>f</a:t>
            </a:r>
            <a:r>
              <a:rPr b="1" dirty="0">
                <a:latin typeface="Arial"/>
                <a:cs typeface="Arial"/>
              </a:rPr>
              <a:t>fects of s</a:t>
            </a:r>
            <a:r>
              <a:rPr b="1" spc="-10" dirty="0">
                <a:latin typeface="Arial"/>
                <a:cs typeface="Arial"/>
              </a:rPr>
              <a:t>o</a:t>
            </a:r>
            <a:r>
              <a:rPr b="1" dirty="0">
                <a:latin typeface="Arial"/>
                <a:cs typeface="Arial"/>
              </a:rPr>
              <a:t>y</a:t>
            </a:r>
            <a:r>
              <a:rPr b="1" spc="1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isof</a:t>
            </a:r>
            <a:r>
              <a:rPr b="1" spc="5" dirty="0">
                <a:latin typeface="Arial"/>
                <a:cs typeface="Arial"/>
              </a:rPr>
              <a:t>l</a:t>
            </a:r>
            <a:r>
              <a:rPr b="1" dirty="0">
                <a:latin typeface="Arial"/>
                <a:cs typeface="Arial"/>
              </a:rPr>
              <a:t>av</a:t>
            </a:r>
            <a:r>
              <a:rPr b="1" spc="-10" dirty="0">
                <a:latin typeface="Arial"/>
                <a:cs typeface="Arial"/>
              </a:rPr>
              <a:t>o</a:t>
            </a:r>
            <a:r>
              <a:rPr b="1" dirty="0">
                <a:latin typeface="Arial"/>
                <a:cs typeface="Arial"/>
              </a:rPr>
              <a:t>nes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and </a:t>
            </a:r>
            <a:r>
              <a:rPr b="1" dirty="0">
                <a:latin typeface="Arial"/>
                <a:cs typeface="Arial"/>
              </a:rPr>
              <a:t>curc</a:t>
            </a:r>
            <a:r>
              <a:rPr b="1" spc="-10" dirty="0">
                <a:latin typeface="Arial"/>
                <a:cs typeface="Arial"/>
              </a:rPr>
              <a:t>u</a:t>
            </a:r>
            <a:r>
              <a:rPr b="1" dirty="0">
                <a:latin typeface="Arial"/>
                <a:cs typeface="Arial"/>
              </a:rPr>
              <a:t>min</a:t>
            </a:r>
            <a:r>
              <a:rPr b="1" spc="-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on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the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prod</a:t>
            </a:r>
            <a:r>
              <a:rPr b="1" spc="-10" dirty="0">
                <a:latin typeface="Arial"/>
                <a:cs typeface="Arial"/>
              </a:rPr>
              <a:t>u</a:t>
            </a:r>
            <a:r>
              <a:rPr b="1" dirty="0">
                <a:latin typeface="Arial"/>
                <a:cs typeface="Arial"/>
              </a:rPr>
              <a:t>ction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of pr</a:t>
            </a:r>
            <a:r>
              <a:rPr b="1" spc="-10" dirty="0">
                <a:latin typeface="Arial"/>
                <a:cs typeface="Arial"/>
              </a:rPr>
              <a:t>o</a:t>
            </a:r>
            <a:r>
              <a:rPr b="1" dirty="0">
                <a:latin typeface="Arial"/>
                <a:cs typeface="Arial"/>
              </a:rPr>
              <a:t>stat</a:t>
            </a:r>
            <a:r>
              <a:rPr b="1" spc="5" dirty="0">
                <a:latin typeface="Arial"/>
                <a:cs typeface="Arial"/>
              </a:rPr>
              <a:t>e</a:t>
            </a:r>
            <a:r>
              <a:rPr b="1" dirty="0">
                <a:latin typeface="Arial"/>
                <a:cs typeface="Arial"/>
              </a:rPr>
              <a:t>-sp</a:t>
            </a:r>
            <a:r>
              <a:rPr b="1" spc="-10" dirty="0">
                <a:latin typeface="Arial"/>
                <a:cs typeface="Arial"/>
              </a:rPr>
              <a:t>e</a:t>
            </a:r>
            <a:r>
              <a:rPr b="1" dirty="0">
                <a:latin typeface="Arial"/>
                <a:cs typeface="Arial"/>
              </a:rPr>
              <a:t>cific</a:t>
            </a:r>
            <a:r>
              <a:rPr b="1" spc="-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antigen</a:t>
            </a:r>
          </a:p>
        </p:txBody>
      </p:sp>
      <p:sp>
        <p:nvSpPr>
          <p:cNvPr id="84" name="object 84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4300">
              <a:lnSpc>
                <a:spcPct val="100000"/>
              </a:lnSpc>
            </a:pPr>
            <a:r>
              <a:rPr spc="-5" dirty="0"/>
              <a:t>Serum</a:t>
            </a:r>
            <a:r>
              <a:rPr spc="10" dirty="0"/>
              <a:t> </a:t>
            </a:r>
            <a:r>
              <a:rPr spc="-5" dirty="0"/>
              <a:t>PSA</a:t>
            </a:r>
            <a:r>
              <a:rPr spc="-70" dirty="0"/>
              <a:t> </a:t>
            </a:r>
            <a:r>
              <a:rPr spc="-5" dirty="0"/>
              <a:t>levels</a:t>
            </a:r>
            <a:r>
              <a:rPr spc="-25" dirty="0"/>
              <a:t> </a:t>
            </a:r>
            <a:r>
              <a:rPr spc="-5" dirty="0"/>
              <a:t>at the</a:t>
            </a:r>
            <a:r>
              <a:rPr spc="10" dirty="0"/>
              <a:t> </a:t>
            </a:r>
            <a:r>
              <a:rPr spc="-5" dirty="0"/>
              <a:t>ba</a:t>
            </a:r>
            <a:r>
              <a:rPr dirty="0"/>
              <a:t>s</a:t>
            </a:r>
            <a:r>
              <a:rPr spc="-5" dirty="0"/>
              <a:t>eline</a:t>
            </a:r>
            <a:r>
              <a:rPr spc="-25" dirty="0"/>
              <a:t> </a:t>
            </a:r>
            <a:r>
              <a:rPr spc="-5" dirty="0"/>
              <a:t>(p</a:t>
            </a:r>
            <a:r>
              <a:rPr spc="-15" dirty="0"/>
              <a:t>r</a:t>
            </a:r>
            <a:r>
              <a:rPr spc="-5" dirty="0"/>
              <a:t>e)</a:t>
            </a:r>
            <a:r>
              <a:rPr spc="30" dirty="0"/>
              <a:t> </a:t>
            </a:r>
            <a:r>
              <a:rPr spc="-5" dirty="0"/>
              <a:t>and after</a:t>
            </a:r>
            <a:r>
              <a:rPr spc="15" dirty="0"/>
              <a:t> </a:t>
            </a:r>
            <a:r>
              <a:rPr spc="-5" dirty="0"/>
              <a:t>ad</a:t>
            </a:r>
            <a:r>
              <a:rPr spc="-20" dirty="0"/>
              <a:t>m</a:t>
            </a:r>
            <a:r>
              <a:rPr spc="-5" dirty="0"/>
              <a:t>ini</a:t>
            </a:r>
            <a:r>
              <a:rPr dirty="0"/>
              <a:t>s</a:t>
            </a:r>
            <a:r>
              <a:rPr spc="-5" dirty="0"/>
              <a:t>tr</a:t>
            </a:r>
            <a:r>
              <a:rPr spc="-10" dirty="0"/>
              <a:t>a</a:t>
            </a:r>
            <a:r>
              <a:rPr spc="-5" dirty="0"/>
              <a:t>tion</a:t>
            </a:r>
            <a:r>
              <a:rPr spc="5" dirty="0"/>
              <a:t> </a:t>
            </a:r>
            <a:r>
              <a:rPr spc="-5" dirty="0"/>
              <a:t>of isoflavones</a:t>
            </a:r>
          </a:p>
          <a:p>
            <a:pPr marL="12700" marR="609600">
              <a:lnSpc>
                <a:spcPct val="100000"/>
              </a:lnSpc>
              <a:spcBef>
                <a:spcPts val="680"/>
              </a:spcBef>
            </a:pPr>
            <a:r>
              <a:rPr spc="-10" dirty="0"/>
              <a:t>(</a:t>
            </a:r>
            <a:r>
              <a:rPr spc="-5" dirty="0"/>
              <a:t>40</a:t>
            </a:r>
            <a:r>
              <a:rPr spc="10" dirty="0"/>
              <a:t> </a:t>
            </a:r>
            <a:r>
              <a:rPr spc="-15" dirty="0"/>
              <a:t>m</a:t>
            </a:r>
            <a:r>
              <a:rPr spc="-5" dirty="0"/>
              <a:t>g/da</a:t>
            </a:r>
            <a:r>
              <a:rPr dirty="0"/>
              <a:t>y</a:t>
            </a:r>
            <a:r>
              <a:rPr spc="-5" dirty="0"/>
              <a:t>)</a:t>
            </a:r>
            <a:r>
              <a:rPr spc="30" dirty="0"/>
              <a:t> </a:t>
            </a:r>
            <a:r>
              <a:rPr spc="-5" dirty="0"/>
              <a:t>and curcu</a:t>
            </a:r>
            <a:r>
              <a:rPr spc="-15" dirty="0"/>
              <a:t>m</a:t>
            </a:r>
            <a:r>
              <a:rPr spc="-5" dirty="0"/>
              <a:t>in</a:t>
            </a:r>
          </a:p>
          <a:p>
            <a:pPr marL="12700" marR="701675">
              <a:lnSpc>
                <a:spcPct val="100000"/>
              </a:lnSpc>
              <a:spcBef>
                <a:spcPts val="685"/>
              </a:spcBef>
            </a:pPr>
            <a:r>
              <a:rPr spc="-10" dirty="0"/>
              <a:t>(</a:t>
            </a:r>
            <a:r>
              <a:rPr spc="-5" dirty="0"/>
              <a:t>100</a:t>
            </a:r>
            <a:r>
              <a:rPr spc="10" dirty="0"/>
              <a:t> </a:t>
            </a:r>
            <a:r>
              <a:rPr spc="-15" dirty="0"/>
              <a:t>m</a:t>
            </a:r>
            <a:r>
              <a:rPr spc="-5" dirty="0"/>
              <a:t>g/da</a:t>
            </a:r>
            <a:r>
              <a:rPr dirty="0"/>
              <a:t>y</a:t>
            </a:r>
            <a:r>
              <a:rPr spc="-5" dirty="0"/>
              <a:t>) supp</a:t>
            </a:r>
            <a:r>
              <a:rPr dirty="0"/>
              <a:t>l</a:t>
            </a:r>
            <a:r>
              <a:rPr spc="-5" dirty="0"/>
              <a:t>e</a:t>
            </a:r>
            <a:r>
              <a:rPr spc="-15" dirty="0"/>
              <a:t>m</a:t>
            </a:r>
            <a:r>
              <a:rPr spc="-5" dirty="0"/>
              <a:t>ents</a:t>
            </a:r>
            <a:r>
              <a:rPr spc="15" dirty="0"/>
              <a:t> </a:t>
            </a:r>
            <a:r>
              <a:rPr spc="-5" dirty="0"/>
              <a:t>or pla</a:t>
            </a:r>
            <a:r>
              <a:rPr dirty="0"/>
              <a:t>c</a:t>
            </a:r>
            <a:r>
              <a:rPr spc="-5" dirty="0"/>
              <a:t>ebo</a:t>
            </a:r>
            <a:r>
              <a:rPr spc="-15" dirty="0"/>
              <a:t> </a:t>
            </a:r>
            <a:r>
              <a:rPr spc="-5" dirty="0"/>
              <a:t>(</a:t>
            </a:r>
            <a:r>
              <a:rPr spc="-10" dirty="0"/>
              <a:t>p</a:t>
            </a:r>
            <a:r>
              <a:rPr spc="-5" dirty="0"/>
              <a:t>ost)</a:t>
            </a:r>
          </a:p>
          <a:p>
            <a:pPr marL="12700" marR="5080">
              <a:lnSpc>
                <a:spcPct val="100000"/>
              </a:lnSpc>
              <a:spcBef>
                <a:spcPts val="680"/>
              </a:spcBef>
            </a:pPr>
            <a:r>
              <a:rPr spc="-5" dirty="0"/>
              <a:t>for</a:t>
            </a:r>
            <a:r>
              <a:rPr spc="20" dirty="0"/>
              <a:t> </a:t>
            </a:r>
            <a:r>
              <a:rPr spc="-5" dirty="0"/>
              <a:t>6 </a:t>
            </a:r>
            <a:r>
              <a:rPr spc="-15" dirty="0"/>
              <a:t>m</a:t>
            </a:r>
            <a:r>
              <a:rPr spc="-5" dirty="0"/>
              <a:t>onths</a:t>
            </a:r>
            <a:r>
              <a:rPr spc="25" dirty="0"/>
              <a:t> </a:t>
            </a:r>
            <a:r>
              <a:rPr spc="-5" dirty="0"/>
              <a:t>in parti</a:t>
            </a:r>
            <a:r>
              <a:rPr dirty="0"/>
              <a:t>c</a:t>
            </a:r>
            <a:r>
              <a:rPr spc="-5" dirty="0"/>
              <a:t>ipants</a:t>
            </a:r>
            <a:r>
              <a:rPr spc="5" dirty="0"/>
              <a:t> </a:t>
            </a:r>
            <a:r>
              <a:rPr spc="-5" dirty="0"/>
              <a:t>with P</a:t>
            </a:r>
            <a:r>
              <a:rPr dirty="0"/>
              <a:t>S</a:t>
            </a:r>
            <a:r>
              <a:rPr spc="-5" dirty="0"/>
              <a:t>A</a:t>
            </a:r>
            <a:r>
              <a:rPr spc="-70" dirty="0"/>
              <a:t> </a:t>
            </a:r>
            <a:r>
              <a:rPr spc="-5" dirty="0"/>
              <a:t>&lt; 10 or</a:t>
            </a: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pc="-5" dirty="0"/>
              <a:t>PSA</a:t>
            </a:r>
            <a:r>
              <a:rPr spc="-70" dirty="0"/>
              <a:t> </a:t>
            </a:r>
            <a:r>
              <a:rPr spc="-5" dirty="0">
                <a:latin typeface="Arial"/>
                <a:cs typeface="Arial"/>
              </a:rPr>
              <a:t>≥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10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61250" y="6596074"/>
            <a:ext cx="158432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dirty="0">
                <a:solidFill>
                  <a:srgbClr val="FFF40A"/>
                </a:solidFill>
                <a:latin typeface="Arial"/>
                <a:cs typeface="Arial"/>
              </a:rPr>
              <a:t>Ide</a:t>
            </a:r>
            <a:r>
              <a:rPr sz="1100" i="1" spc="-25" dirty="0">
                <a:solidFill>
                  <a:srgbClr val="FFF40A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40A"/>
                </a:solidFill>
                <a:latin typeface="Arial"/>
                <a:cs typeface="Arial"/>
              </a:rPr>
              <a:t>et</a:t>
            </a:r>
            <a:r>
              <a:rPr sz="1100" i="1" spc="-15" dirty="0">
                <a:solidFill>
                  <a:srgbClr val="FFF40A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40A"/>
                </a:solidFill>
                <a:latin typeface="Arial"/>
                <a:cs typeface="Arial"/>
              </a:rPr>
              <a:t>a</a:t>
            </a:r>
            <a:r>
              <a:rPr sz="1100" i="1" spc="-10" dirty="0">
                <a:solidFill>
                  <a:srgbClr val="FFF40A"/>
                </a:solidFill>
                <a:latin typeface="Arial"/>
                <a:cs typeface="Arial"/>
              </a:rPr>
              <a:t>l</a:t>
            </a:r>
            <a:r>
              <a:rPr sz="1100" i="1" dirty="0">
                <a:solidFill>
                  <a:srgbClr val="FFF40A"/>
                </a:solidFill>
                <a:latin typeface="Arial"/>
                <a:cs typeface="Arial"/>
              </a:rPr>
              <a:t>.,</a:t>
            </a:r>
            <a:r>
              <a:rPr sz="1100" i="1" spc="-15" dirty="0">
                <a:solidFill>
                  <a:srgbClr val="FFF40A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40A"/>
                </a:solidFill>
                <a:latin typeface="Arial"/>
                <a:cs typeface="Arial"/>
              </a:rPr>
              <a:t>2</a:t>
            </a:r>
            <a:r>
              <a:rPr sz="1100" i="1" spc="-5" dirty="0">
                <a:solidFill>
                  <a:srgbClr val="FFF40A"/>
                </a:solidFill>
                <a:latin typeface="Arial"/>
                <a:cs typeface="Arial"/>
              </a:rPr>
              <a:t>0</a:t>
            </a:r>
            <a:r>
              <a:rPr sz="1100" i="1" dirty="0">
                <a:solidFill>
                  <a:srgbClr val="FFF40A"/>
                </a:solidFill>
                <a:latin typeface="Arial"/>
                <a:cs typeface="Arial"/>
              </a:rPr>
              <a:t>1</a:t>
            </a:r>
            <a:r>
              <a:rPr sz="1100" i="1" spc="-5" dirty="0">
                <a:solidFill>
                  <a:srgbClr val="FFF40A"/>
                </a:solidFill>
                <a:latin typeface="Arial"/>
                <a:cs typeface="Arial"/>
              </a:rPr>
              <a:t>0</a:t>
            </a:r>
            <a:r>
              <a:rPr sz="1100" i="1" dirty="0">
                <a:solidFill>
                  <a:srgbClr val="FFF40A"/>
                </a:solidFill>
                <a:latin typeface="Arial"/>
                <a:cs typeface="Arial"/>
              </a:rPr>
              <a:t>,</a:t>
            </a:r>
            <a:r>
              <a:rPr sz="1100" i="1" spc="-10" dirty="0">
                <a:solidFill>
                  <a:srgbClr val="FFF40A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40A"/>
                </a:solidFill>
                <a:latin typeface="Arial"/>
                <a:cs typeface="Arial"/>
              </a:rPr>
              <a:t>P</a:t>
            </a:r>
            <a:r>
              <a:rPr sz="1100" i="1" dirty="0">
                <a:solidFill>
                  <a:srgbClr val="FFF40A"/>
                </a:solidFill>
                <a:latin typeface="Arial"/>
                <a:cs typeface="Arial"/>
              </a:rPr>
              <a:t>rosta</a:t>
            </a:r>
            <a:r>
              <a:rPr sz="1100" i="1" spc="5" dirty="0">
                <a:solidFill>
                  <a:srgbClr val="FFF40A"/>
                </a:solidFill>
                <a:latin typeface="Arial"/>
                <a:cs typeface="Arial"/>
              </a:rPr>
              <a:t>t</a:t>
            </a:r>
            <a:r>
              <a:rPr sz="1100" i="1" dirty="0">
                <a:solidFill>
                  <a:srgbClr val="FFF40A"/>
                </a:solidFill>
                <a:latin typeface="Arial"/>
                <a:cs typeface="Arial"/>
              </a:rPr>
              <a:t>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1143000"/>
            <a:ext cx="5440680" cy="5486400"/>
          </a:xfrm>
          <a:custGeom>
            <a:avLst/>
            <a:gdLst/>
            <a:ahLst/>
            <a:cxnLst/>
            <a:rect l="l" t="t" r="r" b="b"/>
            <a:pathLst>
              <a:path w="5440680" h="5486400">
                <a:moveTo>
                  <a:pt x="0" y="5486400"/>
                </a:moveTo>
                <a:lnTo>
                  <a:pt x="5440299" y="5486400"/>
                </a:lnTo>
                <a:lnTo>
                  <a:pt x="5440299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04958" y="1530972"/>
            <a:ext cx="1931035" cy="1871345"/>
          </a:xfrm>
          <a:custGeom>
            <a:avLst/>
            <a:gdLst/>
            <a:ahLst/>
            <a:cxnLst/>
            <a:rect l="l" t="t" r="r" b="b"/>
            <a:pathLst>
              <a:path w="1931035" h="1871345">
                <a:moveTo>
                  <a:pt x="0" y="1871062"/>
                </a:moveTo>
                <a:lnTo>
                  <a:pt x="1930759" y="1871062"/>
                </a:lnTo>
                <a:lnTo>
                  <a:pt x="1930759" y="0"/>
                </a:lnTo>
                <a:lnTo>
                  <a:pt x="0" y="0"/>
                </a:lnTo>
                <a:lnTo>
                  <a:pt x="0" y="1871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13739" y="1536385"/>
            <a:ext cx="1912620" cy="0"/>
          </a:xfrm>
          <a:custGeom>
            <a:avLst/>
            <a:gdLst/>
            <a:ahLst/>
            <a:cxnLst/>
            <a:rect l="l" t="t" r="r" b="b"/>
            <a:pathLst>
              <a:path w="1912620">
                <a:moveTo>
                  <a:pt x="0" y="0"/>
                </a:moveTo>
                <a:lnTo>
                  <a:pt x="1912610" y="0"/>
                </a:lnTo>
              </a:path>
            </a:pathLst>
          </a:custGeom>
          <a:ln w="10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44499" y="1536385"/>
            <a:ext cx="0" cy="1849755"/>
          </a:xfrm>
          <a:custGeom>
            <a:avLst/>
            <a:gdLst/>
            <a:ahLst/>
            <a:cxnLst/>
            <a:rect l="l" t="t" r="r" b="b"/>
            <a:pathLst>
              <a:path h="1849754">
                <a:moveTo>
                  <a:pt x="0" y="0"/>
                </a:moveTo>
                <a:lnTo>
                  <a:pt x="0" y="1849437"/>
                </a:lnTo>
              </a:path>
            </a:pathLst>
          </a:custGeom>
          <a:ln w="175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31888" y="3396395"/>
            <a:ext cx="1912620" cy="0"/>
          </a:xfrm>
          <a:custGeom>
            <a:avLst/>
            <a:gdLst/>
            <a:ahLst/>
            <a:cxnLst/>
            <a:rect l="l" t="t" r="r" b="b"/>
            <a:pathLst>
              <a:path w="1912620">
                <a:moveTo>
                  <a:pt x="1912610" y="0"/>
                </a:moveTo>
                <a:lnTo>
                  <a:pt x="0" y="0"/>
                </a:lnTo>
              </a:path>
            </a:pathLst>
          </a:custGeom>
          <a:ln w="10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04958" y="1546957"/>
            <a:ext cx="17780" cy="1849755"/>
          </a:xfrm>
          <a:custGeom>
            <a:avLst/>
            <a:gdLst/>
            <a:ahLst/>
            <a:cxnLst/>
            <a:rect l="l" t="t" r="r" b="b"/>
            <a:pathLst>
              <a:path w="17780" h="1849754">
                <a:moveTo>
                  <a:pt x="0" y="1849437"/>
                </a:moveTo>
                <a:lnTo>
                  <a:pt x="17563" y="1849437"/>
                </a:lnTo>
                <a:lnTo>
                  <a:pt x="17563" y="0"/>
                </a:lnTo>
                <a:lnTo>
                  <a:pt x="0" y="0"/>
                </a:lnTo>
                <a:lnTo>
                  <a:pt x="0" y="18494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0969" y="2424071"/>
            <a:ext cx="772772" cy="962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66934" y="2498080"/>
            <a:ext cx="755209" cy="888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2039" y="2036058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393299"/>
                </a:moveTo>
                <a:lnTo>
                  <a:pt x="0" y="0"/>
                </a:lnTo>
              </a:path>
            </a:pathLst>
          </a:custGeom>
          <a:ln w="175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38764" y="202511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0" y="0"/>
                </a:moveTo>
                <a:lnTo>
                  <a:pt x="106548" y="0"/>
                </a:lnTo>
              </a:path>
            </a:pathLst>
          </a:custGeom>
          <a:ln w="10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48637" y="2110419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393299"/>
                </a:moveTo>
                <a:lnTo>
                  <a:pt x="0" y="0"/>
                </a:lnTo>
              </a:path>
            </a:pathLst>
          </a:custGeom>
          <a:ln w="175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5362" y="2099846"/>
            <a:ext cx="106045" cy="0"/>
          </a:xfrm>
          <a:custGeom>
            <a:avLst/>
            <a:gdLst/>
            <a:ahLst/>
            <a:cxnLst/>
            <a:rect l="l" t="t" r="r" b="b"/>
            <a:pathLst>
              <a:path w="106044">
                <a:moveTo>
                  <a:pt x="0" y="0"/>
                </a:moveTo>
                <a:lnTo>
                  <a:pt x="105963" y="0"/>
                </a:lnTo>
              </a:path>
            </a:pathLst>
          </a:custGeom>
          <a:ln w="10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04958" y="1536385"/>
            <a:ext cx="17780" cy="1849755"/>
          </a:xfrm>
          <a:custGeom>
            <a:avLst/>
            <a:gdLst/>
            <a:ahLst/>
            <a:cxnLst/>
            <a:rect l="l" t="t" r="r" b="b"/>
            <a:pathLst>
              <a:path w="17780" h="1849754">
                <a:moveTo>
                  <a:pt x="0" y="1849437"/>
                </a:moveTo>
                <a:lnTo>
                  <a:pt x="17563" y="1849437"/>
                </a:lnTo>
                <a:lnTo>
                  <a:pt x="17563" y="0"/>
                </a:lnTo>
                <a:lnTo>
                  <a:pt x="0" y="0"/>
                </a:lnTo>
                <a:lnTo>
                  <a:pt x="0" y="18494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61050" y="339639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126" y="0"/>
                </a:lnTo>
              </a:path>
            </a:pathLst>
          </a:custGeom>
          <a:ln w="10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61050" y="3024593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126" y="0"/>
                </a:lnTo>
              </a:path>
            </a:pathLst>
          </a:custGeom>
          <a:ln w="10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61050" y="2652439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126" y="0"/>
                </a:lnTo>
              </a:path>
            </a:pathLst>
          </a:custGeom>
          <a:ln w="10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61050" y="228028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126" y="0"/>
                </a:lnTo>
              </a:path>
            </a:pathLst>
          </a:custGeom>
          <a:ln w="10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61050" y="1908539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126" y="0"/>
                </a:lnTo>
              </a:path>
            </a:pathLst>
          </a:custGeom>
          <a:ln w="10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61050" y="153638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126" y="0"/>
                </a:lnTo>
              </a:path>
            </a:pathLst>
          </a:custGeom>
          <a:ln w="10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13739" y="3396395"/>
            <a:ext cx="1912620" cy="0"/>
          </a:xfrm>
          <a:custGeom>
            <a:avLst/>
            <a:gdLst/>
            <a:ahLst/>
            <a:cxnLst/>
            <a:rect l="l" t="t" r="r" b="b"/>
            <a:pathLst>
              <a:path w="1912620">
                <a:moveTo>
                  <a:pt x="0" y="0"/>
                </a:moveTo>
                <a:lnTo>
                  <a:pt x="1912610" y="0"/>
                </a:lnTo>
              </a:path>
            </a:pathLst>
          </a:custGeom>
          <a:ln w="10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57303" y="1531042"/>
            <a:ext cx="1912620" cy="1860550"/>
          </a:xfrm>
          <a:custGeom>
            <a:avLst/>
            <a:gdLst/>
            <a:ahLst/>
            <a:cxnLst/>
            <a:rect l="l" t="t" r="r" b="b"/>
            <a:pathLst>
              <a:path w="1912620" h="1860550">
                <a:moveTo>
                  <a:pt x="0" y="1860066"/>
                </a:moveTo>
                <a:lnTo>
                  <a:pt x="1912610" y="1860066"/>
                </a:lnTo>
                <a:lnTo>
                  <a:pt x="1912610" y="0"/>
                </a:lnTo>
                <a:lnTo>
                  <a:pt x="0" y="0"/>
                </a:lnTo>
                <a:lnTo>
                  <a:pt x="0" y="18600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57303" y="1531042"/>
            <a:ext cx="1912620" cy="1860550"/>
          </a:xfrm>
          <a:custGeom>
            <a:avLst/>
            <a:gdLst/>
            <a:ahLst/>
            <a:cxnLst/>
            <a:rect l="l" t="t" r="r" b="b"/>
            <a:pathLst>
              <a:path w="1912620" h="1860550">
                <a:moveTo>
                  <a:pt x="0" y="1860066"/>
                </a:moveTo>
                <a:lnTo>
                  <a:pt x="1912610" y="1860066"/>
                </a:lnTo>
                <a:lnTo>
                  <a:pt x="1912610" y="0"/>
                </a:lnTo>
                <a:lnTo>
                  <a:pt x="0" y="0"/>
                </a:lnTo>
                <a:lnTo>
                  <a:pt x="0" y="1860066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53314" y="2254911"/>
            <a:ext cx="772772" cy="1131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19279" y="2297201"/>
            <a:ext cx="755209" cy="10889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44383" y="1919112"/>
            <a:ext cx="0" cy="340360"/>
          </a:xfrm>
          <a:custGeom>
            <a:avLst/>
            <a:gdLst/>
            <a:ahLst/>
            <a:cxnLst/>
            <a:rect l="l" t="t" r="r" b="b"/>
            <a:pathLst>
              <a:path h="340360">
                <a:moveTo>
                  <a:pt x="0" y="340027"/>
                </a:moveTo>
                <a:lnTo>
                  <a:pt x="0" y="0"/>
                </a:lnTo>
              </a:path>
            </a:pathLst>
          </a:custGeom>
          <a:ln w="175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91109" y="190853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548" y="0"/>
                </a:lnTo>
              </a:path>
            </a:pathLst>
          </a:custGeom>
          <a:ln w="10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00982" y="1823254"/>
            <a:ext cx="0" cy="478790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478528"/>
                </a:moveTo>
                <a:lnTo>
                  <a:pt x="0" y="0"/>
                </a:lnTo>
              </a:path>
            </a:pathLst>
          </a:custGeom>
          <a:ln w="175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47707" y="1812681"/>
            <a:ext cx="106045" cy="0"/>
          </a:xfrm>
          <a:custGeom>
            <a:avLst/>
            <a:gdLst/>
            <a:ahLst/>
            <a:cxnLst/>
            <a:rect l="l" t="t" r="r" b="b"/>
            <a:pathLst>
              <a:path w="106045">
                <a:moveTo>
                  <a:pt x="0" y="0"/>
                </a:moveTo>
                <a:lnTo>
                  <a:pt x="105963" y="0"/>
                </a:lnTo>
              </a:path>
            </a:pathLst>
          </a:custGeom>
          <a:ln w="10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13395" y="3024593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126" y="0"/>
                </a:lnTo>
              </a:path>
            </a:pathLst>
          </a:custGeom>
          <a:ln w="10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13395" y="2652439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126" y="0"/>
                </a:lnTo>
              </a:path>
            </a:pathLst>
          </a:custGeom>
          <a:ln w="10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13395" y="2280285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126" y="0"/>
                </a:lnTo>
              </a:path>
            </a:pathLst>
          </a:custGeom>
          <a:ln w="10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13395" y="1908539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126" y="0"/>
                </a:lnTo>
              </a:path>
            </a:pathLst>
          </a:custGeom>
          <a:ln w="10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57303" y="1531042"/>
            <a:ext cx="1912620" cy="1860550"/>
          </a:xfrm>
          <a:custGeom>
            <a:avLst/>
            <a:gdLst/>
            <a:ahLst/>
            <a:cxnLst/>
            <a:rect l="l" t="t" r="r" b="b"/>
            <a:pathLst>
              <a:path w="1912620" h="1860550">
                <a:moveTo>
                  <a:pt x="0" y="1860066"/>
                </a:moveTo>
                <a:lnTo>
                  <a:pt x="1912610" y="1860066"/>
                </a:lnTo>
                <a:lnTo>
                  <a:pt x="1912610" y="0"/>
                </a:lnTo>
                <a:lnTo>
                  <a:pt x="0" y="0"/>
                </a:lnTo>
                <a:lnTo>
                  <a:pt x="0" y="1860066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164336" y="1440941"/>
            <a:ext cx="137160" cy="1973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50" b="1" i="1" dirty="0">
                <a:latin typeface="Calibri"/>
                <a:cs typeface="Calibri"/>
              </a:rPr>
              <a:t>10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1450">
              <a:latin typeface="Times New Roman"/>
              <a:cs typeface="Times New Roman"/>
            </a:endParaRPr>
          </a:p>
          <a:p>
            <a:pPr marL="34925">
              <a:lnSpc>
                <a:spcPct val="100000"/>
              </a:lnSpc>
            </a:pPr>
            <a:r>
              <a:rPr sz="1050" b="1" i="1" dirty="0">
                <a:latin typeface="Calibri"/>
                <a:cs typeface="Calibri"/>
              </a:rPr>
              <a:t>8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34925">
              <a:lnSpc>
                <a:spcPct val="100000"/>
              </a:lnSpc>
            </a:pPr>
            <a:r>
              <a:rPr sz="1050" b="1" i="1" dirty="0">
                <a:latin typeface="Calibri"/>
                <a:cs typeface="Calibri"/>
              </a:rPr>
              <a:t>6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450">
              <a:latin typeface="Times New Roman"/>
              <a:cs typeface="Times New Roman"/>
            </a:endParaRPr>
          </a:p>
          <a:p>
            <a:pPr marL="34925">
              <a:lnSpc>
                <a:spcPct val="100000"/>
              </a:lnSpc>
            </a:pPr>
            <a:r>
              <a:rPr sz="1050" b="1" i="1" dirty="0">
                <a:latin typeface="Calibri"/>
                <a:cs typeface="Calibri"/>
              </a:rPr>
              <a:t>4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34925">
              <a:lnSpc>
                <a:spcPct val="100000"/>
              </a:lnSpc>
            </a:pPr>
            <a:r>
              <a:rPr sz="1050" b="1" i="1" dirty="0">
                <a:latin typeface="Calibri"/>
                <a:cs typeface="Calibri"/>
              </a:rPr>
              <a:t>2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34925">
              <a:lnSpc>
                <a:spcPct val="100000"/>
              </a:lnSpc>
            </a:pPr>
            <a:r>
              <a:rPr sz="1050" b="1" i="1" dirty="0">
                <a:latin typeface="Calibri"/>
                <a:cs typeface="Calibri"/>
              </a:rPr>
              <a:t>0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824227" y="1176273"/>
            <a:ext cx="123952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600" b="1" i="1" spc="-1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600" b="1" i="1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600" b="1" i="1" spc="-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600" b="1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i="1" spc="-5" dirty="0">
                <a:solidFill>
                  <a:srgbClr val="FF0000"/>
                </a:solidFill>
                <a:latin typeface="Calibri"/>
                <a:cs typeface="Calibri"/>
              </a:rPr>
              <a:t>&lt;</a:t>
            </a:r>
            <a:r>
              <a:rPr sz="1600" b="1" i="1" spc="-15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1600" b="1" i="1" spc="-5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1600" b="1" i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FF0000"/>
                </a:solidFill>
                <a:latin typeface="Calibri"/>
                <a:cs typeface="Calibri"/>
              </a:rPr>
              <a:t>ng/ml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504958" y="4003979"/>
            <a:ext cx="1931035" cy="1871345"/>
          </a:xfrm>
          <a:custGeom>
            <a:avLst/>
            <a:gdLst/>
            <a:ahLst/>
            <a:cxnLst/>
            <a:rect l="l" t="t" r="r" b="b"/>
            <a:pathLst>
              <a:path w="1931035" h="1871345">
                <a:moveTo>
                  <a:pt x="0" y="1871062"/>
                </a:moveTo>
                <a:lnTo>
                  <a:pt x="1930759" y="1871062"/>
                </a:lnTo>
                <a:lnTo>
                  <a:pt x="1930759" y="0"/>
                </a:lnTo>
                <a:lnTo>
                  <a:pt x="0" y="0"/>
                </a:lnTo>
                <a:lnTo>
                  <a:pt x="0" y="1871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13739" y="4009392"/>
            <a:ext cx="1912620" cy="0"/>
          </a:xfrm>
          <a:custGeom>
            <a:avLst/>
            <a:gdLst/>
            <a:ahLst/>
            <a:cxnLst/>
            <a:rect l="l" t="t" r="r" b="b"/>
            <a:pathLst>
              <a:path w="1912620">
                <a:moveTo>
                  <a:pt x="0" y="0"/>
                </a:moveTo>
                <a:lnTo>
                  <a:pt x="1912610" y="0"/>
                </a:lnTo>
              </a:path>
            </a:pathLst>
          </a:custGeom>
          <a:ln w="10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44499" y="4009392"/>
            <a:ext cx="0" cy="1849755"/>
          </a:xfrm>
          <a:custGeom>
            <a:avLst/>
            <a:gdLst/>
            <a:ahLst/>
            <a:cxnLst/>
            <a:rect l="l" t="t" r="r" b="b"/>
            <a:pathLst>
              <a:path h="1849754">
                <a:moveTo>
                  <a:pt x="0" y="0"/>
                </a:moveTo>
                <a:lnTo>
                  <a:pt x="0" y="1849437"/>
                </a:lnTo>
              </a:path>
            </a:pathLst>
          </a:custGeom>
          <a:ln w="175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31888" y="5869402"/>
            <a:ext cx="1912620" cy="0"/>
          </a:xfrm>
          <a:custGeom>
            <a:avLst/>
            <a:gdLst/>
            <a:ahLst/>
            <a:cxnLst/>
            <a:rect l="l" t="t" r="r" b="b"/>
            <a:pathLst>
              <a:path w="1912620">
                <a:moveTo>
                  <a:pt x="1912610" y="0"/>
                </a:moveTo>
                <a:lnTo>
                  <a:pt x="0" y="0"/>
                </a:lnTo>
              </a:path>
            </a:pathLst>
          </a:custGeom>
          <a:ln w="10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04958" y="4019965"/>
            <a:ext cx="17780" cy="1849755"/>
          </a:xfrm>
          <a:custGeom>
            <a:avLst/>
            <a:gdLst/>
            <a:ahLst/>
            <a:cxnLst/>
            <a:rect l="l" t="t" r="r" b="b"/>
            <a:pathLst>
              <a:path w="17780" h="1849754">
                <a:moveTo>
                  <a:pt x="0" y="1849437"/>
                </a:moveTo>
                <a:lnTo>
                  <a:pt x="17563" y="1849437"/>
                </a:lnTo>
                <a:lnTo>
                  <a:pt x="17563" y="0"/>
                </a:lnTo>
                <a:lnTo>
                  <a:pt x="0" y="0"/>
                </a:lnTo>
                <a:lnTo>
                  <a:pt x="0" y="18494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00969" y="5076812"/>
            <a:ext cx="772772" cy="7823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66934" y="5203683"/>
            <a:ext cx="755209" cy="6554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992039" y="4700077"/>
            <a:ext cx="0" cy="382905"/>
          </a:xfrm>
          <a:custGeom>
            <a:avLst/>
            <a:gdLst/>
            <a:ahLst/>
            <a:cxnLst/>
            <a:rect l="l" t="t" r="r" b="b"/>
            <a:pathLst>
              <a:path h="382904">
                <a:moveTo>
                  <a:pt x="0" y="382726"/>
                </a:moveTo>
                <a:lnTo>
                  <a:pt x="0" y="0"/>
                </a:lnTo>
              </a:path>
            </a:pathLst>
          </a:custGeom>
          <a:ln w="175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38764" y="4689504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0" y="0"/>
                </a:moveTo>
                <a:lnTo>
                  <a:pt x="106548" y="0"/>
                </a:lnTo>
              </a:path>
            </a:pathLst>
          </a:custGeom>
          <a:ln w="10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948637" y="4880868"/>
            <a:ext cx="0" cy="329565"/>
          </a:xfrm>
          <a:custGeom>
            <a:avLst/>
            <a:gdLst/>
            <a:ahLst/>
            <a:cxnLst/>
            <a:rect l="l" t="t" r="r" b="b"/>
            <a:pathLst>
              <a:path h="329564">
                <a:moveTo>
                  <a:pt x="0" y="329511"/>
                </a:moveTo>
                <a:lnTo>
                  <a:pt x="0" y="0"/>
                </a:lnTo>
              </a:path>
            </a:pathLst>
          </a:custGeom>
          <a:ln w="175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95362" y="4870295"/>
            <a:ext cx="106045" cy="0"/>
          </a:xfrm>
          <a:custGeom>
            <a:avLst/>
            <a:gdLst/>
            <a:ahLst/>
            <a:cxnLst/>
            <a:rect l="l" t="t" r="r" b="b"/>
            <a:pathLst>
              <a:path w="106044">
                <a:moveTo>
                  <a:pt x="0" y="0"/>
                </a:moveTo>
                <a:lnTo>
                  <a:pt x="105963" y="0"/>
                </a:lnTo>
              </a:path>
            </a:pathLst>
          </a:custGeom>
          <a:ln w="10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04958" y="4009392"/>
            <a:ext cx="17780" cy="1849755"/>
          </a:xfrm>
          <a:custGeom>
            <a:avLst/>
            <a:gdLst/>
            <a:ahLst/>
            <a:cxnLst/>
            <a:rect l="l" t="t" r="r" b="b"/>
            <a:pathLst>
              <a:path w="17780" h="1849754">
                <a:moveTo>
                  <a:pt x="0" y="1849437"/>
                </a:moveTo>
                <a:lnTo>
                  <a:pt x="17563" y="1849437"/>
                </a:lnTo>
                <a:lnTo>
                  <a:pt x="17563" y="0"/>
                </a:lnTo>
                <a:lnTo>
                  <a:pt x="0" y="0"/>
                </a:lnTo>
                <a:lnTo>
                  <a:pt x="0" y="18494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61050" y="586940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126" y="0"/>
                </a:lnTo>
              </a:path>
            </a:pathLst>
          </a:custGeom>
          <a:ln w="10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61050" y="5401743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126" y="0"/>
                </a:lnTo>
              </a:path>
            </a:pathLst>
          </a:custGeom>
          <a:ln w="10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61050" y="494465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126" y="0"/>
                </a:lnTo>
              </a:path>
            </a:pathLst>
          </a:custGeom>
          <a:ln w="10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61050" y="447698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126" y="0"/>
                </a:lnTo>
              </a:path>
            </a:pathLst>
          </a:custGeom>
          <a:ln w="10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61050" y="400939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126" y="0"/>
                </a:lnTo>
              </a:path>
            </a:pathLst>
          </a:custGeom>
          <a:ln w="10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513739" y="5869402"/>
            <a:ext cx="1912620" cy="0"/>
          </a:xfrm>
          <a:custGeom>
            <a:avLst/>
            <a:gdLst/>
            <a:ahLst/>
            <a:cxnLst/>
            <a:rect l="l" t="t" r="r" b="b"/>
            <a:pathLst>
              <a:path w="1912620">
                <a:moveTo>
                  <a:pt x="0" y="0"/>
                </a:moveTo>
                <a:lnTo>
                  <a:pt x="1912610" y="0"/>
                </a:lnTo>
              </a:path>
            </a:pathLst>
          </a:custGeom>
          <a:ln w="10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754382" y="4004050"/>
            <a:ext cx="1912620" cy="1860550"/>
          </a:xfrm>
          <a:custGeom>
            <a:avLst/>
            <a:gdLst/>
            <a:ahLst/>
            <a:cxnLst/>
            <a:rect l="l" t="t" r="r" b="b"/>
            <a:pathLst>
              <a:path w="1912620" h="1860550">
                <a:moveTo>
                  <a:pt x="0" y="1860066"/>
                </a:moveTo>
                <a:lnTo>
                  <a:pt x="1912610" y="1860066"/>
                </a:lnTo>
                <a:lnTo>
                  <a:pt x="1912610" y="0"/>
                </a:lnTo>
                <a:lnTo>
                  <a:pt x="0" y="0"/>
                </a:lnTo>
                <a:lnTo>
                  <a:pt x="0" y="18600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754382" y="4004050"/>
            <a:ext cx="1912620" cy="1860550"/>
          </a:xfrm>
          <a:custGeom>
            <a:avLst/>
            <a:gdLst/>
            <a:ahLst/>
            <a:cxnLst/>
            <a:rect l="l" t="t" r="r" b="b"/>
            <a:pathLst>
              <a:path w="1912620" h="1860550">
                <a:moveTo>
                  <a:pt x="0" y="1860066"/>
                </a:moveTo>
                <a:lnTo>
                  <a:pt x="1912610" y="1860066"/>
                </a:lnTo>
                <a:lnTo>
                  <a:pt x="1912610" y="0"/>
                </a:lnTo>
                <a:lnTo>
                  <a:pt x="0" y="0"/>
                </a:lnTo>
                <a:lnTo>
                  <a:pt x="0" y="1860066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850393" y="4992232"/>
            <a:ext cx="772772" cy="866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816358" y="5383417"/>
            <a:ext cx="755209" cy="4757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241462" y="4434409"/>
            <a:ext cx="0" cy="563880"/>
          </a:xfrm>
          <a:custGeom>
            <a:avLst/>
            <a:gdLst/>
            <a:ahLst/>
            <a:cxnLst/>
            <a:rect l="l" t="t" r="r" b="b"/>
            <a:pathLst>
              <a:path h="563879">
                <a:moveTo>
                  <a:pt x="0" y="563461"/>
                </a:moveTo>
                <a:lnTo>
                  <a:pt x="0" y="0"/>
                </a:lnTo>
              </a:path>
            </a:pathLst>
          </a:custGeom>
          <a:ln w="175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188188" y="4423837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548" y="0"/>
                </a:lnTo>
              </a:path>
            </a:pathLst>
          </a:custGeom>
          <a:ln w="10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198061" y="5114874"/>
            <a:ext cx="0" cy="276860"/>
          </a:xfrm>
          <a:custGeom>
            <a:avLst/>
            <a:gdLst/>
            <a:ahLst/>
            <a:cxnLst/>
            <a:rect l="l" t="t" r="r" b="b"/>
            <a:pathLst>
              <a:path h="276860">
                <a:moveTo>
                  <a:pt x="0" y="276296"/>
                </a:moveTo>
                <a:lnTo>
                  <a:pt x="0" y="0"/>
                </a:lnTo>
              </a:path>
            </a:pathLst>
          </a:custGeom>
          <a:ln w="175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144786" y="5104302"/>
            <a:ext cx="106045" cy="0"/>
          </a:xfrm>
          <a:custGeom>
            <a:avLst/>
            <a:gdLst/>
            <a:ahLst/>
            <a:cxnLst/>
            <a:rect l="l" t="t" r="r" b="b"/>
            <a:pathLst>
              <a:path w="106045">
                <a:moveTo>
                  <a:pt x="0" y="0"/>
                </a:moveTo>
                <a:lnTo>
                  <a:pt x="105963" y="0"/>
                </a:lnTo>
              </a:path>
            </a:pathLst>
          </a:custGeom>
          <a:ln w="10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763164" y="4009392"/>
            <a:ext cx="0" cy="1849755"/>
          </a:xfrm>
          <a:custGeom>
            <a:avLst/>
            <a:gdLst/>
            <a:ahLst/>
            <a:cxnLst/>
            <a:rect l="l" t="t" r="r" b="b"/>
            <a:pathLst>
              <a:path h="1849754">
                <a:moveTo>
                  <a:pt x="0" y="0"/>
                </a:moveTo>
                <a:lnTo>
                  <a:pt x="0" y="1849437"/>
                </a:lnTo>
              </a:path>
            </a:pathLst>
          </a:custGeom>
          <a:ln w="175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710475" y="5869402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126" y="0"/>
                </a:lnTo>
              </a:path>
            </a:pathLst>
          </a:custGeom>
          <a:ln w="10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710475" y="5401743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126" y="0"/>
                </a:lnTo>
              </a:path>
            </a:pathLst>
          </a:custGeom>
          <a:ln w="10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710475" y="4944655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126" y="0"/>
                </a:lnTo>
              </a:path>
            </a:pathLst>
          </a:custGeom>
          <a:ln w="10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710475" y="4476982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126" y="0"/>
                </a:lnTo>
              </a:path>
            </a:pathLst>
          </a:custGeom>
          <a:ln w="10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710475" y="4009392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126" y="0"/>
                </a:lnTo>
              </a:path>
            </a:pathLst>
          </a:custGeom>
          <a:ln w="10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763164" y="5869402"/>
            <a:ext cx="1912620" cy="0"/>
          </a:xfrm>
          <a:custGeom>
            <a:avLst/>
            <a:gdLst/>
            <a:ahLst/>
            <a:cxnLst/>
            <a:rect l="l" t="t" r="r" b="b"/>
            <a:pathLst>
              <a:path w="1912620">
                <a:moveTo>
                  <a:pt x="0" y="0"/>
                </a:moveTo>
                <a:lnTo>
                  <a:pt x="1912610" y="0"/>
                </a:lnTo>
              </a:path>
            </a:pathLst>
          </a:custGeom>
          <a:ln w="10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754382" y="4004050"/>
            <a:ext cx="1912620" cy="1860550"/>
          </a:xfrm>
          <a:custGeom>
            <a:avLst/>
            <a:gdLst/>
            <a:ahLst/>
            <a:cxnLst/>
            <a:rect l="l" t="t" r="r" b="b"/>
            <a:pathLst>
              <a:path w="1912620" h="1860550">
                <a:moveTo>
                  <a:pt x="0" y="1860066"/>
                </a:moveTo>
                <a:lnTo>
                  <a:pt x="1912610" y="1860066"/>
                </a:lnTo>
                <a:lnTo>
                  <a:pt x="1912610" y="0"/>
                </a:lnTo>
                <a:lnTo>
                  <a:pt x="0" y="0"/>
                </a:lnTo>
                <a:lnTo>
                  <a:pt x="0" y="1860066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1182928" y="3914647"/>
            <a:ext cx="13716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50" b="1" i="1" dirty="0">
                <a:latin typeface="Calibri"/>
                <a:cs typeface="Calibri"/>
              </a:rPr>
              <a:t>40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182928" y="4348988"/>
            <a:ext cx="13716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50" b="1" i="1" dirty="0">
                <a:latin typeface="Calibri"/>
                <a:cs typeface="Calibri"/>
              </a:rPr>
              <a:t>30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182928" y="4783328"/>
            <a:ext cx="13716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50" b="1" i="1" dirty="0">
                <a:latin typeface="Calibri"/>
                <a:cs typeface="Calibri"/>
              </a:rPr>
              <a:t>20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182928" y="5217667"/>
            <a:ext cx="13716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50" b="1" i="1" dirty="0">
                <a:latin typeface="Calibri"/>
                <a:cs typeface="Calibri"/>
              </a:rPr>
              <a:t>10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216456" y="5652363"/>
            <a:ext cx="6858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50" b="1" i="1" dirty="0">
                <a:latin typeface="Calibri"/>
                <a:cs typeface="Calibri"/>
              </a:rPr>
              <a:t>0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249423" y="3642741"/>
            <a:ext cx="123952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600" b="1" i="1" spc="-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600" b="1" i="1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600" b="1" i="1" spc="-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600" b="1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i="1" spc="-5" dirty="0">
                <a:solidFill>
                  <a:srgbClr val="FF0000"/>
                </a:solidFill>
                <a:latin typeface="Calibri"/>
                <a:cs typeface="Calibri"/>
              </a:rPr>
              <a:t>≥</a:t>
            </a:r>
            <a:r>
              <a:rPr sz="1600" b="1" i="1" spc="-15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1600" b="1" i="1" spc="-5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1600" b="1" i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FF0000"/>
                </a:solidFill>
                <a:latin typeface="Calibri"/>
                <a:cs typeface="Calibri"/>
              </a:rPr>
              <a:t>ng/ml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70839" y="2558707"/>
            <a:ext cx="254000" cy="23526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i="1" spc="-5" dirty="0">
                <a:latin typeface="Calibri"/>
                <a:cs typeface="Calibri"/>
              </a:rPr>
              <a:t>Pro</a:t>
            </a:r>
            <a:r>
              <a:rPr sz="1800" b="1" i="1" spc="-25" dirty="0">
                <a:latin typeface="Calibri"/>
                <a:cs typeface="Calibri"/>
              </a:rPr>
              <a:t>st</a:t>
            </a:r>
            <a:r>
              <a:rPr sz="1800" b="1" i="1" dirty="0">
                <a:latin typeface="Calibri"/>
                <a:cs typeface="Calibri"/>
              </a:rPr>
              <a:t>a</a:t>
            </a:r>
            <a:r>
              <a:rPr sz="1800" b="1" i="1" spc="-15" dirty="0">
                <a:latin typeface="Calibri"/>
                <a:cs typeface="Calibri"/>
              </a:rPr>
              <a:t>t</a:t>
            </a:r>
            <a:r>
              <a:rPr sz="1800" b="1" i="1" dirty="0">
                <a:latin typeface="Calibri"/>
                <a:cs typeface="Calibri"/>
              </a:rPr>
              <a:t>e</a:t>
            </a:r>
            <a:r>
              <a:rPr sz="1800" b="1" i="1" spc="2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specifi</a:t>
            </a:r>
            <a:r>
              <a:rPr sz="1800" b="1" i="1" dirty="0">
                <a:latin typeface="Calibri"/>
                <a:cs typeface="Calibri"/>
              </a:rPr>
              <a:t>c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</a:t>
            </a:r>
            <a:r>
              <a:rPr sz="1800" b="1" i="1" spc="-15" dirty="0">
                <a:latin typeface="Calibri"/>
                <a:cs typeface="Calibri"/>
              </a:rPr>
              <a:t>n</a:t>
            </a:r>
            <a:r>
              <a:rPr sz="1800" b="1" i="1" dirty="0">
                <a:latin typeface="Calibri"/>
                <a:cs typeface="Calibri"/>
              </a:rPr>
              <a:t>tigen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762178" y="1531042"/>
            <a:ext cx="1908175" cy="1861820"/>
          </a:xfrm>
          <a:prstGeom prst="rect">
            <a:avLst/>
          </a:prstGeom>
          <a:ln w="15626">
            <a:solidFill>
              <a:srgbClr val="000000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251460">
              <a:lnSpc>
                <a:spcPct val="100000"/>
              </a:lnSpc>
              <a:spcBef>
                <a:spcPts val="385"/>
              </a:spcBef>
            </a:pPr>
            <a:r>
              <a:rPr sz="1050" b="1" i="1" dirty="0">
                <a:latin typeface="Calibri"/>
                <a:cs typeface="Calibri"/>
              </a:rPr>
              <a:t>N</a:t>
            </a:r>
            <a:r>
              <a:rPr sz="1050" b="1" i="1" spc="-10" dirty="0">
                <a:latin typeface="Calibri"/>
                <a:cs typeface="Calibri"/>
              </a:rPr>
              <a:t> </a:t>
            </a:r>
            <a:r>
              <a:rPr sz="1050" b="1" i="1" dirty="0">
                <a:latin typeface="Calibri"/>
                <a:cs typeface="Calibri"/>
              </a:rPr>
              <a:t>= 85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115567" y="6262420"/>
            <a:ext cx="2242185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Curcumi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b="1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(100 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g/</a:t>
            </a:r>
            <a:r>
              <a:rPr sz="1800" b="1" i="1" spc="-1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ay)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818132" y="5908141"/>
            <a:ext cx="58039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400" b="1" i="1" spc="-5" dirty="0">
                <a:latin typeface="Calibri"/>
                <a:cs typeface="Calibri"/>
              </a:rPr>
              <a:t>Pla</a:t>
            </a:r>
            <a:r>
              <a:rPr sz="1400" b="1" i="1" spc="-15" dirty="0">
                <a:latin typeface="Calibri"/>
                <a:cs typeface="Calibri"/>
              </a:rPr>
              <a:t>c</a:t>
            </a:r>
            <a:r>
              <a:rPr sz="1400" b="1" i="1" spc="-10" dirty="0">
                <a:latin typeface="Calibri"/>
                <a:cs typeface="Calibri"/>
              </a:rPr>
              <a:t>e</a:t>
            </a:r>
            <a:r>
              <a:rPr sz="1400" b="1" i="1" dirty="0">
                <a:latin typeface="Calibri"/>
                <a:cs typeface="Calibri"/>
              </a:rPr>
              <a:t>bo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368294" y="5908141"/>
            <a:ext cx="699135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400" b="1" i="1" dirty="0">
                <a:latin typeface="Calibri"/>
                <a:cs typeface="Calibri"/>
              </a:rPr>
              <a:t>C</a:t>
            </a:r>
            <a:r>
              <a:rPr sz="1400" b="1" i="1" spc="5" dirty="0">
                <a:latin typeface="Calibri"/>
                <a:cs typeface="Calibri"/>
              </a:rPr>
              <a:t>u</a:t>
            </a:r>
            <a:r>
              <a:rPr sz="1400" b="1" i="1" dirty="0">
                <a:latin typeface="Calibri"/>
                <a:cs typeface="Calibri"/>
              </a:rPr>
              <a:t>r</a:t>
            </a:r>
            <a:r>
              <a:rPr sz="1400" b="1" i="1" spc="-5" dirty="0">
                <a:latin typeface="Calibri"/>
                <a:cs typeface="Calibri"/>
              </a:rPr>
              <a:t>cum</a:t>
            </a:r>
            <a:r>
              <a:rPr sz="1400" b="1" i="1" spc="5" dirty="0">
                <a:latin typeface="Calibri"/>
                <a:cs typeface="Calibri"/>
              </a:rPr>
              <a:t>i</a:t>
            </a:r>
            <a:r>
              <a:rPr sz="1400" b="1" i="1" dirty="0">
                <a:latin typeface="Calibri"/>
                <a:cs typeface="Calibri"/>
              </a:rPr>
              <a:t>n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609" y="118872"/>
            <a:ext cx="8481695" cy="554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14450" marR="5080" indent="-1302385">
              <a:lnSpc>
                <a:spcPts val="2160"/>
              </a:lnSpc>
            </a:pPr>
            <a:r>
              <a:rPr sz="2000" b="1" i="0" dirty="0">
                <a:latin typeface="Arial"/>
                <a:cs typeface="Arial"/>
              </a:rPr>
              <a:t>Effect</a:t>
            </a:r>
            <a:r>
              <a:rPr sz="2000" b="1" i="0" spc="-40" dirty="0">
                <a:latin typeface="Arial"/>
                <a:cs typeface="Arial"/>
              </a:rPr>
              <a:t> </a:t>
            </a:r>
            <a:r>
              <a:rPr sz="2000" b="1" i="0" dirty="0">
                <a:latin typeface="Arial"/>
                <a:cs typeface="Arial"/>
              </a:rPr>
              <a:t>of</a:t>
            </a:r>
            <a:r>
              <a:rPr sz="2000" b="1" i="0" spc="-15" dirty="0">
                <a:latin typeface="Arial"/>
                <a:cs typeface="Arial"/>
              </a:rPr>
              <a:t> </a:t>
            </a:r>
            <a:r>
              <a:rPr sz="2000" b="1" i="0" dirty="0">
                <a:latin typeface="Arial"/>
                <a:cs typeface="Arial"/>
              </a:rPr>
              <a:t>turmeric</a:t>
            </a:r>
            <a:r>
              <a:rPr sz="2000" b="1" i="0" spc="-35" dirty="0">
                <a:latin typeface="Arial"/>
                <a:cs typeface="Arial"/>
              </a:rPr>
              <a:t> </a:t>
            </a:r>
            <a:r>
              <a:rPr sz="2000" b="1" i="0" dirty="0">
                <a:latin typeface="Arial"/>
                <a:cs typeface="Arial"/>
              </a:rPr>
              <a:t>oil</a:t>
            </a:r>
            <a:r>
              <a:rPr sz="2000" b="1" i="0" spc="-10" dirty="0">
                <a:latin typeface="Arial"/>
                <a:cs typeface="Arial"/>
              </a:rPr>
              <a:t> </a:t>
            </a:r>
            <a:r>
              <a:rPr sz="2000" b="1" i="0" dirty="0">
                <a:latin typeface="Arial"/>
                <a:cs typeface="Arial"/>
              </a:rPr>
              <a:t>and</a:t>
            </a:r>
            <a:r>
              <a:rPr sz="2000" b="1" i="0" spc="-25" dirty="0">
                <a:latin typeface="Arial"/>
                <a:cs typeface="Arial"/>
              </a:rPr>
              <a:t> </a:t>
            </a:r>
            <a:r>
              <a:rPr sz="2000" b="1" i="0" dirty="0">
                <a:latin typeface="Arial"/>
                <a:cs typeface="Arial"/>
              </a:rPr>
              <a:t>turmeric</a:t>
            </a:r>
            <a:r>
              <a:rPr sz="2000" b="1" i="0" spc="-35" dirty="0">
                <a:latin typeface="Arial"/>
                <a:cs typeface="Arial"/>
              </a:rPr>
              <a:t> </a:t>
            </a:r>
            <a:r>
              <a:rPr sz="2000" b="1" i="0" dirty="0">
                <a:latin typeface="Arial"/>
                <a:cs typeface="Arial"/>
              </a:rPr>
              <a:t>oleoresin</a:t>
            </a:r>
            <a:r>
              <a:rPr sz="2000" b="1" i="0" spc="-35" dirty="0">
                <a:latin typeface="Arial"/>
                <a:cs typeface="Arial"/>
              </a:rPr>
              <a:t> </a:t>
            </a:r>
            <a:r>
              <a:rPr sz="2000" b="1" i="0" dirty="0">
                <a:latin typeface="Arial"/>
                <a:cs typeface="Arial"/>
              </a:rPr>
              <a:t>on c</a:t>
            </a:r>
            <a:r>
              <a:rPr sz="2000" b="1" i="0" spc="-40" dirty="0">
                <a:latin typeface="Arial"/>
                <a:cs typeface="Arial"/>
              </a:rPr>
              <a:t>y</a:t>
            </a:r>
            <a:r>
              <a:rPr sz="2000" b="1" i="0" dirty="0">
                <a:latin typeface="Arial"/>
                <a:cs typeface="Arial"/>
              </a:rPr>
              <a:t>togenetic da</a:t>
            </a:r>
            <a:r>
              <a:rPr sz="2000" b="1" i="0" spc="-10" dirty="0">
                <a:latin typeface="Arial"/>
                <a:cs typeface="Arial"/>
              </a:rPr>
              <a:t>m</a:t>
            </a:r>
            <a:r>
              <a:rPr sz="2000" b="1" i="0" dirty="0">
                <a:latin typeface="Arial"/>
                <a:cs typeface="Arial"/>
              </a:rPr>
              <a:t>age</a:t>
            </a:r>
            <a:r>
              <a:rPr sz="2000" b="1" i="0" spc="-15" dirty="0">
                <a:latin typeface="Arial"/>
                <a:cs typeface="Arial"/>
              </a:rPr>
              <a:t> </a:t>
            </a:r>
            <a:r>
              <a:rPr sz="2000" b="1" i="0" dirty="0">
                <a:latin typeface="Arial"/>
                <a:cs typeface="Arial"/>
              </a:rPr>
              <a:t>in patients</a:t>
            </a:r>
            <a:r>
              <a:rPr sz="2000" b="1" i="0" spc="-40" dirty="0">
                <a:latin typeface="Arial"/>
                <a:cs typeface="Arial"/>
              </a:rPr>
              <a:t> </a:t>
            </a:r>
            <a:r>
              <a:rPr sz="2000" b="1" i="0" dirty="0">
                <a:latin typeface="Arial"/>
                <a:cs typeface="Arial"/>
              </a:rPr>
              <a:t>suf</a:t>
            </a:r>
            <a:r>
              <a:rPr sz="2000" b="1" i="0" spc="5" dirty="0">
                <a:latin typeface="Arial"/>
                <a:cs typeface="Arial"/>
              </a:rPr>
              <a:t>f</a:t>
            </a:r>
            <a:r>
              <a:rPr sz="2000" b="1" i="0" dirty="0">
                <a:latin typeface="Arial"/>
                <a:cs typeface="Arial"/>
              </a:rPr>
              <a:t>ering</a:t>
            </a:r>
            <a:r>
              <a:rPr sz="2000" b="1" i="0" spc="-35" dirty="0">
                <a:latin typeface="Arial"/>
                <a:cs typeface="Arial"/>
              </a:rPr>
              <a:t> </a:t>
            </a:r>
            <a:r>
              <a:rPr sz="2000" b="1" i="0" dirty="0">
                <a:latin typeface="Arial"/>
                <a:cs typeface="Arial"/>
              </a:rPr>
              <a:t>from</a:t>
            </a:r>
            <a:r>
              <a:rPr sz="2000" b="1" i="0" spc="-30" dirty="0">
                <a:latin typeface="Arial"/>
                <a:cs typeface="Arial"/>
              </a:rPr>
              <a:t> </a:t>
            </a:r>
            <a:r>
              <a:rPr sz="2000" b="1" i="0" dirty="0">
                <a:latin typeface="Arial"/>
                <a:cs typeface="Arial"/>
              </a:rPr>
              <a:t>oral</a:t>
            </a:r>
            <a:r>
              <a:rPr sz="2000" b="1" i="0" spc="-10" dirty="0">
                <a:latin typeface="Arial"/>
                <a:cs typeface="Arial"/>
              </a:rPr>
              <a:t> </a:t>
            </a:r>
            <a:r>
              <a:rPr sz="2000" b="1" i="0" dirty="0">
                <a:latin typeface="Arial"/>
                <a:cs typeface="Arial"/>
              </a:rPr>
              <a:t>submucous</a:t>
            </a:r>
            <a:r>
              <a:rPr sz="2000" b="1" i="0" spc="-10" dirty="0">
                <a:latin typeface="Arial"/>
                <a:cs typeface="Arial"/>
              </a:rPr>
              <a:t> </a:t>
            </a:r>
            <a:r>
              <a:rPr sz="2000" b="1" i="0" dirty="0">
                <a:latin typeface="Arial"/>
                <a:cs typeface="Arial"/>
              </a:rPr>
              <a:t>fibrosis.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03160" y="6596074"/>
            <a:ext cx="206121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10" dirty="0">
                <a:solidFill>
                  <a:srgbClr val="FFF40A"/>
                </a:solidFill>
                <a:latin typeface="Arial"/>
                <a:cs typeface="Arial"/>
              </a:rPr>
              <a:t>H</a:t>
            </a:r>
            <a:r>
              <a:rPr sz="1100" i="1" dirty="0">
                <a:solidFill>
                  <a:srgbClr val="FFF40A"/>
                </a:solidFill>
                <a:latin typeface="Arial"/>
                <a:cs typeface="Arial"/>
              </a:rPr>
              <a:t>astak</a:t>
            </a:r>
            <a:r>
              <a:rPr sz="1100" i="1" spc="-15" dirty="0">
                <a:solidFill>
                  <a:srgbClr val="FFF40A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40A"/>
                </a:solidFill>
                <a:latin typeface="Arial"/>
                <a:cs typeface="Arial"/>
              </a:rPr>
              <a:t>et</a:t>
            </a:r>
            <a:r>
              <a:rPr sz="1100" i="1" spc="-15" dirty="0">
                <a:solidFill>
                  <a:srgbClr val="FFF40A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40A"/>
                </a:solidFill>
                <a:latin typeface="Arial"/>
                <a:cs typeface="Arial"/>
              </a:rPr>
              <a:t>a</a:t>
            </a:r>
            <a:r>
              <a:rPr sz="1100" i="1" spc="-10" dirty="0">
                <a:solidFill>
                  <a:srgbClr val="FFF40A"/>
                </a:solidFill>
                <a:latin typeface="Arial"/>
                <a:cs typeface="Arial"/>
              </a:rPr>
              <a:t>l</a:t>
            </a:r>
            <a:r>
              <a:rPr sz="1100" i="1" dirty="0">
                <a:solidFill>
                  <a:srgbClr val="FFF40A"/>
                </a:solidFill>
                <a:latin typeface="Arial"/>
                <a:cs typeface="Arial"/>
              </a:rPr>
              <a:t>.,</a:t>
            </a:r>
            <a:r>
              <a:rPr sz="1100" i="1" spc="-15" dirty="0">
                <a:solidFill>
                  <a:srgbClr val="FFF40A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40A"/>
                </a:solidFill>
                <a:latin typeface="Arial"/>
                <a:cs typeface="Arial"/>
              </a:rPr>
              <a:t>1</a:t>
            </a:r>
            <a:r>
              <a:rPr sz="1100" i="1" spc="-5" dirty="0">
                <a:solidFill>
                  <a:srgbClr val="FFF40A"/>
                </a:solidFill>
                <a:latin typeface="Arial"/>
                <a:cs typeface="Arial"/>
              </a:rPr>
              <a:t>9</a:t>
            </a:r>
            <a:r>
              <a:rPr sz="1100" i="1" dirty="0">
                <a:solidFill>
                  <a:srgbClr val="FFF40A"/>
                </a:solidFill>
                <a:latin typeface="Arial"/>
                <a:cs typeface="Arial"/>
              </a:rPr>
              <a:t>9</a:t>
            </a:r>
            <a:r>
              <a:rPr sz="1100" i="1" spc="-5" dirty="0">
                <a:solidFill>
                  <a:srgbClr val="FFF40A"/>
                </a:solidFill>
                <a:latin typeface="Arial"/>
                <a:cs typeface="Arial"/>
              </a:rPr>
              <a:t>7</a:t>
            </a:r>
            <a:r>
              <a:rPr sz="1100" i="1" dirty="0">
                <a:solidFill>
                  <a:srgbClr val="FFF40A"/>
                </a:solidFill>
                <a:latin typeface="Arial"/>
                <a:cs typeface="Arial"/>
              </a:rPr>
              <a:t>,</a:t>
            </a:r>
            <a:r>
              <a:rPr sz="1100" i="1" spc="-15" dirty="0">
                <a:solidFill>
                  <a:srgbClr val="FFF40A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40A"/>
                </a:solidFill>
                <a:latin typeface="Arial"/>
                <a:cs typeface="Arial"/>
              </a:rPr>
              <a:t>C</a:t>
            </a:r>
            <a:r>
              <a:rPr sz="1100" i="1" dirty="0">
                <a:solidFill>
                  <a:srgbClr val="FFF40A"/>
                </a:solidFill>
                <a:latin typeface="Arial"/>
                <a:cs typeface="Arial"/>
              </a:rPr>
              <a:t>a</a:t>
            </a:r>
            <a:r>
              <a:rPr sz="1100" i="1" spc="-5" dirty="0">
                <a:solidFill>
                  <a:srgbClr val="FFF40A"/>
                </a:solidFill>
                <a:latin typeface="Arial"/>
                <a:cs typeface="Arial"/>
              </a:rPr>
              <a:t>n</a:t>
            </a:r>
            <a:r>
              <a:rPr sz="1100" i="1" dirty="0">
                <a:solidFill>
                  <a:srgbClr val="FFF40A"/>
                </a:solidFill>
                <a:latin typeface="Arial"/>
                <a:cs typeface="Arial"/>
              </a:rPr>
              <a:t>cer</a:t>
            </a:r>
            <a:r>
              <a:rPr sz="1100" i="1" spc="-5" dirty="0">
                <a:solidFill>
                  <a:srgbClr val="FFF40A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40A"/>
                </a:solidFill>
                <a:latin typeface="Arial"/>
                <a:cs typeface="Arial"/>
              </a:rPr>
              <a:t>L</a:t>
            </a:r>
            <a:r>
              <a:rPr sz="1100" i="1" spc="-5" dirty="0">
                <a:solidFill>
                  <a:srgbClr val="FFF40A"/>
                </a:solidFill>
                <a:latin typeface="Arial"/>
                <a:cs typeface="Arial"/>
              </a:rPr>
              <a:t>e</a:t>
            </a:r>
            <a:r>
              <a:rPr sz="1100" i="1" dirty="0">
                <a:solidFill>
                  <a:srgbClr val="FFF40A"/>
                </a:solidFill>
                <a:latin typeface="Arial"/>
                <a:cs typeface="Arial"/>
              </a:rPr>
              <a:t>tt</a:t>
            </a:r>
            <a:r>
              <a:rPr sz="1100" i="1" spc="-25" dirty="0">
                <a:solidFill>
                  <a:srgbClr val="FFF40A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40A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990600"/>
            <a:ext cx="6629400" cy="4953000"/>
          </a:xfrm>
          <a:custGeom>
            <a:avLst/>
            <a:gdLst/>
            <a:ahLst/>
            <a:cxnLst/>
            <a:rect l="l" t="t" r="r" b="b"/>
            <a:pathLst>
              <a:path w="6629400" h="4953000">
                <a:moveTo>
                  <a:pt x="0" y="4953000"/>
                </a:moveTo>
                <a:lnTo>
                  <a:pt x="6629400" y="4953000"/>
                </a:lnTo>
                <a:lnTo>
                  <a:pt x="6629400" y="0"/>
                </a:lnTo>
                <a:lnTo>
                  <a:pt x="0" y="0"/>
                </a:lnTo>
                <a:lnTo>
                  <a:pt x="0" y="49530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15956" y="1321375"/>
            <a:ext cx="5166995" cy="3495040"/>
          </a:xfrm>
          <a:custGeom>
            <a:avLst/>
            <a:gdLst/>
            <a:ahLst/>
            <a:cxnLst/>
            <a:rect l="l" t="t" r="r" b="b"/>
            <a:pathLst>
              <a:path w="5166995" h="3495040">
                <a:moveTo>
                  <a:pt x="0" y="3494505"/>
                </a:moveTo>
                <a:lnTo>
                  <a:pt x="5166952" y="3494505"/>
                </a:lnTo>
                <a:lnTo>
                  <a:pt x="5166952" y="0"/>
                </a:lnTo>
                <a:lnTo>
                  <a:pt x="0" y="0"/>
                </a:lnTo>
                <a:lnTo>
                  <a:pt x="0" y="34945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6460" y="1321612"/>
            <a:ext cx="5146040" cy="20320"/>
          </a:xfrm>
          <a:custGeom>
            <a:avLst/>
            <a:gdLst/>
            <a:ahLst/>
            <a:cxnLst/>
            <a:rect l="l" t="t" r="r" b="b"/>
            <a:pathLst>
              <a:path w="5146040" h="20319">
                <a:moveTo>
                  <a:pt x="0" y="19745"/>
                </a:moveTo>
                <a:lnTo>
                  <a:pt x="5145942" y="19745"/>
                </a:lnTo>
                <a:lnTo>
                  <a:pt x="5145942" y="0"/>
                </a:lnTo>
                <a:lnTo>
                  <a:pt x="0" y="0"/>
                </a:lnTo>
                <a:lnTo>
                  <a:pt x="0" y="197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93413" y="1331485"/>
            <a:ext cx="0" cy="3454400"/>
          </a:xfrm>
          <a:custGeom>
            <a:avLst/>
            <a:gdLst/>
            <a:ahLst/>
            <a:cxnLst/>
            <a:rect l="l" t="t" r="r" b="b"/>
            <a:pathLst>
              <a:path h="3454400">
                <a:moveTo>
                  <a:pt x="0" y="0"/>
                </a:moveTo>
                <a:lnTo>
                  <a:pt x="0" y="3454118"/>
                </a:lnTo>
              </a:path>
            </a:pathLst>
          </a:custGeom>
          <a:ln w="210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7470" y="4805350"/>
            <a:ext cx="5146040" cy="0"/>
          </a:xfrm>
          <a:custGeom>
            <a:avLst/>
            <a:gdLst/>
            <a:ahLst/>
            <a:cxnLst/>
            <a:rect l="l" t="t" r="r" b="b"/>
            <a:pathLst>
              <a:path w="5146040">
                <a:moveTo>
                  <a:pt x="5145942" y="0"/>
                </a:moveTo>
                <a:lnTo>
                  <a:pt x="0" y="0"/>
                </a:lnTo>
              </a:path>
            </a:pathLst>
          </a:custGeom>
          <a:ln w="197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6460" y="1351231"/>
            <a:ext cx="0" cy="3454400"/>
          </a:xfrm>
          <a:custGeom>
            <a:avLst/>
            <a:gdLst/>
            <a:ahLst/>
            <a:cxnLst/>
            <a:rect l="l" t="t" r="r" b="b"/>
            <a:pathLst>
              <a:path h="3454400">
                <a:moveTo>
                  <a:pt x="0" y="3454118"/>
                </a:moveTo>
                <a:lnTo>
                  <a:pt x="0" y="0"/>
                </a:lnTo>
              </a:path>
            </a:pathLst>
          </a:custGeom>
          <a:ln w="210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51817" y="1844116"/>
            <a:ext cx="1029468" cy="2942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33401" y="3660743"/>
            <a:ext cx="1050478" cy="11255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35854" y="3700235"/>
            <a:ext cx="1029468" cy="10860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17717" y="4016170"/>
            <a:ext cx="1029468" cy="7700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58848" y="1788275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59237"/>
                </a:moveTo>
                <a:lnTo>
                  <a:pt x="0" y="0"/>
                </a:lnTo>
              </a:path>
            </a:pathLst>
          </a:custGeom>
          <a:ln w="210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95820" y="1767739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4">
                <a:moveTo>
                  <a:pt x="0" y="0"/>
                </a:moveTo>
                <a:lnTo>
                  <a:pt x="126057" y="0"/>
                </a:lnTo>
              </a:path>
            </a:pathLst>
          </a:custGeom>
          <a:ln w="197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55839" y="3654161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009" y="0"/>
                </a:lnTo>
              </a:path>
            </a:pathLst>
          </a:custGeom>
          <a:ln w="394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03315" y="3614669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757" y="0"/>
                </a:lnTo>
              </a:path>
            </a:pathLst>
          </a:custGeom>
          <a:ln w="197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52969" y="3654161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59237"/>
                </a:moveTo>
                <a:lnTo>
                  <a:pt x="0" y="0"/>
                </a:lnTo>
              </a:path>
            </a:pathLst>
          </a:custGeom>
          <a:ln w="210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89940" y="3634415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617" y="0"/>
                </a:lnTo>
              </a:path>
            </a:pathLst>
          </a:custGeom>
          <a:ln w="197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40155" y="3972071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59237"/>
                </a:moveTo>
                <a:lnTo>
                  <a:pt x="0" y="0"/>
                </a:lnTo>
              </a:path>
            </a:pathLst>
          </a:custGeom>
          <a:ln w="210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26460" y="1331485"/>
            <a:ext cx="0" cy="3454400"/>
          </a:xfrm>
          <a:custGeom>
            <a:avLst/>
            <a:gdLst/>
            <a:ahLst/>
            <a:cxnLst/>
            <a:rect l="l" t="t" r="r" b="b"/>
            <a:pathLst>
              <a:path h="3454400">
                <a:moveTo>
                  <a:pt x="0" y="0"/>
                </a:moveTo>
                <a:lnTo>
                  <a:pt x="0" y="3454118"/>
                </a:lnTo>
              </a:path>
            </a:pathLst>
          </a:custGeom>
          <a:ln w="210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62731" y="4805350"/>
            <a:ext cx="42545" cy="0"/>
          </a:xfrm>
          <a:custGeom>
            <a:avLst/>
            <a:gdLst/>
            <a:ahLst/>
            <a:cxnLst/>
            <a:rect l="l" t="t" r="r" b="b"/>
            <a:pathLst>
              <a:path w="42544">
                <a:moveTo>
                  <a:pt x="0" y="0"/>
                </a:moveTo>
                <a:lnTo>
                  <a:pt x="42019" y="0"/>
                </a:lnTo>
              </a:path>
            </a:pathLst>
          </a:custGeom>
          <a:ln w="197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62731" y="4230084"/>
            <a:ext cx="42545" cy="0"/>
          </a:xfrm>
          <a:custGeom>
            <a:avLst/>
            <a:gdLst/>
            <a:ahLst/>
            <a:cxnLst/>
            <a:rect l="l" t="t" r="r" b="b"/>
            <a:pathLst>
              <a:path w="42544">
                <a:moveTo>
                  <a:pt x="0" y="0"/>
                </a:moveTo>
                <a:lnTo>
                  <a:pt x="42019" y="0"/>
                </a:lnTo>
              </a:path>
            </a:pathLst>
          </a:custGeom>
          <a:ln w="197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62731" y="3654161"/>
            <a:ext cx="42545" cy="0"/>
          </a:xfrm>
          <a:custGeom>
            <a:avLst/>
            <a:gdLst/>
            <a:ahLst/>
            <a:cxnLst/>
            <a:rect l="l" t="t" r="r" b="b"/>
            <a:pathLst>
              <a:path w="42544">
                <a:moveTo>
                  <a:pt x="0" y="0"/>
                </a:moveTo>
                <a:lnTo>
                  <a:pt x="42019" y="0"/>
                </a:lnTo>
              </a:path>
            </a:pathLst>
          </a:custGeom>
          <a:ln w="197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62731" y="3078238"/>
            <a:ext cx="42545" cy="0"/>
          </a:xfrm>
          <a:custGeom>
            <a:avLst/>
            <a:gdLst/>
            <a:ahLst/>
            <a:cxnLst/>
            <a:rect l="l" t="t" r="r" b="b"/>
            <a:pathLst>
              <a:path w="42544">
                <a:moveTo>
                  <a:pt x="0" y="0"/>
                </a:moveTo>
                <a:lnTo>
                  <a:pt x="42019" y="0"/>
                </a:lnTo>
              </a:path>
            </a:pathLst>
          </a:custGeom>
          <a:ln w="197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62731" y="2482569"/>
            <a:ext cx="42545" cy="0"/>
          </a:xfrm>
          <a:custGeom>
            <a:avLst/>
            <a:gdLst/>
            <a:ahLst/>
            <a:cxnLst/>
            <a:rect l="l" t="t" r="r" b="b"/>
            <a:pathLst>
              <a:path w="42544">
                <a:moveTo>
                  <a:pt x="0" y="0"/>
                </a:moveTo>
                <a:lnTo>
                  <a:pt x="42019" y="0"/>
                </a:lnTo>
              </a:path>
            </a:pathLst>
          </a:custGeom>
          <a:ln w="197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62731" y="1907277"/>
            <a:ext cx="42545" cy="0"/>
          </a:xfrm>
          <a:custGeom>
            <a:avLst/>
            <a:gdLst/>
            <a:ahLst/>
            <a:cxnLst/>
            <a:rect l="l" t="t" r="r" b="b"/>
            <a:pathLst>
              <a:path w="42544">
                <a:moveTo>
                  <a:pt x="0" y="0"/>
                </a:moveTo>
                <a:lnTo>
                  <a:pt x="42019" y="0"/>
                </a:lnTo>
              </a:path>
            </a:pathLst>
          </a:custGeom>
          <a:ln w="197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62731" y="1331485"/>
            <a:ext cx="42545" cy="0"/>
          </a:xfrm>
          <a:custGeom>
            <a:avLst/>
            <a:gdLst/>
            <a:ahLst/>
            <a:cxnLst/>
            <a:rect l="l" t="t" r="r" b="b"/>
            <a:pathLst>
              <a:path w="42544">
                <a:moveTo>
                  <a:pt x="0" y="0"/>
                </a:moveTo>
                <a:lnTo>
                  <a:pt x="42019" y="0"/>
                </a:lnTo>
              </a:path>
            </a:pathLst>
          </a:custGeom>
          <a:ln w="197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26460" y="4805350"/>
            <a:ext cx="5146040" cy="0"/>
          </a:xfrm>
          <a:custGeom>
            <a:avLst/>
            <a:gdLst/>
            <a:ahLst/>
            <a:cxnLst/>
            <a:rect l="l" t="t" r="r" b="b"/>
            <a:pathLst>
              <a:path w="5146040">
                <a:moveTo>
                  <a:pt x="0" y="0"/>
                </a:moveTo>
                <a:lnTo>
                  <a:pt x="5145942" y="0"/>
                </a:lnTo>
              </a:path>
            </a:pathLst>
          </a:custGeom>
          <a:ln w="197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112215" y="1094232"/>
            <a:ext cx="231775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i="1" spc="-10" dirty="0">
                <a:latin typeface="Calibri"/>
                <a:cs typeface="Calibri"/>
              </a:rPr>
              <a:t>12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12215" y="1642871"/>
            <a:ext cx="231775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i="1" spc="-10" dirty="0"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70127" y="2130552"/>
            <a:ext cx="116205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i="1" spc="-5" dirty="0">
                <a:latin typeface="Calibri"/>
                <a:cs typeface="Calibri"/>
              </a:rPr>
              <a:t>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70127" y="2648965"/>
            <a:ext cx="116205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i="1" spc="-5" dirty="0"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70127" y="3167126"/>
            <a:ext cx="116205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i="1" spc="-5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70127" y="3685285"/>
            <a:ext cx="116205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i="1" spc="-5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70127" y="4203827"/>
            <a:ext cx="116205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i="1" spc="-5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75259" y="1980832"/>
            <a:ext cx="330200" cy="21170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b="1" i="1" dirty="0">
                <a:latin typeface="Calibri"/>
                <a:cs typeface="Calibri"/>
              </a:rPr>
              <a:t>Micron</a:t>
            </a:r>
            <a:r>
              <a:rPr sz="2400" b="1" i="1" spc="-10" dirty="0">
                <a:latin typeface="Calibri"/>
                <a:cs typeface="Calibri"/>
              </a:rPr>
              <a:t>u</a:t>
            </a:r>
            <a:r>
              <a:rPr sz="2400" b="1" i="1" dirty="0">
                <a:latin typeface="Calibri"/>
                <a:cs typeface="Calibri"/>
              </a:rPr>
              <a:t>clei</a:t>
            </a:r>
            <a:r>
              <a:rPr sz="2400" b="1" i="1" spc="-10" dirty="0">
                <a:latin typeface="Calibri"/>
                <a:cs typeface="Calibri"/>
              </a:rPr>
              <a:t> </a:t>
            </a:r>
            <a:r>
              <a:rPr sz="2400" b="1" i="1" spc="-15" dirty="0">
                <a:latin typeface="Calibri"/>
                <a:cs typeface="Calibri"/>
              </a:rPr>
              <a:t>c</a:t>
            </a:r>
            <a:r>
              <a:rPr sz="2400" b="1" i="1" spc="-5" dirty="0">
                <a:latin typeface="Calibri"/>
                <a:cs typeface="Calibri"/>
              </a:rPr>
              <a:t>ells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298059" y="1527683"/>
            <a:ext cx="60198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i="1" dirty="0">
                <a:latin typeface="Calibri"/>
                <a:cs typeface="Calibri"/>
              </a:rPr>
              <a:t>N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=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58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804670" y="4873497"/>
            <a:ext cx="315595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i="1" dirty="0">
                <a:latin typeface="Calibri"/>
                <a:cs typeface="Calibri"/>
              </a:rPr>
              <a:t>Pre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292475" y="1478534"/>
            <a:ext cx="882015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i="1" spc="-5" dirty="0">
                <a:latin typeface="Calibri"/>
                <a:cs typeface="Calibri"/>
              </a:rPr>
              <a:t>3 </a:t>
            </a:r>
            <a:r>
              <a:rPr sz="1800" b="1" i="1" dirty="0">
                <a:latin typeface="Calibri"/>
                <a:cs typeface="Calibri"/>
              </a:rPr>
              <a:t>mo</a:t>
            </a:r>
            <a:r>
              <a:rPr sz="1800" b="1" i="1" spc="-10" dirty="0">
                <a:latin typeface="Calibri"/>
                <a:cs typeface="Calibri"/>
              </a:rPr>
              <a:t>n</a:t>
            </a:r>
            <a:r>
              <a:rPr sz="1800" b="1" i="1" dirty="0">
                <a:latin typeface="Calibri"/>
                <a:cs typeface="Calibri"/>
              </a:rPr>
              <a:t>ths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090029" y="1032509"/>
            <a:ext cx="1936114" cy="849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8100">
              <a:lnSpc>
                <a:spcPct val="100000"/>
              </a:lnSpc>
            </a:pPr>
            <a:r>
              <a:rPr sz="1100" i="1" dirty="0">
                <a:latin typeface="Arial"/>
                <a:cs typeface="Arial"/>
              </a:rPr>
              <a:t>Pat</a:t>
            </a:r>
            <a:r>
              <a:rPr sz="1100" i="1" spc="-10" dirty="0">
                <a:latin typeface="Arial"/>
                <a:cs typeface="Arial"/>
              </a:rPr>
              <a:t>i</a:t>
            </a:r>
            <a:r>
              <a:rPr sz="1100" i="1" dirty="0">
                <a:latin typeface="Arial"/>
                <a:cs typeface="Arial"/>
              </a:rPr>
              <a:t>en</a:t>
            </a:r>
            <a:r>
              <a:rPr sz="1100" i="1" spc="5" dirty="0">
                <a:latin typeface="Arial"/>
                <a:cs typeface="Arial"/>
              </a:rPr>
              <a:t>t</a:t>
            </a:r>
            <a:r>
              <a:rPr sz="1100" i="1" dirty="0">
                <a:latin typeface="Arial"/>
                <a:cs typeface="Arial"/>
              </a:rPr>
              <a:t>s</a:t>
            </a:r>
            <a:r>
              <a:rPr sz="1100" i="1" spc="-2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su</a:t>
            </a:r>
            <a:r>
              <a:rPr sz="1100" i="1" spc="5" dirty="0">
                <a:latin typeface="Arial"/>
                <a:cs typeface="Arial"/>
              </a:rPr>
              <a:t>f</a:t>
            </a:r>
            <a:r>
              <a:rPr sz="1100" i="1" dirty="0">
                <a:latin typeface="Arial"/>
                <a:cs typeface="Arial"/>
              </a:rPr>
              <a:t>fer</a:t>
            </a:r>
            <a:r>
              <a:rPr sz="1100" i="1" spc="-10" dirty="0">
                <a:latin typeface="Arial"/>
                <a:cs typeface="Arial"/>
              </a:rPr>
              <a:t>i</a:t>
            </a:r>
            <a:r>
              <a:rPr sz="1100" i="1" dirty="0">
                <a:latin typeface="Arial"/>
                <a:cs typeface="Arial"/>
              </a:rPr>
              <a:t>ng</a:t>
            </a:r>
            <a:r>
              <a:rPr sz="1100" i="1" spc="-3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from sub</a:t>
            </a:r>
            <a:r>
              <a:rPr sz="1100" i="1" spc="5" dirty="0">
                <a:latin typeface="Arial"/>
                <a:cs typeface="Arial"/>
              </a:rPr>
              <a:t>m</a:t>
            </a:r>
            <a:r>
              <a:rPr sz="1100" i="1" dirty="0">
                <a:latin typeface="Arial"/>
                <a:cs typeface="Arial"/>
              </a:rPr>
              <a:t>ucous</a:t>
            </a:r>
            <a:r>
              <a:rPr sz="1100" i="1" spc="-3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f</a:t>
            </a:r>
            <a:r>
              <a:rPr sz="1100" i="1" spc="-10" dirty="0">
                <a:latin typeface="Arial"/>
                <a:cs typeface="Arial"/>
              </a:rPr>
              <a:t>i</a:t>
            </a:r>
            <a:r>
              <a:rPr sz="1100" i="1" dirty="0">
                <a:latin typeface="Arial"/>
                <a:cs typeface="Arial"/>
              </a:rPr>
              <a:t>brosis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spc="5" dirty="0">
                <a:latin typeface="Arial"/>
                <a:cs typeface="Arial"/>
              </a:rPr>
              <a:t>w</a:t>
            </a:r>
            <a:r>
              <a:rPr sz="1100" i="1" dirty="0">
                <a:latin typeface="Arial"/>
                <a:cs typeface="Arial"/>
              </a:rPr>
              <a:t>ere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g</a:t>
            </a:r>
            <a:r>
              <a:rPr sz="1100" i="1" spc="-5" dirty="0">
                <a:latin typeface="Arial"/>
                <a:cs typeface="Arial"/>
              </a:rPr>
              <a:t>i</a:t>
            </a:r>
            <a:r>
              <a:rPr sz="1100" i="1" dirty="0">
                <a:latin typeface="Arial"/>
                <a:cs typeface="Arial"/>
              </a:rPr>
              <a:t>ven a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total</a:t>
            </a:r>
            <a:r>
              <a:rPr sz="1100" i="1" spc="-2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oral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dose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of</a:t>
            </a:r>
            <a:r>
              <a:rPr sz="1100" i="1" spc="-3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tur</a:t>
            </a:r>
            <a:r>
              <a:rPr sz="1100" i="1" spc="5" dirty="0">
                <a:latin typeface="Arial"/>
                <a:cs typeface="Arial"/>
              </a:rPr>
              <a:t>m</a:t>
            </a:r>
            <a:r>
              <a:rPr sz="1100" i="1" dirty="0">
                <a:latin typeface="Arial"/>
                <a:cs typeface="Arial"/>
              </a:rPr>
              <a:t>er</a:t>
            </a:r>
            <a:r>
              <a:rPr sz="1100" i="1" spc="-10" dirty="0">
                <a:latin typeface="Arial"/>
                <a:cs typeface="Arial"/>
              </a:rPr>
              <a:t>i</a:t>
            </a:r>
            <a:r>
              <a:rPr sz="1100" i="1" dirty="0">
                <a:latin typeface="Arial"/>
                <a:cs typeface="Arial"/>
              </a:rPr>
              <a:t>c</a:t>
            </a:r>
            <a:r>
              <a:rPr sz="1100" i="1" spc="-4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o</a:t>
            </a:r>
            <a:r>
              <a:rPr sz="1100" i="1" spc="-5" dirty="0">
                <a:latin typeface="Arial"/>
                <a:cs typeface="Arial"/>
              </a:rPr>
              <a:t>i</a:t>
            </a:r>
            <a:r>
              <a:rPr sz="1100" i="1" dirty="0">
                <a:latin typeface="Arial"/>
                <a:cs typeface="Arial"/>
              </a:rPr>
              <a:t>l (600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spc="5" dirty="0">
                <a:latin typeface="Arial"/>
                <a:cs typeface="Arial"/>
              </a:rPr>
              <a:t>m</a:t>
            </a:r>
            <a:r>
              <a:rPr sz="1100" i="1" dirty="0">
                <a:latin typeface="Arial"/>
                <a:cs typeface="Arial"/>
              </a:rPr>
              <a:t>g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TO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spc="5" dirty="0">
                <a:latin typeface="Arial"/>
                <a:cs typeface="Arial"/>
              </a:rPr>
              <a:t>m</a:t>
            </a:r>
            <a:r>
              <a:rPr sz="1100" i="1" spc="-10" dirty="0">
                <a:latin typeface="Arial"/>
                <a:cs typeface="Arial"/>
              </a:rPr>
              <a:t>i</a:t>
            </a:r>
            <a:r>
              <a:rPr sz="1100" i="1" dirty="0">
                <a:latin typeface="Arial"/>
                <a:cs typeface="Arial"/>
              </a:rPr>
              <a:t>xed</a:t>
            </a:r>
            <a:r>
              <a:rPr sz="1100" i="1" spc="-5" dirty="0">
                <a:latin typeface="Arial"/>
                <a:cs typeface="Arial"/>
              </a:rPr>
              <a:t> </a:t>
            </a:r>
            <a:r>
              <a:rPr sz="1100" i="1" spc="5" dirty="0">
                <a:latin typeface="Arial"/>
                <a:cs typeface="Arial"/>
              </a:rPr>
              <a:t>w</a:t>
            </a:r>
            <a:r>
              <a:rPr sz="1100" i="1" spc="-10" dirty="0">
                <a:latin typeface="Arial"/>
                <a:cs typeface="Arial"/>
              </a:rPr>
              <a:t>i</a:t>
            </a:r>
            <a:r>
              <a:rPr sz="1100" i="1" dirty="0">
                <a:latin typeface="Arial"/>
                <a:cs typeface="Arial"/>
              </a:rPr>
              <a:t>th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3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g tur</a:t>
            </a:r>
            <a:r>
              <a:rPr sz="1100" i="1" spc="5" dirty="0">
                <a:latin typeface="Arial"/>
                <a:cs typeface="Arial"/>
              </a:rPr>
              <a:t>m</a:t>
            </a:r>
            <a:r>
              <a:rPr sz="1100" i="1" dirty="0">
                <a:latin typeface="Arial"/>
                <a:cs typeface="Arial"/>
              </a:rPr>
              <a:t>er</a:t>
            </a:r>
            <a:r>
              <a:rPr sz="1100" i="1" spc="-10" dirty="0">
                <a:latin typeface="Arial"/>
                <a:cs typeface="Arial"/>
              </a:rPr>
              <a:t>i</a:t>
            </a:r>
            <a:r>
              <a:rPr sz="1100" i="1" dirty="0">
                <a:latin typeface="Arial"/>
                <a:cs typeface="Arial"/>
              </a:rPr>
              <a:t>c</a:t>
            </a:r>
            <a:r>
              <a:rPr sz="1100" i="1" spc="-10" dirty="0">
                <a:latin typeface="Arial"/>
                <a:cs typeface="Arial"/>
              </a:rPr>
              <a:t>/</a:t>
            </a:r>
            <a:r>
              <a:rPr sz="1100" i="1" dirty="0">
                <a:latin typeface="Arial"/>
                <a:cs typeface="Arial"/>
              </a:rPr>
              <a:t>day</a:t>
            </a:r>
            <a:r>
              <a:rPr sz="1100" i="1" spc="-10" dirty="0">
                <a:latin typeface="Arial"/>
                <a:cs typeface="Arial"/>
              </a:rPr>
              <a:t>)</a:t>
            </a:r>
            <a:r>
              <a:rPr sz="1100" i="1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090029" y="2181986"/>
            <a:ext cx="1969135" cy="681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100" i="1" dirty="0">
                <a:latin typeface="Arial"/>
                <a:cs typeface="Arial"/>
              </a:rPr>
              <a:t>Tur</a:t>
            </a:r>
            <a:r>
              <a:rPr sz="1100" i="1" spc="5" dirty="0">
                <a:latin typeface="Arial"/>
                <a:cs typeface="Arial"/>
              </a:rPr>
              <a:t>m</a:t>
            </a:r>
            <a:r>
              <a:rPr sz="1100" i="1" dirty="0">
                <a:latin typeface="Arial"/>
                <a:cs typeface="Arial"/>
              </a:rPr>
              <a:t>er</a:t>
            </a:r>
            <a:r>
              <a:rPr sz="1100" i="1" spc="-10" dirty="0">
                <a:latin typeface="Arial"/>
                <a:cs typeface="Arial"/>
              </a:rPr>
              <a:t>i</a:t>
            </a:r>
            <a:r>
              <a:rPr sz="1100" i="1" dirty="0">
                <a:latin typeface="Arial"/>
                <a:cs typeface="Arial"/>
              </a:rPr>
              <a:t>c</a:t>
            </a:r>
            <a:r>
              <a:rPr sz="1100" i="1" spc="-3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o</a:t>
            </a:r>
            <a:r>
              <a:rPr sz="1100" i="1" spc="-5" dirty="0">
                <a:latin typeface="Arial"/>
                <a:cs typeface="Arial"/>
              </a:rPr>
              <a:t>l</a:t>
            </a:r>
            <a:r>
              <a:rPr sz="1100" i="1" dirty="0">
                <a:latin typeface="Arial"/>
                <a:cs typeface="Arial"/>
              </a:rPr>
              <a:t>eoresin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(600</a:t>
            </a:r>
            <a:r>
              <a:rPr sz="1100" i="1" spc="-5" dirty="0">
                <a:latin typeface="Arial"/>
                <a:cs typeface="Arial"/>
              </a:rPr>
              <a:t> </a:t>
            </a:r>
            <a:r>
              <a:rPr sz="1100" i="1" spc="5" dirty="0">
                <a:latin typeface="Arial"/>
                <a:cs typeface="Arial"/>
              </a:rPr>
              <a:t>m</a:t>
            </a:r>
            <a:r>
              <a:rPr sz="1100" i="1" dirty="0">
                <a:latin typeface="Arial"/>
                <a:cs typeface="Arial"/>
              </a:rPr>
              <a:t>g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+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3 g</a:t>
            </a:r>
            <a:r>
              <a:rPr sz="1100" i="1" spc="-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tur</a:t>
            </a:r>
            <a:r>
              <a:rPr sz="1100" i="1" spc="5" dirty="0">
                <a:latin typeface="Arial"/>
                <a:cs typeface="Arial"/>
              </a:rPr>
              <a:t>m</a:t>
            </a:r>
            <a:r>
              <a:rPr sz="1100" i="1" dirty="0">
                <a:latin typeface="Arial"/>
                <a:cs typeface="Arial"/>
              </a:rPr>
              <a:t>er</a:t>
            </a:r>
            <a:r>
              <a:rPr sz="1100" i="1" spc="-10" dirty="0">
                <a:latin typeface="Arial"/>
                <a:cs typeface="Arial"/>
              </a:rPr>
              <a:t>i</a:t>
            </a:r>
            <a:r>
              <a:rPr sz="1100" i="1" dirty="0">
                <a:latin typeface="Arial"/>
                <a:cs typeface="Arial"/>
              </a:rPr>
              <a:t>c</a:t>
            </a:r>
            <a:r>
              <a:rPr sz="1100" i="1" spc="-10" dirty="0">
                <a:latin typeface="Arial"/>
                <a:cs typeface="Arial"/>
              </a:rPr>
              <a:t>/</a:t>
            </a:r>
            <a:r>
              <a:rPr sz="1100" i="1" dirty="0">
                <a:latin typeface="Arial"/>
                <a:cs typeface="Arial"/>
              </a:rPr>
              <a:t>day)</a:t>
            </a:r>
            <a:r>
              <a:rPr sz="1100" i="1" spc="-5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and</a:t>
            </a:r>
            <a:r>
              <a:rPr sz="1100" i="1" spc="-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3</a:t>
            </a:r>
            <a:r>
              <a:rPr sz="1100" i="1" spc="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g tur</a:t>
            </a:r>
            <a:r>
              <a:rPr sz="1100" i="1" spc="5" dirty="0">
                <a:latin typeface="Arial"/>
                <a:cs typeface="Arial"/>
              </a:rPr>
              <a:t>m</a:t>
            </a:r>
            <a:r>
              <a:rPr sz="1100" i="1" dirty="0">
                <a:latin typeface="Arial"/>
                <a:cs typeface="Arial"/>
              </a:rPr>
              <a:t>er</a:t>
            </a:r>
            <a:r>
              <a:rPr sz="1100" i="1" spc="-10" dirty="0">
                <a:latin typeface="Arial"/>
                <a:cs typeface="Arial"/>
              </a:rPr>
              <a:t>i</a:t>
            </a:r>
            <a:r>
              <a:rPr sz="1100" i="1" dirty="0">
                <a:latin typeface="Arial"/>
                <a:cs typeface="Arial"/>
              </a:rPr>
              <a:t>c</a:t>
            </a:r>
            <a:r>
              <a:rPr sz="1100" i="1" spc="-10" dirty="0">
                <a:latin typeface="Arial"/>
                <a:cs typeface="Arial"/>
              </a:rPr>
              <a:t>/</a:t>
            </a:r>
            <a:r>
              <a:rPr sz="1100" i="1" dirty="0">
                <a:latin typeface="Arial"/>
                <a:cs typeface="Arial"/>
              </a:rPr>
              <a:t>day</a:t>
            </a:r>
            <a:r>
              <a:rPr sz="1100" i="1" spc="-4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as</a:t>
            </a:r>
            <a:r>
              <a:rPr sz="1100" i="1" spc="-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a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control</a:t>
            </a:r>
            <a:r>
              <a:rPr sz="1100" i="1" spc="-2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for</a:t>
            </a:r>
            <a:r>
              <a:rPr sz="1100" i="1" spc="-3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3 </a:t>
            </a:r>
            <a:r>
              <a:rPr sz="1100" i="1" spc="5" dirty="0">
                <a:latin typeface="Arial"/>
                <a:cs typeface="Arial"/>
              </a:rPr>
              <a:t>m</a:t>
            </a:r>
            <a:r>
              <a:rPr sz="1100" i="1" dirty="0">
                <a:latin typeface="Arial"/>
                <a:cs typeface="Arial"/>
              </a:rPr>
              <a:t>on</a:t>
            </a:r>
            <a:r>
              <a:rPr sz="1100" i="1" spc="5" dirty="0">
                <a:latin typeface="Arial"/>
                <a:cs typeface="Arial"/>
              </a:rPr>
              <a:t>t</a:t>
            </a:r>
            <a:r>
              <a:rPr sz="1100" i="1" dirty="0">
                <a:latin typeface="Arial"/>
                <a:cs typeface="Arial"/>
              </a:rPr>
              <a:t>hs.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976286" y="3666363"/>
            <a:ext cx="162560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  <a:tabLst>
                <a:tab pos="161925" algn="l"/>
              </a:tabLst>
            </a:pPr>
            <a:r>
              <a:rPr sz="1100" i="1" u="heavy" dirty="0">
                <a:latin typeface="Arial"/>
                <a:cs typeface="Arial"/>
              </a:rPr>
              <a:t> 	</a:t>
            </a:r>
            <a:endParaRPr sz="11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090029" y="3163442"/>
            <a:ext cx="1977389" cy="1017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100" i="1" spc="5" dirty="0">
                <a:latin typeface="Arial"/>
                <a:cs typeface="Arial"/>
              </a:rPr>
              <a:t>I</a:t>
            </a:r>
            <a:r>
              <a:rPr sz="1100" i="1" dirty="0">
                <a:latin typeface="Arial"/>
                <a:cs typeface="Arial"/>
              </a:rPr>
              <a:t>t</a:t>
            </a:r>
            <a:r>
              <a:rPr sz="1100" i="1" spc="-25" dirty="0">
                <a:latin typeface="Arial"/>
                <a:cs typeface="Arial"/>
              </a:rPr>
              <a:t> </a:t>
            </a:r>
            <a:r>
              <a:rPr sz="1100" i="1" spc="5" dirty="0">
                <a:latin typeface="Arial"/>
                <a:cs typeface="Arial"/>
              </a:rPr>
              <a:t>w</a:t>
            </a:r>
            <a:r>
              <a:rPr sz="1100" i="1" dirty="0">
                <a:latin typeface="Arial"/>
                <a:cs typeface="Arial"/>
              </a:rPr>
              <a:t>as</a:t>
            </a:r>
            <a:r>
              <a:rPr sz="1100" i="1" spc="-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observed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that</a:t>
            </a:r>
            <a:r>
              <a:rPr sz="1100" i="1" spc="-2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a</a:t>
            </a:r>
            <a:r>
              <a:rPr sz="1100" i="1" spc="-5" dirty="0">
                <a:latin typeface="Arial"/>
                <a:cs typeface="Arial"/>
              </a:rPr>
              <a:t>l</a:t>
            </a:r>
            <a:r>
              <a:rPr sz="1100" i="1" dirty="0">
                <a:latin typeface="Arial"/>
                <a:cs typeface="Arial"/>
              </a:rPr>
              <a:t>l three trea</a:t>
            </a:r>
            <a:r>
              <a:rPr sz="1100" i="1" spc="5" dirty="0">
                <a:latin typeface="Arial"/>
                <a:cs typeface="Arial"/>
              </a:rPr>
              <a:t>t</a:t>
            </a:r>
            <a:r>
              <a:rPr sz="1100" i="1" spc="-10" dirty="0">
                <a:latin typeface="Arial"/>
                <a:cs typeface="Arial"/>
              </a:rPr>
              <a:t>m</a:t>
            </a:r>
            <a:r>
              <a:rPr sz="1100" i="1" dirty="0">
                <a:latin typeface="Arial"/>
                <a:cs typeface="Arial"/>
              </a:rPr>
              <a:t>ent</a:t>
            </a:r>
            <a:r>
              <a:rPr sz="1100" i="1" spc="-50" dirty="0">
                <a:latin typeface="Arial"/>
                <a:cs typeface="Arial"/>
              </a:rPr>
              <a:t> </a:t>
            </a:r>
            <a:r>
              <a:rPr sz="1100" i="1" spc="5" dirty="0">
                <a:latin typeface="Arial"/>
                <a:cs typeface="Arial"/>
              </a:rPr>
              <a:t>m</a:t>
            </a:r>
            <a:r>
              <a:rPr sz="1100" i="1" dirty="0">
                <a:latin typeface="Arial"/>
                <a:cs typeface="Arial"/>
              </a:rPr>
              <a:t>oda</a:t>
            </a:r>
            <a:r>
              <a:rPr sz="1100" i="1" spc="-5" dirty="0">
                <a:latin typeface="Arial"/>
                <a:cs typeface="Arial"/>
              </a:rPr>
              <a:t>l</a:t>
            </a:r>
            <a:r>
              <a:rPr sz="1100" i="1" spc="-10" dirty="0">
                <a:latin typeface="Arial"/>
                <a:cs typeface="Arial"/>
              </a:rPr>
              <a:t>i</a:t>
            </a:r>
            <a:r>
              <a:rPr sz="1100" i="1" dirty="0">
                <a:latin typeface="Arial"/>
                <a:cs typeface="Arial"/>
              </a:rPr>
              <a:t>t</a:t>
            </a:r>
            <a:r>
              <a:rPr sz="1100" i="1" spc="-10" dirty="0">
                <a:latin typeface="Arial"/>
                <a:cs typeface="Arial"/>
              </a:rPr>
              <a:t>i</a:t>
            </a:r>
            <a:r>
              <a:rPr sz="1100" i="1" dirty="0">
                <a:latin typeface="Arial"/>
                <a:cs typeface="Arial"/>
              </a:rPr>
              <a:t>es</a:t>
            </a:r>
            <a:r>
              <a:rPr sz="1100" i="1" spc="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decreased the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nu</a:t>
            </a:r>
            <a:r>
              <a:rPr sz="1100" i="1" spc="5" dirty="0">
                <a:latin typeface="Arial"/>
                <a:cs typeface="Arial"/>
              </a:rPr>
              <a:t>m</a:t>
            </a:r>
            <a:r>
              <a:rPr sz="1100" i="1" dirty="0">
                <a:latin typeface="Arial"/>
                <a:cs typeface="Arial"/>
              </a:rPr>
              <a:t>ber</a:t>
            </a:r>
            <a:r>
              <a:rPr sz="1100" i="1" spc="-3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of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spc="5" dirty="0">
                <a:latin typeface="Arial"/>
                <a:cs typeface="Arial"/>
              </a:rPr>
              <a:t>m</a:t>
            </a:r>
            <a:r>
              <a:rPr sz="1100" i="1" spc="-10" dirty="0">
                <a:latin typeface="Arial"/>
                <a:cs typeface="Arial"/>
              </a:rPr>
              <a:t>i</a:t>
            </a:r>
            <a:r>
              <a:rPr sz="1100" i="1" dirty="0">
                <a:latin typeface="Arial"/>
                <a:cs typeface="Arial"/>
              </a:rPr>
              <a:t>c</a:t>
            </a:r>
            <a:r>
              <a:rPr sz="1100" i="1" spc="5" dirty="0">
                <a:latin typeface="Arial"/>
                <a:cs typeface="Arial"/>
              </a:rPr>
              <a:t>r</a:t>
            </a:r>
            <a:r>
              <a:rPr sz="1100" i="1" dirty="0">
                <a:latin typeface="Arial"/>
                <a:cs typeface="Arial"/>
              </a:rPr>
              <a:t>onuc</a:t>
            </a:r>
            <a:r>
              <a:rPr sz="1100" i="1" spc="-10" dirty="0">
                <a:latin typeface="Arial"/>
                <a:cs typeface="Arial"/>
              </a:rPr>
              <a:t>l</a:t>
            </a:r>
            <a:r>
              <a:rPr sz="1100" i="1" dirty="0">
                <a:latin typeface="Arial"/>
                <a:cs typeface="Arial"/>
              </a:rPr>
              <a:t>ea</a:t>
            </a:r>
            <a:r>
              <a:rPr sz="1100" i="1" spc="5" dirty="0">
                <a:latin typeface="Arial"/>
                <a:cs typeface="Arial"/>
              </a:rPr>
              <a:t>t</a:t>
            </a:r>
            <a:r>
              <a:rPr sz="1100" i="1" dirty="0">
                <a:latin typeface="Arial"/>
                <a:cs typeface="Arial"/>
              </a:rPr>
              <a:t>ed cel</a:t>
            </a:r>
            <a:r>
              <a:rPr sz="1100" i="1" spc="-10" dirty="0">
                <a:latin typeface="Arial"/>
                <a:cs typeface="Arial"/>
              </a:rPr>
              <a:t>l</a:t>
            </a:r>
            <a:r>
              <a:rPr sz="1100" i="1" dirty="0">
                <a:latin typeface="Arial"/>
                <a:cs typeface="Arial"/>
              </a:rPr>
              <a:t>s</a:t>
            </a:r>
            <a:r>
              <a:rPr sz="1100" i="1" spc="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bo</a:t>
            </a:r>
            <a:r>
              <a:rPr sz="1100" i="1" spc="5" dirty="0">
                <a:latin typeface="Arial"/>
                <a:cs typeface="Arial"/>
              </a:rPr>
              <a:t>t</a:t>
            </a:r>
            <a:r>
              <a:rPr sz="1100" i="1" dirty="0">
                <a:latin typeface="Arial"/>
                <a:cs typeface="Arial"/>
              </a:rPr>
              <a:t>h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i</a:t>
            </a:r>
            <a:r>
              <a:rPr sz="1100" i="1" dirty="0">
                <a:latin typeface="Arial"/>
                <a:cs typeface="Arial"/>
              </a:rPr>
              <a:t>n</a:t>
            </a:r>
            <a:r>
              <a:rPr sz="1100" i="1" spc="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ex</a:t>
            </a:r>
            <a:r>
              <a:rPr sz="1100" i="1" spc="5" dirty="0">
                <a:latin typeface="Arial"/>
                <a:cs typeface="Arial"/>
              </a:rPr>
              <a:t>f</a:t>
            </a:r>
            <a:r>
              <a:rPr sz="1100" i="1" dirty="0">
                <a:latin typeface="Arial"/>
                <a:cs typeface="Arial"/>
              </a:rPr>
              <a:t>o</a:t>
            </a:r>
            <a:r>
              <a:rPr sz="1100" i="1" spc="-5" dirty="0">
                <a:latin typeface="Arial"/>
                <a:cs typeface="Arial"/>
              </a:rPr>
              <a:t>l</a:t>
            </a:r>
            <a:r>
              <a:rPr sz="1100" i="1" spc="-10" dirty="0">
                <a:latin typeface="Arial"/>
                <a:cs typeface="Arial"/>
              </a:rPr>
              <a:t>i</a:t>
            </a:r>
            <a:r>
              <a:rPr sz="1100" i="1" dirty="0">
                <a:latin typeface="Arial"/>
                <a:cs typeface="Arial"/>
              </a:rPr>
              <a:t>ated</a:t>
            </a:r>
            <a:r>
              <a:rPr sz="1100" i="1" spc="-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oral mucosal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ce</a:t>
            </a:r>
            <a:r>
              <a:rPr sz="1100" i="1" spc="-10" dirty="0">
                <a:latin typeface="Arial"/>
                <a:cs typeface="Arial"/>
              </a:rPr>
              <a:t>ll</a:t>
            </a:r>
            <a:r>
              <a:rPr sz="1100" i="1" dirty="0">
                <a:latin typeface="Arial"/>
                <a:cs typeface="Arial"/>
              </a:rPr>
              <a:t>s</a:t>
            </a:r>
            <a:r>
              <a:rPr sz="1100" i="1" spc="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and</a:t>
            </a:r>
            <a:r>
              <a:rPr sz="1100" i="1" spc="-10" dirty="0">
                <a:latin typeface="Arial"/>
                <a:cs typeface="Arial"/>
              </a:rPr>
              <a:t> i</a:t>
            </a:r>
            <a:r>
              <a:rPr sz="1100" i="1" dirty="0">
                <a:latin typeface="Arial"/>
                <a:cs typeface="Arial"/>
              </a:rPr>
              <a:t>n c</a:t>
            </a:r>
            <a:r>
              <a:rPr sz="1100" i="1" spc="-5" dirty="0">
                <a:latin typeface="Arial"/>
                <a:cs typeface="Arial"/>
              </a:rPr>
              <a:t>i</a:t>
            </a:r>
            <a:r>
              <a:rPr sz="1100" i="1" dirty="0">
                <a:latin typeface="Arial"/>
                <a:cs typeface="Arial"/>
              </a:rPr>
              <a:t>rcu</a:t>
            </a:r>
            <a:r>
              <a:rPr sz="1100" i="1" spc="-10" dirty="0">
                <a:latin typeface="Arial"/>
                <a:cs typeface="Arial"/>
              </a:rPr>
              <a:t>l</a:t>
            </a:r>
            <a:r>
              <a:rPr sz="1100" i="1" dirty="0">
                <a:latin typeface="Arial"/>
                <a:cs typeface="Arial"/>
              </a:rPr>
              <a:t>at</a:t>
            </a:r>
            <a:r>
              <a:rPr sz="1100" i="1" spc="-10" dirty="0">
                <a:latin typeface="Arial"/>
                <a:cs typeface="Arial"/>
              </a:rPr>
              <a:t>i</a:t>
            </a:r>
            <a:r>
              <a:rPr sz="1100" i="1" dirty="0">
                <a:latin typeface="Arial"/>
                <a:cs typeface="Arial"/>
              </a:rPr>
              <a:t>ng </a:t>
            </a:r>
            <a:r>
              <a:rPr sz="1100" i="1" spc="-10" dirty="0">
                <a:latin typeface="Arial"/>
                <a:cs typeface="Arial"/>
              </a:rPr>
              <a:t>l</a:t>
            </a:r>
            <a:r>
              <a:rPr sz="1100" i="1" dirty="0">
                <a:latin typeface="Arial"/>
                <a:cs typeface="Arial"/>
              </a:rPr>
              <a:t>y</a:t>
            </a:r>
            <a:r>
              <a:rPr sz="1100" i="1" spc="5" dirty="0">
                <a:latin typeface="Arial"/>
                <a:cs typeface="Arial"/>
              </a:rPr>
              <a:t>m</a:t>
            </a:r>
            <a:r>
              <a:rPr sz="1100" i="1" dirty="0">
                <a:latin typeface="Arial"/>
                <a:cs typeface="Arial"/>
              </a:rPr>
              <a:t>phocy</a:t>
            </a:r>
            <a:r>
              <a:rPr sz="1100" i="1" spc="5" dirty="0">
                <a:latin typeface="Arial"/>
                <a:cs typeface="Arial"/>
              </a:rPr>
              <a:t>t</a:t>
            </a:r>
            <a:r>
              <a:rPr sz="1100" i="1" dirty="0">
                <a:latin typeface="Arial"/>
                <a:cs typeface="Arial"/>
              </a:rPr>
              <a:t>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090029" y="4480432"/>
            <a:ext cx="1974214" cy="1185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100" i="1" dirty="0">
                <a:latin typeface="Arial"/>
                <a:cs typeface="Arial"/>
              </a:rPr>
              <a:t>Tur</a:t>
            </a:r>
            <a:r>
              <a:rPr sz="1100" i="1" spc="5" dirty="0">
                <a:latin typeface="Arial"/>
                <a:cs typeface="Arial"/>
              </a:rPr>
              <a:t>m</a:t>
            </a:r>
            <a:r>
              <a:rPr sz="1100" i="1" dirty="0">
                <a:latin typeface="Arial"/>
                <a:cs typeface="Arial"/>
              </a:rPr>
              <a:t>er</a:t>
            </a:r>
            <a:r>
              <a:rPr sz="1100" i="1" spc="-10" dirty="0">
                <a:latin typeface="Arial"/>
                <a:cs typeface="Arial"/>
              </a:rPr>
              <a:t>i</a:t>
            </a:r>
            <a:r>
              <a:rPr sz="1100" i="1" dirty="0">
                <a:latin typeface="Arial"/>
                <a:cs typeface="Arial"/>
              </a:rPr>
              <a:t>c</a:t>
            </a:r>
            <a:r>
              <a:rPr sz="1100" i="1" spc="-3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o</a:t>
            </a:r>
            <a:r>
              <a:rPr sz="1100" i="1" spc="-5" dirty="0">
                <a:latin typeface="Arial"/>
                <a:cs typeface="Arial"/>
              </a:rPr>
              <a:t>l</a:t>
            </a:r>
            <a:r>
              <a:rPr sz="1100" i="1" dirty="0">
                <a:latin typeface="Arial"/>
                <a:cs typeface="Arial"/>
              </a:rPr>
              <a:t>eoresin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spc="5" dirty="0">
                <a:latin typeface="Arial"/>
                <a:cs typeface="Arial"/>
              </a:rPr>
              <a:t>w</a:t>
            </a:r>
            <a:r>
              <a:rPr sz="1100" i="1" dirty="0">
                <a:latin typeface="Arial"/>
                <a:cs typeface="Arial"/>
              </a:rPr>
              <a:t>as</a:t>
            </a:r>
            <a:r>
              <a:rPr sz="1100" i="1" spc="-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found to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be</a:t>
            </a:r>
            <a:r>
              <a:rPr sz="1100" i="1" spc="-5" dirty="0">
                <a:latin typeface="Arial"/>
                <a:cs typeface="Arial"/>
              </a:rPr>
              <a:t> </a:t>
            </a:r>
            <a:r>
              <a:rPr sz="1100" i="1" spc="5" dirty="0">
                <a:latin typeface="Arial"/>
                <a:cs typeface="Arial"/>
              </a:rPr>
              <a:t>m</a:t>
            </a:r>
            <a:r>
              <a:rPr sz="1100" i="1" dirty="0">
                <a:latin typeface="Arial"/>
                <a:cs typeface="Arial"/>
              </a:rPr>
              <a:t>ore</a:t>
            </a:r>
            <a:r>
              <a:rPr sz="1100" i="1" spc="-3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effec</a:t>
            </a:r>
            <a:r>
              <a:rPr sz="1100" i="1" spc="5" dirty="0">
                <a:latin typeface="Arial"/>
                <a:cs typeface="Arial"/>
              </a:rPr>
              <a:t>t</a:t>
            </a:r>
            <a:r>
              <a:rPr sz="1100" i="1" spc="-10" dirty="0">
                <a:latin typeface="Arial"/>
                <a:cs typeface="Arial"/>
              </a:rPr>
              <a:t>i</a:t>
            </a:r>
            <a:r>
              <a:rPr sz="1100" i="1" dirty="0">
                <a:latin typeface="Arial"/>
                <a:cs typeface="Arial"/>
              </a:rPr>
              <a:t>ve</a:t>
            </a:r>
            <a:r>
              <a:rPr sz="1100" i="1" spc="-3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i</a:t>
            </a:r>
            <a:r>
              <a:rPr sz="1100" i="1" dirty="0">
                <a:latin typeface="Arial"/>
                <a:cs typeface="Arial"/>
              </a:rPr>
              <a:t>n</a:t>
            </a:r>
            <a:r>
              <a:rPr sz="1100" i="1" spc="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reduc</a:t>
            </a:r>
            <a:r>
              <a:rPr sz="1100" i="1" spc="-10" dirty="0">
                <a:latin typeface="Arial"/>
                <a:cs typeface="Arial"/>
              </a:rPr>
              <a:t>i</a:t>
            </a:r>
            <a:r>
              <a:rPr sz="1100" i="1" dirty="0">
                <a:latin typeface="Arial"/>
                <a:cs typeface="Arial"/>
              </a:rPr>
              <a:t>ng the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nu</a:t>
            </a:r>
            <a:r>
              <a:rPr sz="1100" i="1" spc="5" dirty="0">
                <a:latin typeface="Arial"/>
                <a:cs typeface="Arial"/>
              </a:rPr>
              <a:t>m</a:t>
            </a:r>
            <a:r>
              <a:rPr sz="1100" i="1" dirty="0">
                <a:latin typeface="Arial"/>
                <a:cs typeface="Arial"/>
              </a:rPr>
              <a:t>ber</a:t>
            </a:r>
            <a:r>
              <a:rPr sz="1100" i="1" spc="-3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of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M</a:t>
            </a:r>
            <a:r>
              <a:rPr sz="1100" i="1" dirty="0">
                <a:latin typeface="Arial"/>
                <a:cs typeface="Arial"/>
              </a:rPr>
              <a:t>n</a:t>
            </a:r>
            <a:r>
              <a:rPr sz="1100" i="1" spc="-10" dirty="0">
                <a:latin typeface="Arial"/>
                <a:cs typeface="Arial"/>
              </a:rPr>
              <a:t> i</a:t>
            </a:r>
            <a:r>
              <a:rPr sz="1100" i="1" dirty="0">
                <a:latin typeface="Arial"/>
                <a:cs typeface="Arial"/>
              </a:rPr>
              <a:t>n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oral </a:t>
            </a:r>
            <a:r>
              <a:rPr sz="1100" i="1" spc="5" dirty="0">
                <a:latin typeface="Arial"/>
                <a:cs typeface="Arial"/>
              </a:rPr>
              <a:t>m</a:t>
            </a:r>
            <a:r>
              <a:rPr sz="1100" i="1" dirty="0">
                <a:latin typeface="Arial"/>
                <a:cs typeface="Arial"/>
              </a:rPr>
              <a:t>ucosal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cel</a:t>
            </a:r>
            <a:r>
              <a:rPr sz="1100" i="1" spc="-10" dirty="0">
                <a:latin typeface="Arial"/>
                <a:cs typeface="Arial"/>
              </a:rPr>
              <a:t>l</a:t>
            </a:r>
            <a:r>
              <a:rPr sz="1100" i="1" dirty="0">
                <a:latin typeface="Arial"/>
                <a:cs typeface="Arial"/>
              </a:rPr>
              <a:t>s,</a:t>
            </a:r>
            <a:r>
              <a:rPr sz="1100" i="1" spc="-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but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i</a:t>
            </a:r>
            <a:r>
              <a:rPr sz="1100" i="1" dirty="0">
                <a:latin typeface="Arial"/>
                <a:cs typeface="Arial"/>
              </a:rPr>
              <a:t>n</a:t>
            </a:r>
            <a:r>
              <a:rPr sz="1100" i="1" spc="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circu</a:t>
            </a:r>
            <a:r>
              <a:rPr sz="1100" i="1" spc="-5" dirty="0">
                <a:latin typeface="Arial"/>
                <a:cs typeface="Arial"/>
              </a:rPr>
              <a:t>l</a:t>
            </a:r>
            <a:r>
              <a:rPr sz="1100" i="1" dirty="0">
                <a:latin typeface="Arial"/>
                <a:cs typeface="Arial"/>
              </a:rPr>
              <a:t>at</a:t>
            </a:r>
            <a:r>
              <a:rPr sz="1100" i="1" spc="-10" dirty="0">
                <a:latin typeface="Arial"/>
                <a:cs typeface="Arial"/>
              </a:rPr>
              <a:t>i</a:t>
            </a:r>
            <a:r>
              <a:rPr sz="1100" i="1" dirty="0">
                <a:latin typeface="Arial"/>
                <a:cs typeface="Arial"/>
              </a:rPr>
              <a:t>ng </a:t>
            </a:r>
            <a:r>
              <a:rPr sz="1100" i="1" spc="-10" dirty="0">
                <a:latin typeface="Arial"/>
                <a:cs typeface="Arial"/>
              </a:rPr>
              <a:t>l</a:t>
            </a:r>
            <a:r>
              <a:rPr sz="1100" i="1" dirty="0">
                <a:latin typeface="Arial"/>
                <a:cs typeface="Arial"/>
              </a:rPr>
              <a:t>y</a:t>
            </a:r>
            <a:r>
              <a:rPr sz="1100" i="1" spc="5" dirty="0">
                <a:latin typeface="Arial"/>
                <a:cs typeface="Arial"/>
              </a:rPr>
              <a:t>m</a:t>
            </a:r>
            <a:r>
              <a:rPr sz="1100" i="1" dirty="0">
                <a:latin typeface="Arial"/>
                <a:cs typeface="Arial"/>
              </a:rPr>
              <a:t>phocy</a:t>
            </a:r>
            <a:r>
              <a:rPr sz="1100" i="1" spc="5" dirty="0">
                <a:latin typeface="Arial"/>
                <a:cs typeface="Arial"/>
              </a:rPr>
              <a:t>t</a:t>
            </a:r>
            <a:r>
              <a:rPr sz="1100" i="1" dirty="0">
                <a:latin typeface="Arial"/>
                <a:cs typeface="Arial"/>
              </a:rPr>
              <a:t>es</a:t>
            </a:r>
            <a:r>
              <a:rPr sz="1100" i="1" spc="-3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the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decrease</a:t>
            </a:r>
            <a:r>
              <a:rPr sz="1100" i="1" spc="-10" dirty="0">
                <a:latin typeface="Arial"/>
                <a:cs typeface="Arial"/>
              </a:rPr>
              <a:t> i</a:t>
            </a:r>
            <a:r>
              <a:rPr sz="1100" i="1" dirty="0">
                <a:latin typeface="Arial"/>
                <a:cs typeface="Arial"/>
              </a:rPr>
              <a:t>n </a:t>
            </a:r>
            <a:r>
              <a:rPr sz="1100" i="1" spc="-5" dirty="0">
                <a:latin typeface="Arial"/>
                <a:cs typeface="Arial"/>
              </a:rPr>
              <a:t>M</a:t>
            </a:r>
            <a:r>
              <a:rPr sz="1100" i="1" dirty="0">
                <a:latin typeface="Arial"/>
                <a:cs typeface="Arial"/>
              </a:rPr>
              <a:t>n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spc="5" dirty="0">
                <a:latin typeface="Arial"/>
                <a:cs typeface="Arial"/>
              </a:rPr>
              <a:t>w</a:t>
            </a:r>
            <a:r>
              <a:rPr sz="1100" i="1" dirty="0">
                <a:latin typeface="Arial"/>
                <a:cs typeface="Arial"/>
              </a:rPr>
              <a:t>as</a:t>
            </a:r>
            <a:r>
              <a:rPr sz="1100" i="1" spc="-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comparab</a:t>
            </a:r>
            <a:r>
              <a:rPr sz="1100" i="1" spc="-10" dirty="0">
                <a:latin typeface="Arial"/>
                <a:cs typeface="Arial"/>
              </a:rPr>
              <a:t>l</a:t>
            </a:r>
            <a:r>
              <a:rPr sz="1100" i="1" dirty="0">
                <a:latin typeface="Arial"/>
                <a:cs typeface="Arial"/>
              </a:rPr>
              <a:t>e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i</a:t>
            </a:r>
            <a:r>
              <a:rPr sz="1100" i="1" dirty="0">
                <a:latin typeface="Arial"/>
                <a:cs typeface="Arial"/>
              </a:rPr>
              <a:t>n a</a:t>
            </a:r>
            <a:r>
              <a:rPr sz="1100" i="1" spc="-10" dirty="0">
                <a:latin typeface="Arial"/>
                <a:cs typeface="Arial"/>
              </a:rPr>
              <a:t>l</a:t>
            </a:r>
            <a:r>
              <a:rPr sz="1100" i="1" dirty="0">
                <a:latin typeface="Arial"/>
                <a:cs typeface="Arial"/>
              </a:rPr>
              <a:t>l</a:t>
            </a:r>
            <a:r>
              <a:rPr sz="1100" i="1" spc="-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three groups.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545838" y="4918329"/>
            <a:ext cx="816610" cy="57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15240">
              <a:lnSpc>
                <a:spcPct val="100000"/>
              </a:lnSpc>
            </a:pPr>
            <a:r>
              <a:rPr sz="1600" i="1" spc="-130" dirty="0">
                <a:latin typeface="Arial"/>
                <a:cs typeface="Arial"/>
              </a:rPr>
              <a:t>T</a:t>
            </a:r>
            <a:r>
              <a:rPr sz="1600" i="1" spc="-5" dirty="0">
                <a:latin typeface="Arial"/>
                <a:cs typeface="Arial"/>
              </a:rPr>
              <a:t>ur</a:t>
            </a:r>
            <a:r>
              <a:rPr sz="1600" i="1" spc="-20" dirty="0">
                <a:latin typeface="Arial"/>
                <a:cs typeface="Arial"/>
              </a:rPr>
              <a:t>m</a:t>
            </a:r>
            <a:r>
              <a:rPr sz="1600" i="1" spc="-5" dirty="0">
                <a:latin typeface="Arial"/>
                <a:cs typeface="Arial"/>
              </a:rPr>
              <a:t>eric</a:t>
            </a:r>
            <a:endParaRPr sz="1600">
              <a:latin typeface="Arial"/>
              <a:cs typeface="Arial"/>
            </a:endParaRPr>
          </a:p>
          <a:p>
            <a:pPr>
              <a:lnSpc>
                <a:spcPts val="1905"/>
              </a:lnSpc>
              <a:spcBef>
                <a:spcPts val="685"/>
              </a:spcBef>
            </a:pPr>
            <a:r>
              <a:rPr sz="1600" i="1" spc="-5" dirty="0">
                <a:latin typeface="Arial"/>
                <a:cs typeface="Arial"/>
              </a:rPr>
              <a:t>(</a:t>
            </a:r>
            <a:r>
              <a:rPr sz="1600" i="1" spc="-10" dirty="0">
                <a:latin typeface="Arial"/>
                <a:cs typeface="Arial"/>
              </a:rPr>
              <a:t>3</a:t>
            </a:r>
            <a:r>
              <a:rPr sz="1600" i="1" spc="-5" dirty="0">
                <a:latin typeface="Arial"/>
                <a:cs typeface="Arial"/>
              </a:rPr>
              <a:t>g</a:t>
            </a:r>
            <a:r>
              <a:rPr sz="1600" i="1" spc="-10" dirty="0">
                <a:latin typeface="Arial"/>
                <a:cs typeface="Arial"/>
              </a:rPr>
              <a:t>)</a:t>
            </a:r>
            <a:r>
              <a:rPr sz="1600" i="1" spc="-5" dirty="0">
                <a:latin typeface="Arial"/>
                <a:cs typeface="Arial"/>
              </a:rPr>
              <a:t>+</a:t>
            </a:r>
            <a:r>
              <a:rPr sz="1600" i="1" spc="20" dirty="0">
                <a:latin typeface="Arial"/>
                <a:cs typeface="Arial"/>
              </a:rPr>
              <a:t> </a:t>
            </a:r>
            <a:r>
              <a:rPr sz="1600" i="1" spc="-35" dirty="0">
                <a:latin typeface="Arial"/>
                <a:cs typeface="Arial"/>
              </a:rPr>
              <a:t>T</a:t>
            </a:r>
            <a:r>
              <a:rPr sz="1600" i="1" spc="-5" dirty="0"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768340" y="4918329"/>
            <a:ext cx="961390" cy="485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88265">
              <a:lnSpc>
                <a:spcPct val="100000"/>
              </a:lnSpc>
            </a:pPr>
            <a:r>
              <a:rPr sz="1600" i="1" spc="-130" dirty="0">
                <a:latin typeface="Arial"/>
                <a:cs typeface="Arial"/>
              </a:rPr>
              <a:t>T</a:t>
            </a:r>
            <a:r>
              <a:rPr sz="1600" i="1" spc="-5" dirty="0">
                <a:latin typeface="Arial"/>
                <a:cs typeface="Arial"/>
              </a:rPr>
              <a:t>ur</a:t>
            </a:r>
            <a:r>
              <a:rPr sz="1600" i="1" spc="-20" dirty="0">
                <a:latin typeface="Arial"/>
                <a:cs typeface="Arial"/>
              </a:rPr>
              <a:t>m</a:t>
            </a:r>
            <a:r>
              <a:rPr sz="1600" i="1" spc="-5" dirty="0">
                <a:latin typeface="Arial"/>
                <a:cs typeface="Arial"/>
              </a:rPr>
              <a:t>eric (3g</a:t>
            </a:r>
            <a:r>
              <a:rPr sz="1600" i="1" spc="-15" dirty="0">
                <a:latin typeface="Arial"/>
                <a:cs typeface="Arial"/>
              </a:rPr>
              <a:t>)</a:t>
            </a:r>
            <a:r>
              <a:rPr sz="1600" i="1" spc="-5" dirty="0">
                <a:latin typeface="Arial"/>
                <a:cs typeface="Arial"/>
              </a:rPr>
              <a:t>+</a:t>
            </a:r>
            <a:r>
              <a:rPr sz="1600" i="1" spc="25" dirty="0">
                <a:latin typeface="Arial"/>
                <a:cs typeface="Arial"/>
              </a:rPr>
              <a:t> </a:t>
            </a:r>
            <a:r>
              <a:rPr sz="1600" i="1" spc="-35" dirty="0">
                <a:latin typeface="Arial"/>
                <a:cs typeface="Arial"/>
              </a:rPr>
              <a:t>T</a:t>
            </a:r>
            <a:r>
              <a:rPr sz="1600" i="1" spc="-15" dirty="0">
                <a:latin typeface="Arial"/>
                <a:cs typeface="Arial"/>
              </a:rPr>
              <a:t>O</a:t>
            </a:r>
            <a:r>
              <a:rPr sz="1600" i="1" spc="-5" dirty="0">
                <a:latin typeface="Arial"/>
                <a:cs typeface="Arial"/>
              </a:rPr>
              <a:t>R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998977" y="4918329"/>
            <a:ext cx="782320" cy="485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1454" indent="-212090">
              <a:lnSpc>
                <a:spcPct val="100000"/>
              </a:lnSpc>
            </a:pPr>
            <a:r>
              <a:rPr sz="1600" i="1" spc="-130" dirty="0">
                <a:latin typeface="Arial"/>
                <a:cs typeface="Arial"/>
              </a:rPr>
              <a:t>T</a:t>
            </a:r>
            <a:r>
              <a:rPr sz="1600" i="1" spc="-5" dirty="0">
                <a:latin typeface="Arial"/>
                <a:cs typeface="Arial"/>
              </a:rPr>
              <a:t>ur</a:t>
            </a:r>
            <a:r>
              <a:rPr sz="1600" i="1" spc="-20" dirty="0">
                <a:latin typeface="Arial"/>
                <a:cs typeface="Arial"/>
              </a:rPr>
              <a:t>m</a:t>
            </a:r>
            <a:r>
              <a:rPr sz="1600" i="1" spc="-5" dirty="0">
                <a:latin typeface="Arial"/>
                <a:cs typeface="Arial"/>
              </a:rPr>
              <a:t>eric (3g)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0350" y="1295400"/>
            <a:ext cx="3194050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6800" y="1295400"/>
            <a:ext cx="2743200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3657600"/>
            <a:ext cx="2800350" cy="2209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0400" y="3657600"/>
            <a:ext cx="2743200" cy="2209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24600" y="3657600"/>
            <a:ext cx="2625725" cy="2209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94175" y="3688969"/>
            <a:ext cx="377825" cy="29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b="1" i="1" spc="-10" dirty="0">
                <a:solidFill>
                  <a:srgbClr val="FF0000"/>
                </a:solidFill>
                <a:latin typeface="Calibri"/>
                <a:cs typeface="Calibri"/>
              </a:rPr>
              <a:t>5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340" y="3612515"/>
            <a:ext cx="956944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Apo</a:t>
            </a:r>
            <a:r>
              <a:rPr sz="1800" b="1" i="1" spc="-2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b="1" i="1" spc="-3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osis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64540" y="9652"/>
            <a:ext cx="5774055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5" dirty="0"/>
              <a:t>C</a:t>
            </a:r>
            <a:r>
              <a:rPr sz="4400" b="1" spc="-5" dirty="0">
                <a:latin typeface="Calibri"/>
                <a:cs typeface="Calibri"/>
              </a:rPr>
              <a:t>urc</a:t>
            </a:r>
            <a:r>
              <a:rPr sz="4400" b="1" spc="15" dirty="0">
                <a:latin typeface="Calibri"/>
                <a:cs typeface="Calibri"/>
              </a:rPr>
              <a:t>u</a:t>
            </a:r>
            <a:r>
              <a:rPr sz="4400" b="1" dirty="0">
                <a:latin typeface="Calibri"/>
                <a:cs typeface="Calibri"/>
              </a:rPr>
              <a:t>min</a:t>
            </a:r>
            <a:r>
              <a:rPr sz="4400" b="1" spc="-15" dirty="0">
                <a:latin typeface="Calibri"/>
                <a:cs typeface="Calibri"/>
              </a:rPr>
              <a:t> </a:t>
            </a:r>
            <a:r>
              <a:rPr sz="4400" dirty="0"/>
              <a:t>&amp;</a:t>
            </a:r>
            <a:r>
              <a:rPr sz="4400" spc="-5" dirty="0"/>
              <a:t> </a:t>
            </a:r>
            <a:r>
              <a:rPr sz="4400" b="1" dirty="0">
                <a:latin typeface="Calibri"/>
                <a:cs typeface="Calibri"/>
              </a:rPr>
              <a:t>C</a:t>
            </a:r>
            <a:r>
              <a:rPr sz="4400" b="1" spc="-35" dirty="0">
                <a:latin typeface="Calibri"/>
                <a:cs typeface="Calibri"/>
              </a:rPr>
              <a:t>R</a:t>
            </a:r>
            <a:r>
              <a:rPr sz="4400" b="1" dirty="0">
                <a:latin typeface="Calibri"/>
                <a:cs typeface="Calibri"/>
              </a:rPr>
              <a:t>C </a:t>
            </a:r>
            <a:r>
              <a:rPr sz="4400" b="1" spc="5" dirty="0">
                <a:latin typeface="Calibri"/>
                <a:cs typeface="Calibri"/>
              </a:rPr>
              <a:t>p</a:t>
            </a:r>
            <a:r>
              <a:rPr sz="4400" b="1" dirty="0">
                <a:latin typeface="Calibri"/>
                <a:cs typeface="Calibri"/>
              </a:rPr>
              <a:t>atie</a:t>
            </a:r>
            <a:r>
              <a:rPr sz="4400" b="1" spc="-30" dirty="0">
                <a:latin typeface="Calibri"/>
                <a:cs typeface="Calibri"/>
              </a:rPr>
              <a:t>n</a:t>
            </a:r>
            <a:r>
              <a:rPr sz="4400" b="1" dirty="0">
                <a:latin typeface="Calibri"/>
                <a:cs typeface="Calibri"/>
              </a:rPr>
              <a:t>ts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36394" y="716534"/>
            <a:ext cx="3564254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spc="-5" dirty="0">
                <a:latin typeface="Calibri"/>
                <a:cs typeface="Calibri"/>
              </a:rPr>
              <a:t>126 </a:t>
            </a:r>
            <a:r>
              <a:rPr sz="1800" b="1" i="1" spc="-20" dirty="0">
                <a:latin typeface="Calibri"/>
                <a:cs typeface="Calibri"/>
              </a:rPr>
              <a:t>p</a:t>
            </a:r>
            <a:r>
              <a:rPr sz="1800" b="1" i="1" spc="-5" dirty="0">
                <a:latin typeface="Calibri"/>
                <a:cs typeface="Calibri"/>
              </a:rPr>
              <a:t>ts;</a:t>
            </a:r>
            <a:r>
              <a:rPr sz="1800" b="1" i="1" spc="2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360 mg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curcumi</a:t>
            </a:r>
            <a:r>
              <a:rPr sz="1800" b="1" i="1" spc="5" dirty="0">
                <a:latin typeface="Calibri"/>
                <a:cs typeface="Calibri"/>
              </a:rPr>
              <a:t>n</a:t>
            </a:r>
            <a:r>
              <a:rPr sz="1800" b="1" i="1" spc="-5" dirty="0">
                <a:latin typeface="Calibri"/>
                <a:cs typeface="Calibri"/>
              </a:rPr>
              <a:t>;</a:t>
            </a:r>
            <a:r>
              <a:rPr sz="1800" b="1" i="1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thri</a:t>
            </a:r>
            <a:r>
              <a:rPr sz="1800" b="1" i="1" spc="-20" dirty="0">
                <a:latin typeface="Calibri"/>
                <a:cs typeface="Calibri"/>
              </a:rPr>
              <a:t>c</a:t>
            </a:r>
            <a:r>
              <a:rPr sz="1800" b="1" i="1" spc="-5" dirty="0">
                <a:latin typeface="Calibri"/>
                <a:cs typeface="Calibri"/>
              </a:rPr>
              <a:t>e/day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19009" y="6435038"/>
            <a:ext cx="128460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-10" dirty="0">
                <a:solidFill>
                  <a:srgbClr val="FFFF00"/>
                </a:solidFill>
                <a:latin typeface="Calibri"/>
                <a:cs typeface="Calibri"/>
              </a:rPr>
              <a:t>(H</a:t>
            </a:r>
            <a:r>
              <a:rPr sz="1600" i="1" spc="-5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1600" i="1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600" i="1" spc="-15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1600" i="1" spc="-5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1600" i="1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1600" i="1" spc="-5" dirty="0">
                <a:solidFill>
                  <a:srgbClr val="FFFF00"/>
                </a:solidFill>
                <a:latin typeface="Calibri"/>
                <a:cs typeface="Calibri"/>
              </a:rPr>
              <a:t>l, </a:t>
            </a:r>
            <a:r>
              <a:rPr sz="1600" i="1" spc="-15" dirty="0">
                <a:solidFill>
                  <a:srgbClr val="FFFF00"/>
                </a:solidFill>
                <a:latin typeface="Calibri"/>
                <a:cs typeface="Calibri"/>
              </a:rPr>
              <a:t>2</a:t>
            </a:r>
            <a:r>
              <a:rPr sz="1600" i="1" spc="-10" dirty="0">
                <a:solidFill>
                  <a:srgbClr val="FFFF00"/>
                </a:solidFill>
                <a:latin typeface="Calibri"/>
                <a:cs typeface="Calibri"/>
              </a:rPr>
              <a:t>011</a:t>
            </a:r>
            <a:r>
              <a:rPr sz="1600" i="1" spc="-5" dirty="0">
                <a:solidFill>
                  <a:srgbClr val="FFFF00"/>
                </a:solidFill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8600" y="3657600"/>
            <a:ext cx="8686800" cy="1905"/>
          </a:xfrm>
          <a:custGeom>
            <a:avLst/>
            <a:gdLst/>
            <a:ahLst/>
            <a:cxnLst/>
            <a:rect l="l" t="t" r="r" b="b"/>
            <a:pathLst>
              <a:path w="8686800" h="1904">
                <a:moveTo>
                  <a:pt x="0" y="0"/>
                </a:moveTo>
                <a:lnTo>
                  <a:pt x="8686800" y="1524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8600" y="5867400"/>
            <a:ext cx="8686800" cy="1905"/>
          </a:xfrm>
          <a:custGeom>
            <a:avLst/>
            <a:gdLst/>
            <a:ahLst/>
            <a:cxnLst/>
            <a:rect l="l" t="t" r="r" b="b"/>
            <a:pathLst>
              <a:path w="8686800" h="1904">
                <a:moveTo>
                  <a:pt x="0" y="0"/>
                </a:moveTo>
                <a:lnTo>
                  <a:pt x="8686800" y="1587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007989" y="1316482"/>
            <a:ext cx="607060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i="1" spc="-1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F-</a:t>
            </a:r>
            <a:r>
              <a:rPr sz="1900" b="1" i="1" spc="-65" dirty="0">
                <a:solidFill>
                  <a:srgbClr val="FF0000"/>
                </a:solidFill>
                <a:latin typeface="Symbol"/>
                <a:cs typeface="Symbol"/>
              </a:rPr>
              <a:t>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23286" y="1230757"/>
            <a:ext cx="121412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Body</a:t>
            </a:r>
            <a:r>
              <a:rPr sz="1800" b="1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1800" b="1" i="1" spc="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ig</a:t>
            </a:r>
            <a:r>
              <a:rPr sz="1800" b="1" i="1" spc="-2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609598"/>
            <a:ext cx="8991600" cy="6211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pc="-5" dirty="0"/>
              <a:t>C</a:t>
            </a:r>
            <a:r>
              <a:rPr spc="5" dirty="0"/>
              <a:t>a</a:t>
            </a:r>
            <a:r>
              <a:rPr spc="-5" dirty="0"/>
              <a:t>n</a:t>
            </a:r>
            <a:r>
              <a:rPr spc="-15" dirty="0"/>
              <a:t>c</a:t>
            </a:r>
            <a:r>
              <a:rPr spc="-5" dirty="0"/>
              <a:t>er</a:t>
            </a:r>
            <a:r>
              <a:rPr spc="-10" dirty="0"/>
              <a:t> </a:t>
            </a:r>
            <a:r>
              <a:rPr dirty="0"/>
              <a:t>incide</a:t>
            </a:r>
            <a:r>
              <a:rPr spc="-5" dirty="0"/>
              <a:t>n</a:t>
            </a:r>
            <a:r>
              <a:rPr spc="-15" dirty="0"/>
              <a:t>c</a:t>
            </a:r>
            <a:r>
              <a:rPr spc="-5" dirty="0"/>
              <a:t>e</a:t>
            </a:r>
            <a:r>
              <a:rPr dirty="0"/>
              <a:t> is</a:t>
            </a:r>
            <a:r>
              <a:rPr spc="-5" dirty="0"/>
              <a:t> </a:t>
            </a:r>
            <a:r>
              <a:rPr dirty="0"/>
              <a:t>l</a:t>
            </a:r>
            <a:r>
              <a:rPr spc="5" dirty="0"/>
              <a:t>e</a:t>
            </a:r>
            <a:r>
              <a:rPr spc="-5" dirty="0"/>
              <a:t>s</a:t>
            </a:r>
            <a:r>
              <a:rPr dirty="0"/>
              <a:t>s</a:t>
            </a:r>
            <a:r>
              <a:rPr spc="5" dirty="0"/>
              <a:t> </a:t>
            </a:r>
            <a:r>
              <a:rPr dirty="0"/>
              <a:t>in</a:t>
            </a:r>
            <a:r>
              <a:rPr spc="-5" dirty="0"/>
              <a:t> spi</a:t>
            </a:r>
            <a:r>
              <a:rPr spc="-10" dirty="0"/>
              <a:t>c</a:t>
            </a:r>
            <a:r>
              <a:rPr spc="-5" dirty="0"/>
              <a:t>e</a:t>
            </a:r>
            <a:r>
              <a:rPr dirty="0"/>
              <a:t> </a:t>
            </a:r>
            <a:r>
              <a:rPr spc="-30" dirty="0"/>
              <a:t>c</a:t>
            </a:r>
            <a:r>
              <a:rPr spc="-5" dirty="0"/>
              <a:t>o</a:t>
            </a:r>
            <a:r>
              <a:rPr dirty="0"/>
              <a:t>n</a:t>
            </a:r>
            <a:r>
              <a:rPr spc="-5" dirty="0"/>
              <a:t>sumin</a:t>
            </a:r>
            <a:r>
              <a:rPr dirty="0"/>
              <a:t>g</a:t>
            </a:r>
            <a:r>
              <a:rPr spc="20" dirty="0"/>
              <a:t> </a:t>
            </a:r>
            <a:r>
              <a:rPr spc="-30" dirty="0"/>
              <a:t>c</a:t>
            </a:r>
            <a:r>
              <a:rPr spc="-5" dirty="0"/>
              <a:t>o</a:t>
            </a:r>
            <a:r>
              <a:rPr dirty="0"/>
              <a:t>u</a:t>
            </a:r>
            <a:r>
              <a:rPr spc="-25" dirty="0"/>
              <a:t>n</a:t>
            </a:r>
            <a:r>
              <a:rPr spc="-5" dirty="0"/>
              <a:t>tri</a:t>
            </a:r>
            <a:r>
              <a:rPr dirty="0"/>
              <a:t>e</a:t>
            </a:r>
            <a:r>
              <a:rPr spc="-10" dirty="0"/>
              <a:t>s: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183515"/>
            <a:ext cx="2771140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/>
              <a:t>Tha</a:t>
            </a:r>
            <a:r>
              <a:rPr sz="4800" spc="10" dirty="0"/>
              <a:t>n</a:t>
            </a:r>
            <a:r>
              <a:rPr sz="4800" spc="-5" dirty="0"/>
              <a:t>k</a:t>
            </a:r>
            <a:r>
              <a:rPr sz="4800" spc="-30" dirty="0"/>
              <a:t> </a:t>
            </a:r>
            <a:r>
              <a:rPr sz="4800" spc="-5" dirty="0"/>
              <a:t>you!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228600" y="838200"/>
            <a:ext cx="8328914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925" y="935354"/>
            <a:ext cx="8594090" cy="1007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35"/>
              </a:lnSpc>
            </a:pPr>
            <a:r>
              <a:rPr sz="3200" dirty="0">
                <a:latin typeface="Times New Roman"/>
                <a:cs typeface="Times New Roman"/>
              </a:rPr>
              <a:t>Mult</a:t>
            </a:r>
            <a:r>
              <a:rPr sz="3200" spc="-15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-ta</a:t>
            </a:r>
            <a:r>
              <a:rPr sz="3200" spc="-120" dirty="0">
                <a:latin typeface="Times New Roman"/>
                <a:cs typeface="Times New Roman"/>
              </a:rPr>
              <a:t>r</a:t>
            </a:r>
            <a:r>
              <a:rPr sz="3200" dirty="0">
                <a:latin typeface="Times New Roman"/>
                <a:cs typeface="Times New Roman"/>
              </a:rPr>
              <a:t>geting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spc="-5" dirty="0"/>
              <a:t>o</a:t>
            </a:r>
            <a:r>
              <a:rPr sz="3200" dirty="0"/>
              <a:t>f</a:t>
            </a:r>
            <a:r>
              <a:rPr sz="3200" spc="-10" dirty="0"/>
              <a:t> </a:t>
            </a:r>
            <a:r>
              <a:rPr sz="3200" spc="5" dirty="0"/>
              <a:t>Mu</a:t>
            </a:r>
            <a:r>
              <a:rPr sz="3200" spc="-15" dirty="0"/>
              <a:t>l</a:t>
            </a:r>
            <a:r>
              <a:rPr sz="3200" dirty="0"/>
              <a:t>t</a:t>
            </a:r>
            <a:r>
              <a:rPr sz="3200" spc="-15" dirty="0"/>
              <a:t>i</a:t>
            </a:r>
            <a:r>
              <a:rPr sz="3200" spc="-5" dirty="0"/>
              <a:t>gen</a:t>
            </a:r>
            <a:r>
              <a:rPr sz="3200" spc="-10" dirty="0"/>
              <a:t>i</a:t>
            </a:r>
            <a:r>
              <a:rPr sz="3200" dirty="0"/>
              <a:t>c</a:t>
            </a:r>
            <a:r>
              <a:rPr sz="3200" spc="45" dirty="0"/>
              <a:t> </a:t>
            </a:r>
            <a:r>
              <a:rPr sz="3200" spc="-5" dirty="0"/>
              <a:t>Can</a:t>
            </a:r>
            <a:r>
              <a:rPr sz="3200" spc="-30" dirty="0"/>
              <a:t>c</a:t>
            </a:r>
            <a:r>
              <a:rPr sz="3200" dirty="0"/>
              <a:t>er</a:t>
            </a:r>
            <a:r>
              <a:rPr sz="3200" spc="5" dirty="0"/>
              <a:t> </a:t>
            </a:r>
            <a:r>
              <a:rPr sz="3200" dirty="0"/>
              <a:t>Pr</a:t>
            </a:r>
            <a:r>
              <a:rPr sz="3200" spc="-20" dirty="0"/>
              <a:t>e</a:t>
            </a:r>
            <a:r>
              <a:rPr sz="3200" dirty="0"/>
              <a:t>ve</a:t>
            </a:r>
            <a:r>
              <a:rPr sz="3200" spc="-40" dirty="0"/>
              <a:t>n</a:t>
            </a:r>
            <a:r>
              <a:rPr sz="3200" dirty="0"/>
              <a:t>t</a:t>
            </a:r>
            <a:r>
              <a:rPr sz="3200" spc="-15" dirty="0"/>
              <a:t>i</a:t>
            </a:r>
            <a:r>
              <a:rPr sz="3200" spc="-5" dirty="0"/>
              <a:t>o</a:t>
            </a:r>
            <a:r>
              <a:rPr sz="3200" dirty="0"/>
              <a:t>n </a:t>
            </a:r>
            <a:r>
              <a:rPr sz="3200" spc="-15" dirty="0"/>
              <a:t>a</a:t>
            </a:r>
            <a:r>
              <a:rPr sz="3200" spc="-5" dirty="0"/>
              <a:t>nd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ts val="3835"/>
              </a:lnSpc>
            </a:pPr>
            <a:r>
              <a:rPr sz="3200" spc="-160" dirty="0"/>
              <a:t>T</a:t>
            </a:r>
            <a:r>
              <a:rPr sz="3200" dirty="0"/>
              <a:t>reatme</a:t>
            </a:r>
            <a:r>
              <a:rPr sz="3200" spc="-40" dirty="0"/>
              <a:t>n</a:t>
            </a:r>
            <a:r>
              <a:rPr sz="3200" dirty="0"/>
              <a:t>t</a:t>
            </a:r>
            <a:r>
              <a:rPr sz="3200" spc="10" dirty="0"/>
              <a:t> </a:t>
            </a:r>
            <a:r>
              <a:rPr sz="3200" spc="-20" dirty="0"/>
              <a:t>b</a:t>
            </a:r>
            <a:r>
              <a:rPr sz="3200" dirty="0"/>
              <a:t>y Nutra</a:t>
            </a:r>
            <a:r>
              <a:rPr sz="3200" spc="-35" dirty="0"/>
              <a:t>c</a:t>
            </a:r>
            <a:r>
              <a:rPr sz="3200" dirty="0"/>
              <a:t>euti</a:t>
            </a:r>
            <a:r>
              <a:rPr sz="3200" spc="-40" dirty="0"/>
              <a:t>c</a:t>
            </a:r>
            <a:r>
              <a:rPr sz="3200" spc="-5" dirty="0"/>
              <a:t>als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82625" y="5339333"/>
            <a:ext cx="4569460" cy="998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i="1" spc="-5" dirty="0">
                <a:latin typeface="Calibri"/>
                <a:cs typeface="Calibri"/>
              </a:rPr>
              <a:t>Amit K </a:t>
            </a:r>
            <a:r>
              <a:rPr sz="1600" b="1" i="1" spc="-50" dirty="0">
                <a:latin typeface="Calibri"/>
                <a:cs typeface="Calibri"/>
              </a:rPr>
              <a:t>T</a:t>
            </a:r>
            <a:r>
              <a:rPr sz="1600" b="1" i="1" spc="-5" dirty="0">
                <a:latin typeface="Calibri"/>
                <a:cs typeface="Calibri"/>
              </a:rPr>
              <a:t>ya</a:t>
            </a:r>
            <a:r>
              <a:rPr sz="1600" b="1" i="1" spc="-10" dirty="0">
                <a:latin typeface="Calibri"/>
                <a:cs typeface="Calibri"/>
              </a:rPr>
              <a:t>g</a:t>
            </a:r>
            <a:r>
              <a:rPr sz="1600" b="1" i="1" spc="-5" dirty="0">
                <a:latin typeface="Calibri"/>
                <a:cs typeface="Calibri"/>
              </a:rPr>
              <a:t>i,</a:t>
            </a:r>
            <a:r>
              <a:rPr sz="1600" b="1" i="1" spc="1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Ph</a:t>
            </a:r>
            <a:r>
              <a:rPr sz="1600" b="1" i="1" dirty="0">
                <a:latin typeface="Calibri"/>
                <a:cs typeface="Calibri"/>
              </a:rPr>
              <a:t>.</a:t>
            </a:r>
            <a:r>
              <a:rPr sz="1600" b="1" i="1" spc="-40" dirty="0">
                <a:latin typeface="Calibri"/>
                <a:cs typeface="Calibri"/>
              </a:rPr>
              <a:t>D</a:t>
            </a:r>
            <a:r>
              <a:rPr sz="1600" b="1" i="1" spc="-5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i="1" spc="-10" dirty="0">
                <a:latin typeface="Calibri"/>
                <a:cs typeface="Calibri"/>
              </a:rPr>
              <a:t>Depa</a:t>
            </a:r>
            <a:r>
              <a:rPr sz="1600" b="1" i="1" spc="-5" dirty="0">
                <a:latin typeface="Calibri"/>
                <a:cs typeface="Calibri"/>
              </a:rPr>
              <a:t>rtme</a:t>
            </a:r>
            <a:r>
              <a:rPr sz="1600" b="1" i="1" spc="-25" dirty="0">
                <a:latin typeface="Calibri"/>
                <a:cs typeface="Calibri"/>
              </a:rPr>
              <a:t>n</a:t>
            </a:r>
            <a:r>
              <a:rPr sz="1600" b="1" i="1" spc="-5" dirty="0">
                <a:latin typeface="Calibri"/>
                <a:cs typeface="Calibri"/>
              </a:rPr>
              <a:t>t</a:t>
            </a:r>
            <a:r>
              <a:rPr sz="1600" b="1" i="1" spc="4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o</a:t>
            </a:r>
            <a:r>
              <a:rPr sz="1600" b="1" i="1" spc="-5" dirty="0">
                <a:latin typeface="Calibri"/>
                <a:cs typeface="Calibri"/>
              </a:rPr>
              <a:t>f</a:t>
            </a:r>
            <a:r>
              <a:rPr sz="1600" b="1" i="1" spc="15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Exp</a:t>
            </a:r>
            <a:r>
              <a:rPr sz="1600" b="1" i="1" spc="-15" dirty="0">
                <a:latin typeface="Calibri"/>
                <a:cs typeface="Calibri"/>
              </a:rPr>
              <a:t>e</a:t>
            </a:r>
            <a:r>
              <a:rPr sz="1600" b="1" i="1" spc="-5" dirty="0">
                <a:latin typeface="Calibri"/>
                <a:cs typeface="Calibri"/>
              </a:rPr>
              <a:t>r</a:t>
            </a:r>
            <a:r>
              <a:rPr sz="1600" b="1" i="1" dirty="0">
                <a:latin typeface="Calibri"/>
                <a:cs typeface="Calibri"/>
              </a:rPr>
              <a:t>i</a:t>
            </a:r>
            <a:r>
              <a:rPr sz="1600" b="1" i="1" spc="-5" dirty="0">
                <a:latin typeface="Calibri"/>
                <a:cs typeface="Calibri"/>
              </a:rPr>
              <a:t>me</a:t>
            </a:r>
            <a:r>
              <a:rPr sz="1600" b="1" i="1" spc="-25" dirty="0">
                <a:latin typeface="Calibri"/>
                <a:cs typeface="Calibri"/>
              </a:rPr>
              <a:t>n</a:t>
            </a:r>
            <a:r>
              <a:rPr sz="1600" b="1" i="1" spc="-30" dirty="0">
                <a:latin typeface="Calibri"/>
                <a:cs typeface="Calibri"/>
              </a:rPr>
              <a:t>t</a:t>
            </a:r>
            <a:r>
              <a:rPr sz="1600" b="1" i="1" spc="-5" dirty="0">
                <a:latin typeface="Calibri"/>
                <a:cs typeface="Calibri"/>
              </a:rPr>
              <a:t>al</a:t>
            </a:r>
            <a:r>
              <a:rPr sz="1600" b="1" i="1" spc="2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Thera</a:t>
            </a:r>
            <a:r>
              <a:rPr sz="1600" b="1" i="1" spc="-15" dirty="0">
                <a:latin typeface="Calibri"/>
                <a:cs typeface="Calibri"/>
              </a:rPr>
              <a:t>p</a:t>
            </a:r>
            <a:r>
              <a:rPr sz="1600" b="1" i="1" spc="-10" dirty="0">
                <a:latin typeface="Calibri"/>
                <a:cs typeface="Calibri"/>
              </a:rPr>
              <a:t>eu</a:t>
            </a:r>
            <a:r>
              <a:rPr sz="1600" b="1" i="1" spc="-15" dirty="0">
                <a:latin typeface="Calibri"/>
                <a:cs typeface="Calibri"/>
              </a:rPr>
              <a:t>t</a:t>
            </a:r>
            <a:r>
              <a:rPr sz="1600" b="1" i="1" spc="-5" dirty="0">
                <a:latin typeface="Calibri"/>
                <a:cs typeface="Calibri"/>
              </a:rPr>
              <a:t>i</a:t>
            </a:r>
            <a:r>
              <a:rPr sz="1600" b="1" i="1" dirty="0">
                <a:latin typeface="Calibri"/>
                <a:cs typeface="Calibri"/>
              </a:rPr>
              <a:t>c</a:t>
            </a:r>
            <a:r>
              <a:rPr sz="1600" b="1" i="1" spc="-10" dirty="0">
                <a:latin typeface="Calibri"/>
                <a:cs typeface="Calibri"/>
              </a:rPr>
              <a:t>s</a:t>
            </a:r>
            <a:r>
              <a:rPr sz="1600" b="1" i="1" spc="-5" dirty="0">
                <a:latin typeface="Calibri"/>
                <a:cs typeface="Calibri"/>
              </a:rPr>
              <a:t>,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i="1" spc="-10" dirty="0">
                <a:latin typeface="Calibri"/>
                <a:cs typeface="Calibri"/>
              </a:rPr>
              <a:t>Th</a:t>
            </a:r>
            <a:r>
              <a:rPr sz="1600" b="1" i="1" spc="-5" dirty="0">
                <a:latin typeface="Calibri"/>
                <a:cs typeface="Calibri"/>
              </a:rPr>
              <a:t>e</a:t>
            </a:r>
            <a:r>
              <a:rPr sz="1600" b="1" i="1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Uni</a:t>
            </a:r>
            <a:r>
              <a:rPr sz="1600" b="1" i="1" spc="-15" dirty="0">
                <a:latin typeface="Calibri"/>
                <a:cs typeface="Calibri"/>
              </a:rPr>
              <a:t>ve</a:t>
            </a:r>
            <a:r>
              <a:rPr sz="1600" b="1" i="1" spc="-10" dirty="0">
                <a:latin typeface="Calibri"/>
                <a:cs typeface="Calibri"/>
              </a:rPr>
              <a:t>rsit</a:t>
            </a:r>
            <a:r>
              <a:rPr sz="1600" b="1" i="1" spc="-5" dirty="0">
                <a:latin typeface="Calibri"/>
                <a:cs typeface="Calibri"/>
              </a:rPr>
              <a:t>y</a:t>
            </a:r>
            <a:r>
              <a:rPr sz="1600" b="1" i="1" spc="1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o</a:t>
            </a:r>
            <a:r>
              <a:rPr sz="1600" b="1" i="1" dirty="0">
                <a:latin typeface="Calibri"/>
                <a:cs typeface="Calibri"/>
              </a:rPr>
              <a:t>f</a:t>
            </a:r>
            <a:r>
              <a:rPr sz="1600" b="1" i="1" spc="20" dirty="0">
                <a:latin typeface="Calibri"/>
                <a:cs typeface="Calibri"/>
              </a:rPr>
              <a:t> </a:t>
            </a:r>
            <a:r>
              <a:rPr sz="1600" b="1" i="1" spc="-125" dirty="0">
                <a:latin typeface="Calibri"/>
                <a:cs typeface="Calibri"/>
              </a:rPr>
              <a:t>T</a:t>
            </a:r>
            <a:r>
              <a:rPr sz="1600" b="1" i="1" spc="-50" dirty="0">
                <a:latin typeface="Calibri"/>
                <a:cs typeface="Calibri"/>
              </a:rPr>
              <a:t>e</a:t>
            </a:r>
            <a:r>
              <a:rPr sz="1600" b="1" i="1" spc="-40" dirty="0">
                <a:latin typeface="Calibri"/>
                <a:cs typeface="Calibri"/>
              </a:rPr>
              <a:t>x</a:t>
            </a:r>
            <a:r>
              <a:rPr sz="1600" b="1" i="1" spc="-5" dirty="0">
                <a:latin typeface="Calibri"/>
                <a:cs typeface="Calibri"/>
              </a:rPr>
              <a:t>a</a:t>
            </a:r>
            <a:r>
              <a:rPr sz="1600" b="1" i="1" spc="-15" dirty="0">
                <a:latin typeface="Calibri"/>
                <a:cs typeface="Calibri"/>
              </a:rPr>
              <a:t>s</a:t>
            </a:r>
            <a:r>
              <a:rPr sz="1600" b="1" i="1" spc="-5" dirty="0">
                <a:latin typeface="Calibri"/>
                <a:cs typeface="Calibri"/>
              </a:rPr>
              <a:t>,</a:t>
            </a:r>
            <a:r>
              <a:rPr sz="1600" b="1" i="1" spc="1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M</a:t>
            </a:r>
            <a:r>
              <a:rPr sz="1600" b="1" i="1" spc="-5" dirty="0">
                <a:latin typeface="Calibri"/>
                <a:cs typeface="Calibri"/>
              </a:rPr>
              <a:t>.</a:t>
            </a:r>
            <a:r>
              <a:rPr sz="1600" b="1" i="1" spc="-35" dirty="0">
                <a:latin typeface="Calibri"/>
                <a:cs typeface="Calibri"/>
              </a:rPr>
              <a:t>D</a:t>
            </a:r>
            <a:r>
              <a:rPr sz="1600" b="1" i="1" spc="-5" dirty="0">
                <a:latin typeface="Calibri"/>
                <a:cs typeface="Calibri"/>
              </a:rPr>
              <a:t>.</a:t>
            </a:r>
            <a:r>
              <a:rPr sz="1600" b="1" i="1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And</a:t>
            </a:r>
            <a:r>
              <a:rPr sz="1600" b="1" i="1" spc="-20" dirty="0">
                <a:latin typeface="Calibri"/>
                <a:cs typeface="Calibri"/>
              </a:rPr>
              <a:t>e</a:t>
            </a:r>
            <a:r>
              <a:rPr sz="1600" b="1" i="1" spc="-5" dirty="0">
                <a:latin typeface="Calibri"/>
                <a:cs typeface="Calibri"/>
              </a:rPr>
              <a:t>rs</a:t>
            </a:r>
            <a:r>
              <a:rPr sz="1600" b="1" i="1" spc="-15" dirty="0">
                <a:latin typeface="Calibri"/>
                <a:cs typeface="Calibri"/>
              </a:rPr>
              <a:t>o</a:t>
            </a:r>
            <a:r>
              <a:rPr sz="1600" b="1" i="1" spc="-5" dirty="0">
                <a:latin typeface="Calibri"/>
                <a:cs typeface="Calibri"/>
              </a:rPr>
              <a:t>n</a:t>
            </a:r>
            <a:r>
              <a:rPr sz="1600" b="1" i="1" spc="4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C</a:t>
            </a:r>
            <a:r>
              <a:rPr sz="1600" b="1" i="1" spc="-10" dirty="0">
                <a:latin typeface="Calibri"/>
                <a:cs typeface="Calibri"/>
              </a:rPr>
              <a:t>an</a:t>
            </a:r>
            <a:r>
              <a:rPr sz="1600" b="1" i="1" spc="-20" dirty="0">
                <a:latin typeface="Calibri"/>
                <a:cs typeface="Calibri"/>
              </a:rPr>
              <a:t>c</a:t>
            </a:r>
            <a:r>
              <a:rPr sz="1600" b="1" i="1" spc="-15" dirty="0">
                <a:latin typeface="Calibri"/>
                <a:cs typeface="Calibri"/>
              </a:rPr>
              <a:t>e</a:t>
            </a:r>
            <a:r>
              <a:rPr sz="1600" b="1" i="1" spc="-5" dirty="0">
                <a:latin typeface="Calibri"/>
                <a:cs typeface="Calibri"/>
              </a:rPr>
              <a:t>r</a:t>
            </a:r>
            <a:r>
              <a:rPr sz="1600" b="1" i="1" spc="3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C</a:t>
            </a:r>
            <a:r>
              <a:rPr sz="1600" b="1" i="1" spc="-15" dirty="0">
                <a:latin typeface="Calibri"/>
                <a:cs typeface="Calibri"/>
              </a:rPr>
              <a:t>e</a:t>
            </a:r>
            <a:r>
              <a:rPr sz="1600" b="1" i="1" spc="-20" dirty="0">
                <a:latin typeface="Calibri"/>
                <a:cs typeface="Calibri"/>
              </a:rPr>
              <a:t>nt</a:t>
            </a:r>
            <a:r>
              <a:rPr sz="1600" b="1" i="1" spc="-15" dirty="0">
                <a:latin typeface="Calibri"/>
                <a:cs typeface="Calibri"/>
              </a:rPr>
              <a:t>e</a:t>
            </a:r>
            <a:r>
              <a:rPr sz="1600" b="1" i="1" spc="-100" dirty="0">
                <a:latin typeface="Calibri"/>
                <a:cs typeface="Calibri"/>
              </a:rPr>
              <a:t>r</a:t>
            </a:r>
            <a:r>
              <a:rPr sz="1600" b="1" i="1" spc="-5" dirty="0">
                <a:latin typeface="Calibri"/>
                <a:cs typeface="Calibri"/>
              </a:rPr>
              <a:t>,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i="1" spc="-5" dirty="0">
                <a:latin typeface="Calibri"/>
                <a:cs typeface="Calibri"/>
              </a:rPr>
              <a:t>Hou</a:t>
            </a:r>
            <a:r>
              <a:rPr sz="1600" b="1" i="1" spc="-40" dirty="0">
                <a:latin typeface="Calibri"/>
                <a:cs typeface="Calibri"/>
              </a:rPr>
              <a:t>s</a:t>
            </a:r>
            <a:r>
              <a:rPr sz="1600" b="1" i="1" spc="-20" dirty="0">
                <a:latin typeface="Calibri"/>
                <a:cs typeface="Calibri"/>
              </a:rPr>
              <a:t>t</a:t>
            </a:r>
            <a:r>
              <a:rPr sz="1600" b="1" i="1" spc="-10" dirty="0">
                <a:latin typeface="Calibri"/>
                <a:cs typeface="Calibri"/>
              </a:rPr>
              <a:t>on</a:t>
            </a:r>
            <a:r>
              <a:rPr sz="1600" b="1" i="1" spc="-5" dirty="0">
                <a:latin typeface="Calibri"/>
                <a:cs typeface="Calibri"/>
              </a:rPr>
              <a:t>,</a:t>
            </a:r>
            <a:r>
              <a:rPr sz="1600" b="1" i="1" spc="35" dirty="0">
                <a:latin typeface="Calibri"/>
                <a:cs typeface="Calibri"/>
              </a:rPr>
              <a:t> </a:t>
            </a:r>
            <a:r>
              <a:rPr sz="1600" b="1" i="1" spc="-125" dirty="0">
                <a:latin typeface="Calibri"/>
                <a:cs typeface="Calibri"/>
              </a:rPr>
              <a:t>T</a:t>
            </a:r>
            <a:r>
              <a:rPr sz="1600" b="1" i="1" spc="-50" dirty="0">
                <a:latin typeface="Calibri"/>
                <a:cs typeface="Calibri"/>
              </a:rPr>
              <a:t>e</a:t>
            </a:r>
            <a:r>
              <a:rPr sz="1600" b="1" i="1" spc="-45" dirty="0">
                <a:latin typeface="Calibri"/>
                <a:cs typeface="Calibri"/>
              </a:rPr>
              <a:t>x</a:t>
            </a:r>
            <a:r>
              <a:rPr sz="1600" b="1" i="1" spc="-5" dirty="0">
                <a:latin typeface="Calibri"/>
                <a:cs typeface="Calibri"/>
              </a:rPr>
              <a:t>a</a:t>
            </a:r>
            <a:r>
              <a:rPr sz="1600" b="1" i="1" spc="-15" dirty="0">
                <a:latin typeface="Calibri"/>
                <a:cs typeface="Calibri"/>
              </a:rPr>
              <a:t>s</a:t>
            </a:r>
            <a:r>
              <a:rPr sz="1600" b="1" i="1" spc="-5" dirty="0">
                <a:latin typeface="Calibri"/>
                <a:cs typeface="Calibri"/>
              </a:rPr>
              <a:t>,</a:t>
            </a:r>
            <a:r>
              <a:rPr sz="1600" b="1" i="1" spc="25" dirty="0">
                <a:latin typeface="Calibri"/>
                <a:cs typeface="Calibri"/>
              </a:rPr>
              <a:t> </a:t>
            </a:r>
            <a:r>
              <a:rPr sz="1600" b="1" i="1" spc="-30" dirty="0">
                <a:latin typeface="Calibri"/>
                <a:cs typeface="Calibri"/>
              </a:rPr>
              <a:t>U</a:t>
            </a:r>
            <a:r>
              <a:rPr sz="1600" b="1" i="1" spc="-5" dirty="0">
                <a:latin typeface="Calibri"/>
                <a:cs typeface="Calibri"/>
              </a:rPr>
              <a:t>.</a:t>
            </a:r>
            <a:r>
              <a:rPr sz="1600" b="1" i="1" spc="-10" dirty="0">
                <a:latin typeface="Calibri"/>
                <a:cs typeface="Calibri"/>
              </a:rPr>
              <a:t>S</a:t>
            </a:r>
            <a:r>
              <a:rPr sz="1600" b="1" i="1" spc="5" dirty="0">
                <a:latin typeface="Calibri"/>
                <a:cs typeface="Calibri"/>
              </a:rPr>
              <a:t>.A</a:t>
            </a:r>
            <a:r>
              <a:rPr sz="1600" b="1" i="1" spc="-5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425" y="2844800"/>
            <a:ext cx="8110855" cy="1282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i="1" spc="-135" dirty="0">
                <a:solidFill>
                  <a:srgbClr val="6F2F9F"/>
                </a:solidFill>
                <a:latin typeface="Calibri"/>
                <a:cs typeface="Calibri"/>
              </a:rPr>
              <a:t>W</a:t>
            </a:r>
            <a:r>
              <a:rPr sz="2800" i="1" spc="-10" dirty="0">
                <a:solidFill>
                  <a:srgbClr val="6F2F9F"/>
                </a:solidFill>
                <a:latin typeface="Calibri"/>
                <a:cs typeface="Calibri"/>
              </a:rPr>
              <a:t>orkin</a:t>
            </a:r>
            <a:r>
              <a:rPr sz="2800" i="1" spc="-5" dirty="0">
                <a:solidFill>
                  <a:srgbClr val="6F2F9F"/>
                </a:solidFill>
                <a:latin typeface="Calibri"/>
                <a:cs typeface="Calibri"/>
              </a:rPr>
              <a:t>g</a:t>
            </a:r>
            <a:r>
              <a:rPr sz="2800" i="1" spc="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6F2F9F"/>
                </a:solidFill>
                <a:latin typeface="Calibri"/>
                <a:cs typeface="Calibri"/>
              </a:rPr>
              <a:t>Hypothesis: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225"/>
              </a:spcBef>
            </a:pPr>
            <a:r>
              <a:rPr sz="1800" i="1" spc="-5" dirty="0">
                <a:latin typeface="Calibri"/>
                <a:cs typeface="Calibri"/>
              </a:rPr>
              <a:t>Dy</a:t>
            </a:r>
            <a:r>
              <a:rPr sz="1800" i="1" spc="-10" dirty="0">
                <a:latin typeface="Calibri"/>
                <a:cs typeface="Calibri"/>
              </a:rPr>
              <a:t>s</a:t>
            </a:r>
            <a:r>
              <a:rPr sz="1800" i="1" dirty="0">
                <a:latin typeface="Calibri"/>
                <a:cs typeface="Calibri"/>
              </a:rPr>
              <a:t>regu</a:t>
            </a:r>
            <a:r>
              <a:rPr sz="1800" i="1" spc="-15" dirty="0">
                <a:latin typeface="Calibri"/>
                <a:cs typeface="Calibri"/>
              </a:rPr>
              <a:t>l</a:t>
            </a:r>
            <a:r>
              <a:rPr sz="1800" i="1" spc="-5" dirty="0">
                <a:latin typeface="Calibri"/>
                <a:cs typeface="Calibri"/>
              </a:rPr>
              <a:t>a</a:t>
            </a:r>
            <a:r>
              <a:rPr sz="1800" i="1" spc="-30" dirty="0">
                <a:latin typeface="Calibri"/>
                <a:cs typeface="Calibri"/>
              </a:rPr>
              <a:t>t</a:t>
            </a:r>
            <a:r>
              <a:rPr sz="1800" i="1" spc="-5" dirty="0">
                <a:latin typeface="Calibri"/>
                <a:cs typeface="Calibri"/>
              </a:rPr>
              <a:t>ed</a:t>
            </a:r>
            <a:r>
              <a:rPr sz="1800" i="1" spc="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c</a:t>
            </a:r>
            <a:r>
              <a:rPr sz="1800" i="1" spc="-10" dirty="0">
                <a:latin typeface="Calibri"/>
                <a:cs typeface="Calibri"/>
              </a:rPr>
              <a:t>h</a:t>
            </a:r>
            <a:r>
              <a:rPr sz="1800" i="1" dirty="0">
                <a:latin typeface="Calibri"/>
                <a:cs typeface="Calibri"/>
              </a:rPr>
              <a:t>ro</a:t>
            </a:r>
            <a:r>
              <a:rPr sz="1800" i="1" spc="-10" dirty="0">
                <a:latin typeface="Calibri"/>
                <a:cs typeface="Calibri"/>
              </a:rPr>
              <a:t>n</a:t>
            </a:r>
            <a:r>
              <a:rPr sz="1800" i="1" spc="-5" dirty="0">
                <a:latin typeface="Calibri"/>
                <a:cs typeface="Calibri"/>
              </a:rPr>
              <a:t>i</a:t>
            </a:r>
            <a:r>
              <a:rPr sz="1800" i="1" dirty="0">
                <a:latin typeface="Calibri"/>
                <a:cs typeface="Calibri"/>
              </a:rPr>
              <a:t>c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infla</a:t>
            </a:r>
            <a:r>
              <a:rPr sz="1800" i="1" dirty="0">
                <a:latin typeface="Calibri"/>
                <a:cs typeface="Calibri"/>
              </a:rPr>
              <a:t>m</a:t>
            </a:r>
            <a:r>
              <a:rPr sz="1800" i="1" spc="5" dirty="0">
                <a:latin typeface="Calibri"/>
                <a:cs typeface="Calibri"/>
              </a:rPr>
              <a:t>m</a:t>
            </a:r>
            <a:r>
              <a:rPr sz="1800" i="1" spc="-5" dirty="0">
                <a:latin typeface="Calibri"/>
                <a:cs typeface="Calibri"/>
              </a:rPr>
              <a:t>at</a:t>
            </a:r>
            <a:r>
              <a:rPr sz="1800" i="1" spc="-10" dirty="0">
                <a:latin typeface="Calibri"/>
                <a:cs typeface="Calibri"/>
              </a:rPr>
              <a:t>i</a:t>
            </a:r>
            <a:r>
              <a:rPr sz="1800" i="1" spc="-5" dirty="0">
                <a:latin typeface="Calibri"/>
                <a:cs typeface="Calibri"/>
              </a:rPr>
              <a:t>o</a:t>
            </a:r>
            <a:r>
              <a:rPr sz="1800" i="1" dirty="0">
                <a:latin typeface="Calibri"/>
                <a:cs typeface="Calibri"/>
              </a:rPr>
              <a:t>n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20" dirty="0">
                <a:latin typeface="Calibri"/>
                <a:cs typeface="Calibri"/>
              </a:rPr>
              <a:t>c</a:t>
            </a:r>
            <a:r>
              <a:rPr sz="1800" i="1" spc="-5" dirty="0">
                <a:latin typeface="Calibri"/>
                <a:cs typeface="Calibri"/>
              </a:rPr>
              <a:t>au</a:t>
            </a:r>
            <a:r>
              <a:rPr sz="1800" i="1" spc="-10" dirty="0">
                <a:latin typeface="Calibri"/>
                <a:cs typeface="Calibri"/>
              </a:rPr>
              <a:t>s</a:t>
            </a:r>
            <a:r>
              <a:rPr sz="1800" i="1" spc="-5" dirty="0">
                <a:latin typeface="Calibri"/>
                <a:cs typeface="Calibri"/>
              </a:rPr>
              <a:t>ed</a:t>
            </a:r>
            <a:r>
              <a:rPr sz="1800" i="1" spc="20" dirty="0">
                <a:latin typeface="Calibri"/>
                <a:cs typeface="Calibri"/>
              </a:rPr>
              <a:t> </a:t>
            </a:r>
            <a:r>
              <a:rPr sz="1800" i="1" spc="-15" dirty="0">
                <a:latin typeface="Calibri"/>
                <a:cs typeface="Calibri"/>
              </a:rPr>
              <a:t>b</a:t>
            </a:r>
            <a:r>
              <a:rPr sz="1800" i="1" dirty="0">
                <a:latin typeface="Calibri"/>
                <a:cs typeface="Calibri"/>
              </a:rPr>
              <a:t>y</a:t>
            </a:r>
            <a:r>
              <a:rPr sz="1800" i="1" spc="-5" dirty="0">
                <a:latin typeface="Calibri"/>
                <a:cs typeface="Calibri"/>
              </a:rPr>
              <a:t> li</a:t>
            </a:r>
            <a:r>
              <a:rPr sz="1800" i="1" spc="-25" dirty="0">
                <a:latin typeface="Calibri"/>
                <a:cs typeface="Calibri"/>
              </a:rPr>
              <a:t>f</a:t>
            </a:r>
            <a:r>
              <a:rPr sz="1800" i="1" spc="-5" dirty="0">
                <a:latin typeface="Calibri"/>
                <a:cs typeface="Calibri"/>
              </a:rPr>
              <a:t>e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i="1" spc="-30" dirty="0">
                <a:latin typeface="Calibri"/>
                <a:cs typeface="Calibri"/>
              </a:rPr>
              <a:t>s</a:t>
            </a:r>
            <a:r>
              <a:rPr sz="1800" i="1" dirty="0">
                <a:latin typeface="Calibri"/>
                <a:cs typeface="Calibri"/>
              </a:rPr>
              <a:t>ty</a:t>
            </a:r>
            <a:r>
              <a:rPr sz="1800" i="1" spc="-10" dirty="0">
                <a:latin typeface="Calibri"/>
                <a:cs typeface="Calibri"/>
              </a:rPr>
              <a:t>l</a:t>
            </a:r>
            <a:r>
              <a:rPr sz="1800" i="1" spc="-5" dirty="0">
                <a:latin typeface="Calibri"/>
                <a:cs typeface="Calibri"/>
              </a:rPr>
              <a:t>e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20" dirty="0">
                <a:latin typeface="Calibri"/>
                <a:cs typeface="Calibri"/>
              </a:rPr>
              <a:t>f</a:t>
            </a:r>
            <a:r>
              <a:rPr sz="1800" i="1" spc="-5" dirty="0">
                <a:latin typeface="Calibri"/>
                <a:cs typeface="Calibri"/>
              </a:rPr>
              <a:t>a</a:t>
            </a:r>
            <a:r>
              <a:rPr sz="1800" i="1" spc="-10" dirty="0">
                <a:latin typeface="Calibri"/>
                <a:cs typeface="Calibri"/>
              </a:rPr>
              <a:t>c</a:t>
            </a:r>
            <a:r>
              <a:rPr sz="1800" i="1" spc="-30" dirty="0">
                <a:latin typeface="Calibri"/>
                <a:cs typeface="Calibri"/>
              </a:rPr>
              <a:t>t</a:t>
            </a:r>
            <a:r>
              <a:rPr sz="1800" i="1" spc="-5" dirty="0">
                <a:latin typeface="Calibri"/>
                <a:cs typeface="Calibri"/>
              </a:rPr>
              <a:t>or</a:t>
            </a:r>
            <a:r>
              <a:rPr sz="1800" i="1" dirty="0">
                <a:latin typeface="Calibri"/>
                <a:cs typeface="Calibri"/>
              </a:rPr>
              <a:t>s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m</a:t>
            </a:r>
            <a:r>
              <a:rPr sz="1800" i="1" dirty="0">
                <a:latin typeface="Calibri"/>
                <a:cs typeface="Calibri"/>
              </a:rPr>
              <a:t>e</a:t>
            </a:r>
            <a:r>
              <a:rPr sz="1800" i="1" spc="-5" dirty="0">
                <a:latin typeface="Calibri"/>
                <a:cs typeface="Calibri"/>
              </a:rPr>
              <a:t>d</a:t>
            </a:r>
            <a:r>
              <a:rPr sz="1800" i="1" spc="-10" dirty="0">
                <a:latin typeface="Calibri"/>
                <a:cs typeface="Calibri"/>
              </a:rPr>
              <a:t>i</a:t>
            </a:r>
            <a:r>
              <a:rPr sz="1800" i="1" spc="-5" dirty="0">
                <a:latin typeface="Calibri"/>
                <a:cs typeface="Calibri"/>
              </a:rPr>
              <a:t>a</a:t>
            </a:r>
            <a:r>
              <a:rPr sz="1800" i="1" spc="-30" dirty="0">
                <a:latin typeface="Calibri"/>
                <a:cs typeface="Calibri"/>
              </a:rPr>
              <a:t>t</a:t>
            </a:r>
            <a:r>
              <a:rPr sz="1800" i="1" spc="-5" dirty="0">
                <a:latin typeface="Calibri"/>
                <a:cs typeface="Calibri"/>
              </a:rPr>
              <a:t>e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c</a:t>
            </a:r>
            <a:r>
              <a:rPr sz="1800" i="1" spc="-10" dirty="0">
                <a:latin typeface="Calibri"/>
                <a:cs typeface="Calibri"/>
              </a:rPr>
              <a:t>h</a:t>
            </a:r>
            <a:r>
              <a:rPr sz="1800" i="1" dirty="0">
                <a:latin typeface="Calibri"/>
                <a:cs typeface="Calibri"/>
              </a:rPr>
              <a:t>ro</a:t>
            </a:r>
            <a:r>
              <a:rPr sz="1800" i="1" spc="-10" dirty="0">
                <a:latin typeface="Calibri"/>
                <a:cs typeface="Calibri"/>
              </a:rPr>
              <a:t>n</a:t>
            </a:r>
            <a:r>
              <a:rPr sz="1800" i="1" spc="-5" dirty="0">
                <a:latin typeface="Calibri"/>
                <a:cs typeface="Calibri"/>
              </a:rPr>
              <a:t>i</a:t>
            </a:r>
            <a:r>
              <a:rPr sz="1800" i="1" dirty="0">
                <a:latin typeface="Calibri"/>
                <a:cs typeface="Calibri"/>
              </a:rPr>
              <a:t>c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d</a:t>
            </a:r>
            <a:r>
              <a:rPr sz="1800" i="1" spc="-10" dirty="0">
                <a:latin typeface="Calibri"/>
                <a:cs typeface="Calibri"/>
              </a:rPr>
              <a:t>i</a:t>
            </a:r>
            <a:r>
              <a:rPr sz="1800" i="1" spc="-5" dirty="0">
                <a:latin typeface="Calibri"/>
                <a:cs typeface="Calibri"/>
              </a:rPr>
              <a:t>seases in</a:t>
            </a:r>
            <a:r>
              <a:rPr sz="1800" i="1" spc="-10" dirty="0">
                <a:latin typeface="Calibri"/>
                <a:cs typeface="Calibri"/>
              </a:rPr>
              <a:t>c</a:t>
            </a:r>
            <a:r>
              <a:rPr sz="1800" i="1" spc="-5" dirty="0">
                <a:latin typeface="Calibri"/>
                <a:cs typeface="Calibri"/>
              </a:rPr>
              <a:t>lud</a:t>
            </a:r>
            <a:r>
              <a:rPr sz="1800" i="1" spc="-10" dirty="0">
                <a:latin typeface="Calibri"/>
                <a:cs typeface="Calibri"/>
              </a:rPr>
              <a:t>i</a:t>
            </a:r>
            <a:r>
              <a:rPr sz="1800" i="1" spc="-5" dirty="0">
                <a:latin typeface="Calibri"/>
                <a:cs typeface="Calibri"/>
              </a:rPr>
              <a:t>n</a:t>
            </a:r>
            <a:r>
              <a:rPr sz="1800" i="1" dirty="0">
                <a:latin typeface="Calibri"/>
                <a:cs typeface="Calibri"/>
              </a:rPr>
              <a:t>g</a:t>
            </a:r>
            <a:r>
              <a:rPr sz="1800" i="1" spc="20" dirty="0">
                <a:latin typeface="Calibri"/>
                <a:cs typeface="Calibri"/>
              </a:rPr>
              <a:t> </a:t>
            </a:r>
            <a:r>
              <a:rPr sz="1800" i="1" spc="-20" dirty="0">
                <a:latin typeface="Calibri"/>
                <a:cs typeface="Calibri"/>
              </a:rPr>
              <a:t>c</a:t>
            </a:r>
            <a:r>
              <a:rPr sz="1800" i="1" spc="-5" dirty="0">
                <a:latin typeface="Calibri"/>
                <a:cs typeface="Calibri"/>
              </a:rPr>
              <a:t>an</a:t>
            </a:r>
            <a:r>
              <a:rPr sz="1800" i="1" spc="-20" dirty="0">
                <a:latin typeface="Calibri"/>
                <a:cs typeface="Calibri"/>
              </a:rPr>
              <a:t>c</a:t>
            </a:r>
            <a:r>
              <a:rPr sz="1800" i="1" spc="-5" dirty="0">
                <a:latin typeface="Calibri"/>
                <a:cs typeface="Calibri"/>
              </a:rPr>
              <a:t>er!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7412" name="Picture 2" descr="C:\Users\rakesh-s\Desktop\2-2nd-d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 descr="C:\Users\rakesh-s\Desktop\membersh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9144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215107"/>
            <a:ext cx="70866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5">
                    <a:lumMod val="1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OMICS 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International </a:t>
            </a:r>
            <a:r>
              <a:rPr lang="en-US" sz="2400" b="1" dirty="0">
                <a:solidFill>
                  <a:schemeClr val="accent5">
                    <a:lumMod val="1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Open Access Membership</a:t>
            </a:r>
            <a:br>
              <a:rPr lang="en-US" sz="2400" b="1" dirty="0">
                <a:solidFill>
                  <a:schemeClr val="accent5">
                    <a:lumMod val="1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en-US" sz="2400" dirty="0">
              <a:solidFill>
                <a:schemeClr val="accent5">
                  <a:lumMod val="1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Teardrop 6"/>
          <p:cNvSpPr/>
          <p:nvPr/>
        </p:nvSpPr>
        <p:spPr>
          <a:xfrm>
            <a:off x="1295400" y="630238"/>
            <a:ext cx="7696200" cy="3560762"/>
          </a:xfrm>
          <a:prstGeom prst="teardrop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latin typeface="Calisto MT" panose="02040603050505030304" pitchFamily="18" charset="0"/>
              </a:rPr>
              <a:t>OMICS </a:t>
            </a:r>
            <a:r>
              <a:rPr lang="en-US" dirty="0" smtClean="0">
                <a:latin typeface="Calisto MT" panose="02040603050505030304" pitchFamily="18" charset="0"/>
              </a:rPr>
              <a:t>International </a:t>
            </a:r>
            <a:r>
              <a:rPr lang="en-US" dirty="0">
                <a:latin typeface="Calisto MT" panose="02040603050505030304" pitchFamily="18" charset="0"/>
              </a:rPr>
              <a:t>Open Access Membership enables academic and research institutions, funders and corporations to actively encourage open access in scholarly communication and the dissemination of research published by their authors.</a:t>
            </a:r>
          </a:p>
          <a:p>
            <a:pPr>
              <a:defRPr/>
            </a:pPr>
            <a:r>
              <a:rPr lang="en-US" dirty="0">
                <a:latin typeface="Calisto MT" panose="02040603050505030304" pitchFamily="18" charset="0"/>
              </a:rPr>
              <a:t>For more details and benefits, click on the link below:</a:t>
            </a:r>
          </a:p>
          <a:p>
            <a:pPr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Calisto MT" panose="02040603050505030304" pitchFamily="18" charset="0"/>
                <a:hlinkClick r:id="rId4"/>
              </a:rPr>
              <a:t>http://omicsonline.org/membership.php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Calisto MT" panose="0204060305050503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79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10" y="0"/>
            <a:ext cx="912988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6425" y="2057079"/>
            <a:ext cx="7765415" cy="3326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215265" indent="-457200">
              <a:lnSpc>
                <a:spcPct val="99200"/>
              </a:lnSpc>
            </a:pPr>
            <a:r>
              <a:rPr sz="3600" i="1" spc="-10" dirty="0">
                <a:solidFill>
                  <a:srgbClr val="6F2F9F"/>
                </a:solidFill>
                <a:latin typeface="Calibri"/>
                <a:cs typeface="Calibri"/>
              </a:rPr>
              <a:t>N</a:t>
            </a:r>
            <a:r>
              <a:rPr sz="3600" i="1" dirty="0">
                <a:solidFill>
                  <a:srgbClr val="6F2F9F"/>
                </a:solidFill>
                <a:latin typeface="Calibri"/>
                <a:cs typeface="Calibri"/>
              </a:rPr>
              <a:t>F-</a:t>
            </a:r>
            <a:r>
              <a:rPr sz="3800" i="1" spc="-110" dirty="0">
                <a:solidFill>
                  <a:srgbClr val="6F2F9F"/>
                </a:solidFill>
                <a:latin typeface="Symbol"/>
                <a:cs typeface="Symbol"/>
              </a:rPr>
              <a:t></a:t>
            </a:r>
            <a:r>
              <a:rPr sz="3600" i="1" dirty="0">
                <a:solidFill>
                  <a:srgbClr val="6F2F9F"/>
                </a:solidFill>
                <a:latin typeface="Calibri"/>
                <a:cs typeface="Calibri"/>
              </a:rPr>
              <a:t>B </a:t>
            </a:r>
            <a:r>
              <a:rPr sz="3600" i="1" spc="-5" dirty="0">
                <a:solidFill>
                  <a:srgbClr val="6F2F9F"/>
                </a:solidFill>
                <a:latin typeface="Calibri"/>
                <a:cs typeface="Calibri"/>
              </a:rPr>
              <a:t>ac</a:t>
            </a:r>
            <a:r>
              <a:rPr sz="3600" i="1" spc="-15" dirty="0">
                <a:solidFill>
                  <a:srgbClr val="6F2F9F"/>
                </a:solidFill>
                <a:latin typeface="Calibri"/>
                <a:cs typeface="Calibri"/>
              </a:rPr>
              <a:t>t</a:t>
            </a:r>
            <a:r>
              <a:rPr sz="3600" i="1" dirty="0">
                <a:solidFill>
                  <a:srgbClr val="6F2F9F"/>
                </a:solidFill>
                <a:latin typeface="Calibri"/>
                <a:cs typeface="Calibri"/>
              </a:rPr>
              <a:t>ivation</a:t>
            </a:r>
            <a:r>
              <a:rPr sz="3600" i="1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600" i="1" dirty="0">
                <a:solidFill>
                  <a:srgbClr val="6F2F9F"/>
                </a:solidFill>
                <a:latin typeface="Calibri"/>
                <a:cs typeface="Calibri"/>
              </a:rPr>
              <a:t>is</a:t>
            </a:r>
            <a:r>
              <a:rPr sz="3600" i="1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600" i="1" dirty="0">
                <a:solidFill>
                  <a:srgbClr val="6F2F9F"/>
                </a:solidFill>
                <a:latin typeface="Calibri"/>
                <a:cs typeface="Calibri"/>
              </a:rPr>
              <a:t>a m</a:t>
            </a:r>
            <a:r>
              <a:rPr sz="3600" i="1" spc="-15" dirty="0">
                <a:solidFill>
                  <a:srgbClr val="6F2F9F"/>
                </a:solidFill>
                <a:latin typeface="Calibri"/>
                <a:cs typeface="Calibri"/>
              </a:rPr>
              <a:t>a</a:t>
            </a:r>
            <a:r>
              <a:rPr sz="3600" i="1" spc="-5" dirty="0">
                <a:solidFill>
                  <a:srgbClr val="6F2F9F"/>
                </a:solidFill>
                <a:latin typeface="Calibri"/>
                <a:cs typeface="Calibri"/>
              </a:rPr>
              <a:t>jo</a:t>
            </a:r>
            <a:r>
              <a:rPr sz="3600" i="1" dirty="0">
                <a:solidFill>
                  <a:srgbClr val="6F2F9F"/>
                </a:solidFill>
                <a:latin typeface="Calibri"/>
                <a:cs typeface="Calibri"/>
              </a:rPr>
              <a:t>r</a:t>
            </a:r>
            <a:r>
              <a:rPr sz="3600" i="1" spc="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600" i="1" dirty="0">
                <a:solidFill>
                  <a:srgbClr val="6F2F9F"/>
                </a:solidFill>
                <a:latin typeface="Calibri"/>
                <a:cs typeface="Calibri"/>
              </a:rPr>
              <a:t>m</a:t>
            </a:r>
            <a:r>
              <a:rPr sz="3600" i="1" spc="-10" dirty="0">
                <a:solidFill>
                  <a:srgbClr val="6F2F9F"/>
                </a:solidFill>
                <a:latin typeface="Calibri"/>
                <a:cs typeface="Calibri"/>
              </a:rPr>
              <a:t>e</a:t>
            </a:r>
            <a:r>
              <a:rPr sz="3600" i="1" spc="-5" dirty="0">
                <a:solidFill>
                  <a:srgbClr val="6F2F9F"/>
                </a:solidFill>
                <a:latin typeface="Calibri"/>
                <a:cs typeface="Calibri"/>
              </a:rPr>
              <a:t>dia</a:t>
            </a:r>
            <a:r>
              <a:rPr sz="3600" i="1" spc="-60" dirty="0">
                <a:solidFill>
                  <a:srgbClr val="6F2F9F"/>
                </a:solidFill>
                <a:latin typeface="Calibri"/>
                <a:cs typeface="Calibri"/>
              </a:rPr>
              <a:t>t</a:t>
            </a:r>
            <a:r>
              <a:rPr sz="3600" i="1" spc="-5" dirty="0">
                <a:solidFill>
                  <a:srgbClr val="6F2F9F"/>
                </a:solidFill>
                <a:latin typeface="Calibri"/>
                <a:cs typeface="Calibri"/>
              </a:rPr>
              <a:t>o</a:t>
            </a:r>
            <a:r>
              <a:rPr sz="3600" i="1" dirty="0">
                <a:solidFill>
                  <a:srgbClr val="6F2F9F"/>
                </a:solidFill>
                <a:latin typeface="Calibri"/>
                <a:cs typeface="Calibri"/>
              </a:rPr>
              <a:t>r</a:t>
            </a:r>
            <a:r>
              <a:rPr sz="3600" i="1" spc="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600" i="1" spc="-5" dirty="0">
                <a:solidFill>
                  <a:srgbClr val="6F2F9F"/>
                </a:solidFill>
                <a:latin typeface="Calibri"/>
                <a:cs typeface="Calibri"/>
              </a:rPr>
              <a:t>of </a:t>
            </a:r>
            <a:r>
              <a:rPr sz="3600" i="1" dirty="0">
                <a:solidFill>
                  <a:srgbClr val="6F2F9F"/>
                </a:solidFill>
                <a:latin typeface="Calibri"/>
                <a:cs typeface="Calibri"/>
              </a:rPr>
              <a:t>inflamma</a:t>
            </a:r>
            <a:r>
              <a:rPr sz="3600" i="1" spc="-30" dirty="0">
                <a:solidFill>
                  <a:srgbClr val="6F2F9F"/>
                </a:solidFill>
                <a:latin typeface="Calibri"/>
                <a:cs typeface="Calibri"/>
              </a:rPr>
              <a:t>t</a:t>
            </a:r>
            <a:r>
              <a:rPr sz="3600" i="1" dirty="0">
                <a:solidFill>
                  <a:srgbClr val="6F2F9F"/>
                </a:solidFill>
                <a:latin typeface="Calibri"/>
                <a:cs typeface="Calibri"/>
              </a:rPr>
              <a:t>ion</a:t>
            </a:r>
            <a:r>
              <a:rPr sz="3600" i="1" spc="-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600" i="1" dirty="0">
                <a:solidFill>
                  <a:srgbClr val="6F2F9F"/>
                </a:solidFill>
                <a:latin typeface="Calibri"/>
                <a:cs typeface="Calibri"/>
              </a:rPr>
              <a:t>in</a:t>
            </a:r>
            <a:r>
              <a:rPr sz="3600" i="1" spc="-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600" i="1" dirty="0">
                <a:solidFill>
                  <a:srgbClr val="6F2F9F"/>
                </a:solidFill>
                <a:latin typeface="Calibri"/>
                <a:cs typeface="Calibri"/>
              </a:rPr>
              <a:t>mo</a:t>
            </a:r>
            <a:r>
              <a:rPr sz="3600" i="1" spc="-35" dirty="0">
                <a:solidFill>
                  <a:srgbClr val="6F2F9F"/>
                </a:solidFill>
                <a:latin typeface="Calibri"/>
                <a:cs typeface="Calibri"/>
              </a:rPr>
              <a:t>s</a:t>
            </a:r>
            <a:r>
              <a:rPr sz="3600" i="1" spc="-5" dirty="0">
                <a:solidFill>
                  <a:srgbClr val="6F2F9F"/>
                </a:solidFill>
                <a:latin typeface="Calibri"/>
                <a:cs typeface="Calibri"/>
              </a:rPr>
              <a:t>t</a:t>
            </a:r>
            <a:r>
              <a:rPr sz="3600" i="1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600" i="1" spc="-5" dirty="0">
                <a:solidFill>
                  <a:srgbClr val="6F2F9F"/>
                </a:solidFill>
                <a:latin typeface="Calibri"/>
                <a:cs typeface="Calibri"/>
              </a:rPr>
              <a:t>chroni</a:t>
            </a:r>
            <a:r>
              <a:rPr sz="3600" i="1" dirty="0">
                <a:solidFill>
                  <a:srgbClr val="6F2F9F"/>
                </a:solidFill>
                <a:latin typeface="Calibri"/>
                <a:cs typeface="Calibri"/>
              </a:rPr>
              <a:t>c </a:t>
            </a:r>
            <a:r>
              <a:rPr sz="3600" i="1" spc="-5" dirty="0">
                <a:solidFill>
                  <a:srgbClr val="6F2F9F"/>
                </a:solidFill>
                <a:latin typeface="Calibri"/>
                <a:cs typeface="Calibri"/>
              </a:rPr>
              <a:t>diseases (includin</a:t>
            </a:r>
            <a:r>
              <a:rPr sz="3600" i="1" dirty="0">
                <a:solidFill>
                  <a:srgbClr val="6F2F9F"/>
                </a:solidFill>
                <a:latin typeface="Calibri"/>
                <a:cs typeface="Calibri"/>
              </a:rPr>
              <a:t>g</a:t>
            </a:r>
            <a:r>
              <a:rPr sz="3600" i="1" spc="-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600" i="1" spc="-25" dirty="0">
                <a:solidFill>
                  <a:srgbClr val="6F2F9F"/>
                </a:solidFill>
                <a:latin typeface="Calibri"/>
                <a:cs typeface="Calibri"/>
              </a:rPr>
              <a:t>c</a:t>
            </a:r>
            <a:r>
              <a:rPr sz="3600" i="1" spc="-5" dirty="0">
                <a:solidFill>
                  <a:srgbClr val="6F2F9F"/>
                </a:solidFill>
                <a:latin typeface="Calibri"/>
                <a:cs typeface="Calibri"/>
              </a:rPr>
              <a:t>an</a:t>
            </a:r>
            <a:r>
              <a:rPr sz="3600" i="1" spc="-30" dirty="0">
                <a:solidFill>
                  <a:srgbClr val="6F2F9F"/>
                </a:solidFill>
                <a:latin typeface="Calibri"/>
                <a:cs typeface="Calibri"/>
              </a:rPr>
              <a:t>c</a:t>
            </a:r>
            <a:r>
              <a:rPr sz="3600" i="1" spc="-5" dirty="0">
                <a:solidFill>
                  <a:srgbClr val="6F2F9F"/>
                </a:solidFill>
                <a:latin typeface="Calibri"/>
                <a:cs typeface="Calibri"/>
              </a:rPr>
              <a:t>er)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ts val="4240"/>
              </a:lnSpc>
            </a:pPr>
            <a:r>
              <a:rPr sz="3600" i="1" dirty="0">
                <a:solidFill>
                  <a:srgbClr val="6F2F9F"/>
                </a:solidFill>
                <a:latin typeface="Calibri"/>
                <a:cs typeface="Calibri"/>
              </a:rPr>
              <a:t>&amp;</a:t>
            </a:r>
            <a:endParaRPr sz="3600">
              <a:latin typeface="Calibri"/>
              <a:cs typeface="Calibri"/>
            </a:endParaRPr>
          </a:p>
          <a:p>
            <a:pPr marL="469900" marR="5080" indent="-353695">
              <a:lnSpc>
                <a:spcPts val="4280"/>
              </a:lnSpc>
              <a:spcBef>
                <a:spcPts val="295"/>
              </a:spcBef>
            </a:pPr>
            <a:r>
              <a:rPr sz="3600" i="1" dirty="0">
                <a:solidFill>
                  <a:srgbClr val="6F2F9F"/>
                </a:solidFill>
                <a:latin typeface="Calibri"/>
                <a:cs typeface="Calibri"/>
              </a:rPr>
              <a:t>inhibi</a:t>
            </a:r>
            <a:r>
              <a:rPr sz="3600" i="1" spc="-25" dirty="0">
                <a:solidFill>
                  <a:srgbClr val="6F2F9F"/>
                </a:solidFill>
                <a:latin typeface="Calibri"/>
                <a:cs typeface="Calibri"/>
              </a:rPr>
              <a:t>t</a:t>
            </a:r>
            <a:r>
              <a:rPr sz="3600" i="1" dirty="0">
                <a:solidFill>
                  <a:srgbClr val="6F2F9F"/>
                </a:solidFill>
                <a:latin typeface="Calibri"/>
                <a:cs typeface="Calibri"/>
              </a:rPr>
              <a:t>ion</a:t>
            </a:r>
            <a:r>
              <a:rPr sz="3600" i="1" spc="-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600" i="1" spc="-5" dirty="0">
                <a:solidFill>
                  <a:srgbClr val="6F2F9F"/>
                </a:solidFill>
                <a:latin typeface="Calibri"/>
                <a:cs typeface="Calibri"/>
              </a:rPr>
              <a:t>o</a:t>
            </a:r>
            <a:r>
              <a:rPr sz="3600" i="1" dirty="0">
                <a:solidFill>
                  <a:srgbClr val="6F2F9F"/>
                </a:solidFill>
                <a:latin typeface="Calibri"/>
                <a:cs typeface="Calibri"/>
              </a:rPr>
              <a:t>f N</a:t>
            </a:r>
            <a:r>
              <a:rPr sz="3600" i="1" spc="-5" dirty="0">
                <a:solidFill>
                  <a:srgbClr val="6F2F9F"/>
                </a:solidFill>
                <a:latin typeface="Calibri"/>
                <a:cs typeface="Calibri"/>
              </a:rPr>
              <a:t>F</a:t>
            </a:r>
            <a:r>
              <a:rPr sz="3600" i="1" dirty="0">
                <a:solidFill>
                  <a:srgbClr val="6F2F9F"/>
                </a:solidFill>
                <a:latin typeface="Calibri"/>
                <a:cs typeface="Calibri"/>
              </a:rPr>
              <a:t>-</a:t>
            </a:r>
            <a:r>
              <a:rPr sz="3800" i="1" spc="-110" dirty="0">
                <a:solidFill>
                  <a:srgbClr val="6F2F9F"/>
                </a:solidFill>
                <a:latin typeface="Symbol"/>
                <a:cs typeface="Symbol"/>
              </a:rPr>
              <a:t></a:t>
            </a:r>
            <a:r>
              <a:rPr sz="3600" i="1" spc="-5" dirty="0">
                <a:solidFill>
                  <a:srgbClr val="6F2F9F"/>
                </a:solidFill>
                <a:latin typeface="Calibri"/>
                <a:cs typeface="Calibri"/>
              </a:rPr>
              <a:t>B</a:t>
            </a:r>
            <a:r>
              <a:rPr sz="3600" i="1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600" i="1" spc="-25" dirty="0">
                <a:solidFill>
                  <a:srgbClr val="6F2F9F"/>
                </a:solidFill>
                <a:latin typeface="Calibri"/>
                <a:cs typeface="Calibri"/>
              </a:rPr>
              <a:t>c</a:t>
            </a:r>
            <a:r>
              <a:rPr sz="3600" i="1" spc="-5" dirty="0">
                <a:solidFill>
                  <a:srgbClr val="6F2F9F"/>
                </a:solidFill>
                <a:latin typeface="Calibri"/>
                <a:cs typeface="Calibri"/>
              </a:rPr>
              <a:t>a</a:t>
            </a:r>
            <a:r>
              <a:rPr sz="3600" i="1" dirty="0">
                <a:solidFill>
                  <a:srgbClr val="6F2F9F"/>
                </a:solidFill>
                <a:latin typeface="Calibri"/>
                <a:cs typeface="Calibri"/>
              </a:rPr>
              <a:t>n </a:t>
            </a:r>
            <a:r>
              <a:rPr sz="3600" i="1" spc="-10" dirty="0">
                <a:solidFill>
                  <a:srgbClr val="6F2F9F"/>
                </a:solidFill>
                <a:latin typeface="Calibri"/>
                <a:cs typeface="Calibri"/>
              </a:rPr>
              <a:t>pr</a:t>
            </a:r>
            <a:r>
              <a:rPr sz="3600" i="1" spc="-35" dirty="0">
                <a:solidFill>
                  <a:srgbClr val="6F2F9F"/>
                </a:solidFill>
                <a:latin typeface="Calibri"/>
                <a:cs typeface="Calibri"/>
              </a:rPr>
              <a:t>e</a:t>
            </a:r>
            <a:r>
              <a:rPr sz="3600" i="1" spc="-5" dirty="0">
                <a:solidFill>
                  <a:srgbClr val="6F2F9F"/>
                </a:solidFill>
                <a:latin typeface="Calibri"/>
                <a:cs typeface="Calibri"/>
              </a:rPr>
              <a:t>ve</a:t>
            </a:r>
            <a:r>
              <a:rPr sz="3600" i="1" spc="-45" dirty="0">
                <a:solidFill>
                  <a:srgbClr val="6F2F9F"/>
                </a:solidFill>
                <a:latin typeface="Calibri"/>
                <a:cs typeface="Calibri"/>
              </a:rPr>
              <a:t>n</a:t>
            </a:r>
            <a:r>
              <a:rPr sz="3600" i="1" spc="-5" dirty="0">
                <a:solidFill>
                  <a:srgbClr val="6F2F9F"/>
                </a:solidFill>
                <a:latin typeface="Calibri"/>
                <a:cs typeface="Calibri"/>
              </a:rPr>
              <a:t>t</a:t>
            </a:r>
            <a:r>
              <a:rPr sz="3600" i="1" spc="-15" dirty="0">
                <a:solidFill>
                  <a:srgbClr val="6F2F9F"/>
                </a:solidFill>
                <a:latin typeface="Calibri"/>
                <a:cs typeface="Calibri"/>
              </a:rPr>
              <a:t>/</a:t>
            </a:r>
            <a:r>
              <a:rPr sz="3600" i="1" spc="-5" dirty="0">
                <a:solidFill>
                  <a:srgbClr val="6F2F9F"/>
                </a:solidFill>
                <a:latin typeface="Calibri"/>
                <a:cs typeface="Calibri"/>
              </a:rPr>
              <a:t>dela</a:t>
            </a:r>
            <a:r>
              <a:rPr sz="3600" i="1" dirty="0">
                <a:solidFill>
                  <a:srgbClr val="6F2F9F"/>
                </a:solidFill>
                <a:latin typeface="Calibri"/>
                <a:cs typeface="Calibri"/>
              </a:rPr>
              <a:t>y</a:t>
            </a:r>
            <a:r>
              <a:rPr sz="3600" i="1" spc="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600" i="1" spc="-5" dirty="0">
                <a:solidFill>
                  <a:srgbClr val="6F2F9F"/>
                </a:solidFill>
                <a:latin typeface="Calibri"/>
                <a:cs typeface="Calibri"/>
              </a:rPr>
              <a:t>the ons</a:t>
            </a:r>
            <a:r>
              <a:rPr sz="3600" i="1" spc="-25" dirty="0">
                <a:solidFill>
                  <a:srgbClr val="6F2F9F"/>
                </a:solidFill>
                <a:latin typeface="Calibri"/>
                <a:cs typeface="Calibri"/>
              </a:rPr>
              <a:t>e</a:t>
            </a:r>
            <a:r>
              <a:rPr sz="3600" i="1" spc="-5" dirty="0">
                <a:solidFill>
                  <a:srgbClr val="6F2F9F"/>
                </a:solidFill>
                <a:latin typeface="Calibri"/>
                <a:cs typeface="Calibri"/>
              </a:rPr>
              <a:t>t</a:t>
            </a:r>
            <a:r>
              <a:rPr sz="3600" i="1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600" i="1" spc="-5" dirty="0">
                <a:solidFill>
                  <a:srgbClr val="6F2F9F"/>
                </a:solidFill>
                <a:latin typeface="Calibri"/>
                <a:cs typeface="Calibri"/>
              </a:rPr>
              <a:t>o</a:t>
            </a:r>
            <a:r>
              <a:rPr sz="3600" i="1" dirty="0">
                <a:solidFill>
                  <a:srgbClr val="6F2F9F"/>
                </a:solidFill>
                <a:latin typeface="Calibri"/>
                <a:cs typeface="Calibri"/>
              </a:rPr>
              <a:t>f</a:t>
            </a:r>
            <a:r>
              <a:rPr sz="3600" i="1" spc="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600" i="1" spc="-20" dirty="0">
                <a:solidFill>
                  <a:srgbClr val="6F2F9F"/>
                </a:solidFill>
                <a:latin typeface="Calibri"/>
                <a:cs typeface="Calibri"/>
              </a:rPr>
              <a:t>t</a:t>
            </a:r>
            <a:r>
              <a:rPr sz="3600" i="1" spc="-10" dirty="0">
                <a:solidFill>
                  <a:srgbClr val="6F2F9F"/>
                </a:solidFill>
                <a:latin typeface="Calibri"/>
                <a:cs typeface="Calibri"/>
              </a:rPr>
              <a:t>h</a:t>
            </a:r>
            <a:r>
              <a:rPr sz="3600" i="1" spc="-5" dirty="0">
                <a:solidFill>
                  <a:srgbClr val="6F2F9F"/>
                </a:solidFill>
                <a:latin typeface="Calibri"/>
                <a:cs typeface="Calibri"/>
              </a:rPr>
              <a:t>e</a:t>
            </a:r>
            <a:r>
              <a:rPr sz="3600" i="1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600" i="1" spc="-5" dirty="0">
                <a:solidFill>
                  <a:srgbClr val="6F2F9F"/>
                </a:solidFill>
                <a:latin typeface="Calibri"/>
                <a:cs typeface="Calibri"/>
              </a:rPr>
              <a:t>chroni</a:t>
            </a:r>
            <a:r>
              <a:rPr sz="3600" i="1" dirty="0">
                <a:solidFill>
                  <a:srgbClr val="6F2F9F"/>
                </a:solidFill>
                <a:latin typeface="Calibri"/>
                <a:cs typeface="Calibri"/>
              </a:rPr>
              <a:t>c</a:t>
            </a:r>
            <a:r>
              <a:rPr sz="3600" i="1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600" i="1" spc="-5" dirty="0">
                <a:solidFill>
                  <a:srgbClr val="6F2F9F"/>
                </a:solidFill>
                <a:latin typeface="Calibri"/>
                <a:cs typeface="Calibri"/>
              </a:rPr>
              <a:t>diseases!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22067" y="529463"/>
            <a:ext cx="3652520" cy="914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spc="-5" dirty="0"/>
              <a:t>Hypothesis!</a:t>
            </a:r>
            <a:endParaRPr sz="6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8707" y="0"/>
            <a:ext cx="5154295" cy="582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6F2F9F"/>
                </a:solidFill>
                <a:latin typeface="Arial"/>
                <a:cs typeface="Arial"/>
              </a:rPr>
              <a:t>N</a:t>
            </a:r>
            <a:r>
              <a:rPr sz="3600" b="1" spc="-5" dirty="0">
                <a:solidFill>
                  <a:srgbClr val="6F2F9F"/>
                </a:solidFill>
                <a:latin typeface="Arial"/>
                <a:cs typeface="Arial"/>
              </a:rPr>
              <a:t>F</a:t>
            </a:r>
            <a:r>
              <a:rPr sz="3600" b="1" dirty="0">
                <a:solidFill>
                  <a:srgbClr val="6F2F9F"/>
                </a:solidFill>
                <a:latin typeface="Arial"/>
                <a:cs typeface="Arial"/>
              </a:rPr>
              <a:t>-</a:t>
            </a:r>
            <a:r>
              <a:rPr sz="3800" b="1" i="1" spc="-95" dirty="0">
                <a:solidFill>
                  <a:srgbClr val="6F2F9F"/>
                </a:solidFill>
                <a:latin typeface="Symbol"/>
                <a:cs typeface="Symbol"/>
              </a:rPr>
              <a:t></a:t>
            </a:r>
            <a:r>
              <a:rPr sz="3600" b="1" dirty="0">
                <a:solidFill>
                  <a:srgbClr val="6F2F9F"/>
                </a:solidFill>
                <a:latin typeface="Arial"/>
                <a:cs typeface="Arial"/>
              </a:rPr>
              <a:t>B</a:t>
            </a:r>
            <a:r>
              <a:rPr sz="3600" b="1" spc="-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6F2F9F"/>
                </a:solidFill>
                <a:latin typeface="Arial"/>
                <a:cs typeface="Arial"/>
              </a:rPr>
              <a:t>-regu</a:t>
            </a:r>
            <a:r>
              <a:rPr sz="3600" b="1" spc="-15" dirty="0">
                <a:solidFill>
                  <a:srgbClr val="6F2F9F"/>
                </a:solidFill>
                <a:latin typeface="Arial"/>
                <a:cs typeface="Arial"/>
              </a:rPr>
              <a:t>l</a:t>
            </a:r>
            <a:r>
              <a:rPr sz="3600" b="1" dirty="0">
                <a:solidFill>
                  <a:srgbClr val="6F2F9F"/>
                </a:solidFill>
                <a:latin typeface="Arial"/>
                <a:cs typeface="Arial"/>
              </a:rPr>
              <a:t>ated </a:t>
            </a:r>
            <a:r>
              <a:rPr sz="3600" b="1" spc="-15" dirty="0">
                <a:solidFill>
                  <a:srgbClr val="6F2F9F"/>
                </a:solidFill>
                <a:latin typeface="Arial"/>
                <a:cs typeface="Arial"/>
              </a:rPr>
              <a:t>g</a:t>
            </a:r>
            <a:r>
              <a:rPr sz="3600" b="1" dirty="0">
                <a:solidFill>
                  <a:srgbClr val="6F2F9F"/>
                </a:solidFill>
                <a:latin typeface="Arial"/>
                <a:cs typeface="Arial"/>
              </a:rPr>
              <a:t>enes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54146" y="6622998"/>
            <a:ext cx="382397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200" spc="5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1200" spc="-30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200" spc="1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200" spc="-20" dirty="0">
                <a:solidFill>
                  <a:srgbClr val="C00000"/>
                </a:solidFill>
                <a:latin typeface="Calibri"/>
                <a:cs typeface="Calibri"/>
              </a:rPr>
              <a:t>w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al</a:t>
            </a:r>
            <a:r>
              <a:rPr sz="1200" spc="-10" dirty="0">
                <a:solidFill>
                  <a:srgbClr val="C00000"/>
                </a:solidFill>
                <a:latin typeface="Calibri"/>
                <a:cs typeface="Calibri"/>
              </a:rPr>
              <a:t> BB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. </a:t>
            </a:r>
            <a:r>
              <a:rPr sz="1200" i="1" dirty="0">
                <a:solidFill>
                  <a:srgbClr val="C00000"/>
                </a:solidFill>
                <a:latin typeface="Calibri"/>
                <a:cs typeface="Calibri"/>
              </a:rPr>
              <a:t>J</a:t>
            </a:r>
            <a:r>
              <a:rPr sz="1200" i="1" spc="-5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1200" i="1" spc="-10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1200" i="1" spc="-5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200" i="1" spc="-10" dirty="0">
                <a:solidFill>
                  <a:srgbClr val="C00000"/>
                </a:solidFill>
                <a:latin typeface="Calibri"/>
                <a:cs typeface="Calibri"/>
              </a:rPr>
              <a:t>na</a:t>
            </a:r>
            <a:r>
              <a:rPr sz="1200" i="1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1200" i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1200" i="1" dirty="0">
                <a:solidFill>
                  <a:srgbClr val="C00000"/>
                </a:solidFill>
                <a:latin typeface="Calibri"/>
                <a:cs typeface="Calibri"/>
              </a:rPr>
              <a:t>f  M</a:t>
            </a:r>
            <a:r>
              <a:rPr sz="1200" i="1" spc="-5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1200" i="1" dirty="0">
                <a:solidFill>
                  <a:srgbClr val="C00000"/>
                </a:solidFill>
                <a:latin typeface="Calibri"/>
                <a:cs typeface="Calibri"/>
              </a:rPr>
              <a:t>lec</a:t>
            </a:r>
            <a:r>
              <a:rPr sz="1200" i="1" spc="-10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1200" i="1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1200" i="1" spc="-1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C00000"/>
                </a:solidFill>
                <a:latin typeface="Calibri"/>
                <a:cs typeface="Calibri"/>
              </a:rPr>
              <a:t>r </a:t>
            </a:r>
            <a:r>
              <a:rPr sz="1200" i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C00000"/>
                </a:solidFill>
                <a:latin typeface="Calibri"/>
                <a:cs typeface="Calibri"/>
              </a:rPr>
              <a:t>Me</a:t>
            </a:r>
            <a:r>
              <a:rPr sz="1200" i="1" spc="-5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1200" i="1" dirty="0">
                <a:solidFill>
                  <a:srgbClr val="C00000"/>
                </a:solidFill>
                <a:latin typeface="Calibri"/>
                <a:cs typeface="Calibri"/>
              </a:rPr>
              <a:t>icine</a:t>
            </a:r>
            <a:r>
              <a:rPr sz="1200" i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2004;82:434-48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0" y="914463"/>
            <a:ext cx="7696200" cy="5360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8398" y="3765524"/>
            <a:ext cx="992339" cy="461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398" y="3765524"/>
            <a:ext cx="992505" cy="4622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85090" marR="230504">
              <a:lnSpc>
                <a:spcPct val="100000"/>
              </a:lnSpc>
              <a:spcBef>
                <a:spcPts val="245"/>
              </a:spcBef>
            </a:pPr>
            <a:r>
              <a:rPr sz="1200" i="1" dirty="0">
                <a:latin typeface="Calibri"/>
                <a:cs typeface="Calibri"/>
              </a:rPr>
              <a:t>B</a:t>
            </a:r>
            <a:r>
              <a:rPr sz="1200" i="1" spc="-5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c</a:t>
            </a:r>
            <a:r>
              <a:rPr sz="1200" i="1" dirty="0">
                <a:latin typeface="Calibri"/>
                <a:cs typeface="Calibri"/>
              </a:rPr>
              <a:t>ell lym</a:t>
            </a:r>
            <a:r>
              <a:rPr sz="1200" i="1" spc="-10" dirty="0">
                <a:latin typeface="Calibri"/>
                <a:cs typeface="Calibri"/>
              </a:rPr>
              <a:t>p</a:t>
            </a:r>
            <a:r>
              <a:rPr sz="1200" i="1" spc="-5" dirty="0">
                <a:latin typeface="Calibri"/>
                <a:cs typeface="Calibri"/>
              </a:rPr>
              <a:t>ho</a:t>
            </a:r>
            <a:r>
              <a:rPr sz="1200" i="1" dirty="0">
                <a:latin typeface="Calibri"/>
                <a:cs typeface="Calibri"/>
              </a:rPr>
              <a:t>ma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6336" y="2673324"/>
            <a:ext cx="963790" cy="4616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6336" y="2673324"/>
            <a:ext cx="963930" cy="4622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85090" marR="260350">
              <a:lnSpc>
                <a:spcPct val="100000"/>
              </a:lnSpc>
              <a:spcBef>
                <a:spcPts val="240"/>
              </a:spcBef>
            </a:pPr>
            <a:r>
              <a:rPr sz="1200" i="1" spc="-5" dirty="0">
                <a:latin typeface="Calibri"/>
                <a:cs typeface="Calibri"/>
              </a:rPr>
              <a:t>Hodg</a:t>
            </a:r>
            <a:r>
              <a:rPr sz="1200" i="1" spc="-10" dirty="0">
                <a:latin typeface="Calibri"/>
                <a:cs typeface="Calibri"/>
              </a:rPr>
              <a:t>k</a:t>
            </a:r>
            <a:r>
              <a:rPr sz="1200" i="1" dirty="0">
                <a:latin typeface="Calibri"/>
                <a:cs typeface="Calibri"/>
              </a:rPr>
              <a:t>i</a:t>
            </a:r>
            <a:r>
              <a:rPr sz="1200" i="1" spc="-5" dirty="0">
                <a:latin typeface="Calibri"/>
                <a:cs typeface="Calibri"/>
              </a:rPr>
              <a:t>n</a:t>
            </a:r>
            <a:r>
              <a:rPr sz="1200" i="1" spc="-75" dirty="0">
                <a:latin typeface="Calibri"/>
                <a:cs typeface="Calibri"/>
              </a:rPr>
              <a:t>’</a:t>
            </a:r>
            <a:r>
              <a:rPr sz="1200" i="1" dirty="0">
                <a:latin typeface="Calibri"/>
                <a:cs typeface="Calibri"/>
              </a:rPr>
              <a:t>s </a:t>
            </a:r>
            <a:r>
              <a:rPr sz="1200" i="1" spc="-5" dirty="0">
                <a:latin typeface="Calibri"/>
                <a:cs typeface="Calibri"/>
              </a:rPr>
              <a:t>d</a:t>
            </a:r>
            <a:r>
              <a:rPr sz="1200" i="1" dirty="0">
                <a:latin typeface="Calibri"/>
                <a:cs typeface="Calibri"/>
              </a:rPr>
              <a:t>ise</a:t>
            </a:r>
            <a:r>
              <a:rPr sz="1200" i="1" spc="-5" dirty="0">
                <a:latin typeface="Calibri"/>
                <a:cs typeface="Calibri"/>
              </a:rPr>
              <a:t>a</a:t>
            </a:r>
            <a:r>
              <a:rPr sz="1200" i="1" spc="-10" dirty="0">
                <a:latin typeface="Calibri"/>
                <a:cs typeface="Calibri"/>
              </a:rPr>
              <a:t>se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4748" y="4337024"/>
            <a:ext cx="992339" cy="461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4748" y="4337024"/>
            <a:ext cx="992505" cy="4622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84455" marR="230504">
              <a:lnSpc>
                <a:spcPct val="100000"/>
              </a:lnSpc>
              <a:spcBef>
                <a:spcPts val="245"/>
              </a:spcBef>
            </a:pPr>
            <a:r>
              <a:rPr sz="1200" i="1" dirty="0">
                <a:latin typeface="Calibri"/>
                <a:cs typeface="Calibri"/>
              </a:rPr>
              <a:t>T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c</a:t>
            </a:r>
            <a:r>
              <a:rPr sz="1200" i="1" dirty="0">
                <a:latin typeface="Calibri"/>
                <a:cs typeface="Calibri"/>
              </a:rPr>
              <a:t>ell lym</a:t>
            </a:r>
            <a:r>
              <a:rPr sz="1200" i="1" spc="-10" dirty="0">
                <a:latin typeface="Calibri"/>
                <a:cs typeface="Calibri"/>
              </a:rPr>
              <a:t>p</a:t>
            </a:r>
            <a:r>
              <a:rPr sz="1200" i="1" spc="-5" dirty="0">
                <a:latin typeface="Calibri"/>
                <a:cs typeface="Calibri"/>
              </a:rPr>
              <a:t>ho</a:t>
            </a:r>
            <a:r>
              <a:rPr sz="1200" i="1" dirty="0">
                <a:latin typeface="Calibri"/>
                <a:cs typeface="Calibri"/>
              </a:rPr>
              <a:t>ma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52600" y="5949950"/>
            <a:ext cx="1855851" cy="469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52600" y="5949950"/>
            <a:ext cx="1856105" cy="4699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120014" marR="507365" indent="-35560">
              <a:lnSpc>
                <a:spcPct val="100000"/>
              </a:lnSpc>
              <a:spcBef>
                <a:spcPts val="245"/>
              </a:spcBef>
            </a:pPr>
            <a:r>
              <a:rPr sz="1200" i="1" spc="-5" dirty="0">
                <a:solidFill>
                  <a:srgbClr val="C0504D"/>
                </a:solidFill>
                <a:latin typeface="Calibri"/>
                <a:cs typeface="Calibri"/>
              </a:rPr>
              <a:t>Acu</a:t>
            </a:r>
            <a:r>
              <a:rPr sz="1200" i="1" spc="-10" dirty="0">
                <a:solidFill>
                  <a:srgbClr val="C0504D"/>
                </a:solidFill>
                <a:latin typeface="Calibri"/>
                <a:cs typeface="Calibri"/>
              </a:rPr>
              <a:t>t</a:t>
            </a:r>
            <a:r>
              <a:rPr sz="1200" i="1" spc="-5" dirty="0">
                <a:solidFill>
                  <a:srgbClr val="C0504D"/>
                </a:solidFill>
                <a:latin typeface="Calibri"/>
                <a:cs typeface="Calibri"/>
              </a:rPr>
              <a:t>e </a:t>
            </a:r>
            <a:r>
              <a:rPr sz="1200" i="1" dirty="0">
                <a:solidFill>
                  <a:srgbClr val="C0504D"/>
                </a:solidFill>
                <a:latin typeface="Calibri"/>
                <a:cs typeface="Calibri"/>
              </a:rPr>
              <a:t>lym</a:t>
            </a:r>
            <a:r>
              <a:rPr sz="1200" i="1" spc="-10" dirty="0">
                <a:solidFill>
                  <a:srgbClr val="C0504D"/>
                </a:solidFill>
                <a:latin typeface="Calibri"/>
                <a:cs typeface="Calibri"/>
              </a:rPr>
              <a:t>p</a:t>
            </a:r>
            <a:r>
              <a:rPr sz="1200" i="1" spc="-5" dirty="0">
                <a:solidFill>
                  <a:srgbClr val="C0504D"/>
                </a:solidFill>
                <a:latin typeface="Calibri"/>
                <a:cs typeface="Calibri"/>
              </a:rPr>
              <a:t>hob</a:t>
            </a:r>
            <a:r>
              <a:rPr sz="1200" i="1" dirty="0">
                <a:solidFill>
                  <a:srgbClr val="C0504D"/>
                </a:solidFill>
                <a:latin typeface="Calibri"/>
                <a:cs typeface="Calibri"/>
              </a:rPr>
              <a:t>l</a:t>
            </a:r>
            <a:r>
              <a:rPr sz="1200" i="1" spc="-5" dirty="0">
                <a:solidFill>
                  <a:srgbClr val="C0504D"/>
                </a:solidFill>
                <a:latin typeface="Calibri"/>
                <a:cs typeface="Calibri"/>
              </a:rPr>
              <a:t>a</a:t>
            </a:r>
            <a:r>
              <a:rPr sz="1200" i="1" spc="-15" dirty="0">
                <a:solidFill>
                  <a:srgbClr val="C0504D"/>
                </a:solidFill>
                <a:latin typeface="Calibri"/>
                <a:cs typeface="Calibri"/>
              </a:rPr>
              <a:t>s</a:t>
            </a:r>
            <a:r>
              <a:rPr sz="1200" i="1" dirty="0">
                <a:solidFill>
                  <a:srgbClr val="C0504D"/>
                </a:solidFill>
                <a:latin typeface="Calibri"/>
                <a:cs typeface="Calibri"/>
              </a:rPr>
              <a:t>tic leu</a:t>
            </a:r>
            <a:r>
              <a:rPr sz="1200" i="1" spc="-45" dirty="0">
                <a:solidFill>
                  <a:srgbClr val="C0504D"/>
                </a:solidFill>
                <a:latin typeface="Calibri"/>
                <a:cs typeface="Calibri"/>
              </a:rPr>
              <a:t>k</a:t>
            </a:r>
            <a:r>
              <a:rPr sz="1200" i="1" dirty="0">
                <a:solidFill>
                  <a:srgbClr val="C0504D"/>
                </a:solidFill>
                <a:latin typeface="Calibri"/>
                <a:cs typeface="Calibri"/>
              </a:rPr>
              <a:t>emia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229600" y="3333750"/>
            <a:ext cx="838200" cy="469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29600" y="3333750"/>
            <a:ext cx="838200" cy="4699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85725" marR="325755">
              <a:lnSpc>
                <a:spcPct val="100000"/>
              </a:lnSpc>
              <a:spcBef>
                <a:spcPts val="244"/>
              </a:spcBef>
            </a:pPr>
            <a:r>
              <a:rPr sz="1200" i="1" spc="-5" dirty="0">
                <a:solidFill>
                  <a:srgbClr val="511399"/>
                </a:solidFill>
                <a:latin typeface="Calibri"/>
                <a:cs typeface="Calibri"/>
              </a:rPr>
              <a:t>Bre</a:t>
            </a:r>
            <a:r>
              <a:rPr sz="1200" i="1" spc="-15" dirty="0">
                <a:solidFill>
                  <a:srgbClr val="511399"/>
                </a:solidFill>
                <a:latin typeface="Calibri"/>
                <a:cs typeface="Calibri"/>
              </a:rPr>
              <a:t>as</a:t>
            </a:r>
            <a:r>
              <a:rPr sz="1200" i="1" dirty="0">
                <a:solidFill>
                  <a:srgbClr val="511399"/>
                </a:solidFill>
                <a:latin typeface="Calibri"/>
                <a:cs typeface="Calibri"/>
              </a:rPr>
              <a:t>t </a:t>
            </a:r>
            <a:r>
              <a:rPr sz="1200" i="1" spc="-10" dirty="0">
                <a:solidFill>
                  <a:srgbClr val="511399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511399"/>
                </a:solidFill>
                <a:latin typeface="Calibri"/>
                <a:cs typeface="Calibri"/>
              </a:rPr>
              <a:t>an</a:t>
            </a:r>
            <a:r>
              <a:rPr sz="1200" i="1" spc="-10" dirty="0">
                <a:solidFill>
                  <a:srgbClr val="511399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511399"/>
                </a:solidFill>
                <a:latin typeface="Calibri"/>
                <a:cs typeface="Calibri"/>
              </a:rPr>
              <a:t>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214614" y="2787624"/>
            <a:ext cx="718972" cy="4616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214614" y="2787624"/>
            <a:ext cx="719455" cy="4622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85725" marR="206375">
              <a:lnSpc>
                <a:spcPct val="100000"/>
              </a:lnSpc>
              <a:spcBef>
                <a:spcPts val="240"/>
              </a:spcBef>
            </a:pPr>
            <a:r>
              <a:rPr sz="1200" i="1" spc="-5" dirty="0">
                <a:solidFill>
                  <a:srgbClr val="511399"/>
                </a:solidFill>
                <a:latin typeface="Calibri"/>
                <a:cs typeface="Calibri"/>
              </a:rPr>
              <a:t>Li</a:t>
            </a:r>
            <a:r>
              <a:rPr sz="1200" i="1" spc="5" dirty="0">
                <a:solidFill>
                  <a:srgbClr val="511399"/>
                </a:solidFill>
                <a:latin typeface="Calibri"/>
                <a:cs typeface="Calibri"/>
              </a:rPr>
              <a:t>v</a:t>
            </a:r>
            <a:r>
              <a:rPr sz="1200" i="1" spc="-5" dirty="0">
                <a:solidFill>
                  <a:srgbClr val="511399"/>
                </a:solidFill>
                <a:latin typeface="Calibri"/>
                <a:cs typeface="Calibri"/>
              </a:rPr>
              <a:t>er </a:t>
            </a:r>
            <a:r>
              <a:rPr sz="1200" i="1" spc="-10" dirty="0">
                <a:solidFill>
                  <a:srgbClr val="511399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511399"/>
                </a:solidFill>
                <a:latin typeface="Calibri"/>
                <a:cs typeface="Calibri"/>
              </a:rPr>
              <a:t>an</a:t>
            </a:r>
            <a:r>
              <a:rPr sz="1200" i="1" spc="-10" dirty="0">
                <a:solidFill>
                  <a:srgbClr val="511399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511399"/>
                </a:solidFill>
                <a:latin typeface="Calibri"/>
                <a:cs typeface="Calibri"/>
              </a:rPr>
              <a:t>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237728" y="2241524"/>
            <a:ext cx="786980" cy="4616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237728" y="2241524"/>
            <a:ext cx="787400" cy="4622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86360" marR="219075">
              <a:lnSpc>
                <a:spcPct val="100000"/>
              </a:lnSpc>
              <a:spcBef>
                <a:spcPts val="240"/>
              </a:spcBef>
            </a:pPr>
            <a:r>
              <a:rPr sz="1200" i="1" spc="-5" dirty="0">
                <a:solidFill>
                  <a:srgbClr val="511399"/>
                </a:solidFill>
                <a:latin typeface="Calibri"/>
                <a:cs typeface="Calibri"/>
              </a:rPr>
              <a:t>T</a:t>
            </a:r>
            <a:r>
              <a:rPr sz="1200" i="1" spc="-30" dirty="0">
                <a:solidFill>
                  <a:srgbClr val="511399"/>
                </a:solidFill>
                <a:latin typeface="Calibri"/>
                <a:cs typeface="Calibri"/>
              </a:rPr>
              <a:t>h</a:t>
            </a:r>
            <a:r>
              <a:rPr sz="1200" i="1" dirty="0">
                <a:solidFill>
                  <a:srgbClr val="511399"/>
                </a:solidFill>
                <a:latin typeface="Calibri"/>
                <a:cs typeface="Calibri"/>
              </a:rPr>
              <a:t>yr</a:t>
            </a:r>
            <a:r>
              <a:rPr sz="1200" i="1" spc="-10" dirty="0">
                <a:solidFill>
                  <a:srgbClr val="511399"/>
                </a:solidFill>
                <a:latin typeface="Calibri"/>
                <a:cs typeface="Calibri"/>
              </a:rPr>
              <a:t>o</a:t>
            </a:r>
            <a:r>
              <a:rPr sz="1200" i="1" dirty="0">
                <a:solidFill>
                  <a:srgbClr val="511399"/>
                </a:solidFill>
                <a:latin typeface="Calibri"/>
                <a:cs typeface="Calibri"/>
              </a:rPr>
              <a:t>id </a:t>
            </a:r>
            <a:r>
              <a:rPr sz="1200" i="1" spc="-10" dirty="0">
                <a:solidFill>
                  <a:srgbClr val="511399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511399"/>
                </a:solidFill>
                <a:latin typeface="Calibri"/>
                <a:cs typeface="Calibri"/>
              </a:rPr>
              <a:t>an</a:t>
            </a:r>
            <a:r>
              <a:rPr sz="1200" i="1" spc="-10" dirty="0">
                <a:solidFill>
                  <a:srgbClr val="511399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511399"/>
                </a:solidFill>
                <a:latin typeface="Calibri"/>
                <a:cs typeface="Calibri"/>
              </a:rPr>
              <a:t>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213597" y="4425924"/>
            <a:ext cx="838530" cy="4616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213597" y="4425924"/>
            <a:ext cx="838835" cy="4622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120650" marR="213360" indent="-35560">
              <a:lnSpc>
                <a:spcPct val="100000"/>
              </a:lnSpc>
              <a:spcBef>
                <a:spcPts val="245"/>
              </a:spcBef>
            </a:pPr>
            <a:r>
              <a:rPr sz="1200" i="1" dirty="0">
                <a:solidFill>
                  <a:srgbClr val="511399"/>
                </a:solidFill>
                <a:latin typeface="Calibri"/>
                <a:cs typeface="Calibri"/>
              </a:rPr>
              <a:t>Pr</a:t>
            </a:r>
            <a:r>
              <a:rPr sz="1200" i="1" spc="-5" dirty="0">
                <a:solidFill>
                  <a:srgbClr val="511399"/>
                </a:solidFill>
                <a:latin typeface="Calibri"/>
                <a:cs typeface="Calibri"/>
              </a:rPr>
              <a:t>o</a:t>
            </a:r>
            <a:r>
              <a:rPr sz="1200" i="1" spc="-15" dirty="0">
                <a:solidFill>
                  <a:srgbClr val="511399"/>
                </a:solidFill>
                <a:latin typeface="Calibri"/>
                <a:cs typeface="Calibri"/>
              </a:rPr>
              <a:t>s</a:t>
            </a:r>
            <a:r>
              <a:rPr sz="1200" i="1" spc="-10" dirty="0">
                <a:solidFill>
                  <a:srgbClr val="511399"/>
                </a:solidFill>
                <a:latin typeface="Calibri"/>
                <a:cs typeface="Calibri"/>
              </a:rPr>
              <a:t>t</a:t>
            </a:r>
            <a:r>
              <a:rPr sz="1200" i="1" spc="-5" dirty="0">
                <a:solidFill>
                  <a:srgbClr val="511399"/>
                </a:solidFill>
                <a:latin typeface="Calibri"/>
                <a:cs typeface="Calibri"/>
              </a:rPr>
              <a:t>a</a:t>
            </a:r>
            <a:r>
              <a:rPr sz="1200" i="1" spc="-10" dirty="0">
                <a:solidFill>
                  <a:srgbClr val="511399"/>
                </a:solidFill>
                <a:latin typeface="Calibri"/>
                <a:cs typeface="Calibri"/>
              </a:rPr>
              <a:t>t</a:t>
            </a:r>
            <a:r>
              <a:rPr sz="1200" i="1" spc="-5" dirty="0">
                <a:solidFill>
                  <a:srgbClr val="511399"/>
                </a:solidFill>
                <a:latin typeface="Calibri"/>
                <a:cs typeface="Calibri"/>
              </a:rPr>
              <a:t>e </a:t>
            </a:r>
            <a:r>
              <a:rPr sz="1200" i="1" spc="-10" dirty="0">
                <a:solidFill>
                  <a:srgbClr val="511399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511399"/>
                </a:solidFill>
                <a:latin typeface="Calibri"/>
                <a:cs typeface="Calibri"/>
              </a:rPr>
              <a:t>an</a:t>
            </a:r>
            <a:r>
              <a:rPr sz="1200" i="1" spc="-10" dirty="0">
                <a:solidFill>
                  <a:srgbClr val="511399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511399"/>
                </a:solidFill>
                <a:latin typeface="Calibri"/>
                <a:cs typeface="Calibri"/>
              </a:rPr>
              <a:t>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235570" y="6026150"/>
            <a:ext cx="975283" cy="2769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235570" y="6026150"/>
            <a:ext cx="975360" cy="27749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45"/>
              </a:spcBef>
            </a:pPr>
            <a:r>
              <a:rPr sz="1200" i="1" dirty="0">
                <a:solidFill>
                  <a:srgbClr val="C0504D"/>
                </a:solidFill>
                <a:latin typeface="Calibri"/>
                <a:cs typeface="Calibri"/>
              </a:rPr>
              <a:t>Mela</a:t>
            </a:r>
            <a:r>
              <a:rPr sz="1200" i="1" spc="-10" dirty="0">
                <a:solidFill>
                  <a:srgbClr val="C0504D"/>
                </a:solidFill>
                <a:latin typeface="Calibri"/>
                <a:cs typeface="Calibri"/>
              </a:rPr>
              <a:t>n</a:t>
            </a:r>
            <a:r>
              <a:rPr sz="1200" i="1" spc="-5" dirty="0">
                <a:solidFill>
                  <a:srgbClr val="C0504D"/>
                </a:solidFill>
                <a:latin typeface="Calibri"/>
                <a:cs typeface="Calibri"/>
              </a:rPr>
              <a:t>o</a:t>
            </a:r>
            <a:r>
              <a:rPr sz="1200" i="1" dirty="0">
                <a:solidFill>
                  <a:srgbClr val="C0504D"/>
                </a:solidFill>
                <a:latin typeface="Calibri"/>
                <a:cs typeface="Calibri"/>
              </a:rPr>
              <a:t>ma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371722" y="1308087"/>
            <a:ext cx="1676527" cy="2769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371722" y="1308087"/>
            <a:ext cx="1677035" cy="27749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40"/>
              </a:spcBef>
            </a:pPr>
            <a:r>
              <a:rPr sz="1200" i="1" spc="-5" dirty="0">
                <a:solidFill>
                  <a:srgbClr val="2017FF"/>
                </a:solidFill>
                <a:latin typeface="Calibri"/>
                <a:cs typeface="Calibri"/>
              </a:rPr>
              <a:t>H</a:t>
            </a:r>
            <a:r>
              <a:rPr sz="1200" i="1" dirty="0">
                <a:solidFill>
                  <a:srgbClr val="2017FF"/>
                </a:solidFill>
                <a:latin typeface="Calibri"/>
                <a:cs typeface="Calibri"/>
              </a:rPr>
              <a:t>ead</a:t>
            </a:r>
            <a:r>
              <a:rPr sz="1200" i="1" spc="-5" dirty="0">
                <a:solidFill>
                  <a:srgbClr val="2017FF"/>
                </a:solidFill>
                <a:latin typeface="Calibri"/>
                <a:cs typeface="Calibri"/>
              </a:rPr>
              <a:t> an</a:t>
            </a:r>
            <a:r>
              <a:rPr sz="1200" i="1" dirty="0">
                <a:solidFill>
                  <a:srgbClr val="2017FF"/>
                </a:solidFill>
                <a:latin typeface="Calibri"/>
                <a:cs typeface="Calibri"/>
              </a:rPr>
              <a:t>d</a:t>
            </a:r>
            <a:r>
              <a:rPr sz="1200" i="1" spc="-5" dirty="0">
                <a:solidFill>
                  <a:srgbClr val="2017FF"/>
                </a:solidFill>
                <a:latin typeface="Calibri"/>
                <a:cs typeface="Calibri"/>
              </a:rPr>
              <a:t> ne</a:t>
            </a:r>
            <a:r>
              <a:rPr sz="1200" i="1" dirty="0">
                <a:solidFill>
                  <a:srgbClr val="2017FF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2017FF"/>
                </a:solidFill>
                <a:latin typeface="Calibri"/>
                <a:cs typeface="Calibri"/>
              </a:rPr>
              <a:t>k</a:t>
            </a:r>
            <a:r>
              <a:rPr sz="1200" i="1" spc="10" dirty="0">
                <a:solidFill>
                  <a:srgbClr val="2017FF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2017FF"/>
                </a:solidFill>
                <a:latin typeface="Calibri"/>
                <a:cs typeface="Calibri"/>
              </a:rPr>
              <a:t>S</a:t>
            </a:r>
            <a:r>
              <a:rPr sz="1200" i="1" spc="-10" dirty="0">
                <a:solidFill>
                  <a:srgbClr val="2017FF"/>
                </a:solidFill>
                <a:latin typeface="Calibri"/>
                <a:cs typeface="Calibri"/>
              </a:rPr>
              <a:t>C</a:t>
            </a:r>
            <a:r>
              <a:rPr sz="1200" i="1" dirty="0">
                <a:solidFill>
                  <a:srgbClr val="2017FF"/>
                </a:solidFill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103120" y="1308087"/>
            <a:ext cx="1197622" cy="2769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103120" y="1308087"/>
            <a:ext cx="1198245" cy="277495"/>
          </a:xfrm>
          <a:prstGeom prst="rect">
            <a:avLst/>
          </a:prstGeom>
          <a:ln w="12699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40"/>
              </a:spcBef>
            </a:pPr>
            <a:r>
              <a:rPr sz="1200" i="1" spc="-5" dirty="0">
                <a:solidFill>
                  <a:srgbClr val="2017FF"/>
                </a:solidFill>
                <a:latin typeface="Calibri"/>
                <a:cs typeface="Calibri"/>
              </a:rPr>
              <a:t>C</a:t>
            </a:r>
            <a:r>
              <a:rPr sz="1200" i="1" spc="-10" dirty="0">
                <a:solidFill>
                  <a:srgbClr val="2017FF"/>
                </a:solidFill>
                <a:latin typeface="Calibri"/>
                <a:cs typeface="Calibri"/>
              </a:rPr>
              <a:t>o</a:t>
            </a:r>
            <a:r>
              <a:rPr sz="1200" i="1" dirty="0">
                <a:solidFill>
                  <a:srgbClr val="2017FF"/>
                </a:solidFill>
                <a:latin typeface="Calibri"/>
                <a:cs typeface="Calibri"/>
              </a:rPr>
              <a:t>l</a:t>
            </a:r>
            <a:r>
              <a:rPr sz="1200" i="1" spc="-5" dirty="0">
                <a:solidFill>
                  <a:srgbClr val="2017FF"/>
                </a:solidFill>
                <a:latin typeface="Calibri"/>
                <a:cs typeface="Calibri"/>
              </a:rPr>
              <a:t>o</a:t>
            </a:r>
            <a:r>
              <a:rPr sz="1200" i="1" dirty="0">
                <a:solidFill>
                  <a:srgbClr val="2017FF"/>
                </a:solidFill>
                <a:latin typeface="Calibri"/>
                <a:cs typeface="Calibri"/>
              </a:rPr>
              <a:t>n</a:t>
            </a:r>
            <a:r>
              <a:rPr sz="1200" i="1" spc="-5" dirty="0">
                <a:solidFill>
                  <a:srgbClr val="2017FF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2017FF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2017FF"/>
                </a:solidFill>
                <a:latin typeface="Calibri"/>
                <a:cs typeface="Calibri"/>
              </a:rPr>
              <a:t>an</a:t>
            </a:r>
            <a:r>
              <a:rPr sz="1200" i="1" spc="-10" dirty="0">
                <a:solidFill>
                  <a:srgbClr val="2017FF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2017FF"/>
                </a:solidFill>
                <a:latin typeface="Calibri"/>
                <a:cs typeface="Calibri"/>
              </a:rPr>
              <a:t>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50417" y="5416550"/>
            <a:ext cx="889927" cy="46167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50417" y="5416550"/>
            <a:ext cx="890269" cy="4622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85090" marR="213360">
              <a:lnSpc>
                <a:spcPct val="100000"/>
              </a:lnSpc>
              <a:spcBef>
                <a:spcPts val="245"/>
              </a:spcBef>
            </a:pPr>
            <a:r>
              <a:rPr sz="1200" i="1" dirty="0">
                <a:latin typeface="Calibri"/>
                <a:cs typeface="Calibri"/>
              </a:rPr>
              <a:t>M</a:t>
            </a:r>
            <a:r>
              <a:rPr sz="1200" i="1" spc="-10" dirty="0">
                <a:latin typeface="Calibri"/>
                <a:cs typeface="Calibri"/>
              </a:rPr>
              <a:t>u</a:t>
            </a:r>
            <a:r>
              <a:rPr sz="1200" i="1" dirty="0">
                <a:latin typeface="Calibri"/>
                <a:cs typeface="Calibri"/>
              </a:rPr>
              <a:t>lti</a:t>
            </a:r>
            <a:r>
              <a:rPr sz="1200" i="1" spc="-10" dirty="0">
                <a:latin typeface="Calibri"/>
                <a:cs typeface="Calibri"/>
              </a:rPr>
              <a:t>p</a:t>
            </a:r>
            <a:r>
              <a:rPr sz="1200" i="1" dirty="0">
                <a:latin typeface="Calibri"/>
                <a:cs typeface="Calibri"/>
              </a:rPr>
              <a:t>le </a:t>
            </a:r>
            <a:r>
              <a:rPr sz="1200" i="1" spc="-30" dirty="0">
                <a:latin typeface="Calibri"/>
                <a:cs typeface="Calibri"/>
              </a:rPr>
              <a:t>m</a:t>
            </a:r>
            <a:r>
              <a:rPr sz="1200" i="1" spc="-5" dirty="0">
                <a:latin typeface="Calibri"/>
                <a:cs typeface="Calibri"/>
              </a:rPr>
              <a:t>y</a:t>
            </a:r>
            <a:r>
              <a:rPr sz="1200" i="1" dirty="0">
                <a:latin typeface="Calibri"/>
                <a:cs typeface="Calibri"/>
              </a:rPr>
              <a:t>el</a:t>
            </a:r>
            <a:r>
              <a:rPr sz="1200" i="1" spc="-5" dirty="0">
                <a:latin typeface="Calibri"/>
                <a:cs typeface="Calibri"/>
              </a:rPr>
              <a:t>o</a:t>
            </a:r>
            <a:r>
              <a:rPr sz="1200" i="1" dirty="0">
                <a:latin typeface="Calibri"/>
                <a:cs typeface="Calibri"/>
              </a:rPr>
              <a:t>ma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235950" y="3879850"/>
            <a:ext cx="793750" cy="4699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235950" y="3879850"/>
            <a:ext cx="793750" cy="4699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85725" marR="198755">
              <a:lnSpc>
                <a:spcPct val="100000"/>
              </a:lnSpc>
              <a:spcBef>
                <a:spcPts val="244"/>
              </a:spcBef>
            </a:pPr>
            <a:r>
              <a:rPr sz="1200" i="1" spc="-10" dirty="0">
                <a:solidFill>
                  <a:srgbClr val="511399"/>
                </a:solidFill>
                <a:latin typeface="Calibri"/>
                <a:cs typeface="Calibri"/>
              </a:rPr>
              <a:t>O</a:t>
            </a:r>
            <a:r>
              <a:rPr sz="1200" i="1" spc="-5" dirty="0">
                <a:solidFill>
                  <a:srgbClr val="511399"/>
                </a:solidFill>
                <a:latin typeface="Calibri"/>
                <a:cs typeface="Calibri"/>
              </a:rPr>
              <a:t>va</a:t>
            </a:r>
            <a:r>
              <a:rPr sz="1200" i="1" dirty="0">
                <a:solidFill>
                  <a:srgbClr val="511399"/>
                </a:solidFill>
                <a:latin typeface="Calibri"/>
                <a:cs typeface="Calibri"/>
              </a:rPr>
              <a:t>r</a:t>
            </a:r>
            <a:r>
              <a:rPr sz="1200" i="1" spc="-5" dirty="0">
                <a:solidFill>
                  <a:srgbClr val="511399"/>
                </a:solidFill>
                <a:latin typeface="Calibri"/>
                <a:cs typeface="Calibri"/>
              </a:rPr>
              <a:t>ia</a:t>
            </a:r>
            <a:r>
              <a:rPr sz="1200" i="1" dirty="0">
                <a:solidFill>
                  <a:srgbClr val="511399"/>
                </a:solidFill>
                <a:latin typeface="Calibri"/>
                <a:cs typeface="Calibri"/>
              </a:rPr>
              <a:t>n </a:t>
            </a:r>
            <a:r>
              <a:rPr sz="1200" i="1" spc="-10" dirty="0">
                <a:solidFill>
                  <a:srgbClr val="511399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511399"/>
                </a:solidFill>
                <a:latin typeface="Calibri"/>
                <a:cs typeface="Calibri"/>
              </a:rPr>
              <a:t>an</a:t>
            </a:r>
            <a:r>
              <a:rPr sz="1200" i="1" spc="-10" dirty="0">
                <a:solidFill>
                  <a:srgbClr val="511399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511399"/>
                </a:solidFill>
                <a:latin typeface="Calibri"/>
                <a:cs typeface="Calibri"/>
              </a:rPr>
              <a:t>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375400" y="1308163"/>
            <a:ext cx="1371600" cy="28733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375400" y="1308163"/>
            <a:ext cx="1371600" cy="28765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40"/>
              </a:spcBef>
            </a:pPr>
            <a:r>
              <a:rPr sz="1200" i="1" spc="-5" dirty="0">
                <a:solidFill>
                  <a:srgbClr val="2017FF"/>
                </a:solidFill>
                <a:latin typeface="Calibri"/>
                <a:cs typeface="Calibri"/>
              </a:rPr>
              <a:t>B</a:t>
            </a:r>
            <a:r>
              <a:rPr sz="1200" i="1" dirty="0">
                <a:solidFill>
                  <a:srgbClr val="2017FF"/>
                </a:solidFill>
                <a:latin typeface="Calibri"/>
                <a:cs typeface="Calibri"/>
              </a:rPr>
              <a:t>l</a:t>
            </a:r>
            <a:r>
              <a:rPr sz="1200" i="1" spc="-5" dirty="0">
                <a:solidFill>
                  <a:srgbClr val="2017FF"/>
                </a:solidFill>
                <a:latin typeface="Calibri"/>
                <a:cs typeface="Calibri"/>
              </a:rPr>
              <a:t>adder</a:t>
            </a:r>
            <a:r>
              <a:rPr sz="1200" i="1" dirty="0">
                <a:solidFill>
                  <a:srgbClr val="2017FF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2017FF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2017FF"/>
                </a:solidFill>
                <a:latin typeface="Calibri"/>
                <a:cs typeface="Calibri"/>
              </a:rPr>
              <a:t>an</a:t>
            </a:r>
            <a:r>
              <a:rPr sz="1200" i="1" spc="-10" dirty="0">
                <a:solidFill>
                  <a:srgbClr val="2017FF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2017FF"/>
                </a:solidFill>
                <a:latin typeface="Calibri"/>
                <a:cs typeface="Calibri"/>
              </a:rPr>
              <a:t>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124703" y="1308087"/>
            <a:ext cx="1142403" cy="2769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124703" y="1308087"/>
            <a:ext cx="1143000" cy="27749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40"/>
              </a:spcBef>
            </a:pPr>
            <a:r>
              <a:rPr sz="1200" i="1" spc="-5" dirty="0">
                <a:solidFill>
                  <a:srgbClr val="2017FF"/>
                </a:solidFill>
                <a:latin typeface="Calibri"/>
                <a:cs typeface="Calibri"/>
              </a:rPr>
              <a:t>Lun</a:t>
            </a:r>
            <a:r>
              <a:rPr sz="1200" i="1" dirty="0">
                <a:solidFill>
                  <a:srgbClr val="2017FF"/>
                </a:solidFill>
                <a:latin typeface="Calibri"/>
                <a:cs typeface="Calibri"/>
              </a:rPr>
              <a:t>g</a:t>
            </a:r>
            <a:r>
              <a:rPr sz="1200" i="1" spc="-5" dirty="0">
                <a:solidFill>
                  <a:srgbClr val="2017FF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2017FF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2017FF"/>
                </a:solidFill>
                <a:latin typeface="Calibri"/>
                <a:cs typeface="Calibri"/>
              </a:rPr>
              <a:t>an</a:t>
            </a:r>
            <a:r>
              <a:rPr sz="1200" i="1" spc="-10" dirty="0">
                <a:solidFill>
                  <a:srgbClr val="2017FF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2017FF"/>
                </a:solidFill>
                <a:latin typeface="Calibri"/>
                <a:cs typeface="Calibri"/>
              </a:rPr>
              <a:t>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954398" y="3143250"/>
            <a:ext cx="1981073" cy="12954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54398" y="3143250"/>
            <a:ext cx="1981200" cy="1295400"/>
          </a:xfrm>
          <a:custGeom>
            <a:avLst/>
            <a:gdLst/>
            <a:ahLst/>
            <a:cxnLst/>
            <a:rect l="l" t="t" r="r" b="b"/>
            <a:pathLst>
              <a:path w="1981200" h="1295400">
                <a:moveTo>
                  <a:pt x="0" y="647700"/>
                </a:moveTo>
                <a:lnTo>
                  <a:pt x="6664" y="572156"/>
                </a:lnTo>
                <a:lnTo>
                  <a:pt x="26161" y="499174"/>
                </a:lnTo>
                <a:lnTo>
                  <a:pt x="40489" y="463795"/>
                </a:lnTo>
                <a:lnTo>
                  <a:pt x="57748" y="429239"/>
                </a:lnTo>
                <a:lnTo>
                  <a:pt x="77843" y="395567"/>
                </a:lnTo>
                <a:lnTo>
                  <a:pt x="100681" y="362838"/>
                </a:lnTo>
                <a:lnTo>
                  <a:pt x="126171" y="331114"/>
                </a:lnTo>
                <a:lnTo>
                  <a:pt x="154218" y="300456"/>
                </a:lnTo>
                <a:lnTo>
                  <a:pt x="184731" y="270923"/>
                </a:lnTo>
                <a:lnTo>
                  <a:pt x="217616" y="242578"/>
                </a:lnTo>
                <a:lnTo>
                  <a:pt x="252780" y="215480"/>
                </a:lnTo>
                <a:lnTo>
                  <a:pt x="290131" y="189690"/>
                </a:lnTo>
                <a:lnTo>
                  <a:pt x="329575" y="165269"/>
                </a:lnTo>
                <a:lnTo>
                  <a:pt x="371020" y="142278"/>
                </a:lnTo>
                <a:lnTo>
                  <a:pt x="414373" y="120777"/>
                </a:lnTo>
                <a:lnTo>
                  <a:pt x="459540" y="100828"/>
                </a:lnTo>
                <a:lnTo>
                  <a:pt x="506430" y="82490"/>
                </a:lnTo>
                <a:lnTo>
                  <a:pt x="554949" y="65825"/>
                </a:lnTo>
                <a:lnTo>
                  <a:pt x="605004" y="50893"/>
                </a:lnTo>
                <a:lnTo>
                  <a:pt x="656502" y="37755"/>
                </a:lnTo>
                <a:lnTo>
                  <a:pt x="709351" y="26471"/>
                </a:lnTo>
                <a:lnTo>
                  <a:pt x="763457" y="17103"/>
                </a:lnTo>
                <a:lnTo>
                  <a:pt x="818728" y="9712"/>
                </a:lnTo>
                <a:lnTo>
                  <a:pt x="875070" y="4356"/>
                </a:lnTo>
                <a:lnTo>
                  <a:pt x="932392" y="1099"/>
                </a:lnTo>
                <a:lnTo>
                  <a:pt x="990600" y="0"/>
                </a:lnTo>
                <a:lnTo>
                  <a:pt x="1048794" y="1099"/>
                </a:lnTo>
                <a:lnTo>
                  <a:pt x="1106103" y="4356"/>
                </a:lnTo>
                <a:lnTo>
                  <a:pt x="1162435" y="9712"/>
                </a:lnTo>
                <a:lnTo>
                  <a:pt x="1217695" y="17103"/>
                </a:lnTo>
                <a:lnTo>
                  <a:pt x="1271792" y="26471"/>
                </a:lnTo>
                <a:lnTo>
                  <a:pt x="1324632" y="37755"/>
                </a:lnTo>
                <a:lnTo>
                  <a:pt x="1376122" y="50893"/>
                </a:lnTo>
                <a:lnTo>
                  <a:pt x="1426170" y="65825"/>
                </a:lnTo>
                <a:lnTo>
                  <a:pt x="1474682" y="82490"/>
                </a:lnTo>
                <a:lnTo>
                  <a:pt x="1521565" y="100828"/>
                </a:lnTo>
                <a:lnTo>
                  <a:pt x="1566728" y="120777"/>
                </a:lnTo>
                <a:lnTo>
                  <a:pt x="1610076" y="142278"/>
                </a:lnTo>
                <a:lnTo>
                  <a:pt x="1651516" y="165269"/>
                </a:lnTo>
                <a:lnTo>
                  <a:pt x="1690957" y="189690"/>
                </a:lnTo>
                <a:lnTo>
                  <a:pt x="1728304" y="215480"/>
                </a:lnTo>
                <a:lnTo>
                  <a:pt x="1763466" y="242578"/>
                </a:lnTo>
                <a:lnTo>
                  <a:pt x="1796349" y="270923"/>
                </a:lnTo>
                <a:lnTo>
                  <a:pt x="1826859" y="300456"/>
                </a:lnTo>
                <a:lnTo>
                  <a:pt x="1854905" y="331114"/>
                </a:lnTo>
                <a:lnTo>
                  <a:pt x="1880394" y="362838"/>
                </a:lnTo>
                <a:lnTo>
                  <a:pt x="1903231" y="395567"/>
                </a:lnTo>
                <a:lnTo>
                  <a:pt x="1923326" y="429239"/>
                </a:lnTo>
                <a:lnTo>
                  <a:pt x="1940583" y="463795"/>
                </a:lnTo>
                <a:lnTo>
                  <a:pt x="1954912" y="499174"/>
                </a:lnTo>
                <a:lnTo>
                  <a:pt x="1974408" y="572156"/>
                </a:lnTo>
                <a:lnTo>
                  <a:pt x="1981073" y="647700"/>
                </a:lnTo>
                <a:lnTo>
                  <a:pt x="1979391" y="685761"/>
                </a:lnTo>
                <a:lnTo>
                  <a:pt x="1966218" y="760085"/>
                </a:lnTo>
                <a:lnTo>
                  <a:pt x="1940583" y="831604"/>
                </a:lnTo>
                <a:lnTo>
                  <a:pt x="1923326" y="866160"/>
                </a:lnTo>
                <a:lnTo>
                  <a:pt x="1903231" y="899832"/>
                </a:lnTo>
                <a:lnTo>
                  <a:pt x="1880394" y="932561"/>
                </a:lnTo>
                <a:lnTo>
                  <a:pt x="1854905" y="964285"/>
                </a:lnTo>
                <a:lnTo>
                  <a:pt x="1826859" y="994943"/>
                </a:lnTo>
                <a:lnTo>
                  <a:pt x="1796349" y="1024476"/>
                </a:lnTo>
                <a:lnTo>
                  <a:pt x="1763466" y="1052821"/>
                </a:lnTo>
                <a:lnTo>
                  <a:pt x="1728304" y="1079919"/>
                </a:lnTo>
                <a:lnTo>
                  <a:pt x="1690957" y="1105709"/>
                </a:lnTo>
                <a:lnTo>
                  <a:pt x="1651516" y="1130130"/>
                </a:lnTo>
                <a:lnTo>
                  <a:pt x="1610076" y="1153121"/>
                </a:lnTo>
                <a:lnTo>
                  <a:pt x="1566728" y="1174622"/>
                </a:lnTo>
                <a:lnTo>
                  <a:pt x="1521565" y="1194571"/>
                </a:lnTo>
                <a:lnTo>
                  <a:pt x="1474682" y="1212909"/>
                </a:lnTo>
                <a:lnTo>
                  <a:pt x="1426170" y="1229574"/>
                </a:lnTo>
                <a:lnTo>
                  <a:pt x="1376122" y="1244506"/>
                </a:lnTo>
                <a:lnTo>
                  <a:pt x="1324632" y="1257644"/>
                </a:lnTo>
                <a:lnTo>
                  <a:pt x="1271792" y="1268928"/>
                </a:lnTo>
                <a:lnTo>
                  <a:pt x="1217695" y="1278296"/>
                </a:lnTo>
                <a:lnTo>
                  <a:pt x="1162435" y="1285687"/>
                </a:lnTo>
                <a:lnTo>
                  <a:pt x="1106103" y="1291043"/>
                </a:lnTo>
                <a:lnTo>
                  <a:pt x="1048794" y="1294300"/>
                </a:lnTo>
                <a:lnTo>
                  <a:pt x="990600" y="1295400"/>
                </a:lnTo>
                <a:lnTo>
                  <a:pt x="932392" y="1294300"/>
                </a:lnTo>
                <a:lnTo>
                  <a:pt x="875070" y="1291043"/>
                </a:lnTo>
                <a:lnTo>
                  <a:pt x="818728" y="1285687"/>
                </a:lnTo>
                <a:lnTo>
                  <a:pt x="763457" y="1278296"/>
                </a:lnTo>
                <a:lnTo>
                  <a:pt x="709351" y="1268928"/>
                </a:lnTo>
                <a:lnTo>
                  <a:pt x="656502" y="1257644"/>
                </a:lnTo>
                <a:lnTo>
                  <a:pt x="605004" y="1244506"/>
                </a:lnTo>
                <a:lnTo>
                  <a:pt x="554949" y="1229574"/>
                </a:lnTo>
                <a:lnTo>
                  <a:pt x="506430" y="1212909"/>
                </a:lnTo>
                <a:lnTo>
                  <a:pt x="459540" y="1194571"/>
                </a:lnTo>
                <a:lnTo>
                  <a:pt x="414373" y="1174622"/>
                </a:lnTo>
                <a:lnTo>
                  <a:pt x="371020" y="1153121"/>
                </a:lnTo>
                <a:lnTo>
                  <a:pt x="329575" y="1130130"/>
                </a:lnTo>
                <a:lnTo>
                  <a:pt x="290131" y="1105709"/>
                </a:lnTo>
                <a:lnTo>
                  <a:pt x="252780" y="1079919"/>
                </a:lnTo>
                <a:lnTo>
                  <a:pt x="217616" y="1052821"/>
                </a:lnTo>
                <a:lnTo>
                  <a:pt x="184731" y="1024476"/>
                </a:lnTo>
                <a:lnTo>
                  <a:pt x="154218" y="994943"/>
                </a:lnTo>
                <a:lnTo>
                  <a:pt x="126171" y="964285"/>
                </a:lnTo>
                <a:lnTo>
                  <a:pt x="100681" y="932561"/>
                </a:lnTo>
                <a:lnTo>
                  <a:pt x="77843" y="899832"/>
                </a:lnTo>
                <a:lnTo>
                  <a:pt x="57748" y="866160"/>
                </a:lnTo>
                <a:lnTo>
                  <a:pt x="40489" y="831604"/>
                </a:lnTo>
                <a:lnTo>
                  <a:pt x="26161" y="796225"/>
                </a:lnTo>
                <a:lnTo>
                  <a:pt x="6664" y="723243"/>
                </a:lnTo>
                <a:lnTo>
                  <a:pt x="0" y="64770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194175" y="3451097"/>
            <a:ext cx="1170940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i="1" spc="-5" dirty="0">
                <a:solidFill>
                  <a:srgbClr val="0803C8"/>
                </a:solidFill>
                <a:latin typeface="Calibri"/>
                <a:cs typeface="Calibri"/>
              </a:rPr>
              <a:t>N</a:t>
            </a:r>
            <a:r>
              <a:rPr sz="3600" i="1" dirty="0">
                <a:solidFill>
                  <a:srgbClr val="0803C8"/>
                </a:solidFill>
                <a:latin typeface="Calibri"/>
                <a:cs typeface="Calibri"/>
              </a:rPr>
              <a:t>F-</a:t>
            </a:r>
            <a:r>
              <a:rPr sz="3800" i="1" spc="-105" dirty="0">
                <a:solidFill>
                  <a:srgbClr val="0803C8"/>
                </a:solidFill>
                <a:latin typeface="Symbol"/>
                <a:cs typeface="Symbol"/>
              </a:rPr>
              <a:t></a:t>
            </a:r>
            <a:r>
              <a:rPr sz="3600" i="1" spc="-5" dirty="0">
                <a:solidFill>
                  <a:srgbClr val="0803C8"/>
                </a:solidFill>
                <a:latin typeface="Calibri"/>
                <a:cs typeface="Calibri"/>
              </a:rPr>
              <a:t>B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04800" y="1905063"/>
            <a:ext cx="1219200" cy="65246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04800" y="1905063"/>
            <a:ext cx="1219200" cy="6527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84455" marR="284480">
              <a:lnSpc>
                <a:spcPct val="100000"/>
              </a:lnSpc>
              <a:spcBef>
                <a:spcPts val="240"/>
              </a:spcBef>
            </a:pPr>
            <a:r>
              <a:rPr sz="1200" i="1" spc="-5" dirty="0">
                <a:latin typeface="Calibri"/>
                <a:cs typeface="Calibri"/>
              </a:rPr>
              <a:t>Acu</a:t>
            </a:r>
            <a:r>
              <a:rPr sz="1200" i="1" spc="-10" dirty="0">
                <a:latin typeface="Calibri"/>
                <a:cs typeface="Calibri"/>
              </a:rPr>
              <a:t>t</a:t>
            </a:r>
            <a:r>
              <a:rPr sz="1200" i="1" spc="-5" dirty="0">
                <a:latin typeface="Calibri"/>
                <a:cs typeface="Calibri"/>
              </a:rPr>
              <a:t>e </a:t>
            </a:r>
            <a:r>
              <a:rPr sz="1200" i="1" dirty="0">
                <a:latin typeface="Calibri"/>
                <a:cs typeface="Calibri"/>
              </a:rPr>
              <a:t>M</a:t>
            </a:r>
            <a:r>
              <a:rPr sz="1200" i="1" spc="-5" dirty="0">
                <a:latin typeface="Calibri"/>
                <a:cs typeface="Calibri"/>
              </a:rPr>
              <a:t>y</a:t>
            </a:r>
            <a:r>
              <a:rPr sz="1200" i="1" dirty="0">
                <a:latin typeface="Calibri"/>
                <a:cs typeface="Calibri"/>
              </a:rPr>
              <a:t>el</a:t>
            </a:r>
            <a:r>
              <a:rPr sz="1200" i="1" spc="-5" dirty="0">
                <a:latin typeface="Calibri"/>
                <a:cs typeface="Calibri"/>
              </a:rPr>
              <a:t>o</a:t>
            </a:r>
            <a:r>
              <a:rPr sz="1200" i="1" spc="-10" dirty="0">
                <a:latin typeface="Calibri"/>
                <a:cs typeface="Calibri"/>
              </a:rPr>
              <a:t>g</a:t>
            </a:r>
            <a:r>
              <a:rPr sz="1200" i="1" dirty="0">
                <a:latin typeface="Calibri"/>
                <a:cs typeface="Calibri"/>
              </a:rPr>
              <a:t>e</a:t>
            </a:r>
            <a:r>
              <a:rPr sz="1200" i="1" spc="-5" dirty="0">
                <a:latin typeface="Calibri"/>
                <a:cs typeface="Calibri"/>
              </a:rPr>
              <a:t>no</a:t>
            </a:r>
            <a:r>
              <a:rPr sz="1200" i="1" spc="-10" dirty="0">
                <a:latin typeface="Calibri"/>
                <a:cs typeface="Calibri"/>
              </a:rPr>
              <a:t>u</a:t>
            </a:r>
            <a:r>
              <a:rPr sz="1200" i="1" dirty="0">
                <a:latin typeface="Calibri"/>
                <a:cs typeface="Calibri"/>
              </a:rPr>
              <a:t>s leu</a:t>
            </a:r>
            <a:r>
              <a:rPr sz="1200" i="1" spc="-45" dirty="0">
                <a:latin typeface="Calibri"/>
                <a:cs typeface="Calibri"/>
              </a:rPr>
              <a:t>k</a:t>
            </a:r>
            <a:r>
              <a:rPr sz="1200" i="1" dirty="0">
                <a:latin typeface="Calibri"/>
                <a:cs typeface="Calibri"/>
              </a:rPr>
              <a:t>emia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889500" y="5949950"/>
            <a:ext cx="819150" cy="4699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889500" y="5949950"/>
            <a:ext cx="819150" cy="469900"/>
          </a:xfrm>
          <a:custGeom>
            <a:avLst/>
            <a:gdLst/>
            <a:ahLst/>
            <a:cxnLst/>
            <a:rect l="l" t="t" r="r" b="b"/>
            <a:pathLst>
              <a:path w="819150" h="469900">
                <a:moveTo>
                  <a:pt x="0" y="469900"/>
                </a:moveTo>
                <a:lnTo>
                  <a:pt x="819150" y="469900"/>
                </a:lnTo>
                <a:lnTo>
                  <a:pt x="819150" y="0"/>
                </a:lnTo>
                <a:lnTo>
                  <a:pt x="0" y="0"/>
                </a:lnTo>
                <a:lnTo>
                  <a:pt x="0" y="4699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969002" y="5987796"/>
            <a:ext cx="509905" cy="38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i="1" spc="-10" dirty="0">
                <a:solidFill>
                  <a:srgbClr val="C0504D"/>
                </a:solidFill>
                <a:latin typeface="Calibri"/>
                <a:cs typeface="Calibri"/>
              </a:rPr>
              <a:t>Ce</a:t>
            </a:r>
            <a:r>
              <a:rPr sz="1200" i="1" spc="5" dirty="0">
                <a:solidFill>
                  <a:srgbClr val="C0504D"/>
                </a:solidFill>
                <a:latin typeface="Calibri"/>
                <a:cs typeface="Calibri"/>
              </a:rPr>
              <a:t>r</a:t>
            </a:r>
            <a:r>
              <a:rPr sz="1200" i="1" spc="-5" dirty="0">
                <a:solidFill>
                  <a:srgbClr val="C0504D"/>
                </a:solidFill>
                <a:latin typeface="Calibri"/>
                <a:cs typeface="Calibri"/>
              </a:rPr>
              <a:t>v</a:t>
            </a:r>
            <a:r>
              <a:rPr sz="1200" i="1" dirty="0">
                <a:solidFill>
                  <a:srgbClr val="C0504D"/>
                </a:solidFill>
                <a:latin typeface="Calibri"/>
                <a:cs typeface="Calibri"/>
              </a:rPr>
              <a:t>i</a:t>
            </a:r>
            <a:r>
              <a:rPr sz="1200" i="1" spc="-10" dirty="0">
                <a:solidFill>
                  <a:srgbClr val="C0504D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C0504D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C0504D"/>
                </a:solidFill>
                <a:latin typeface="Calibri"/>
                <a:cs typeface="Calibri"/>
              </a:rPr>
              <a:t>l </a:t>
            </a:r>
            <a:r>
              <a:rPr sz="1200" i="1" spc="-10" dirty="0">
                <a:solidFill>
                  <a:srgbClr val="C0504D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C0504D"/>
                </a:solidFill>
                <a:latin typeface="Calibri"/>
                <a:cs typeface="Calibri"/>
              </a:rPr>
              <a:t>an</a:t>
            </a:r>
            <a:r>
              <a:rPr sz="1200" i="1" spc="-10" dirty="0">
                <a:solidFill>
                  <a:srgbClr val="C0504D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C0504D"/>
                </a:solidFill>
                <a:latin typeface="Calibri"/>
                <a:cs typeface="Calibri"/>
              </a:rPr>
              <a:t>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740019" y="5949950"/>
            <a:ext cx="1419986" cy="46167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40019" y="5949950"/>
            <a:ext cx="1420495" cy="462280"/>
          </a:xfrm>
          <a:custGeom>
            <a:avLst/>
            <a:gdLst/>
            <a:ahLst/>
            <a:cxnLst/>
            <a:rect l="l" t="t" r="r" b="b"/>
            <a:pathLst>
              <a:path w="1420495" h="462279">
                <a:moveTo>
                  <a:pt x="0" y="461670"/>
                </a:moveTo>
                <a:lnTo>
                  <a:pt x="1419986" y="461670"/>
                </a:lnTo>
                <a:lnTo>
                  <a:pt x="1419986" y="0"/>
                </a:lnTo>
                <a:lnTo>
                  <a:pt x="0" y="0"/>
                </a:lnTo>
                <a:lnTo>
                  <a:pt x="0" y="46167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819647" y="5987796"/>
            <a:ext cx="1035050" cy="38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i="1" spc="-15" dirty="0">
                <a:solidFill>
                  <a:srgbClr val="C0504D"/>
                </a:solidFill>
                <a:latin typeface="Calibri"/>
                <a:cs typeface="Calibri"/>
              </a:rPr>
              <a:t>N</a:t>
            </a:r>
            <a:r>
              <a:rPr sz="1200" i="1" spc="-5" dirty="0">
                <a:solidFill>
                  <a:srgbClr val="C0504D"/>
                </a:solidFill>
                <a:latin typeface="Calibri"/>
                <a:cs typeface="Calibri"/>
              </a:rPr>
              <a:t>aso</a:t>
            </a:r>
            <a:r>
              <a:rPr sz="1200" i="1" spc="-10" dirty="0">
                <a:solidFill>
                  <a:srgbClr val="C0504D"/>
                </a:solidFill>
                <a:latin typeface="Calibri"/>
                <a:cs typeface="Calibri"/>
              </a:rPr>
              <a:t>p</a:t>
            </a:r>
            <a:r>
              <a:rPr sz="1200" i="1" spc="-5" dirty="0">
                <a:solidFill>
                  <a:srgbClr val="C0504D"/>
                </a:solidFill>
                <a:latin typeface="Calibri"/>
                <a:cs typeface="Calibri"/>
              </a:rPr>
              <a:t>ha</a:t>
            </a:r>
            <a:r>
              <a:rPr sz="1200" i="1" dirty="0">
                <a:solidFill>
                  <a:srgbClr val="C0504D"/>
                </a:solidFill>
                <a:latin typeface="Calibri"/>
                <a:cs typeface="Calibri"/>
              </a:rPr>
              <a:t>ry</a:t>
            </a:r>
            <a:r>
              <a:rPr sz="1200" i="1" spc="-5" dirty="0">
                <a:solidFill>
                  <a:srgbClr val="C0504D"/>
                </a:solidFill>
                <a:latin typeface="Calibri"/>
                <a:cs typeface="Calibri"/>
              </a:rPr>
              <a:t>ng</a:t>
            </a:r>
            <a:r>
              <a:rPr sz="1200" i="1" dirty="0">
                <a:solidFill>
                  <a:srgbClr val="C0504D"/>
                </a:solidFill>
                <a:latin typeface="Calibri"/>
                <a:cs typeface="Calibri"/>
              </a:rPr>
              <a:t>eal </a:t>
            </a:r>
            <a:r>
              <a:rPr sz="1200" i="1" spc="-10" dirty="0">
                <a:solidFill>
                  <a:srgbClr val="C0504D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C0504D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C0504D"/>
                </a:solidFill>
                <a:latin typeface="Calibri"/>
                <a:cs typeface="Calibri"/>
              </a:rPr>
              <a:t>rci</a:t>
            </a:r>
            <a:r>
              <a:rPr sz="1200" i="1" spc="-5" dirty="0">
                <a:solidFill>
                  <a:srgbClr val="C0504D"/>
                </a:solidFill>
                <a:latin typeface="Calibri"/>
                <a:cs typeface="Calibri"/>
              </a:rPr>
              <a:t>no</a:t>
            </a:r>
            <a:r>
              <a:rPr sz="1200" i="1" dirty="0">
                <a:solidFill>
                  <a:srgbClr val="C0504D"/>
                </a:solidFill>
                <a:latin typeface="Calibri"/>
                <a:cs typeface="Calibri"/>
              </a:rPr>
              <a:t>ma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04825" y="4883150"/>
            <a:ext cx="1009650" cy="4699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04825" y="4883150"/>
            <a:ext cx="1009650" cy="4699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85090" marR="219710">
              <a:lnSpc>
                <a:spcPct val="100000"/>
              </a:lnSpc>
              <a:spcBef>
                <a:spcPts val="245"/>
              </a:spcBef>
            </a:pPr>
            <a:r>
              <a:rPr sz="1200" i="1" dirty="0">
                <a:latin typeface="Calibri"/>
                <a:cs typeface="Calibri"/>
              </a:rPr>
              <a:t>M</a:t>
            </a:r>
            <a:r>
              <a:rPr sz="1200" i="1" spc="-5" dirty="0">
                <a:latin typeface="Calibri"/>
                <a:cs typeface="Calibri"/>
              </a:rPr>
              <a:t>a</a:t>
            </a:r>
            <a:r>
              <a:rPr sz="1200" i="1" spc="-20" dirty="0">
                <a:latin typeface="Calibri"/>
                <a:cs typeface="Calibri"/>
              </a:rPr>
              <a:t>n</a:t>
            </a:r>
            <a:r>
              <a:rPr sz="1200" i="1" dirty="0">
                <a:latin typeface="Calibri"/>
                <a:cs typeface="Calibri"/>
              </a:rPr>
              <a:t>tle</a:t>
            </a:r>
            <a:r>
              <a:rPr sz="1200" i="1" spc="-5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c</a:t>
            </a:r>
            <a:r>
              <a:rPr sz="1200" i="1" dirty="0">
                <a:latin typeface="Calibri"/>
                <a:cs typeface="Calibri"/>
              </a:rPr>
              <a:t>ell lym</a:t>
            </a:r>
            <a:r>
              <a:rPr sz="1200" i="1" spc="-10" dirty="0">
                <a:latin typeface="Calibri"/>
                <a:cs typeface="Calibri"/>
              </a:rPr>
              <a:t>p</a:t>
            </a:r>
            <a:r>
              <a:rPr sz="1200" i="1" spc="-5" dirty="0">
                <a:latin typeface="Calibri"/>
                <a:cs typeface="Calibri"/>
              </a:rPr>
              <a:t>ho</a:t>
            </a:r>
            <a:r>
              <a:rPr sz="1200" i="1" dirty="0">
                <a:latin typeface="Calibri"/>
                <a:cs typeface="Calibri"/>
              </a:rPr>
              <a:t>ma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17627" y="3219424"/>
            <a:ext cx="1314196" cy="46167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217627" y="3219424"/>
            <a:ext cx="1314450" cy="4622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84455" marR="311150">
              <a:lnSpc>
                <a:spcPct val="100000"/>
              </a:lnSpc>
              <a:spcBef>
                <a:spcPts val="244"/>
              </a:spcBef>
            </a:pPr>
            <a:r>
              <a:rPr sz="1200" i="1" spc="-15" dirty="0">
                <a:latin typeface="Calibri"/>
                <a:cs typeface="Calibri"/>
              </a:rPr>
              <a:t>N</a:t>
            </a:r>
            <a:r>
              <a:rPr sz="1200" i="1" spc="-5" dirty="0">
                <a:latin typeface="Calibri"/>
                <a:cs typeface="Calibri"/>
              </a:rPr>
              <a:t>on</a:t>
            </a:r>
            <a:r>
              <a:rPr sz="1200" i="1" dirty="0">
                <a:latin typeface="Calibri"/>
                <a:cs typeface="Calibri"/>
              </a:rPr>
              <a:t>-</a:t>
            </a:r>
            <a:r>
              <a:rPr sz="1200" i="1" spc="-5" dirty="0">
                <a:latin typeface="Calibri"/>
                <a:cs typeface="Calibri"/>
              </a:rPr>
              <a:t>Hodg</a:t>
            </a:r>
            <a:r>
              <a:rPr sz="1200" i="1" spc="-10" dirty="0">
                <a:latin typeface="Calibri"/>
                <a:cs typeface="Calibri"/>
              </a:rPr>
              <a:t>k</a:t>
            </a:r>
            <a:r>
              <a:rPr sz="1200" i="1" dirty="0">
                <a:latin typeface="Calibri"/>
                <a:cs typeface="Calibri"/>
              </a:rPr>
              <a:t>i</a:t>
            </a:r>
            <a:r>
              <a:rPr sz="1200" i="1" spc="-5" dirty="0">
                <a:latin typeface="Calibri"/>
                <a:cs typeface="Calibri"/>
              </a:rPr>
              <a:t>n</a:t>
            </a:r>
            <a:r>
              <a:rPr sz="1200" i="1" spc="-75" dirty="0">
                <a:latin typeface="Calibri"/>
                <a:cs typeface="Calibri"/>
              </a:rPr>
              <a:t>’</a:t>
            </a:r>
            <a:r>
              <a:rPr sz="1200" i="1" dirty="0">
                <a:latin typeface="Calibri"/>
                <a:cs typeface="Calibri"/>
              </a:rPr>
              <a:t>s lym</a:t>
            </a:r>
            <a:r>
              <a:rPr sz="1200" i="1" spc="-10" dirty="0">
                <a:latin typeface="Calibri"/>
                <a:cs typeface="Calibri"/>
              </a:rPr>
              <a:t>p</a:t>
            </a:r>
            <a:r>
              <a:rPr sz="1200" i="1" spc="-5" dirty="0">
                <a:latin typeface="Calibri"/>
                <a:cs typeface="Calibri"/>
              </a:rPr>
              <a:t>ho</a:t>
            </a:r>
            <a:r>
              <a:rPr sz="1200" i="1" dirty="0">
                <a:latin typeface="Calibri"/>
                <a:cs typeface="Calibri"/>
              </a:rPr>
              <a:t>ma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828800" y="5617261"/>
            <a:ext cx="490220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80539" algn="l"/>
                <a:tab pos="4888865" algn="l"/>
              </a:tabLst>
            </a:pPr>
            <a:r>
              <a:rPr sz="1600" i="1" u="sng" spc="-5" dirty="0">
                <a:solidFill>
                  <a:srgbClr val="6F2F9F"/>
                </a:solidFill>
                <a:latin typeface="Calibri"/>
                <a:cs typeface="Calibri"/>
              </a:rPr>
              <a:t> 	</a:t>
            </a:r>
            <a:r>
              <a:rPr sz="1600" i="1" u="sng" spc="-10" dirty="0">
                <a:solidFill>
                  <a:srgbClr val="6F2F9F"/>
                </a:solidFill>
                <a:latin typeface="Calibri"/>
                <a:cs typeface="Calibri"/>
              </a:rPr>
              <a:t>Vi</a:t>
            </a:r>
            <a:r>
              <a:rPr sz="1600" i="1" u="sng" dirty="0">
                <a:solidFill>
                  <a:srgbClr val="6F2F9F"/>
                </a:solidFill>
                <a:latin typeface="Calibri"/>
                <a:cs typeface="Calibri"/>
              </a:rPr>
              <a:t>r</a:t>
            </a:r>
            <a:r>
              <a:rPr sz="1600" i="1" u="sng" spc="-10" dirty="0">
                <a:solidFill>
                  <a:srgbClr val="6F2F9F"/>
                </a:solidFill>
                <a:latin typeface="Calibri"/>
                <a:cs typeface="Calibri"/>
              </a:rPr>
              <a:t>a</a:t>
            </a:r>
            <a:r>
              <a:rPr sz="1600" i="1" u="sng" spc="-5" dirty="0">
                <a:solidFill>
                  <a:srgbClr val="6F2F9F"/>
                </a:solidFill>
                <a:latin typeface="Calibri"/>
                <a:cs typeface="Calibri"/>
              </a:rPr>
              <a:t>l</a:t>
            </a:r>
            <a:r>
              <a:rPr sz="1600" i="1" u="sng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i="1" u="sng" spc="-20" dirty="0">
                <a:solidFill>
                  <a:srgbClr val="6F2F9F"/>
                </a:solidFill>
                <a:latin typeface="Calibri"/>
                <a:cs typeface="Calibri"/>
              </a:rPr>
              <a:t>c</a:t>
            </a:r>
            <a:r>
              <a:rPr sz="1600" i="1" u="sng" spc="-10" dirty="0">
                <a:solidFill>
                  <a:srgbClr val="6F2F9F"/>
                </a:solidFill>
                <a:latin typeface="Calibri"/>
                <a:cs typeface="Calibri"/>
              </a:rPr>
              <a:t>an</a:t>
            </a:r>
            <a:r>
              <a:rPr sz="1600" i="1" u="sng" spc="-25" dirty="0">
                <a:solidFill>
                  <a:srgbClr val="6F2F9F"/>
                </a:solidFill>
                <a:latin typeface="Calibri"/>
                <a:cs typeface="Calibri"/>
              </a:rPr>
              <a:t>c</a:t>
            </a:r>
            <a:r>
              <a:rPr sz="1600" i="1" u="sng" dirty="0">
                <a:solidFill>
                  <a:srgbClr val="6F2F9F"/>
                </a:solidFill>
                <a:latin typeface="Calibri"/>
                <a:cs typeface="Calibri"/>
              </a:rPr>
              <a:t>er</a:t>
            </a:r>
            <a:r>
              <a:rPr sz="1600" i="1" u="sng" spc="-5" dirty="0">
                <a:solidFill>
                  <a:srgbClr val="6F2F9F"/>
                </a:solidFill>
                <a:latin typeface="Calibri"/>
                <a:cs typeface="Calibri"/>
              </a:rPr>
              <a:t>s</a:t>
            </a:r>
            <a:r>
              <a:rPr sz="1600" i="1" u="sng" dirty="0">
                <a:solidFill>
                  <a:srgbClr val="6F2F9F"/>
                </a:solidFill>
                <a:latin typeface="Calibri"/>
                <a:cs typeface="Calibri"/>
              </a:rPr>
              <a:t>	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762247" y="1697228"/>
            <a:ext cx="1901189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-140" dirty="0">
                <a:solidFill>
                  <a:srgbClr val="6F2F9F"/>
                </a:solidFill>
                <a:latin typeface="Calibri"/>
                <a:cs typeface="Calibri"/>
              </a:rPr>
              <a:t>T</a:t>
            </a:r>
            <a:r>
              <a:rPr sz="1600" i="1" spc="-10" dirty="0">
                <a:solidFill>
                  <a:srgbClr val="6F2F9F"/>
                </a:solidFill>
                <a:latin typeface="Calibri"/>
                <a:cs typeface="Calibri"/>
              </a:rPr>
              <a:t>o</a:t>
            </a:r>
            <a:r>
              <a:rPr sz="1600" i="1" spc="-15" dirty="0">
                <a:solidFill>
                  <a:srgbClr val="6F2F9F"/>
                </a:solidFill>
                <a:latin typeface="Calibri"/>
                <a:cs typeface="Calibri"/>
              </a:rPr>
              <a:t>b</a:t>
            </a:r>
            <a:r>
              <a:rPr sz="1600" i="1" spc="-10" dirty="0">
                <a:solidFill>
                  <a:srgbClr val="6F2F9F"/>
                </a:solidFill>
                <a:latin typeface="Calibri"/>
                <a:cs typeface="Calibri"/>
              </a:rPr>
              <a:t>a</a:t>
            </a:r>
            <a:r>
              <a:rPr sz="1600" i="1" spc="-25" dirty="0">
                <a:solidFill>
                  <a:srgbClr val="6F2F9F"/>
                </a:solidFill>
                <a:latin typeface="Calibri"/>
                <a:cs typeface="Calibri"/>
              </a:rPr>
              <a:t>cc</a:t>
            </a:r>
            <a:r>
              <a:rPr sz="1600" i="1" spc="-10" dirty="0">
                <a:solidFill>
                  <a:srgbClr val="6F2F9F"/>
                </a:solidFill>
                <a:latin typeface="Calibri"/>
                <a:cs typeface="Calibri"/>
              </a:rPr>
              <a:t>o</a:t>
            </a:r>
            <a:r>
              <a:rPr sz="1600" i="1" spc="-5" dirty="0">
                <a:solidFill>
                  <a:srgbClr val="6F2F9F"/>
                </a:solidFill>
                <a:latin typeface="Calibri"/>
                <a:cs typeface="Calibri"/>
              </a:rPr>
              <a:t>-</a:t>
            </a:r>
            <a:r>
              <a:rPr sz="1600" i="1" dirty="0">
                <a:solidFill>
                  <a:srgbClr val="6F2F9F"/>
                </a:solidFill>
                <a:latin typeface="Calibri"/>
                <a:cs typeface="Calibri"/>
              </a:rPr>
              <a:t>l</a:t>
            </a:r>
            <a:r>
              <a:rPr sz="1600" i="1" spc="5" dirty="0">
                <a:solidFill>
                  <a:srgbClr val="6F2F9F"/>
                </a:solidFill>
                <a:latin typeface="Calibri"/>
                <a:cs typeface="Calibri"/>
              </a:rPr>
              <a:t>i</a:t>
            </a:r>
            <a:r>
              <a:rPr sz="1600" i="1" spc="-10" dirty="0">
                <a:solidFill>
                  <a:srgbClr val="6F2F9F"/>
                </a:solidFill>
                <a:latin typeface="Calibri"/>
                <a:cs typeface="Calibri"/>
              </a:rPr>
              <a:t>n</a:t>
            </a:r>
            <a:r>
              <a:rPr sz="1600" i="1" spc="-65" dirty="0">
                <a:solidFill>
                  <a:srgbClr val="6F2F9F"/>
                </a:solidFill>
                <a:latin typeface="Calibri"/>
                <a:cs typeface="Calibri"/>
              </a:rPr>
              <a:t>k</a:t>
            </a:r>
            <a:r>
              <a:rPr sz="1600" i="1" spc="-5" dirty="0">
                <a:solidFill>
                  <a:srgbClr val="6F2F9F"/>
                </a:solidFill>
                <a:latin typeface="Calibri"/>
                <a:cs typeface="Calibri"/>
              </a:rPr>
              <a:t>ed</a:t>
            </a:r>
            <a:r>
              <a:rPr sz="1600" i="1" spc="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i="1" spc="-25" dirty="0">
                <a:solidFill>
                  <a:srgbClr val="6F2F9F"/>
                </a:solidFill>
                <a:latin typeface="Calibri"/>
                <a:cs typeface="Calibri"/>
              </a:rPr>
              <a:t>c</a:t>
            </a:r>
            <a:r>
              <a:rPr sz="1600" i="1" spc="-10" dirty="0">
                <a:solidFill>
                  <a:srgbClr val="6F2F9F"/>
                </a:solidFill>
                <a:latin typeface="Calibri"/>
                <a:cs typeface="Calibri"/>
              </a:rPr>
              <a:t>an</a:t>
            </a:r>
            <a:r>
              <a:rPr sz="1600" i="1" spc="-25" dirty="0">
                <a:solidFill>
                  <a:srgbClr val="6F2F9F"/>
                </a:solidFill>
                <a:latin typeface="Calibri"/>
                <a:cs typeface="Calibri"/>
              </a:rPr>
              <a:t>c</a:t>
            </a:r>
            <a:r>
              <a:rPr sz="1600" i="1" spc="-5" dirty="0">
                <a:solidFill>
                  <a:srgbClr val="6F2F9F"/>
                </a:solidFill>
                <a:latin typeface="Calibri"/>
                <a:cs typeface="Calibri"/>
              </a:rPr>
              <a:t>e</a:t>
            </a:r>
            <a:r>
              <a:rPr sz="1600" i="1" dirty="0">
                <a:solidFill>
                  <a:srgbClr val="6F2F9F"/>
                </a:solidFill>
                <a:latin typeface="Calibri"/>
                <a:cs typeface="Calibri"/>
              </a:rPr>
              <a:t>r</a:t>
            </a:r>
            <a:r>
              <a:rPr sz="1600" i="1" spc="-5" dirty="0">
                <a:solidFill>
                  <a:srgbClr val="6F2F9F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162800" y="5603240"/>
            <a:ext cx="107950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66165" algn="l"/>
              </a:tabLst>
            </a:pPr>
            <a:r>
              <a:rPr sz="1600" i="1" u="sng" spc="-5" dirty="0">
                <a:solidFill>
                  <a:srgbClr val="6F2F9F"/>
                </a:solidFill>
                <a:latin typeface="Calibri"/>
                <a:cs typeface="Calibri"/>
              </a:rPr>
              <a:t>  </a:t>
            </a:r>
            <a:r>
              <a:rPr sz="1600" i="1" u="sng" spc="-1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i="1" u="sng" spc="-15" dirty="0">
                <a:solidFill>
                  <a:srgbClr val="6F2F9F"/>
                </a:solidFill>
                <a:latin typeface="Calibri"/>
                <a:cs typeface="Calibri"/>
              </a:rPr>
              <a:t>U</a:t>
            </a:r>
            <a:r>
              <a:rPr sz="1600" i="1" u="sng" spc="-5" dirty="0">
                <a:solidFill>
                  <a:srgbClr val="6F2F9F"/>
                </a:solidFill>
                <a:latin typeface="Calibri"/>
                <a:cs typeface="Calibri"/>
              </a:rPr>
              <a:t>V</a:t>
            </a:r>
            <a:r>
              <a:rPr sz="1600" i="1" u="sng" spc="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i="1" u="sng" dirty="0">
                <a:solidFill>
                  <a:srgbClr val="6F2F9F"/>
                </a:solidFill>
                <a:latin typeface="Calibri"/>
                <a:cs typeface="Calibri"/>
              </a:rPr>
              <a:t>l</a:t>
            </a:r>
            <a:r>
              <a:rPr sz="1600" i="1" u="sng" spc="5" dirty="0">
                <a:solidFill>
                  <a:srgbClr val="6F2F9F"/>
                </a:solidFill>
                <a:latin typeface="Calibri"/>
                <a:cs typeface="Calibri"/>
              </a:rPr>
              <a:t>i</a:t>
            </a:r>
            <a:r>
              <a:rPr sz="1600" i="1" u="sng" spc="-10" dirty="0">
                <a:solidFill>
                  <a:srgbClr val="6F2F9F"/>
                </a:solidFill>
                <a:latin typeface="Calibri"/>
                <a:cs typeface="Calibri"/>
              </a:rPr>
              <a:t>g</a:t>
            </a:r>
            <a:r>
              <a:rPr sz="1600" i="1" u="sng" spc="-25" dirty="0">
                <a:solidFill>
                  <a:srgbClr val="6F2F9F"/>
                </a:solidFill>
                <a:latin typeface="Calibri"/>
                <a:cs typeface="Calibri"/>
              </a:rPr>
              <a:t>h</a:t>
            </a:r>
            <a:r>
              <a:rPr sz="1600" i="1" u="sng" spc="-5" dirty="0">
                <a:solidFill>
                  <a:srgbClr val="6F2F9F"/>
                </a:solidFill>
                <a:latin typeface="Calibri"/>
                <a:cs typeface="Calibri"/>
              </a:rPr>
              <a:t>t</a:t>
            </a:r>
            <a:r>
              <a:rPr sz="1600" i="1" u="sng" dirty="0">
                <a:solidFill>
                  <a:srgbClr val="6F2F9F"/>
                </a:solidFill>
                <a:latin typeface="Calibri"/>
                <a:cs typeface="Calibri"/>
              </a:rPr>
              <a:t>	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899529" y="3678682"/>
            <a:ext cx="1026794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-15" dirty="0">
                <a:solidFill>
                  <a:srgbClr val="6F2F9F"/>
                </a:solidFill>
                <a:latin typeface="Calibri"/>
                <a:cs typeface="Calibri"/>
              </a:rPr>
              <a:t>C</a:t>
            </a:r>
            <a:r>
              <a:rPr sz="1600" i="1" spc="-10" dirty="0">
                <a:solidFill>
                  <a:srgbClr val="6F2F9F"/>
                </a:solidFill>
                <a:latin typeface="Calibri"/>
                <a:cs typeface="Calibri"/>
              </a:rPr>
              <a:t>arcinogens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587500" y="1936750"/>
            <a:ext cx="12700" cy="4025900"/>
          </a:xfrm>
          <a:custGeom>
            <a:avLst/>
            <a:gdLst/>
            <a:ahLst/>
            <a:cxnLst/>
            <a:rect l="l" t="t" r="r" b="b"/>
            <a:pathLst>
              <a:path w="12700" h="4025900">
                <a:moveTo>
                  <a:pt x="0" y="0"/>
                </a:moveTo>
                <a:lnTo>
                  <a:pt x="12700" y="4025900"/>
                </a:lnTo>
              </a:path>
            </a:pathLst>
          </a:custGeom>
          <a:ln w="9525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057400" y="1671573"/>
            <a:ext cx="5791200" cy="635"/>
          </a:xfrm>
          <a:custGeom>
            <a:avLst/>
            <a:gdLst/>
            <a:ahLst/>
            <a:cxnLst/>
            <a:rect l="l" t="t" r="r" b="b"/>
            <a:pathLst>
              <a:path w="5791200" h="635">
                <a:moveTo>
                  <a:pt x="0" y="126"/>
                </a:moveTo>
                <a:lnTo>
                  <a:pt x="5791200" y="0"/>
                </a:lnTo>
              </a:path>
            </a:pathLst>
          </a:custGeom>
          <a:ln w="9525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628394" y="3627882"/>
            <a:ext cx="1026794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-15" dirty="0">
                <a:solidFill>
                  <a:srgbClr val="6F2F9F"/>
                </a:solidFill>
                <a:latin typeface="Calibri"/>
                <a:cs typeface="Calibri"/>
              </a:rPr>
              <a:t>C</a:t>
            </a:r>
            <a:r>
              <a:rPr sz="1600" i="1" spc="-10" dirty="0">
                <a:solidFill>
                  <a:srgbClr val="6F2F9F"/>
                </a:solidFill>
                <a:latin typeface="Calibri"/>
                <a:cs typeface="Calibri"/>
              </a:rPr>
              <a:t>arcinogens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172450" y="2190750"/>
            <a:ext cx="0" cy="2781300"/>
          </a:xfrm>
          <a:custGeom>
            <a:avLst/>
            <a:gdLst/>
            <a:ahLst/>
            <a:cxnLst/>
            <a:rect l="l" t="t" r="r" b="b"/>
            <a:pathLst>
              <a:path h="2781300">
                <a:moveTo>
                  <a:pt x="0" y="0"/>
                </a:moveTo>
                <a:lnTo>
                  <a:pt x="0" y="2781300"/>
                </a:lnTo>
              </a:path>
            </a:pathLst>
          </a:custGeom>
          <a:ln w="9525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24607" y="761974"/>
            <a:ext cx="1091158" cy="46167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2324607" y="761974"/>
            <a:ext cx="1091565" cy="4622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85090" marR="276225">
              <a:lnSpc>
                <a:spcPct val="100000"/>
              </a:lnSpc>
              <a:spcBef>
                <a:spcPts val="240"/>
              </a:spcBef>
            </a:pPr>
            <a:r>
              <a:rPr sz="1200" i="1" spc="-5" dirty="0">
                <a:solidFill>
                  <a:srgbClr val="2017FF"/>
                </a:solidFill>
                <a:latin typeface="Calibri"/>
                <a:cs typeface="Calibri"/>
              </a:rPr>
              <a:t>E</a:t>
            </a:r>
            <a:r>
              <a:rPr sz="1200" i="1" dirty="0">
                <a:solidFill>
                  <a:srgbClr val="2017FF"/>
                </a:solidFill>
                <a:latin typeface="Calibri"/>
                <a:cs typeface="Calibri"/>
              </a:rPr>
              <a:t>s</a:t>
            </a:r>
            <a:r>
              <a:rPr sz="1200" i="1" spc="-5" dirty="0">
                <a:solidFill>
                  <a:srgbClr val="2017FF"/>
                </a:solidFill>
                <a:latin typeface="Calibri"/>
                <a:cs typeface="Calibri"/>
              </a:rPr>
              <a:t>ophag</a:t>
            </a:r>
            <a:r>
              <a:rPr sz="1200" i="1" dirty="0">
                <a:solidFill>
                  <a:srgbClr val="2017FF"/>
                </a:solidFill>
                <a:latin typeface="Calibri"/>
                <a:cs typeface="Calibri"/>
              </a:rPr>
              <a:t>eal </a:t>
            </a:r>
            <a:r>
              <a:rPr sz="1200" i="1" spc="-10" dirty="0">
                <a:solidFill>
                  <a:srgbClr val="2017FF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2017FF"/>
                </a:solidFill>
                <a:latin typeface="Calibri"/>
                <a:cs typeface="Calibri"/>
              </a:rPr>
              <a:t>an</a:t>
            </a:r>
            <a:r>
              <a:rPr sz="1200" i="1" spc="-10" dirty="0">
                <a:solidFill>
                  <a:srgbClr val="2017FF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2017FF"/>
                </a:solidFill>
                <a:latin typeface="Calibri"/>
                <a:cs typeface="Calibri"/>
              </a:rPr>
              <a:t>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527550" y="762000"/>
            <a:ext cx="1047750" cy="4699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4527550" y="762000"/>
            <a:ext cx="1047750" cy="4699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85090" marR="241300">
              <a:lnSpc>
                <a:spcPct val="100000"/>
              </a:lnSpc>
              <a:spcBef>
                <a:spcPts val="240"/>
              </a:spcBef>
            </a:pPr>
            <a:r>
              <a:rPr sz="1200" i="1" dirty="0">
                <a:solidFill>
                  <a:srgbClr val="2017FF"/>
                </a:solidFill>
                <a:latin typeface="Calibri"/>
                <a:cs typeface="Calibri"/>
              </a:rPr>
              <a:t>P</a:t>
            </a:r>
            <a:r>
              <a:rPr sz="1200" i="1" spc="-5" dirty="0">
                <a:solidFill>
                  <a:srgbClr val="2017FF"/>
                </a:solidFill>
                <a:latin typeface="Calibri"/>
                <a:cs typeface="Calibri"/>
              </a:rPr>
              <a:t>ha</a:t>
            </a:r>
            <a:r>
              <a:rPr sz="1200" i="1" dirty="0">
                <a:solidFill>
                  <a:srgbClr val="2017FF"/>
                </a:solidFill>
                <a:latin typeface="Calibri"/>
                <a:cs typeface="Calibri"/>
              </a:rPr>
              <a:t>ry</a:t>
            </a:r>
            <a:r>
              <a:rPr sz="1200" i="1" spc="-5" dirty="0">
                <a:solidFill>
                  <a:srgbClr val="2017FF"/>
                </a:solidFill>
                <a:latin typeface="Calibri"/>
                <a:cs typeface="Calibri"/>
              </a:rPr>
              <a:t>ngeal </a:t>
            </a:r>
            <a:r>
              <a:rPr sz="1200" i="1" spc="-10" dirty="0">
                <a:solidFill>
                  <a:srgbClr val="2017FF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2017FF"/>
                </a:solidFill>
                <a:latin typeface="Calibri"/>
                <a:cs typeface="Calibri"/>
              </a:rPr>
              <a:t>an</a:t>
            </a:r>
            <a:r>
              <a:rPr sz="1200" i="1" spc="-10" dirty="0">
                <a:solidFill>
                  <a:srgbClr val="2017FF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2017FF"/>
                </a:solidFill>
                <a:latin typeface="Calibri"/>
                <a:cs typeface="Calibri"/>
              </a:rPr>
              <a:t>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714108" y="761974"/>
            <a:ext cx="992568" cy="46167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714108" y="761974"/>
            <a:ext cx="993140" cy="462280"/>
          </a:xfrm>
          <a:custGeom>
            <a:avLst/>
            <a:gdLst/>
            <a:ahLst/>
            <a:cxnLst/>
            <a:rect l="l" t="t" r="r" b="b"/>
            <a:pathLst>
              <a:path w="993140" h="462280">
                <a:moveTo>
                  <a:pt x="0" y="461670"/>
                </a:moveTo>
                <a:lnTo>
                  <a:pt x="992568" y="461670"/>
                </a:lnTo>
                <a:lnTo>
                  <a:pt x="992568" y="0"/>
                </a:lnTo>
                <a:lnTo>
                  <a:pt x="0" y="0"/>
                </a:lnTo>
                <a:lnTo>
                  <a:pt x="0" y="46167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6793738" y="798829"/>
            <a:ext cx="671195" cy="38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i="1" spc="-30" dirty="0">
                <a:solidFill>
                  <a:srgbClr val="2017FF"/>
                </a:solidFill>
                <a:latin typeface="Calibri"/>
                <a:cs typeface="Calibri"/>
              </a:rPr>
              <a:t>R</a:t>
            </a:r>
            <a:r>
              <a:rPr sz="1200" i="1" dirty="0">
                <a:solidFill>
                  <a:srgbClr val="2017FF"/>
                </a:solidFill>
                <a:latin typeface="Calibri"/>
                <a:cs typeface="Calibri"/>
              </a:rPr>
              <a:t>en</a:t>
            </a:r>
            <a:r>
              <a:rPr sz="1200" i="1" spc="-10" dirty="0">
                <a:solidFill>
                  <a:srgbClr val="2017FF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2017FF"/>
                </a:solidFill>
                <a:latin typeface="Calibri"/>
                <a:cs typeface="Calibri"/>
              </a:rPr>
              <a:t>l </a:t>
            </a:r>
            <a:r>
              <a:rPr sz="1200" i="1" spc="-10" dirty="0">
                <a:solidFill>
                  <a:srgbClr val="2017FF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2017FF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2017FF"/>
                </a:solidFill>
                <a:latin typeface="Calibri"/>
                <a:cs typeface="Calibri"/>
              </a:rPr>
              <a:t>rci</a:t>
            </a:r>
            <a:r>
              <a:rPr sz="1200" i="1" spc="-5" dirty="0">
                <a:solidFill>
                  <a:srgbClr val="2017FF"/>
                </a:solidFill>
                <a:latin typeface="Calibri"/>
                <a:cs typeface="Calibri"/>
              </a:rPr>
              <a:t>no</a:t>
            </a:r>
            <a:r>
              <a:rPr sz="1200" i="1" dirty="0">
                <a:solidFill>
                  <a:srgbClr val="2017FF"/>
                </a:solidFill>
                <a:latin typeface="Calibri"/>
                <a:cs typeface="Calibri"/>
              </a:rPr>
              <a:t>ma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498850" y="762000"/>
            <a:ext cx="946150" cy="4699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3498850" y="762000"/>
            <a:ext cx="946150" cy="4699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85090" marR="234315">
              <a:lnSpc>
                <a:spcPct val="100000"/>
              </a:lnSpc>
              <a:spcBef>
                <a:spcPts val="240"/>
              </a:spcBef>
            </a:pPr>
            <a:r>
              <a:rPr sz="1200" i="1" spc="-5" dirty="0">
                <a:solidFill>
                  <a:srgbClr val="2017FF"/>
                </a:solidFill>
                <a:latin typeface="Calibri"/>
                <a:cs typeface="Calibri"/>
              </a:rPr>
              <a:t>La</a:t>
            </a:r>
            <a:r>
              <a:rPr sz="1200" i="1" dirty="0">
                <a:solidFill>
                  <a:srgbClr val="2017FF"/>
                </a:solidFill>
                <a:latin typeface="Calibri"/>
                <a:cs typeface="Calibri"/>
              </a:rPr>
              <a:t>ry</a:t>
            </a:r>
            <a:r>
              <a:rPr sz="1200" i="1" spc="-5" dirty="0">
                <a:solidFill>
                  <a:srgbClr val="2017FF"/>
                </a:solidFill>
                <a:latin typeface="Calibri"/>
                <a:cs typeface="Calibri"/>
              </a:rPr>
              <a:t>ng</a:t>
            </a:r>
            <a:r>
              <a:rPr sz="1200" i="1" dirty="0">
                <a:solidFill>
                  <a:srgbClr val="2017FF"/>
                </a:solidFill>
                <a:latin typeface="Calibri"/>
                <a:cs typeface="Calibri"/>
              </a:rPr>
              <a:t>eal </a:t>
            </a:r>
            <a:r>
              <a:rPr sz="1200" i="1" spc="-10" dirty="0">
                <a:solidFill>
                  <a:srgbClr val="2017FF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2017FF"/>
                </a:solidFill>
                <a:latin typeface="Calibri"/>
                <a:cs typeface="Calibri"/>
              </a:rPr>
              <a:t>an</a:t>
            </a:r>
            <a:r>
              <a:rPr sz="1200" i="1" spc="-10" dirty="0">
                <a:solidFill>
                  <a:srgbClr val="2017FF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2017FF"/>
                </a:solidFill>
                <a:latin typeface="Calibri"/>
                <a:cs typeface="Calibri"/>
              </a:rPr>
              <a:t>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966840" y="3372358"/>
            <a:ext cx="838835" cy="838200"/>
          </a:xfrm>
          <a:custGeom>
            <a:avLst/>
            <a:gdLst/>
            <a:ahLst/>
            <a:cxnLst/>
            <a:rect l="l" t="t" r="r" b="b"/>
            <a:pathLst>
              <a:path w="838834" h="838200">
                <a:moveTo>
                  <a:pt x="630301" y="0"/>
                </a:moveTo>
                <a:lnTo>
                  <a:pt x="629792" y="209550"/>
                </a:lnTo>
                <a:lnTo>
                  <a:pt x="1138" y="209550"/>
                </a:lnTo>
                <a:lnTo>
                  <a:pt x="0" y="626998"/>
                </a:lnTo>
                <a:lnTo>
                  <a:pt x="628650" y="628649"/>
                </a:lnTo>
                <a:lnTo>
                  <a:pt x="628141" y="838199"/>
                </a:lnTo>
                <a:lnTo>
                  <a:pt x="838708" y="419734"/>
                </a:lnTo>
                <a:lnTo>
                  <a:pt x="734346" y="209550"/>
                </a:lnTo>
                <a:lnTo>
                  <a:pt x="629792" y="209550"/>
                </a:lnTo>
                <a:lnTo>
                  <a:pt x="733527" y="207899"/>
                </a:lnTo>
                <a:lnTo>
                  <a:pt x="630301" y="0"/>
                </a:lnTo>
                <a:close/>
              </a:path>
            </a:pathLst>
          </a:custGeom>
          <a:solidFill>
            <a:srgbClr val="C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966840" y="3372358"/>
            <a:ext cx="838835" cy="838200"/>
          </a:xfrm>
          <a:custGeom>
            <a:avLst/>
            <a:gdLst/>
            <a:ahLst/>
            <a:cxnLst/>
            <a:rect l="l" t="t" r="r" b="b"/>
            <a:pathLst>
              <a:path w="838834" h="838200">
                <a:moveTo>
                  <a:pt x="628141" y="838199"/>
                </a:moveTo>
                <a:lnTo>
                  <a:pt x="628650" y="628649"/>
                </a:lnTo>
                <a:lnTo>
                  <a:pt x="0" y="626998"/>
                </a:lnTo>
                <a:lnTo>
                  <a:pt x="1143" y="207899"/>
                </a:lnTo>
                <a:lnTo>
                  <a:pt x="629792" y="209550"/>
                </a:lnTo>
                <a:lnTo>
                  <a:pt x="630301" y="0"/>
                </a:lnTo>
                <a:lnTo>
                  <a:pt x="838708" y="419734"/>
                </a:lnTo>
                <a:lnTo>
                  <a:pt x="628141" y="83819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971800" y="3372358"/>
            <a:ext cx="838835" cy="838200"/>
          </a:xfrm>
          <a:custGeom>
            <a:avLst/>
            <a:gdLst/>
            <a:ahLst/>
            <a:cxnLst/>
            <a:rect l="l" t="t" r="r" b="b"/>
            <a:pathLst>
              <a:path w="838835" h="838200">
                <a:moveTo>
                  <a:pt x="208406" y="0"/>
                </a:moveTo>
                <a:lnTo>
                  <a:pt x="0" y="419734"/>
                </a:lnTo>
                <a:lnTo>
                  <a:pt x="210693" y="838199"/>
                </a:lnTo>
                <a:lnTo>
                  <a:pt x="210057" y="628649"/>
                </a:lnTo>
                <a:lnTo>
                  <a:pt x="838708" y="626998"/>
                </a:lnTo>
                <a:lnTo>
                  <a:pt x="837696" y="209550"/>
                </a:lnTo>
                <a:lnTo>
                  <a:pt x="209042" y="209550"/>
                </a:lnTo>
                <a:lnTo>
                  <a:pt x="208406" y="0"/>
                </a:lnTo>
                <a:close/>
              </a:path>
              <a:path w="838835" h="838200">
                <a:moveTo>
                  <a:pt x="837691" y="207899"/>
                </a:moveTo>
                <a:lnTo>
                  <a:pt x="209042" y="209550"/>
                </a:lnTo>
                <a:lnTo>
                  <a:pt x="837696" y="209550"/>
                </a:lnTo>
                <a:lnTo>
                  <a:pt x="837691" y="207899"/>
                </a:lnTo>
                <a:close/>
              </a:path>
            </a:pathLst>
          </a:custGeom>
          <a:solidFill>
            <a:srgbClr val="C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71800" y="3372358"/>
            <a:ext cx="838835" cy="838200"/>
          </a:xfrm>
          <a:custGeom>
            <a:avLst/>
            <a:gdLst/>
            <a:ahLst/>
            <a:cxnLst/>
            <a:rect l="l" t="t" r="r" b="b"/>
            <a:pathLst>
              <a:path w="838835" h="838200">
                <a:moveTo>
                  <a:pt x="210693" y="838199"/>
                </a:moveTo>
                <a:lnTo>
                  <a:pt x="210057" y="628649"/>
                </a:lnTo>
                <a:lnTo>
                  <a:pt x="838708" y="626998"/>
                </a:lnTo>
                <a:lnTo>
                  <a:pt x="837691" y="207899"/>
                </a:lnTo>
                <a:lnTo>
                  <a:pt x="209042" y="209550"/>
                </a:lnTo>
                <a:lnTo>
                  <a:pt x="208406" y="0"/>
                </a:lnTo>
                <a:lnTo>
                  <a:pt x="0" y="419734"/>
                </a:lnTo>
                <a:lnTo>
                  <a:pt x="210693" y="83819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614165" y="4471415"/>
            <a:ext cx="877569" cy="877569"/>
          </a:xfrm>
          <a:custGeom>
            <a:avLst/>
            <a:gdLst/>
            <a:ahLst/>
            <a:cxnLst/>
            <a:rect l="l" t="t" r="r" b="b"/>
            <a:pathLst>
              <a:path w="877570" h="877570">
                <a:moveTo>
                  <a:pt x="0" y="387603"/>
                </a:moveTo>
                <a:lnTo>
                  <a:pt x="217550" y="802639"/>
                </a:lnTo>
                <a:lnTo>
                  <a:pt x="680085" y="877569"/>
                </a:lnTo>
                <a:lnTo>
                  <a:pt x="510032" y="755014"/>
                </a:lnTo>
                <a:lnTo>
                  <a:pt x="686571" y="510031"/>
                </a:lnTo>
                <a:lnTo>
                  <a:pt x="170053" y="510031"/>
                </a:lnTo>
                <a:lnTo>
                  <a:pt x="0" y="387603"/>
                </a:lnTo>
                <a:close/>
              </a:path>
              <a:path w="877570" h="877570">
                <a:moveTo>
                  <a:pt x="537463" y="0"/>
                </a:moveTo>
                <a:lnTo>
                  <a:pt x="170053" y="510031"/>
                </a:lnTo>
                <a:lnTo>
                  <a:pt x="686571" y="510031"/>
                </a:lnTo>
                <a:lnTo>
                  <a:pt x="877570" y="244982"/>
                </a:lnTo>
                <a:lnTo>
                  <a:pt x="537463" y="0"/>
                </a:lnTo>
                <a:close/>
              </a:path>
            </a:pathLst>
          </a:custGeom>
          <a:solidFill>
            <a:srgbClr val="C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14165" y="4471415"/>
            <a:ext cx="877569" cy="877569"/>
          </a:xfrm>
          <a:custGeom>
            <a:avLst/>
            <a:gdLst/>
            <a:ahLst/>
            <a:cxnLst/>
            <a:rect l="l" t="t" r="r" b="b"/>
            <a:pathLst>
              <a:path w="877570" h="877570">
                <a:moveTo>
                  <a:pt x="680085" y="877569"/>
                </a:moveTo>
                <a:lnTo>
                  <a:pt x="510032" y="755014"/>
                </a:lnTo>
                <a:lnTo>
                  <a:pt x="877570" y="244982"/>
                </a:lnTo>
                <a:lnTo>
                  <a:pt x="537463" y="0"/>
                </a:lnTo>
                <a:lnTo>
                  <a:pt x="170053" y="510031"/>
                </a:lnTo>
                <a:lnTo>
                  <a:pt x="0" y="387603"/>
                </a:lnTo>
                <a:lnTo>
                  <a:pt x="217550" y="802639"/>
                </a:lnTo>
                <a:lnTo>
                  <a:pt x="680085" y="87756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390769" y="4407280"/>
            <a:ext cx="876300" cy="876300"/>
          </a:xfrm>
          <a:custGeom>
            <a:avLst/>
            <a:gdLst/>
            <a:ahLst/>
            <a:cxnLst/>
            <a:rect l="l" t="t" r="r" b="b"/>
            <a:pathLst>
              <a:path w="876300" h="876300">
                <a:moveTo>
                  <a:pt x="342010" y="0"/>
                </a:moveTo>
                <a:lnTo>
                  <a:pt x="0" y="242189"/>
                </a:lnTo>
                <a:lnTo>
                  <a:pt x="363219" y="755269"/>
                </a:lnTo>
                <a:lnTo>
                  <a:pt x="192150" y="876300"/>
                </a:lnTo>
                <a:lnTo>
                  <a:pt x="655319" y="805180"/>
                </a:lnTo>
                <a:lnTo>
                  <a:pt x="811561" y="513080"/>
                </a:lnTo>
                <a:lnTo>
                  <a:pt x="705230" y="513080"/>
                </a:lnTo>
                <a:lnTo>
                  <a:pt x="342010" y="0"/>
                </a:lnTo>
                <a:close/>
              </a:path>
              <a:path w="876300" h="876300">
                <a:moveTo>
                  <a:pt x="876300" y="392049"/>
                </a:moveTo>
                <a:lnTo>
                  <a:pt x="705230" y="513080"/>
                </a:lnTo>
                <a:lnTo>
                  <a:pt x="811561" y="513080"/>
                </a:lnTo>
                <a:lnTo>
                  <a:pt x="876300" y="392049"/>
                </a:lnTo>
                <a:close/>
              </a:path>
            </a:pathLst>
          </a:custGeom>
          <a:solidFill>
            <a:srgbClr val="C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390769" y="4407280"/>
            <a:ext cx="876300" cy="876300"/>
          </a:xfrm>
          <a:custGeom>
            <a:avLst/>
            <a:gdLst/>
            <a:ahLst/>
            <a:cxnLst/>
            <a:rect l="l" t="t" r="r" b="b"/>
            <a:pathLst>
              <a:path w="876300" h="876300">
                <a:moveTo>
                  <a:pt x="876300" y="392049"/>
                </a:moveTo>
                <a:lnTo>
                  <a:pt x="705230" y="513080"/>
                </a:lnTo>
                <a:lnTo>
                  <a:pt x="342010" y="0"/>
                </a:lnTo>
                <a:lnTo>
                  <a:pt x="0" y="242189"/>
                </a:lnTo>
                <a:lnTo>
                  <a:pt x="363219" y="755269"/>
                </a:lnTo>
                <a:lnTo>
                  <a:pt x="192150" y="876300"/>
                </a:lnTo>
                <a:lnTo>
                  <a:pt x="655319" y="805180"/>
                </a:lnTo>
                <a:lnTo>
                  <a:pt x="876300" y="3920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418203" y="2152650"/>
            <a:ext cx="838200" cy="840105"/>
          </a:xfrm>
          <a:custGeom>
            <a:avLst/>
            <a:gdLst/>
            <a:ahLst/>
            <a:cxnLst/>
            <a:rect l="l" t="t" r="r" b="b"/>
            <a:pathLst>
              <a:path w="838200" h="840105">
                <a:moveTo>
                  <a:pt x="628668" y="210947"/>
                </a:moveTo>
                <a:lnTo>
                  <a:pt x="209550" y="210947"/>
                </a:lnTo>
                <a:lnTo>
                  <a:pt x="213741" y="839597"/>
                </a:lnTo>
                <a:lnTo>
                  <a:pt x="632841" y="836802"/>
                </a:lnTo>
                <a:lnTo>
                  <a:pt x="628668" y="210947"/>
                </a:lnTo>
                <a:close/>
              </a:path>
              <a:path w="838200" h="840105">
                <a:moveTo>
                  <a:pt x="417702" y="0"/>
                </a:moveTo>
                <a:lnTo>
                  <a:pt x="0" y="212344"/>
                </a:lnTo>
                <a:lnTo>
                  <a:pt x="628668" y="210947"/>
                </a:lnTo>
                <a:lnTo>
                  <a:pt x="628650" y="208152"/>
                </a:lnTo>
                <a:lnTo>
                  <a:pt x="838200" y="206755"/>
                </a:lnTo>
                <a:lnTo>
                  <a:pt x="417702" y="0"/>
                </a:lnTo>
                <a:close/>
              </a:path>
            </a:pathLst>
          </a:custGeom>
          <a:solidFill>
            <a:srgbClr val="C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418203" y="2152650"/>
            <a:ext cx="838200" cy="840105"/>
          </a:xfrm>
          <a:custGeom>
            <a:avLst/>
            <a:gdLst/>
            <a:ahLst/>
            <a:cxnLst/>
            <a:rect l="l" t="t" r="r" b="b"/>
            <a:pathLst>
              <a:path w="838200" h="840105">
                <a:moveTo>
                  <a:pt x="0" y="212344"/>
                </a:moveTo>
                <a:lnTo>
                  <a:pt x="209550" y="210947"/>
                </a:lnTo>
                <a:lnTo>
                  <a:pt x="213741" y="839597"/>
                </a:lnTo>
                <a:lnTo>
                  <a:pt x="632841" y="836802"/>
                </a:lnTo>
                <a:lnTo>
                  <a:pt x="628650" y="208152"/>
                </a:lnTo>
                <a:lnTo>
                  <a:pt x="838200" y="206755"/>
                </a:lnTo>
                <a:lnTo>
                  <a:pt x="417702" y="0"/>
                </a:lnTo>
                <a:lnTo>
                  <a:pt x="0" y="21234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1284" rIns="0" bIns="0" rtlCol="0">
            <a:spAutoFit/>
          </a:bodyPr>
          <a:lstStyle/>
          <a:p>
            <a:pPr marL="81280">
              <a:lnSpc>
                <a:spcPct val="100000"/>
              </a:lnSpc>
            </a:pPr>
            <a:r>
              <a:rPr sz="2100" spc="-5" dirty="0">
                <a:solidFill>
                  <a:srgbClr val="6F2F9F"/>
                </a:solidFill>
              </a:rPr>
              <a:t>Con</a:t>
            </a:r>
            <a:r>
              <a:rPr sz="2100" spc="-25" dirty="0">
                <a:solidFill>
                  <a:srgbClr val="6F2F9F"/>
                </a:solidFill>
              </a:rPr>
              <a:t>s</a:t>
            </a:r>
            <a:r>
              <a:rPr sz="2100" dirty="0">
                <a:solidFill>
                  <a:srgbClr val="6F2F9F"/>
                </a:solidFill>
              </a:rPr>
              <a:t>titu</a:t>
            </a:r>
            <a:r>
              <a:rPr sz="2100" spc="-5" dirty="0">
                <a:solidFill>
                  <a:srgbClr val="6F2F9F"/>
                </a:solidFill>
              </a:rPr>
              <a:t>tive</a:t>
            </a:r>
            <a:r>
              <a:rPr sz="2100" spc="-25" dirty="0">
                <a:solidFill>
                  <a:srgbClr val="6F2F9F"/>
                </a:solidFill>
              </a:rPr>
              <a:t> </a:t>
            </a:r>
            <a:r>
              <a:rPr sz="2100" spc="-5" dirty="0">
                <a:solidFill>
                  <a:srgbClr val="6F2F9F"/>
                </a:solidFill>
              </a:rPr>
              <a:t>ac</a:t>
            </a:r>
            <a:r>
              <a:rPr sz="2100" spc="5" dirty="0">
                <a:solidFill>
                  <a:srgbClr val="6F2F9F"/>
                </a:solidFill>
              </a:rPr>
              <a:t>t</a:t>
            </a:r>
            <a:r>
              <a:rPr sz="2100" dirty="0">
                <a:solidFill>
                  <a:srgbClr val="6F2F9F"/>
                </a:solidFill>
              </a:rPr>
              <a:t>ivation</a:t>
            </a:r>
            <a:r>
              <a:rPr sz="2100" spc="-30" dirty="0">
                <a:solidFill>
                  <a:srgbClr val="6F2F9F"/>
                </a:solidFill>
              </a:rPr>
              <a:t> </a:t>
            </a:r>
            <a:r>
              <a:rPr sz="2100" spc="-5" dirty="0">
                <a:solidFill>
                  <a:srgbClr val="6F2F9F"/>
                </a:solidFill>
              </a:rPr>
              <a:t>o</a:t>
            </a:r>
            <a:r>
              <a:rPr sz="2100" dirty="0">
                <a:solidFill>
                  <a:srgbClr val="6F2F9F"/>
                </a:solidFill>
              </a:rPr>
              <a:t>f N</a:t>
            </a:r>
            <a:r>
              <a:rPr sz="2100" spc="5" dirty="0">
                <a:solidFill>
                  <a:srgbClr val="6F2F9F"/>
                </a:solidFill>
              </a:rPr>
              <a:t>F-</a:t>
            </a:r>
            <a:r>
              <a:rPr sz="2200" i="1" spc="-60" dirty="0">
                <a:solidFill>
                  <a:srgbClr val="6F2F9F"/>
                </a:solidFill>
                <a:latin typeface="Symbol"/>
                <a:cs typeface="Symbol"/>
              </a:rPr>
              <a:t></a:t>
            </a:r>
            <a:r>
              <a:rPr sz="2100" spc="-5" dirty="0">
                <a:solidFill>
                  <a:srgbClr val="6F2F9F"/>
                </a:solidFill>
              </a:rPr>
              <a:t>B</a:t>
            </a:r>
            <a:r>
              <a:rPr sz="2100" spc="-25" dirty="0">
                <a:solidFill>
                  <a:srgbClr val="6F2F9F"/>
                </a:solidFill>
              </a:rPr>
              <a:t> </a:t>
            </a:r>
            <a:r>
              <a:rPr sz="2100" spc="-5" dirty="0">
                <a:solidFill>
                  <a:srgbClr val="6F2F9F"/>
                </a:solidFill>
              </a:rPr>
              <a:t>ha</a:t>
            </a:r>
            <a:r>
              <a:rPr sz="2100" dirty="0">
                <a:solidFill>
                  <a:srgbClr val="6F2F9F"/>
                </a:solidFill>
              </a:rPr>
              <a:t>s</a:t>
            </a:r>
            <a:r>
              <a:rPr sz="2100" spc="-20" dirty="0">
                <a:solidFill>
                  <a:srgbClr val="6F2F9F"/>
                </a:solidFill>
              </a:rPr>
              <a:t> </a:t>
            </a:r>
            <a:r>
              <a:rPr sz="2100" spc="-10" dirty="0">
                <a:solidFill>
                  <a:srgbClr val="6F2F9F"/>
                </a:solidFill>
              </a:rPr>
              <a:t>be</a:t>
            </a:r>
            <a:r>
              <a:rPr sz="2100" dirty="0">
                <a:solidFill>
                  <a:srgbClr val="6F2F9F"/>
                </a:solidFill>
              </a:rPr>
              <a:t>en</a:t>
            </a:r>
            <a:r>
              <a:rPr sz="2100" spc="-20" dirty="0">
                <a:solidFill>
                  <a:srgbClr val="6F2F9F"/>
                </a:solidFill>
              </a:rPr>
              <a:t> </a:t>
            </a:r>
            <a:r>
              <a:rPr sz="2100" dirty="0">
                <a:solidFill>
                  <a:srgbClr val="6F2F9F"/>
                </a:solidFill>
              </a:rPr>
              <a:t>lin</a:t>
            </a:r>
            <a:r>
              <a:rPr sz="2100" spc="-75" dirty="0">
                <a:solidFill>
                  <a:srgbClr val="6F2F9F"/>
                </a:solidFill>
              </a:rPr>
              <a:t>k</a:t>
            </a:r>
            <a:r>
              <a:rPr sz="2100" spc="-5" dirty="0">
                <a:solidFill>
                  <a:srgbClr val="6F2F9F"/>
                </a:solidFill>
              </a:rPr>
              <a:t>ed</a:t>
            </a:r>
            <a:r>
              <a:rPr sz="2100" spc="-20" dirty="0">
                <a:solidFill>
                  <a:srgbClr val="6F2F9F"/>
                </a:solidFill>
              </a:rPr>
              <a:t> </a:t>
            </a:r>
            <a:r>
              <a:rPr sz="2100" dirty="0">
                <a:solidFill>
                  <a:srgbClr val="6F2F9F"/>
                </a:solidFill>
              </a:rPr>
              <a:t>with</a:t>
            </a:r>
            <a:r>
              <a:rPr sz="2100" spc="-5" dirty="0">
                <a:solidFill>
                  <a:srgbClr val="6F2F9F"/>
                </a:solidFill>
              </a:rPr>
              <a:t> </a:t>
            </a:r>
            <a:r>
              <a:rPr sz="2100" spc="-15" dirty="0">
                <a:solidFill>
                  <a:srgbClr val="6F2F9F"/>
                </a:solidFill>
              </a:rPr>
              <a:t>m</a:t>
            </a:r>
            <a:r>
              <a:rPr sz="2100" spc="-5" dirty="0">
                <a:solidFill>
                  <a:srgbClr val="6F2F9F"/>
                </a:solidFill>
              </a:rPr>
              <a:t>o</a:t>
            </a:r>
            <a:r>
              <a:rPr sz="2100" spc="-25" dirty="0">
                <a:solidFill>
                  <a:srgbClr val="6F2F9F"/>
                </a:solidFill>
              </a:rPr>
              <a:t>s</a:t>
            </a:r>
            <a:r>
              <a:rPr sz="2100" dirty="0">
                <a:solidFill>
                  <a:srgbClr val="6F2F9F"/>
                </a:solidFill>
              </a:rPr>
              <a:t>t </a:t>
            </a:r>
            <a:r>
              <a:rPr sz="2100" spc="-15" dirty="0">
                <a:solidFill>
                  <a:srgbClr val="6F2F9F"/>
                </a:solidFill>
              </a:rPr>
              <a:t>c</a:t>
            </a:r>
            <a:r>
              <a:rPr sz="2100" spc="-5" dirty="0">
                <a:solidFill>
                  <a:srgbClr val="6F2F9F"/>
                </a:solidFill>
              </a:rPr>
              <a:t>an</a:t>
            </a:r>
            <a:r>
              <a:rPr sz="2100" spc="-10" dirty="0">
                <a:solidFill>
                  <a:srgbClr val="6F2F9F"/>
                </a:solidFill>
              </a:rPr>
              <a:t>c</a:t>
            </a:r>
            <a:r>
              <a:rPr sz="2100" spc="-5" dirty="0">
                <a:solidFill>
                  <a:srgbClr val="6F2F9F"/>
                </a:solidFill>
              </a:rPr>
              <a:t>ers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032375" y="6590995"/>
            <a:ext cx="362902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spc="-5" dirty="0">
                <a:solidFill>
                  <a:srgbClr val="C00000"/>
                </a:solidFill>
                <a:latin typeface="Calibri"/>
                <a:cs typeface="Calibri"/>
              </a:rPr>
              <a:t>Shishodi</a:t>
            </a:r>
            <a:r>
              <a:rPr sz="1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200" i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C00000"/>
                </a:solidFill>
                <a:latin typeface="Calibri"/>
                <a:cs typeface="Calibri"/>
              </a:rPr>
              <a:t>an</a:t>
            </a:r>
            <a:r>
              <a:rPr sz="1200" i="1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1200" i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200" i="1" spc="-5" dirty="0">
                <a:solidFill>
                  <a:srgbClr val="C00000"/>
                </a:solidFill>
                <a:latin typeface="Calibri"/>
                <a:cs typeface="Calibri"/>
              </a:rPr>
              <a:t>gga</a:t>
            </a:r>
            <a:r>
              <a:rPr sz="1200" i="1" spc="-10" dirty="0">
                <a:solidFill>
                  <a:srgbClr val="C00000"/>
                </a:solidFill>
                <a:latin typeface="Calibri"/>
                <a:cs typeface="Calibri"/>
              </a:rPr>
              <a:t>rw</a:t>
            </a:r>
            <a:r>
              <a:rPr sz="1200" i="1" spc="-5" dirty="0">
                <a:solidFill>
                  <a:srgbClr val="C00000"/>
                </a:solidFill>
                <a:latin typeface="Calibri"/>
                <a:cs typeface="Calibri"/>
              </a:rPr>
              <a:t>al</a:t>
            </a:r>
            <a:r>
              <a:rPr sz="1200" i="1" dirty="0">
                <a:solidFill>
                  <a:srgbClr val="C00000"/>
                </a:solidFill>
                <a:latin typeface="Calibri"/>
                <a:cs typeface="Calibri"/>
              </a:rPr>
              <a:t>,</a:t>
            </a:r>
            <a:r>
              <a:rPr sz="1200" i="1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C00000"/>
                </a:solidFill>
                <a:latin typeface="Calibri"/>
                <a:cs typeface="Calibri"/>
              </a:rPr>
              <a:t>Bi</a:t>
            </a:r>
            <a:r>
              <a:rPr sz="1200" i="1" spc="-5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1200" i="1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C00000"/>
                </a:solidFill>
                <a:latin typeface="Calibri"/>
                <a:cs typeface="Calibri"/>
              </a:rPr>
              <a:t>hem</a:t>
            </a:r>
            <a:r>
              <a:rPr sz="1200" i="1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1200" i="1" spc="-10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C00000"/>
                </a:solidFill>
                <a:latin typeface="Calibri"/>
                <a:cs typeface="Calibri"/>
              </a:rPr>
              <a:t>l P</a:t>
            </a:r>
            <a:r>
              <a:rPr sz="1200" i="1" spc="-5" dirty="0">
                <a:solidFill>
                  <a:srgbClr val="C00000"/>
                </a:solidFill>
                <a:latin typeface="Calibri"/>
                <a:cs typeface="Calibri"/>
              </a:rPr>
              <a:t>ha</a:t>
            </a:r>
            <a:r>
              <a:rPr sz="1200" i="1" dirty="0">
                <a:solidFill>
                  <a:srgbClr val="C00000"/>
                </a:solidFill>
                <a:latin typeface="Calibri"/>
                <a:cs typeface="Calibri"/>
              </a:rPr>
              <a:t>rm</a:t>
            </a:r>
            <a:r>
              <a:rPr sz="1200" i="1" spc="-10" dirty="0">
                <a:solidFill>
                  <a:srgbClr val="C00000"/>
                </a:solidFill>
                <a:latin typeface="Calibri"/>
                <a:cs typeface="Calibri"/>
              </a:rPr>
              <a:t>ac</a:t>
            </a:r>
            <a:r>
              <a:rPr sz="1200" i="1" spc="-5" dirty="0">
                <a:solidFill>
                  <a:srgbClr val="C00000"/>
                </a:solidFill>
                <a:latin typeface="Calibri"/>
                <a:cs typeface="Calibri"/>
              </a:rPr>
              <a:t>olog</a:t>
            </a:r>
            <a:r>
              <a:rPr sz="1200" i="1" spc="-70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1200" i="1" spc="-5" dirty="0">
                <a:solidFill>
                  <a:srgbClr val="C00000"/>
                </a:solidFill>
                <a:latin typeface="Calibri"/>
                <a:cs typeface="Calibri"/>
              </a:rPr>
              <a:t>,</a:t>
            </a:r>
            <a:r>
              <a:rPr sz="1200" i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C00000"/>
                </a:solidFill>
                <a:latin typeface="Calibri"/>
                <a:cs typeface="Calibri"/>
              </a:rPr>
              <a:t>200</a:t>
            </a:r>
            <a:r>
              <a:rPr sz="1200" i="1" spc="-5" dirty="0">
                <a:solidFill>
                  <a:srgbClr val="C00000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3733800" y="5962650"/>
            <a:ext cx="1066800" cy="4699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3733800" y="5962650"/>
            <a:ext cx="1066800" cy="4699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45"/>
              </a:spcBef>
            </a:pPr>
            <a:r>
              <a:rPr sz="1200" i="1" dirty="0">
                <a:solidFill>
                  <a:srgbClr val="0001AB"/>
                </a:solidFill>
                <a:latin typeface="Calibri"/>
                <a:cs typeface="Calibri"/>
              </a:rPr>
              <a:t>A</a:t>
            </a:r>
            <a:r>
              <a:rPr sz="1200" i="1" spc="-10" dirty="0">
                <a:solidFill>
                  <a:srgbClr val="0001AB"/>
                </a:solidFill>
                <a:latin typeface="Calibri"/>
                <a:cs typeface="Calibri"/>
              </a:rPr>
              <a:t>du</a:t>
            </a:r>
            <a:r>
              <a:rPr sz="1200" i="1" dirty="0">
                <a:solidFill>
                  <a:srgbClr val="0001AB"/>
                </a:solidFill>
                <a:latin typeface="Calibri"/>
                <a:cs typeface="Calibri"/>
              </a:rPr>
              <a:t>lt</a:t>
            </a:r>
            <a:r>
              <a:rPr sz="1200" i="1" spc="5" dirty="0">
                <a:solidFill>
                  <a:srgbClr val="0001AB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01AB"/>
                </a:solidFill>
                <a:latin typeface="Calibri"/>
                <a:cs typeface="Calibri"/>
              </a:rPr>
              <a:t>T</a:t>
            </a:r>
            <a:r>
              <a:rPr sz="1200" i="1" spc="-5" dirty="0">
                <a:solidFill>
                  <a:srgbClr val="0001AB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0001AB"/>
                </a:solidFill>
                <a:latin typeface="Calibri"/>
                <a:cs typeface="Calibri"/>
              </a:rPr>
              <a:t>c</a:t>
            </a:r>
            <a:r>
              <a:rPr sz="1200" i="1" dirty="0">
                <a:solidFill>
                  <a:srgbClr val="0001AB"/>
                </a:solidFill>
                <a:latin typeface="Calibri"/>
                <a:cs typeface="Calibri"/>
              </a:rPr>
              <a:t>ell</a:t>
            </a:r>
            <a:endParaRPr sz="1200">
              <a:latin typeface="Calibri"/>
              <a:cs typeface="Calibri"/>
            </a:endParaRPr>
          </a:p>
          <a:p>
            <a:pPr marL="85725">
              <a:lnSpc>
                <a:spcPct val="100000"/>
              </a:lnSpc>
            </a:pPr>
            <a:r>
              <a:rPr sz="1200" i="1" dirty="0">
                <a:solidFill>
                  <a:srgbClr val="0001AB"/>
                </a:solidFill>
                <a:latin typeface="Calibri"/>
                <a:cs typeface="Calibri"/>
              </a:rPr>
              <a:t>leu</a:t>
            </a:r>
            <a:r>
              <a:rPr sz="1200" i="1" spc="-45" dirty="0">
                <a:solidFill>
                  <a:srgbClr val="0001AB"/>
                </a:solidFill>
                <a:latin typeface="Calibri"/>
                <a:cs typeface="Calibri"/>
              </a:rPr>
              <a:t>k</a:t>
            </a:r>
            <a:r>
              <a:rPr sz="1200" i="1" dirty="0">
                <a:solidFill>
                  <a:srgbClr val="0001AB"/>
                </a:solidFill>
                <a:latin typeface="Calibri"/>
                <a:cs typeface="Calibri"/>
              </a:rPr>
              <a:t>emia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5706490" y="781024"/>
            <a:ext cx="1001204" cy="46167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706490" y="781024"/>
            <a:ext cx="1001394" cy="462280"/>
          </a:xfrm>
          <a:custGeom>
            <a:avLst/>
            <a:gdLst/>
            <a:ahLst/>
            <a:cxnLst/>
            <a:rect l="l" t="t" r="r" b="b"/>
            <a:pathLst>
              <a:path w="1001395" h="462280">
                <a:moveTo>
                  <a:pt x="0" y="461670"/>
                </a:moveTo>
                <a:lnTo>
                  <a:pt x="1001204" y="461670"/>
                </a:lnTo>
                <a:lnTo>
                  <a:pt x="1001204" y="0"/>
                </a:lnTo>
                <a:lnTo>
                  <a:pt x="0" y="0"/>
                </a:lnTo>
                <a:lnTo>
                  <a:pt x="0" y="46167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5786120" y="817753"/>
            <a:ext cx="674370" cy="38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i="1" spc="-25" dirty="0">
                <a:solidFill>
                  <a:srgbClr val="2017FF"/>
                </a:solidFill>
                <a:latin typeface="Calibri"/>
                <a:cs typeface="Calibri"/>
              </a:rPr>
              <a:t>P</a:t>
            </a:r>
            <a:r>
              <a:rPr sz="1200" i="1" spc="-5" dirty="0">
                <a:solidFill>
                  <a:srgbClr val="2017FF"/>
                </a:solidFill>
                <a:latin typeface="Calibri"/>
                <a:cs typeface="Calibri"/>
              </a:rPr>
              <a:t>an</a:t>
            </a:r>
            <a:r>
              <a:rPr sz="1200" i="1" dirty="0">
                <a:solidFill>
                  <a:srgbClr val="2017FF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2017FF"/>
                </a:solidFill>
                <a:latin typeface="Calibri"/>
                <a:cs typeface="Calibri"/>
              </a:rPr>
              <a:t>re</a:t>
            </a:r>
            <a:r>
              <a:rPr sz="1200" i="1" spc="-15" dirty="0">
                <a:solidFill>
                  <a:srgbClr val="2017FF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2017FF"/>
                </a:solidFill>
                <a:latin typeface="Calibri"/>
                <a:cs typeface="Calibri"/>
              </a:rPr>
              <a:t>tic </a:t>
            </a:r>
            <a:r>
              <a:rPr sz="1200" i="1" spc="-10" dirty="0">
                <a:solidFill>
                  <a:srgbClr val="2017FF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2017FF"/>
                </a:solidFill>
                <a:latin typeface="Calibri"/>
                <a:cs typeface="Calibri"/>
              </a:rPr>
              <a:t>an</a:t>
            </a:r>
            <a:r>
              <a:rPr sz="1200" i="1" spc="-10" dirty="0">
                <a:solidFill>
                  <a:srgbClr val="2017FF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2017FF"/>
                </a:solidFill>
                <a:latin typeface="Calibri"/>
                <a:cs typeface="Calibri"/>
              </a:rPr>
              <a:t>er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733800"/>
            <a:ext cx="9144000" cy="1560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00" y="4140263"/>
            <a:ext cx="838200" cy="214629"/>
          </a:xfrm>
          <a:custGeom>
            <a:avLst/>
            <a:gdLst/>
            <a:ahLst/>
            <a:cxnLst/>
            <a:rect l="l" t="t" r="r" b="b"/>
            <a:pathLst>
              <a:path w="838200" h="214629">
                <a:moveTo>
                  <a:pt x="0" y="214312"/>
                </a:moveTo>
                <a:lnTo>
                  <a:pt x="838200" y="214312"/>
                </a:lnTo>
                <a:lnTo>
                  <a:pt x="838200" y="0"/>
                </a:lnTo>
                <a:lnTo>
                  <a:pt x="0" y="0"/>
                </a:lnTo>
                <a:lnTo>
                  <a:pt x="0" y="2143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4200" y="4775136"/>
            <a:ext cx="1041400" cy="214629"/>
          </a:xfrm>
          <a:custGeom>
            <a:avLst/>
            <a:gdLst/>
            <a:ahLst/>
            <a:cxnLst/>
            <a:rect l="l" t="t" r="r" b="b"/>
            <a:pathLst>
              <a:path w="1041400" h="214629">
                <a:moveTo>
                  <a:pt x="0" y="214312"/>
                </a:moveTo>
                <a:lnTo>
                  <a:pt x="1041400" y="214312"/>
                </a:lnTo>
                <a:lnTo>
                  <a:pt x="1041400" y="0"/>
                </a:lnTo>
                <a:lnTo>
                  <a:pt x="0" y="0"/>
                </a:lnTo>
                <a:lnTo>
                  <a:pt x="0" y="2143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33800" y="838263"/>
            <a:ext cx="1498600" cy="528955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75"/>
              </a:spcBef>
            </a:pPr>
            <a:r>
              <a:rPr sz="2800" spc="-10" dirty="0">
                <a:latin typeface="Calibri"/>
                <a:cs typeface="Calibri"/>
              </a:rPr>
              <a:t>NF-</a:t>
            </a:r>
            <a:r>
              <a:rPr sz="2800" i="1" spc="-5" dirty="0">
                <a:latin typeface="Symbol"/>
                <a:cs typeface="Symbol"/>
              </a:rPr>
              <a:t></a:t>
            </a:r>
            <a:r>
              <a:rPr sz="2800" spc="-5" dirty="0">
                <a:latin typeface="Calibri"/>
                <a:cs typeface="Calibri"/>
              </a:rPr>
              <a:t>B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600" y="2489200"/>
            <a:ext cx="914400" cy="558800"/>
          </a:xfrm>
          <a:prstGeom prst="rect">
            <a:avLst/>
          </a:prstGeom>
          <a:solidFill>
            <a:srgbClr val="FFCC66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 marR="136525">
              <a:lnSpc>
                <a:spcPct val="100000"/>
              </a:lnSpc>
              <a:spcBef>
                <a:spcPts val="260"/>
              </a:spcBef>
            </a:pPr>
            <a:r>
              <a:rPr sz="1000" spc="-10" dirty="0">
                <a:latin typeface="Calibri"/>
                <a:cs typeface="Calibri"/>
              </a:rPr>
              <a:t>D</a:t>
            </a:r>
            <a:r>
              <a:rPr sz="1000" spc="-5" dirty="0">
                <a:latin typeface="Calibri"/>
                <a:cs typeface="Calibri"/>
              </a:rPr>
              <a:t>NA </a:t>
            </a:r>
            <a:r>
              <a:rPr sz="1000" dirty="0">
                <a:latin typeface="Calibri"/>
                <a:cs typeface="Calibri"/>
              </a:rPr>
              <a:t>d</a:t>
            </a:r>
            <a:r>
              <a:rPr sz="1000" spc="-5" dirty="0">
                <a:latin typeface="Calibri"/>
                <a:cs typeface="Calibri"/>
              </a:rPr>
              <a:t>amage </a:t>
            </a:r>
            <a:r>
              <a:rPr sz="1000" spc="-10" dirty="0">
                <a:latin typeface="Calibri"/>
                <a:cs typeface="Calibri"/>
              </a:rPr>
              <a:t>O</a:t>
            </a:r>
            <a:r>
              <a:rPr sz="1000" spc="-5" dirty="0">
                <a:latin typeface="Calibri"/>
                <a:cs typeface="Calibri"/>
              </a:rPr>
              <a:t>ncog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n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38400" y="2489200"/>
            <a:ext cx="762000" cy="1168400"/>
          </a:xfrm>
          <a:prstGeom prst="rect">
            <a:avLst/>
          </a:prstGeom>
          <a:solidFill>
            <a:srgbClr val="FFCC66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 marR="251460">
              <a:lnSpc>
                <a:spcPct val="100000"/>
              </a:lnSpc>
              <a:spcBef>
                <a:spcPts val="260"/>
              </a:spcBef>
            </a:pPr>
            <a:r>
              <a:rPr sz="1000" spc="-10" dirty="0">
                <a:latin typeface="Calibri"/>
                <a:cs typeface="Calibri"/>
              </a:rPr>
              <a:t>Bc</a:t>
            </a:r>
            <a:r>
              <a:rPr sz="1000" spc="-5" dirty="0">
                <a:latin typeface="Calibri"/>
                <a:cs typeface="Calibri"/>
              </a:rPr>
              <a:t>l</a:t>
            </a:r>
            <a:r>
              <a:rPr sz="1000" spc="-10" dirty="0">
                <a:latin typeface="Calibri"/>
                <a:cs typeface="Calibri"/>
              </a:rPr>
              <a:t>-</a:t>
            </a:r>
            <a:r>
              <a:rPr sz="1000" spc="-5" dirty="0">
                <a:latin typeface="Calibri"/>
                <a:cs typeface="Calibri"/>
              </a:rPr>
              <a:t>xl </a:t>
            </a:r>
            <a:r>
              <a:rPr sz="1000" spc="-10" dirty="0">
                <a:latin typeface="Calibri"/>
                <a:cs typeface="Calibri"/>
              </a:rPr>
              <a:t>Bc</a:t>
            </a:r>
            <a:r>
              <a:rPr sz="1000" spc="-5" dirty="0">
                <a:latin typeface="Calibri"/>
                <a:cs typeface="Calibri"/>
              </a:rPr>
              <a:t>l</a:t>
            </a:r>
            <a:r>
              <a:rPr sz="1000" spc="-10" dirty="0">
                <a:latin typeface="Calibri"/>
                <a:cs typeface="Calibri"/>
              </a:rPr>
              <a:t>-</a:t>
            </a:r>
            <a:r>
              <a:rPr sz="1000" spc="-5" dirty="0">
                <a:latin typeface="Calibri"/>
                <a:cs typeface="Calibri"/>
              </a:rPr>
              <a:t>2 </a:t>
            </a:r>
            <a:r>
              <a:rPr sz="1000" spc="-10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ur</a:t>
            </a:r>
            <a:r>
              <a:rPr sz="1000" spc="-15" dirty="0">
                <a:latin typeface="Calibri"/>
                <a:cs typeface="Calibri"/>
              </a:rPr>
              <a:t>v</a:t>
            </a:r>
            <a:r>
              <a:rPr sz="1000" spc="-5" dirty="0">
                <a:latin typeface="Calibri"/>
                <a:cs typeface="Calibri"/>
              </a:rPr>
              <a:t>i</a:t>
            </a:r>
            <a:r>
              <a:rPr sz="1000" spc="-15" dirty="0">
                <a:latin typeface="Calibri"/>
                <a:cs typeface="Calibri"/>
              </a:rPr>
              <a:t>v</a:t>
            </a:r>
            <a:r>
              <a:rPr sz="1000" spc="-5" dirty="0">
                <a:latin typeface="Calibri"/>
                <a:cs typeface="Calibri"/>
              </a:rPr>
              <a:t>in </a:t>
            </a:r>
            <a:r>
              <a:rPr sz="1000" spc="-10" dirty="0">
                <a:latin typeface="Calibri"/>
                <a:cs typeface="Calibri"/>
              </a:rPr>
              <a:t>C-FLIP </a:t>
            </a:r>
            <a:r>
              <a:rPr sz="1000" spc="-5" dirty="0">
                <a:latin typeface="Calibri"/>
                <a:cs typeface="Calibri"/>
              </a:rPr>
              <a:t>cIAP</a:t>
            </a:r>
            <a:r>
              <a:rPr sz="1000" spc="-10" dirty="0">
                <a:latin typeface="Calibri"/>
                <a:cs typeface="Calibri"/>
              </a:rPr>
              <a:t>-</a:t>
            </a:r>
            <a:r>
              <a:rPr sz="1000" spc="-5" dirty="0">
                <a:latin typeface="Calibri"/>
                <a:cs typeface="Calibri"/>
              </a:rPr>
              <a:t>1 cIAP</a:t>
            </a:r>
            <a:r>
              <a:rPr sz="1000" spc="-10" dirty="0">
                <a:latin typeface="Calibri"/>
                <a:cs typeface="Calibri"/>
              </a:rPr>
              <a:t>-</a:t>
            </a:r>
            <a:r>
              <a:rPr sz="1000" spc="-5" dirty="0">
                <a:latin typeface="Calibri"/>
                <a:cs typeface="Calibri"/>
              </a:rPr>
              <a:t>2 XIAP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05200" y="2489200"/>
            <a:ext cx="838200" cy="1016000"/>
          </a:xfrm>
          <a:prstGeom prst="rect">
            <a:avLst/>
          </a:prstGeom>
          <a:solidFill>
            <a:srgbClr val="FFCC66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995" marR="259715">
              <a:lnSpc>
                <a:spcPct val="100000"/>
              </a:lnSpc>
              <a:spcBef>
                <a:spcPts val="260"/>
              </a:spcBef>
            </a:pPr>
            <a:r>
              <a:rPr sz="1000" spc="-10" dirty="0">
                <a:latin typeface="Calibri"/>
                <a:cs typeface="Calibri"/>
              </a:rPr>
              <a:t>Cycli</a:t>
            </a:r>
            <a:r>
              <a:rPr sz="1000" spc="-5" dirty="0">
                <a:latin typeface="Calibri"/>
                <a:cs typeface="Calibri"/>
              </a:rPr>
              <a:t>n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D1 C-m</a:t>
            </a:r>
            <a:r>
              <a:rPr sz="1000" spc="-5" dirty="0">
                <a:latin typeface="Calibri"/>
                <a:cs typeface="Calibri"/>
              </a:rPr>
              <a:t>yc </a:t>
            </a:r>
            <a:r>
              <a:rPr sz="1000" spc="-15" dirty="0">
                <a:latin typeface="Calibri"/>
                <a:cs typeface="Calibri"/>
              </a:rPr>
              <a:t>T</a:t>
            </a:r>
            <a:r>
              <a:rPr sz="1000" spc="-5" dirty="0">
                <a:latin typeface="Calibri"/>
                <a:cs typeface="Calibri"/>
              </a:rPr>
              <a:t>NF</a:t>
            </a:r>
            <a:endParaRPr sz="1000">
              <a:latin typeface="Calibri"/>
              <a:cs typeface="Calibri"/>
            </a:endParaRPr>
          </a:p>
          <a:p>
            <a:pPr marL="86995" marR="452755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IL</a:t>
            </a:r>
            <a:r>
              <a:rPr sz="1000" spc="-10" dirty="0">
                <a:latin typeface="Calibri"/>
                <a:cs typeface="Calibri"/>
              </a:rPr>
              <a:t>-</a:t>
            </a:r>
            <a:r>
              <a:rPr sz="1000" spc="-5" dirty="0">
                <a:latin typeface="Calibri"/>
                <a:cs typeface="Calibri"/>
              </a:rPr>
              <a:t>1 IL</a:t>
            </a:r>
            <a:r>
              <a:rPr sz="1000" spc="-10" dirty="0">
                <a:latin typeface="Calibri"/>
                <a:cs typeface="Calibri"/>
              </a:rPr>
              <a:t>-</a:t>
            </a:r>
            <a:r>
              <a:rPr sz="1000" spc="-5" dirty="0">
                <a:latin typeface="Calibri"/>
                <a:cs typeface="Calibri"/>
              </a:rPr>
              <a:t>6 </a:t>
            </a:r>
            <a:r>
              <a:rPr sz="1000" spc="-10" dirty="0">
                <a:latin typeface="Calibri"/>
                <a:cs typeface="Calibri"/>
              </a:rPr>
              <a:t>COX</a:t>
            </a:r>
            <a:r>
              <a:rPr sz="1000" spc="-5" dirty="0">
                <a:latin typeface="Calibri"/>
                <a:cs typeface="Calibri"/>
              </a:rPr>
              <a:t>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53000" y="2489200"/>
            <a:ext cx="838200" cy="863600"/>
          </a:xfrm>
          <a:prstGeom prst="rect">
            <a:avLst/>
          </a:prstGeom>
          <a:solidFill>
            <a:srgbClr val="FFCC66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260"/>
              </a:spcBef>
            </a:pPr>
            <a:r>
              <a:rPr sz="1000" spc="-5" dirty="0">
                <a:latin typeface="Calibri"/>
                <a:cs typeface="Calibri"/>
              </a:rPr>
              <a:t>MM</a:t>
            </a:r>
            <a:r>
              <a:rPr sz="1000" spc="-10" dirty="0">
                <a:latin typeface="Calibri"/>
                <a:cs typeface="Calibri"/>
              </a:rPr>
              <a:t>P-</a:t>
            </a:r>
            <a:r>
              <a:rPr sz="1000" spc="-5" dirty="0">
                <a:latin typeface="Calibri"/>
                <a:cs typeface="Calibri"/>
              </a:rPr>
              <a:t>9</a:t>
            </a:r>
            <a:endParaRPr sz="1000">
              <a:latin typeface="Calibri"/>
              <a:cs typeface="Calibri"/>
            </a:endParaRPr>
          </a:p>
          <a:p>
            <a:pPr marL="86995" marR="311150">
              <a:lnSpc>
                <a:spcPct val="100000"/>
              </a:lnSpc>
            </a:pPr>
            <a:r>
              <a:rPr sz="1000" dirty="0">
                <a:latin typeface="Calibri"/>
                <a:cs typeface="Calibri"/>
              </a:rPr>
              <a:t>u</a:t>
            </a:r>
            <a:r>
              <a:rPr sz="1000" spc="-5" dirty="0">
                <a:latin typeface="Calibri"/>
                <a:cs typeface="Calibri"/>
              </a:rPr>
              <a:t>PA ICAM</a:t>
            </a:r>
            <a:r>
              <a:rPr sz="1000" spc="-10" dirty="0">
                <a:latin typeface="Calibri"/>
                <a:cs typeface="Calibri"/>
              </a:rPr>
              <a:t>-</a:t>
            </a:r>
            <a:r>
              <a:rPr sz="1000" spc="-5" dirty="0">
                <a:latin typeface="Calibri"/>
                <a:cs typeface="Calibri"/>
              </a:rPr>
              <a:t>1 E</a:t>
            </a:r>
            <a:r>
              <a:rPr sz="1000" spc="-10" dirty="0">
                <a:latin typeface="Calibri"/>
                <a:cs typeface="Calibri"/>
              </a:rPr>
              <a:t>L</a:t>
            </a:r>
            <a:r>
              <a:rPr sz="1000" spc="-5" dirty="0">
                <a:latin typeface="Calibri"/>
                <a:cs typeface="Calibri"/>
              </a:rPr>
              <a:t>AM</a:t>
            </a:r>
            <a:r>
              <a:rPr sz="1000" spc="-10" dirty="0">
                <a:latin typeface="Calibri"/>
                <a:cs typeface="Calibri"/>
              </a:rPr>
              <a:t>-</a:t>
            </a:r>
            <a:r>
              <a:rPr sz="1000" spc="-5" dirty="0">
                <a:latin typeface="Calibri"/>
                <a:cs typeface="Calibri"/>
              </a:rPr>
              <a:t>1 </a:t>
            </a:r>
            <a:r>
              <a:rPr sz="1000" spc="-10" dirty="0">
                <a:latin typeface="Calibri"/>
                <a:cs typeface="Calibri"/>
              </a:rPr>
              <a:t>VCAM-</a:t>
            </a:r>
            <a:r>
              <a:rPr sz="1000" spc="-5" dirty="0"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53200" y="2489200"/>
            <a:ext cx="685800" cy="254000"/>
          </a:xfrm>
          <a:prstGeom prst="rect">
            <a:avLst/>
          </a:prstGeom>
          <a:solidFill>
            <a:srgbClr val="FFCC66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260"/>
              </a:spcBef>
            </a:pPr>
            <a:r>
              <a:rPr sz="1000" spc="-10" dirty="0">
                <a:latin typeface="Calibri"/>
                <a:cs typeface="Calibri"/>
              </a:rPr>
              <a:t>V</a:t>
            </a:r>
            <a:r>
              <a:rPr sz="1000" spc="-5" dirty="0">
                <a:latin typeface="Calibri"/>
                <a:cs typeface="Calibri"/>
              </a:rPr>
              <a:t>E</a:t>
            </a:r>
            <a:r>
              <a:rPr sz="1000" spc="-10" dirty="0">
                <a:latin typeface="Calibri"/>
                <a:cs typeface="Calibri"/>
              </a:rPr>
              <a:t>G</a:t>
            </a:r>
            <a:r>
              <a:rPr sz="1000" spc="-5" dirty="0">
                <a:latin typeface="Calibri"/>
                <a:cs typeface="Calibri"/>
              </a:rPr>
              <a:t>F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48600" y="2489200"/>
            <a:ext cx="685800" cy="406400"/>
          </a:xfrm>
          <a:prstGeom prst="rect">
            <a:avLst/>
          </a:prstGeom>
          <a:solidFill>
            <a:srgbClr val="FFCC66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7630" marR="248285">
              <a:lnSpc>
                <a:spcPct val="100000"/>
              </a:lnSpc>
              <a:spcBef>
                <a:spcPts val="260"/>
              </a:spcBef>
            </a:pPr>
            <a:r>
              <a:rPr sz="1000" spc="-10" dirty="0">
                <a:latin typeface="Calibri"/>
                <a:cs typeface="Calibri"/>
              </a:rPr>
              <a:t>CXCR</a:t>
            </a:r>
            <a:r>
              <a:rPr sz="1000" spc="-5" dirty="0">
                <a:latin typeface="Calibri"/>
                <a:cs typeface="Calibri"/>
              </a:rPr>
              <a:t>4 </a:t>
            </a:r>
            <a:r>
              <a:rPr sz="1000" spc="-15" dirty="0">
                <a:latin typeface="Calibri"/>
                <a:cs typeface="Calibri"/>
              </a:rPr>
              <a:t>T</a:t>
            </a:r>
            <a:r>
              <a:rPr sz="1000" spc="-5" dirty="0">
                <a:latin typeface="Calibri"/>
                <a:cs typeface="Calibri"/>
              </a:rPr>
              <a:t>WIST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8925">
              <a:lnSpc>
                <a:spcPct val="100000"/>
              </a:lnSpc>
            </a:pPr>
            <a:r>
              <a:rPr sz="3600" i="0" spc="-80" dirty="0">
                <a:solidFill>
                  <a:srgbClr val="6F2F9F"/>
                </a:solidFill>
                <a:latin typeface="Calibri"/>
                <a:cs typeface="Calibri"/>
              </a:rPr>
              <a:t>R</a:t>
            </a:r>
            <a:r>
              <a:rPr sz="3600" i="0" spc="-5" dirty="0">
                <a:solidFill>
                  <a:srgbClr val="6F2F9F"/>
                </a:solidFill>
                <a:latin typeface="Calibri"/>
                <a:cs typeface="Calibri"/>
              </a:rPr>
              <a:t>ol</a:t>
            </a:r>
            <a:r>
              <a:rPr sz="3600" i="0" dirty="0">
                <a:solidFill>
                  <a:srgbClr val="6F2F9F"/>
                </a:solidFill>
                <a:latin typeface="Calibri"/>
                <a:cs typeface="Calibri"/>
              </a:rPr>
              <a:t>e</a:t>
            </a:r>
            <a:r>
              <a:rPr sz="3600" i="0" spc="-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600" i="0" spc="-5" dirty="0">
                <a:solidFill>
                  <a:srgbClr val="6F2F9F"/>
                </a:solidFill>
                <a:latin typeface="Calibri"/>
                <a:cs typeface="Calibri"/>
              </a:rPr>
              <a:t>o</a:t>
            </a:r>
            <a:r>
              <a:rPr sz="3600" i="0" dirty="0">
                <a:solidFill>
                  <a:srgbClr val="6F2F9F"/>
                </a:solidFill>
                <a:latin typeface="Calibri"/>
                <a:cs typeface="Calibri"/>
              </a:rPr>
              <a:t>f i</a:t>
            </a:r>
            <a:r>
              <a:rPr sz="3600" i="0" spc="-15" dirty="0">
                <a:solidFill>
                  <a:srgbClr val="6F2F9F"/>
                </a:solidFill>
                <a:latin typeface="Calibri"/>
                <a:cs typeface="Calibri"/>
              </a:rPr>
              <a:t>n</a:t>
            </a:r>
            <a:r>
              <a:rPr sz="3600" i="0" spc="-5" dirty="0">
                <a:solidFill>
                  <a:srgbClr val="6F2F9F"/>
                </a:solidFill>
                <a:latin typeface="Calibri"/>
                <a:cs typeface="Calibri"/>
              </a:rPr>
              <a:t>fla</a:t>
            </a:r>
            <a:r>
              <a:rPr sz="3600" i="0" spc="10" dirty="0">
                <a:solidFill>
                  <a:srgbClr val="6F2F9F"/>
                </a:solidFill>
                <a:latin typeface="Calibri"/>
                <a:cs typeface="Calibri"/>
              </a:rPr>
              <a:t>m</a:t>
            </a:r>
            <a:r>
              <a:rPr sz="3600" i="0" spc="-5" dirty="0">
                <a:solidFill>
                  <a:srgbClr val="6F2F9F"/>
                </a:solidFill>
                <a:latin typeface="Calibri"/>
                <a:cs typeface="Calibri"/>
              </a:rPr>
              <a:t>m</a:t>
            </a:r>
            <a:r>
              <a:rPr sz="3600" i="0" spc="-35" dirty="0">
                <a:solidFill>
                  <a:srgbClr val="6F2F9F"/>
                </a:solidFill>
                <a:latin typeface="Calibri"/>
                <a:cs typeface="Calibri"/>
              </a:rPr>
              <a:t>a</a:t>
            </a:r>
            <a:r>
              <a:rPr sz="3600" i="0" dirty="0">
                <a:solidFill>
                  <a:srgbClr val="6F2F9F"/>
                </a:solidFill>
                <a:latin typeface="Calibri"/>
                <a:cs typeface="Calibri"/>
              </a:rPr>
              <a:t>tion</a:t>
            </a:r>
            <a:r>
              <a:rPr sz="3600" i="0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600" i="0" dirty="0">
                <a:solidFill>
                  <a:srgbClr val="6F2F9F"/>
                </a:solidFill>
                <a:latin typeface="Calibri"/>
                <a:cs typeface="Calibri"/>
              </a:rPr>
              <a:t>in tumori</a:t>
            </a:r>
            <a:r>
              <a:rPr sz="3600" i="0" spc="-25" dirty="0">
                <a:solidFill>
                  <a:srgbClr val="6F2F9F"/>
                </a:solidFill>
                <a:latin typeface="Calibri"/>
                <a:cs typeface="Calibri"/>
              </a:rPr>
              <a:t>g</a:t>
            </a:r>
            <a:r>
              <a:rPr sz="3600" i="0" dirty="0">
                <a:solidFill>
                  <a:srgbClr val="6F2F9F"/>
                </a:solidFill>
                <a:latin typeface="Calibri"/>
                <a:cs typeface="Calibri"/>
              </a:rPr>
              <a:t>enesis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37629" y="6542837"/>
            <a:ext cx="15900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dirty="0">
                <a:solidFill>
                  <a:srgbClr val="18FF15"/>
                </a:solidFill>
                <a:latin typeface="Calibri"/>
                <a:cs typeface="Calibri"/>
              </a:rPr>
              <a:t>A</a:t>
            </a:r>
            <a:r>
              <a:rPr sz="1200" i="1" spc="-10" dirty="0">
                <a:solidFill>
                  <a:srgbClr val="18FF15"/>
                </a:solidFill>
                <a:latin typeface="Calibri"/>
                <a:cs typeface="Calibri"/>
              </a:rPr>
              <a:t>gga</a:t>
            </a:r>
            <a:r>
              <a:rPr sz="1200" i="1" spc="-5" dirty="0">
                <a:solidFill>
                  <a:srgbClr val="18FF15"/>
                </a:solidFill>
                <a:latin typeface="Calibri"/>
                <a:cs typeface="Calibri"/>
              </a:rPr>
              <a:t>r</a:t>
            </a:r>
            <a:r>
              <a:rPr sz="1200" i="1" spc="-10" dirty="0">
                <a:solidFill>
                  <a:srgbClr val="18FF15"/>
                </a:solidFill>
                <a:latin typeface="Calibri"/>
                <a:cs typeface="Calibri"/>
              </a:rPr>
              <a:t>wa</a:t>
            </a:r>
            <a:r>
              <a:rPr sz="1200" i="1" dirty="0">
                <a:solidFill>
                  <a:srgbClr val="18FF15"/>
                </a:solidFill>
                <a:latin typeface="Calibri"/>
                <a:cs typeface="Calibri"/>
              </a:rPr>
              <a:t>l</a:t>
            </a:r>
            <a:r>
              <a:rPr sz="1200" i="1" spc="30" dirty="0">
                <a:solidFill>
                  <a:srgbClr val="18FF15"/>
                </a:solidFill>
                <a:latin typeface="Calibri"/>
                <a:cs typeface="Calibri"/>
              </a:rPr>
              <a:t> </a:t>
            </a:r>
            <a:r>
              <a:rPr sz="1200" i="1" spc="-15" dirty="0">
                <a:solidFill>
                  <a:srgbClr val="18FF15"/>
                </a:solidFill>
                <a:latin typeface="Calibri"/>
                <a:cs typeface="Calibri"/>
              </a:rPr>
              <a:t>e</a:t>
            </a:r>
            <a:r>
              <a:rPr sz="1200" i="1" spc="-10" dirty="0">
                <a:solidFill>
                  <a:srgbClr val="18FF15"/>
                </a:solidFill>
                <a:latin typeface="Calibri"/>
                <a:cs typeface="Calibri"/>
              </a:rPr>
              <a:t>ta</a:t>
            </a:r>
            <a:r>
              <a:rPr sz="1200" i="1" dirty="0">
                <a:solidFill>
                  <a:srgbClr val="18FF15"/>
                </a:solidFill>
                <a:latin typeface="Calibri"/>
                <a:cs typeface="Calibri"/>
              </a:rPr>
              <a:t>l,</a:t>
            </a:r>
            <a:r>
              <a:rPr sz="1200" i="1" spc="-10" dirty="0">
                <a:solidFill>
                  <a:srgbClr val="18FF15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18FF15"/>
                </a:solidFill>
                <a:latin typeface="Calibri"/>
                <a:cs typeface="Calibri"/>
              </a:rPr>
              <a:t>CCR</a:t>
            </a:r>
            <a:r>
              <a:rPr sz="1200" i="1" dirty="0">
                <a:solidFill>
                  <a:srgbClr val="18FF15"/>
                </a:solidFill>
                <a:latin typeface="Calibri"/>
                <a:cs typeface="Calibri"/>
              </a:rPr>
              <a:t>,</a:t>
            </a:r>
            <a:r>
              <a:rPr sz="1200" i="1" spc="15" dirty="0">
                <a:solidFill>
                  <a:srgbClr val="18FF15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18FF15"/>
                </a:solidFill>
                <a:latin typeface="Calibri"/>
                <a:cs typeface="Calibri"/>
              </a:rPr>
              <a:t>2010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</TotalTime>
  <Words>2450</Words>
  <Application>Microsoft Office PowerPoint</Application>
  <PresentationFormat>On-screen Show (4:3)</PresentationFormat>
  <Paragraphs>713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Adjacency</vt:lpstr>
      <vt:lpstr>Dr Amit Kumar Tyagi</vt:lpstr>
      <vt:lpstr>Biography</vt:lpstr>
      <vt:lpstr>Research Interest</vt:lpstr>
      <vt:lpstr>Multi-targeting of Multigenic Cancer Prevention and Treatment by Nutraceuticals</vt:lpstr>
      <vt:lpstr>PowerPoint Presentation</vt:lpstr>
      <vt:lpstr>Hypothesis!</vt:lpstr>
      <vt:lpstr>NF-B -regulated genes</vt:lpstr>
      <vt:lpstr>Constitutive activation of NF-B has been linked with most cancers</vt:lpstr>
      <vt:lpstr>Role of inflammation in tumorigenesis</vt:lpstr>
      <vt:lpstr>NF-kappa B activation has been linked to most major diseases</vt:lpstr>
      <vt:lpstr>A Fire Extinguisher!</vt:lpstr>
      <vt:lpstr>Anti-inflammatory life style :Natural NF-B Inhibitors</vt:lpstr>
      <vt:lpstr>PowerPoint Presentation</vt:lpstr>
      <vt:lpstr>Inflammation as a risk factor for most cancers</vt:lpstr>
      <vt:lpstr>PowerPoint Presentation</vt:lpstr>
      <vt:lpstr>PowerPoint Presentation</vt:lpstr>
      <vt:lpstr>Add spices to your diet and life!</vt:lpstr>
      <vt:lpstr>Structure of Curcumin From turmeric (curry powder)</vt:lpstr>
      <vt:lpstr>Curcumin Downregulates Expression of Cell Proliferation, Antiapoptotic and Metastatic Gene Products Through Suppression of IB Kinase and AKT Activation Aggarwal, et al., Molecular Pharmacology, 2006; 69(1):195-206</vt:lpstr>
      <vt:lpstr>PowerPoint Presentation</vt:lpstr>
      <vt:lpstr>Curcumin as a Proteasome Inhibitors</vt:lpstr>
      <vt:lpstr>Inflammation-Linked MiRNA</vt:lpstr>
      <vt:lpstr>Changes in MiRNA by Curcumin</vt:lpstr>
      <vt:lpstr>Preclinical data with curcumin against various cancers</vt:lpstr>
      <vt:lpstr>PowerPoint Presentation</vt:lpstr>
      <vt:lpstr>PowerPoint Presentation</vt:lpstr>
      <vt:lpstr>Multi-targeted</vt:lpstr>
      <vt:lpstr>Curcumin Clinical Trials?</vt:lpstr>
      <vt:lpstr>Curcumin downregulates NF-КB and related genes in patients with multiple myeloma:</vt:lpstr>
      <vt:lpstr>Effects of dietary curcumin on glutathione S-transferase in lymphocytes from patients with colorectal cancer</vt:lpstr>
      <vt:lpstr>Combination treatment with curcumin and quercetin of adenomas in familial adenomatous polyposis</vt:lpstr>
      <vt:lpstr>Curcumin maintenance therapy for ulcerative colitis: randomized, multicenter, double-blind, placebo-controlled trial.</vt:lpstr>
      <vt:lpstr>Phase IIa clinical trial of curcumin for the prevention of colorectal neoplasia</vt:lpstr>
      <vt:lpstr>A pilot study of the antioxidant effect of curcumin in tropical pancreatitis.</vt:lpstr>
      <vt:lpstr>Combined inhibitory effects of soy isoflavones and curcumin on the production of prostate-specific antigen</vt:lpstr>
      <vt:lpstr>Effect of turmeric oil and turmeric oleoresin on cytogenetic damage in patients suffering from oral submucous fibrosis.</vt:lpstr>
      <vt:lpstr>Curcumin &amp; CRC patients</vt:lpstr>
      <vt:lpstr>Cancer incidence is less in spice consuming countries:</vt:lpstr>
      <vt:lpstr>Thank you!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Niharika Padigala</dc:creator>
  <cp:lastModifiedBy>Mohd Shabana Begum</cp:lastModifiedBy>
  <cp:revision>7</cp:revision>
  <dcterms:created xsi:type="dcterms:W3CDTF">2015-09-18T13:48:19Z</dcterms:created>
  <dcterms:modified xsi:type="dcterms:W3CDTF">2015-10-19T08:38:01Z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2014-12-18T00:00:00Z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2015-09-18T00:00:00Z</vt:filetime>
  </property>
</Properties>
</file>