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9695" y="4724400"/>
            <a:ext cx="7845425" cy="1477328"/>
          </a:xfrm>
          <a:prstGeom prst="rect">
            <a:avLst/>
          </a:prstGeom>
        </p:spPr>
        <p:txBody>
          <a:bodyPr wrap="square">
            <a:spAutoFit/>
          </a:bodyPr>
          <a:lstStyle/>
          <a:p>
            <a:r>
              <a:rPr lang="en-IN" b="1" dirty="0" err="1">
                <a:latin typeface="Times New Roman" pitchFamily="18" charset="0"/>
                <a:cs typeface="Times New Roman" pitchFamily="18" charset="0"/>
              </a:rPr>
              <a:t>Amit</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Pandey</a:t>
            </a:r>
            <a:r>
              <a:rPr lang="en-IN" b="1" dirty="0">
                <a:latin typeface="Times New Roman" pitchFamily="18" charset="0"/>
                <a:cs typeface="Times New Roman" pitchFamily="18" charset="0"/>
              </a:rPr>
              <a:t> </a:t>
            </a:r>
          </a:p>
          <a:p>
            <a:r>
              <a:rPr lang="en-IN" dirty="0">
                <a:latin typeface="Times New Roman" pitchFamily="18" charset="0"/>
                <a:cs typeface="Times New Roman" pitchFamily="18" charset="0"/>
              </a:rPr>
              <a:t>Materials Science and Technology Division </a:t>
            </a:r>
          </a:p>
          <a:p>
            <a:r>
              <a:rPr lang="en-IN" dirty="0">
                <a:latin typeface="Times New Roman" pitchFamily="18" charset="0"/>
                <a:cs typeface="Times New Roman" pitchFamily="18" charset="0"/>
              </a:rPr>
              <a:t>Oak Ridge National Laboratory </a:t>
            </a:r>
          </a:p>
          <a:p>
            <a:r>
              <a:rPr lang="en-IN" dirty="0">
                <a:latin typeface="Times New Roman" pitchFamily="18" charset="0"/>
                <a:cs typeface="Times New Roman" pitchFamily="18" charset="0"/>
              </a:rPr>
              <a:t>Oak Ridge, Tennessee</a:t>
            </a:r>
          </a:p>
          <a:p>
            <a:r>
              <a:rPr lang="en-IN" dirty="0">
                <a:latin typeface="Times New Roman" pitchFamily="18" charset="0"/>
                <a:cs typeface="Times New Roman" pitchFamily="18" charset="0"/>
              </a:rPr>
              <a:t>USA</a:t>
            </a:r>
          </a:p>
        </p:txBody>
      </p:sp>
      <p:sp>
        <p:nvSpPr>
          <p:cNvPr id="4" name="Rectangle 3"/>
          <p:cNvSpPr/>
          <p:nvPr/>
        </p:nvSpPr>
        <p:spPr>
          <a:xfrm>
            <a:off x="2700917" y="1911928"/>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3" name="AutoShape 4" descr="Image result for University of California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2" name="AutoShape 2" descr="Image result for NED University of Engineering and Technology"/>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512" y="4724400"/>
            <a:ext cx="1447800" cy="1322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Amit Pand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2" y="2022764"/>
            <a:ext cx="1927668" cy="2197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4903" y="1752600"/>
            <a:ext cx="8382000" cy="4401205"/>
          </a:xfrm>
          <a:prstGeom prst="rect">
            <a:avLst/>
          </a:prstGeom>
        </p:spPr>
        <p:txBody>
          <a:bodyPr wrap="square">
            <a:spAutoFit/>
          </a:bodyPr>
          <a:lstStyle/>
          <a:p>
            <a:r>
              <a:rPr lang="en-US" sz="4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3600" dirty="0" err="1">
                <a:latin typeface="Times New Roman" pitchFamily="18" charset="0"/>
                <a:cs typeface="Times New Roman" pitchFamily="18" charset="0"/>
              </a:rPr>
              <a:t>Amit</a:t>
            </a:r>
            <a:r>
              <a:rPr lang="en-IN" sz="3600" dirty="0">
                <a:latin typeface="Times New Roman" pitchFamily="18" charset="0"/>
                <a:cs typeface="Times New Roman" pitchFamily="18" charset="0"/>
              </a:rPr>
              <a:t> did his B-Tech (Mining Engineering) from Institute of Technology-BHU, India and M.S. (Geo-mechanics) from The University of Arizona, Tucson, USA. Ph.D. (Mechanics and Materials) from the University of Maryland, Baltimore, USA.</a:t>
            </a: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552152"/>
            <a:ext cx="8305800" cy="5078313"/>
          </a:xfrm>
          <a:prstGeom prst="rect">
            <a:avLst/>
          </a:prstGeom>
        </p:spPr>
        <p:txBody>
          <a:bodyPr wrap="square">
            <a:spAutoFit/>
          </a:bodyPr>
          <a:lstStyle/>
          <a:p>
            <a:r>
              <a:rPr lang="en-US" sz="4800" b="1" i="1" dirty="0" smtClean="0">
                <a:solidFill>
                  <a:srgbClr val="7030A0"/>
                </a:solidFill>
                <a:latin typeface="Times New Roman" pitchFamily="18" charset="0"/>
                <a:cs typeface="Times New Roman" pitchFamily="18" charset="0"/>
              </a:rPr>
              <a:t>Research </a:t>
            </a:r>
            <a:r>
              <a:rPr lang="en-US" sz="4800" b="1" i="1" dirty="0">
                <a:solidFill>
                  <a:srgbClr val="7030A0"/>
                </a:solidFill>
                <a:latin typeface="Times New Roman" pitchFamily="18" charset="0"/>
                <a:cs typeface="Times New Roman" pitchFamily="18" charset="0"/>
              </a:rPr>
              <a:t>Interest</a:t>
            </a:r>
            <a:r>
              <a:rPr lang="en-US" sz="4800" b="1" i="1" dirty="0" smtClean="0">
                <a:solidFill>
                  <a:srgbClr val="7030A0"/>
                </a:solidFill>
                <a:latin typeface="Times New Roman" pitchFamily="18" charset="0"/>
                <a:cs typeface="Times New Roman" pitchFamily="18" charset="0"/>
              </a:rPr>
              <a:t>:</a:t>
            </a:r>
          </a:p>
          <a:p>
            <a:r>
              <a:rPr lang="en-IN" sz="3200" dirty="0" smtClean="0">
                <a:latin typeface="Times New Roman" pitchFamily="18" charset="0"/>
                <a:cs typeface="Times New Roman" pitchFamily="18" charset="0"/>
              </a:rPr>
              <a:t>Advance </a:t>
            </a:r>
            <a:r>
              <a:rPr lang="en-IN" sz="3200" dirty="0">
                <a:latin typeface="Times New Roman" pitchFamily="18" charset="0"/>
                <a:cs typeface="Times New Roman" pitchFamily="18" charset="0"/>
              </a:rPr>
              <a:t>Manufacturing, Material Characterization and Reliability study at Micron </a:t>
            </a:r>
            <a:r>
              <a:rPr lang="en-IN" sz="3200" dirty="0" smtClean="0">
                <a:latin typeface="Times New Roman" pitchFamily="18" charset="0"/>
                <a:cs typeface="Times New Roman" pitchFamily="18" charset="0"/>
              </a:rPr>
              <a:t>Scale</a:t>
            </a:r>
          </a:p>
          <a:p>
            <a:endParaRPr lang="en-IN" sz="3600" dirty="0">
              <a:latin typeface="Times New Roman" pitchFamily="18" charset="0"/>
              <a:cs typeface="Times New Roman" pitchFamily="18" charset="0"/>
            </a:endParaRPr>
          </a:p>
          <a:p>
            <a:r>
              <a:rPr lang="en-IN" sz="4800" b="1" i="1" dirty="0" smtClean="0">
                <a:solidFill>
                  <a:srgbClr val="7030A0"/>
                </a:solidFill>
                <a:latin typeface="Times New Roman" pitchFamily="18" charset="0"/>
                <a:cs typeface="Times New Roman" pitchFamily="18" charset="0"/>
              </a:rPr>
              <a:t>Publication: </a:t>
            </a:r>
          </a:p>
          <a:p>
            <a:r>
              <a:rPr lang="en-IN" sz="3200" dirty="0" smtClean="0">
                <a:latin typeface="Times New Roman" pitchFamily="18" charset="0"/>
                <a:cs typeface="Times New Roman" pitchFamily="18" charset="0"/>
              </a:rPr>
              <a:t>Evaluation of Antimicrobial Activity of </a:t>
            </a:r>
            <a:r>
              <a:rPr lang="en-IN" sz="3200" i="1" dirty="0" smtClean="0">
                <a:latin typeface="Times New Roman" pitchFamily="18" charset="0"/>
                <a:cs typeface="Times New Roman" pitchFamily="18" charset="0"/>
              </a:rPr>
              <a:t>Euphorbia </a:t>
            </a:r>
            <a:r>
              <a:rPr lang="en-IN" sz="3200" i="1" dirty="0" err="1" smtClean="0">
                <a:latin typeface="Times New Roman" pitchFamily="18" charset="0"/>
                <a:cs typeface="Times New Roman" pitchFamily="18" charset="0"/>
              </a:rPr>
              <a:t>Hirta</a:t>
            </a:r>
            <a:r>
              <a:rPr lang="en-IN" sz="3200" i="1" dirty="0" smtClean="0">
                <a:latin typeface="Times New Roman" pitchFamily="18" charset="0"/>
                <a:cs typeface="Times New Roman" pitchFamily="18" charset="0"/>
              </a:rPr>
              <a:t> </a:t>
            </a:r>
            <a:r>
              <a:rPr lang="en-IN" sz="3200" dirty="0" smtClean="0">
                <a:latin typeface="Times New Roman" pitchFamily="18" charset="0"/>
                <a:cs typeface="Times New Roman" pitchFamily="18" charset="0"/>
              </a:rPr>
              <a:t>and </a:t>
            </a:r>
            <a:r>
              <a:rPr lang="en-IN" sz="3200" i="1" dirty="0" err="1" smtClean="0">
                <a:latin typeface="Times New Roman" pitchFamily="18" charset="0"/>
                <a:cs typeface="Times New Roman" pitchFamily="18" charset="0"/>
              </a:rPr>
              <a:t>Calotropis</a:t>
            </a:r>
            <a:r>
              <a:rPr lang="en-IN" sz="3200" i="1" dirty="0">
                <a:latin typeface="Times New Roman" pitchFamily="18" charset="0"/>
                <a:cs typeface="Times New Roman" pitchFamily="18" charset="0"/>
              </a:rPr>
              <a:t> </a:t>
            </a:r>
            <a:r>
              <a:rPr lang="en-IN" sz="3200" i="1" dirty="0" err="1" smtClean="0">
                <a:latin typeface="Times New Roman" pitchFamily="18" charset="0"/>
                <a:cs typeface="Times New Roman" pitchFamily="18" charset="0"/>
              </a:rPr>
              <a:t>Procera</a:t>
            </a:r>
            <a:r>
              <a:rPr lang="en-IN" sz="3200" dirty="0" smtClean="0">
                <a:latin typeface="Times New Roman" pitchFamily="18" charset="0"/>
                <a:cs typeface="Times New Roman" pitchFamily="18" charset="0"/>
              </a:rPr>
              <a:t> against MDR Pathogens</a:t>
            </a:r>
            <a:endParaRPr lang="en-IN" sz="32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2013</TotalTime>
  <Words>442</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340</cp:revision>
  <dcterms:created xsi:type="dcterms:W3CDTF">2014-10-14T11:42:21Z</dcterms:created>
  <dcterms:modified xsi:type="dcterms:W3CDTF">2015-11-17T12:20:29Z</dcterms:modified>
</cp:coreProperties>
</file>