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5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9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5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8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4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38B1-82CC-4214-B266-A639DDEE727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5CFFB-C5CC-4536-A43A-C4CCE1E8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5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88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chal-s\Desktop\Anchal ppt\Spagnolo_Reorganization of ECs in Italy_Page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67344" cy="63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0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chal-s\Desktop\Anchal ppt\Spagnolo_Reorganization of ECs in Italy_Page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1" y="304800"/>
            <a:ext cx="8467344" cy="63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0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7649"/>
            <a:ext cx="8360833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52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600"/>
            <a:ext cx="8462432" cy="63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4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09601"/>
              </p:ext>
            </p:extLst>
          </p:nvPr>
        </p:nvGraphicFramePr>
        <p:xfrm>
          <a:off x="0" y="0"/>
          <a:ext cx="91424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Presentation" r:id="rId3" imgW="4218326" imgH="3163890" progId="PowerPoint.Show.12">
                  <p:embed/>
                </p:oleObj>
              </mc:Choice>
              <mc:Fallback>
                <p:oleObj name="Presentation" r:id="rId3" imgW="4218326" imgH="316389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241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67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chal-s\Desktop\Anchal ppt\Spagnolo_Reorganization of ECs in Italy_Pag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181"/>
            <a:ext cx="8467344" cy="63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0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chal-s\Desktop\Anchal ppt\Spagnolo_Reorganization of ECs in Italy_Pag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1" y="290732"/>
            <a:ext cx="8467344" cy="63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0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chal-s\Desktop\Anchal ppt\Spagnolo_Reorganization of ECs in Italy_Pag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67344" cy="63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0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chal-s\Desktop\Anchal ppt\Spagnolo_Reorganization of ECs in Italy_Page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9631"/>
            <a:ext cx="8467344" cy="635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0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chal-s\Desktop\Anchal ppt\Spagnolo_Reorganization of ECs in Italy_Pag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5492"/>
            <a:ext cx="8467344" cy="63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0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chal-s\Desktop\Anchal ppt\Spagnolo_Reorganization of ECs in Italy_Pag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1" y="281354"/>
            <a:ext cx="8467344" cy="63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0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Anchal Singh</dc:creator>
  <cp:lastModifiedBy>Anchal Singh</cp:lastModifiedBy>
  <cp:revision>4</cp:revision>
  <dcterms:created xsi:type="dcterms:W3CDTF">2014-11-21T06:27:07Z</dcterms:created>
  <dcterms:modified xsi:type="dcterms:W3CDTF">2014-11-21T07:32:31Z</dcterms:modified>
</cp:coreProperties>
</file>