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0" r:id="rId4"/>
    <p:sldId id="261"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441028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402378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611662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875512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282830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227B36-9192-4676-A098-001A6846494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87948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227B36-9192-4676-A098-001A6846494D}" type="datetimeFigureOut">
              <a:rPr lang="en-US" smtClean="0"/>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2439104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227B36-9192-4676-A098-001A6846494D}" type="datetimeFigureOut">
              <a:rPr lang="en-US" smtClean="0"/>
              <a:t>10/14/2015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4270866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10/14/2015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263275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266402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139992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27B36-9192-4676-A098-001A6846494D}" type="datetimeFigureOut">
              <a:rPr lang="en-US" smtClean="0"/>
              <a:t>10/14/2015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DBBDC-7E4C-4773-AC21-4C169E4BF4BF}" type="slidenum">
              <a:rPr lang="en-US" smtClean="0"/>
              <a:t>‹#›</a:t>
            </a:fld>
            <a:endParaRPr lang="en-US"/>
          </a:p>
        </p:txBody>
      </p:sp>
    </p:spTree>
    <p:extLst>
      <p:ext uri="{BB962C8B-B14F-4D97-AF65-F5344CB8AC3E}">
        <p14:creationId xmlns:p14="http://schemas.microsoft.com/office/powerpoint/2010/main" val="3647645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latin typeface="Times New Roman" pitchFamily="18" charset="0"/>
                <a:cs typeface="Times New Roman" pitchFamily="18" charset="0"/>
              </a:rPr>
              <a:t>Journal of Sports Medicine and Doping Studies</a:t>
            </a:r>
            <a:endParaRPr lang="en-US" b="1" dirty="0">
              <a:solidFill>
                <a:srgbClr val="0070C0"/>
              </a:solidFill>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514600"/>
            <a:ext cx="1905000" cy="2644588"/>
          </a:xfrm>
        </p:spPr>
      </p:pic>
      <p:sp>
        <p:nvSpPr>
          <p:cNvPr id="6" name="TextBox 5"/>
          <p:cNvSpPr txBox="1"/>
          <p:nvPr/>
        </p:nvSpPr>
        <p:spPr>
          <a:xfrm>
            <a:off x="2819400" y="5735782"/>
            <a:ext cx="3810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Editorial Board Member</a:t>
            </a:r>
            <a:endParaRPr lang="en-US" sz="2400" b="1" dirty="0">
              <a:latin typeface="Times New Roman" pitchFamily="18" charset="0"/>
              <a:cs typeface="Times New Roman" pitchFamily="18" charset="0"/>
            </a:endParaRPr>
          </a:p>
        </p:txBody>
      </p:sp>
      <p:sp>
        <p:nvSpPr>
          <p:cNvPr id="5" name="Rectangle 4"/>
          <p:cNvSpPr/>
          <p:nvPr/>
        </p:nvSpPr>
        <p:spPr>
          <a:xfrm>
            <a:off x="2819400" y="3810000"/>
            <a:ext cx="4572000" cy="1200329"/>
          </a:xfrm>
          <a:prstGeom prst="rect">
            <a:avLst/>
          </a:prstGeom>
        </p:spPr>
        <p:txBody>
          <a:bodyPr>
            <a:spAutoFit/>
          </a:bodyPr>
          <a:lstStyle/>
          <a:p>
            <a:r>
              <a:rPr lang="en-US" b="1" dirty="0"/>
              <a:t>Antonios </a:t>
            </a:r>
            <a:r>
              <a:rPr lang="en-US" b="1" dirty="0" err="1"/>
              <a:t>Angoules</a:t>
            </a:r>
            <a:r>
              <a:rPr lang="en-US" dirty="0"/>
              <a:t/>
            </a:r>
            <a:br>
              <a:rPr lang="en-US" dirty="0"/>
            </a:br>
            <a:r>
              <a:rPr lang="en-US" dirty="0"/>
              <a:t>Department of Essential Medical Subjects</a:t>
            </a:r>
            <a:r>
              <a:rPr lang="en-US" dirty="0"/>
              <a:t/>
            </a:r>
            <a:br>
              <a:rPr lang="en-US" dirty="0"/>
            </a:br>
            <a:r>
              <a:rPr lang="en-US" dirty="0"/>
              <a:t>Technological Institute of Athens</a:t>
            </a:r>
            <a:r>
              <a:rPr lang="en-US" dirty="0"/>
              <a:t/>
            </a:r>
            <a:br>
              <a:rPr lang="en-US" dirty="0"/>
            </a:br>
            <a:r>
              <a:rPr lang="en-US" dirty="0"/>
              <a:t>Greece</a:t>
            </a:r>
            <a:endParaRPr lang="en-US" dirty="0"/>
          </a:p>
        </p:txBody>
      </p:sp>
    </p:spTree>
    <p:extLst>
      <p:ext uri="{BB962C8B-B14F-4D97-AF65-F5344CB8AC3E}">
        <p14:creationId xmlns:p14="http://schemas.microsoft.com/office/powerpoint/2010/main" val="4218509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000" dirty="0">
                <a:latin typeface="Times New Roman" pitchFamily="18" charset="0"/>
                <a:cs typeface="Times New Roman" pitchFamily="18" charset="0"/>
              </a:rPr>
              <a:t>Antonios G. </a:t>
            </a:r>
            <a:r>
              <a:rPr lang="en-US" sz="2000" dirty="0" err="1">
                <a:latin typeface="Times New Roman" pitchFamily="18" charset="0"/>
                <a:cs typeface="Times New Roman" pitchFamily="18" charset="0"/>
              </a:rPr>
              <a:t>Angoules</a:t>
            </a:r>
            <a:r>
              <a:rPr lang="en-US" sz="2000" dirty="0">
                <a:latin typeface="Times New Roman" pitchFamily="18" charset="0"/>
                <a:cs typeface="Times New Roman" pitchFamily="18" charset="0"/>
              </a:rPr>
              <a:t> MD, PhD is currently a member of the adjunct academic staff at the Department of Essential Medical Subjects, Faculty of Healthcare Professions, Technological Educational Institute of Athens, Greece. Dr </a:t>
            </a:r>
            <a:r>
              <a:rPr lang="en-US" sz="2000" dirty="0" err="1">
                <a:latin typeface="Times New Roman" pitchFamily="18" charset="0"/>
                <a:cs typeface="Times New Roman" pitchFamily="18" charset="0"/>
              </a:rPr>
              <a:t>Angoules</a:t>
            </a:r>
            <a:r>
              <a:rPr lang="en-US" sz="2000" dirty="0">
                <a:latin typeface="Times New Roman" pitchFamily="18" charset="0"/>
                <a:cs typeface="Times New Roman" pitchFamily="18" charset="0"/>
              </a:rPr>
              <a:t> underwent his medical training and later completed an </a:t>
            </a:r>
            <a:r>
              <a:rPr lang="en-US" sz="2000" dirty="0" smtClean="0">
                <a:latin typeface="Times New Roman" pitchFamily="18" charset="0"/>
                <a:cs typeface="Times New Roman" pitchFamily="18" charset="0"/>
              </a:rPr>
              <a:t>orthopedic </a:t>
            </a:r>
            <a:r>
              <a:rPr lang="en-US" sz="2000" dirty="0">
                <a:latin typeface="Times New Roman" pitchFamily="18" charset="0"/>
                <a:cs typeface="Times New Roman" pitchFamily="18" charset="0"/>
              </a:rPr>
              <a:t>and trauma residency in Greece. He has also obtained a Ph. D. thesis from the Medical School of the Greek National University. Dr </a:t>
            </a:r>
            <a:r>
              <a:rPr lang="en-US" sz="2000" dirty="0" err="1">
                <a:latin typeface="Times New Roman" pitchFamily="18" charset="0"/>
                <a:cs typeface="Times New Roman" pitchFamily="18" charset="0"/>
              </a:rPr>
              <a:t>Angoules</a:t>
            </a:r>
            <a:r>
              <a:rPr lang="en-US" sz="2000" dirty="0">
                <a:latin typeface="Times New Roman" pitchFamily="18" charset="0"/>
                <a:cs typeface="Times New Roman" pitchFamily="18" charset="0"/>
              </a:rPr>
              <a:t> completed a clinical fellowship in Trauma and </a:t>
            </a:r>
            <a:r>
              <a:rPr lang="en-US" sz="2000" dirty="0" smtClean="0">
                <a:latin typeface="Times New Roman" pitchFamily="18" charset="0"/>
                <a:cs typeface="Times New Roman" pitchFamily="18" charset="0"/>
              </a:rPr>
              <a:t>Orthopedics </a:t>
            </a:r>
            <a:r>
              <a:rPr lang="en-US" sz="2000" dirty="0">
                <a:latin typeface="Times New Roman" pitchFamily="18" charset="0"/>
                <a:cs typeface="Times New Roman" pitchFamily="18" charset="0"/>
              </a:rPr>
              <a:t>at the Academic Department of Trauma and </a:t>
            </a:r>
            <a:r>
              <a:rPr lang="en-US" sz="2000" dirty="0" smtClean="0">
                <a:latin typeface="Times New Roman" pitchFamily="18" charset="0"/>
                <a:cs typeface="Times New Roman" pitchFamily="18" charset="0"/>
              </a:rPr>
              <a:t>Orthopedics, </a:t>
            </a:r>
            <a:r>
              <a:rPr lang="en-US" sz="2000" dirty="0">
                <a:latin typeface="Times New Roman" pitchFamily="18" charset="0"/>
                <a:cs typeface="Times New Roman" pitchFamily="18" charset="0"/>
              </a:rPr>
              <a:t>Leeds General Infirmary, Leeds, United Kingdom and has authored a number of peer reviewed publications at national and international level.</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just">
              <a:buNone/>
            </a:pPr>
            <a:r>
              <a:rPr lang="en-US" dirty="0" smtClean="0">
                <a:latin typeface="Times New Roman" pitchFamily="18" charset="0"/>
                <a:cs typeface="Times New Roman" pitchFamily="18" charset="0"/>
              </a:rPr>
              <a:t>Include </a:t>
            </a:r>
            <a:r>
              <a:rPr lang="en-US" dirty="0">
                <a:latin typeface="Times New Roman" pitchFamily="18" charset="0"/>
                <a:cs typeface="Times New Roman" pitchFamily="18" charset="0"/>
              </a:rPr>
              <a:t>anatomy, </a:t>
            </a:r>
            <a:r>
              <a:rPr lang="en-US" dirty="0" smtClean="0">
                <a:latin typeface="Times New Roman" pitchFamily="18" charset="0"/>
                <a:cs typeface="Times New Roman" pitchFamily="18" charset="0"/>
              </a:rPr>
              <a:t>orthopedic </a:t>
            </a:r>
            <a:r>
              <a:rPr lang="en-US" dirty="0">
                <a:latin typeface="Times New Roman" pitchFamily="18" charset="0"/>
                <a:cs typeface="Times New Roman" pitchFamily="18" charset="0"/>
              </a:rPr>
              <a:t>trauma, knee surgery, knee proprioception, and dance medicine, wound healing and physical rehabilitation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68966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329</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Journal of Sports Medicine and Doping Studies</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11</cp:revision>
  <dcterms:created xsi:type="dcterms:W3CDTF">2015-10-14T08:23:48Z</dcterms:created>
  <dcterms:modified xsi:type="dcterms:W3CDTF">2015-10-14T15:31:19Z</dcterms:modified>
</cp:coreProperties>
</file>