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0" r:id="rId4"/>
    <p:sldId id="261"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441028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402378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611662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875512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282830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87948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227B36-9192-4676-A098-001A6846494D}" type="datetimeFigureOut">
              <a:rPr lang="en-US" smtClean="0"/>
              <a:t>11/4/2015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243910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227B36-9192-4676-A098-001A6846494D}" type="datetimeFigureOut">
              <a:rPr lang="en-US" smtClean="0"/>
              <a:t>11/4/2015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4270866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263275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266402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13999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27B36-9192-4676-A098-001A6846494D}" type="datetimeFigureOut">
              <a:rPr lang="en-US" smtClean="0"/>
              <a:t>11/4/2015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EDBBDC-7E4C-4773-AC21-4C169E4BF4BF}" type="slidenum">
              <a:rPr lang="en-US" smtClean="0"/>
              <a:t>‹#›</a:t>
            </a:fld>
            <a:endParaRPr lang="en-US"/>
          </a:p>
        </p:txBody>
      </p:sp>
    </p:spTree>
    <p:extLst>
      <p:ext uri="{BB962C8B-B14F-4D97-AF65-F5344CB8AC3E}">
        <p14:creationId xmlns:p14="http://schemas.microsoft.com/office/powerpoint/2010/main" val="3647645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latin typeface="Times New Roman" pitchFamily="18" charset="0"/>
                <a:cs typeface="Times New Roman" pitchFamily="18" charset="0"/>
              </a:rPr>
              <a:t>Journal of Sports Medicine and Doping Studies</a:t>
            </a:r>
            <a:endParaRPr lang="en-US" b="1" dirty="0">
              <a:solidFill>
                <a:srgbClr val="0070C0"/>
              </a:solidFill>
              <a:latin typeface="Times New Roman" pitchFamily="18" charset="0"/>
              <a:cs typeface="Times New Roman"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2590800"/>
            <a:ext cx="1850571" cy="2590800"/>
          </a:xfrm>
        </p:spPr>
      </p:pic>
      <p:sp>
        <p:nvSpPr>
          <p:cNvPr id="6" name="TextBox 5"/>
          <p:cNvSpPr txBox="1"/>
          <p:nvPr/>
        </p:nvSpPr>
        <p:spPr>
          <a:xfrm>
            <a:off x="2819400" y="5735782"/>
            <a:ext cx="38100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Editorial Board Member</a:t>
            </a:r>
            <a:endParaRPr lang="en-US" sz="2400" b="1" dirty="0">
              <a:latin typeface="Times New Roman" pitchFamily="18" charset="0"/>
              <a:cs typeface="Times New Roman" pitchFamily="18" charset="0"/>
            </a:endParaRPr>
          </a:p>
        </p:txBody>
      </p:sp>
      <p:sp>
        <p:nvSpPr>
          <p:cNvPr id="5" name="Rectangle 4"/>
          <p:cNvSpPr/>
          <p:nvPr/>
        </p:nvSpPr>
        <p:spPr>
          <a:xfrm>
            <a:off x="2784764" y="4029165"/>
            <a:ext cx="4572000" cy="1200329"/>
          </a:xfrm>
          <a:prstGeom prst="rect">
            <a:avLst/>
          </a:prstGeom>
        </p:spPr>
        <p:txBody>
          <a:bodyPr>
            <a:spAutoFit/>
          </a:bodyPr>
          <a:lstStyle/>
          <a:p>
            <a:r>
              <a:rPr lang="en-US" b="1" dirty="0" err="1"/>
              <a:t>Arampatzi</a:t>
            </a:r>
            <a:r>
              <a:rPr lang="en-US" b="1" dirty="0"/>
              <a:t> </a:t>
            </a:r>
            <a:r>
              <a:rPr lang="en-US" b="1" dirty="0" err="1"/>
              <a:t>Fotini</a:t>
            </a:r>
            <a:r>
              <a:rPr lang="en-US" dirty="0"/>
              <a:t/>
            </a:r>
            <a:br>
              <a:rPr lang="en-US" dirty="0"/>
            </a:br>
            <a:r>
              <a:rPr lang="en-US" dirty="0"/>
              <a:t>Department of Physical Education</a:t>
            </a:r>
            <a:br>
              <a:rPr lang="en-US" dirty="0"/>
            </a:br>
            <a:r>
              <a:rPr lang="en-US" dirty="0"/>
              <a:t>Aristotle University of Thessaloniki</a:t>
            </a:r>
            <a:br>
              <a:rPr lang="en-US" dirty="0"/>
            </a:br>
            <a:r>
              <a:rPr lang="en-US" dirty="0"/>
              <a:t>Greece</a:t>
            </a:r>
          </a:p>
        </p:txBody>
      </p:sp>
    </p:spTree>
    <p:extLst>
      <p:ext uri="{BB962C8B-B14F-4D97-AF65-F5344CB8AC3E}">
        <p14:creationId xmlns:p14="http://schemas.microsoft.com/office/powerpoint/2010/main" val="4218509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1800" dirty="0">
                <a:latin typeface="Times New Roman" pitchFamily="18" charset="0"/>
                <a:cs typeface="Times New Roman" pitchFamily="18" charset="0"/>
              </a:rPr>
              <a:t>She graduated from the Department of Physical Education and Sport Sciences of Thessaloniki in 1987. The title of Bachelors study was “Study of characteristics and structure of the training of young athletes in Track and Field</a:t>
            </a:r>
            <a:r>
              <a:rPr lang="en-US" sz="1800" dirty="0" smtClean="0">
                <a:latin typeface="Times New Roman" pitchFamily="18" charset="0"/>
                <a:cs typeface="Times New Roman" pitchFamily="18" charset="0"/>
              </a:rPr>
              <a:t>”.</a:t>
            </a:r>
          </a:p>
          <a:p>
            <a:pPr algn="just"/>
            <a:r>
              <a:rPr lang="en-US" sz="1800" dirty="0" smtClean="0">
                <a:latin typeface="Times New Roman" pitchFamily="18" charset="0"/>
                <a:cs typeface="Times New Roman" pitchFamily="18" charset="0"/>
              </a:rPr>
              <a:t>In </a:t>
            </a:r>
            <a:r>
              <a:rPr lang="en-US" sz="1800" dirty="0">
                <a:latin typeface="Times New Roman" pitchFamily="18" charset="0"/>
                <a:cs typeface="Times New Roman" pitchFamily="18" charset="0"/>
              </a:rPr>
              <a:t>1988 she won a scholarship from the Foundation of State Scholarships for postgraduate studies in Germany. She received her master degree at the German University of physical education and Sport in Cologne in 1989.</a:t>
            </a:r>
          </a:p>
          <a:p>
            <a:pPr algn="just"/>
            <a:r>
              <a:rPr lang="en-US" sz="1800" dirty="0">
                <a:latin typeface="Times New Roman" pitchFamily="18" charset="0"/>
                <a:cs typeface="Times New Roman" pitchFamily="18" charset="0"/>
              </a:rPr>
              <a:t>From 1990 to 1993 he worked as a scientist in the Department of Physical Education and Sport at the Democritus University in </a:t>
            </a:r>
            <a:r>
              <a:rPr lang="en-US" sz="1800" dirty="0" err="1">
                <a:latin typeface="Times New Roman" pitchFamily="18" charset="0"/>
                <a:cs typeface="Times New Roman" pitchFamily="18" charset="0"/>
              </a:rPr>
              <a:t>Komotini</a:t>
            </a:r>
            <a:r>
              <a:rPr lang="en-US" sz="1800" dirty="0">
                <a:latin typeface="Times New Roman" pitchFamily="18" charset="0"/>
                <a:cs typeface="Times New Roman" pitchFamily="18" charset="0"/>
              </a:rPr>
              <a:t>. Currently she taught Biomechanics I and II.</a:t>
            </a:r>
          </a:p>
          <a:p>
            <a:pPr algn="just"/>
            <a:r>
              <a:rPr lang="en-US" sz="1800" dirty="0">
                <a:latin typeface="Times New Roman" pitchFamily="18" charset="0"/>
                <a:cs typeface="Times New Roman" pitchFamily="18" charset="0"/>
              </a:rPr>
              <a:t>From 1997 to 2006 she taught training in Track and field sports at the Department of Physical Education and Sport Sciences of </a:t>
            </a:r>
            <a:r>
              <a:rPr lang="en-US" sz="1800" dirty="0" err="1">
                <a:latin typeface="Times New Roman" pitchFamily="18" charset="0"/>
                <a:cs typeface="Times New Roman" pitchFamily="18" charset="0"/>
              </a:rPr>
              <a:t>Serres</a:t>
            </a:r>
            <a:r>
              <a:rPr lang="en-US" sz="1800" dirty="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algn="just"/>
            <a:r>
              <a:rPr lang="en-US" sz="1800" dirty="0" smtClean="0">
                <a:latin typeface="Times New Roman" pitchFamily="18" charset="0"/>
                <a:cs typeface="Times New Roman" pitchFamily="18" charset="0"/>
              </a:rPr>
              <a:t>In </a:t>
            </a:r>
            <a:r>
              <a:rPr lang="en-US" sz="1800" dirty="0">
                <a:latin typeface="Times New Roman" pitchFamily="18" charset="0"/>
                <a:cs typeface="Times New Roman" pitchFamily="18" charset="0"/>
              </a:rPr>
              <a:t>2003 she received the PhD diploma in “Exercise and Health” from the Inter University Graduate Program from the Aristotle University of Thessaloniki</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1800" dirty="0" smtClean="0">
                <a:latin typeface="Times New Roman" pitchFamily="18" charset="0"/>
                <a:cs typeface="Times New Roman" pitchFamily="18" charset="0"/>
              </a:rPr>
              <a:t>Applied </a:t>
            </a:r>
            <a:r>
              <a:rPr lang="en-US" sz="1800" dirty="0">
                <a:latin typeface="Times New Roman" pitchFamily="18" charset="0"/>
                <a:cs typeface="Times New Roman" pitchFamily="18" charset="0"/>
              </a:rPr>
              <a:t>sport biomechanics and </a:t>
            </a:r>
            <a:endParaRPr lang="en-US" sz="1800" dirty="0" smtClean="0">
              <a:latin typeface="Times New Roman" pitchFamily="18" charset="0"/>
              <a:cs typeface="Times New Roman" pitchFamily="18" charset="0"/>
            </a:endParaRPr>
          </a:p>
          <a:p>
            <a:pPr algn="just"/>
            <a:r>
              <a:rPr lang="en-US" sz="1800" dirty="0" smtClean="0">
                <a:latin typeface="Times New Roman" pitchFamily="18" charset="0"/>
                <a:cs typeface="Times New Roman" pitchFamily="18" charset="0"/>
              </a:rPr>
              <a:t>The </a:t>
            </a:r>
            <a:r>
              <a:rPr lang="en-US" sz="1800" dirty="0">
                <a:latin typeface="Times New Roman" pitchFamily="18" charset="0"/>
                <a:cs typeface="Times New Roman" pitchFamily="18" charset="0"/>
              </a:rPr>
              <a:t>effects of training on jump performance.</a:t>
            </a:r>
          </a:p>
        </p:txBody>
      </p:sp>
    </p:spTree>
    <p:extLst>
      <p:ext uri="{BB962C8B-B14F-4D97-AF65-F5344CB8AC3E}">
        <p14:creationId xmlns:p14="http://schemas.microsoft.com/office/powerpoint/2010/main" val="4168966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362</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Journal of Sports Medicine and Doping Studies</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11</cp:revision>
  <dcterms:created xsi:type="dcterms:W3CDTF">2015-10-14T08:23:48Z</dcterms:created>
  <dcterms:modified xsi:type="dcterms:W3CDTF">2015-11-04T12:36:48Z</dcterms:modified>
</cp:coreProperties>
</file>