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1972-7631-4609-8A54-19525D24C209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E5F6-201E-4B97-A0A9-8218CF39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1972-7631-4609-8A54-19525D24C209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E5F6-201E-4B97-A0A9-8218CF39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smtClean="0">
                <a:ea typeface="宋体" pitchFamily="2" charset="-122"/>
              </a:rPr>
              <a:t>E</a:t>
            </a:r>
            <a:r>
              <a:rPr lang="en-US" altLang="en-US" sz="2800" smtClean="0">
                <a:ea typeface="宋体" pitchFamily="2" charset="-122"/>
              </a:rPr>
              <a:t>mployment </a:t>
            </a:r>
            <a:endParaRPr lang="en-US" altLang="en-US" sz="2800" smtClean="0">
              <a:ea typeface="宋体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research field 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To undertake research projects 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9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9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scientific article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Employment </vt:lpstr>
      <vt:lpstr>The research field </vt:lpstr>
      <vt:lpstr>To undertake research projects </vt:lpstr>
      <vt:lpstr>PowerPoint Presentation</vt:lpstr>
      <vt:lpstr>The scientific article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Gayatri Allamsetty</dc:creator>
  <cp:lastModifiedBy>Gayatri Allamsetty</cp:lastModifiedBy>
  <cp:revision>1</cp:revision>
  <dcterms:created xsi:type="dcterms:W3CDTF">2015-11-02T12:05:52Z</dcterms:created>
  <dcterms:modified xsi:type="dcterms:W3CDTF">2015-11-02T12:05:52Z</dcterms:modified>
</cp:coreProperties>
</file>