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77"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8" r:id="rId17"/>
    <p:sldId id="279" r:id="rId18"/>
    <p:sldId id="28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C0E333D9-6185-4165-A20B-14768B4E5D22}" type="datetimeFigureOut">
              <a:rPr lang="en-US" smtClean="0"/>
              <a:pPr/>
              <a:t>10/14/2015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AFC7072-3FE9-4F83-AC14-F8286238EF3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0E333D9-6185-4165-A20B-14768B4E5D22}" type="datetimeFigureOut">
              <a:rPr lang="en-US" smtClean="0"/>
              <a:pPr/>
              <a:t>10/14/2015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AFC7072-3FE9-4F83-AC14-F8286238EF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0E333D9-6185-4165-A20B-14768B4E5D22}" type="datetimeFigureOut">
              <a:rPr lang="en-US" smtClean="0"/>
              <a:pPr/>
              <a:t>10/14/2015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AFC7072-3FE9-4F83-AC14-F8286238EF3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0E333D9-6185-4165-A20B-14768B4E5D22}" type="datetimeFigureOut">
              <a:rPr lang="en-US" smtClean="0"/>
              <a:pPr/>
              <a:t>10/14/2015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AFC7072-3FE9-4F83-AC14-F8286238EF3F}"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0E333D9-6185-4165-A20B-14768B4E5D22}" type="datetimeFigureOut">
              <a:rPr lang="en-US" smtClean="0"/>
              <a:pPr/>
              <a:t>10/14/2015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AFC7072-3FE9-4F83-AC14-F8286238EF3F}"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0E333D9-6185-4165-A20B-14768B4E5D22}" type="datetimeFigureOut">
              <a:rPr lang="en-US" smtClean="0"/>
              <a:pPr/>
              <a:t>10/14/2015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AFC7072-3FE9-4F83-AC14-F8286238EF3F}"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0E333D9-6185-4165-A20B-14768B4E5D22}" type="datetimeFigureOut">
              <a:rPr lang="en-US" smtClean="0"/>
              <a:pPr/>
              <a:t>10/14/2015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AFC7072-3FE9-4F83-AC14-F8286238EF3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C0E333D9-6185-4165-A20B-14768B4E5D22}" type="datetimeFigureOut">
              <a:rPr lang="en-US" smtClean="0"/>
              <a:pPr/>
              <a:t>10/14/2015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AFC7072-3FE9-4F83-AC14-F8286238EF3F}"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C0E333D9-6185-4165-A20B-14768B4E5D22}" type="datetimeFigureOut">
              <a:rPr lang="en-US" smtClean="0"/>
              <a:pPr/>
              <a:t>10/14/2015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AFC7072-3FE9-4F83-AC14-F8286238EF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C0E333D9-6185-4165-A20B-14768B4E5D22}" type="datetimeFigureOut">
              <a:rPr lang="en-US" smtClean="0"/>
              <a:pPr/>
              <a:t>10/14/2015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AFC7072-3FE9-4F83-AC14-F8286238EF3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C0E333D9-6185-4165-A20B-14768B4E5D22}" type="datetimeFigureOut">
              <a:rPr lang="en-US" smtClean="0"/>
              <a:pPr/>
              <a:t>10/14/2015</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AFC7072-3FE9-4F83-AC14-F8286238EF3F}"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0E333D9-6185-4165-A20B-14768B4E5D22}" type="datetimeFigureOut">
              <a:rPr lang="en-US" smtClean="0"/>
              <a:pPr/>
              <a:t>10/14/2015</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AFC7072-3FE9-4F83-AC14-F8286238EF3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omicsonline.org/Submitmanuscript.php"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omicsgroup.org/journals/advancements-in-genetic-engineering.php" TargetMode="External"/><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www.omicsonline.com/open-access/molecular-genetic-medicine.php"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conferenceseries.com/" TargetMode="Externa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hyperlink" Target="http://omicsonline.org/membership.ph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rakesh-s\Desktop\blue_light_background_04_vector_1818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663"/>
            <a:ext cx="9144000"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owchart: Display 4"/>
          <p:cNvSpPr/>
          <p:nvPr/>
        </p:nvSpPr>
        <p:spPr>
          <a:xfrm>
            <a:off x="14288" y="831850"/>
            <a:ext cx="9129712" cy="4959350"/>
          </a:xfrm>
          <a:prstGeom prst="flowChartDisplay">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IN" sz="2000" dirty="0">
                <a:solidFill>
                  <a:schemeClr val="bg2">
                    <a:lumMod val="10000"/>
                  </a:schemeClr>
                </a:solidFill>
                <a:latin typeface="Centaur" panose="02030504050205020304" pitchFamily="18" charset="0"/>
              </a:rPr>
              <a:t>OMICS </a:t>
            </a:r>
            <a:r>
              <a:rPr lang="en-IN" sz="2000" dirty="0" smtClean="0">
                <a:solidFill>
                  <a:schemeClr val="bg2">
                    <a:lumMod val="10000"/>
                  </a:schemeClr>
                </a:solidFill>
                <a:latin typeface="Centaur" panose="02030504050205020304" pitchFamily="18" charset="0"/>
              </a:rPr>
              <a:t>International welcomes </a:t>
            </a:r>
            <a:r>
              <a:rPr lang="en-IN" sz="2000" dirty="0">
                <a:solidFill>
                  <a:schemeClr val="bg2">
                    <a:lumMod val="10000"/>
                  </a:schemeClr>
                </a:solidFill>
                <a:latin typeface="Centaur" panose="02030504050205020304" pitchFamily="18" charset="0"/>
              </a:rPr>
              <a:t>submissions that are original and technically so as to serve both the developing world and developed countries in the best possible way.</a:t>
            </a:r>
          </a:p>
          <a:p>
            <a:pPr algn="ctr">
              <a:defRPr/>
            </a:pPr>
            <a:r>
              <a:rPr lang="en-US" sz="2000" dirty="0">
                <a:solidFill>
                  <a:schemeClr val="bg2">
                    <a:lumMod val="10000"/>
                  </a:schemeClr>
                </a:solidFill>
                <a:latin typeface="Centaur" panose="02030504050205020304" pitchFamily="18" charset="0"/>
              </a:rPr>
              <a:t>OMICS Journals  are poised in excellence by publishing high quality research. </a:t>
            </a:r>
            <a:r>
              <a:rPr lang="en-IN" sz="2000" dirty="0">
                <a:solidFill>
                  <a:schemeClr val="bg2">
                    <a:lumMod val="10000"/>
                  </a:schemeClr>
                </a:solidFill>
                <a:latin typeface="Centaur" panose="02030504050205020304" pitchFamily="18" charset="0"/>
              </a:rPr>
              <a:t>OMICS </a:t>
            </a:r>
            <a:r>
              <a:rPr lang="en-IN" sz="2000" dirty="0">
                <a:solidFill>
                  <a:schemeClr val="bg2">
                    <a:lumMod val="10000"/>
                  </a:schemeClr>
                </a:solidFill>
                <a:latin typeface="Centaur" panose="02030504050205020304" pitchFamily="18" charset="0"/>
              </a:rPr>
              <a:t>International follows </a:t>
            </a:r>
            <a:r>
              <a:rPr lang="en-IN" sz="2000" dirty="0">
                <a:solidFill>
                  <a:schemeClr val="bg2">
                    <a:lumMod val="10000"/>
                  </a:schemeClr>
                </a:solidFill>
                <a:latin typeface="Centaur" panose="02030504050205020304" pitchFamily="18" charset="0"/>
              </a:rPr>
              <a:t>an Editorial Manager® System peer review process and boasts of a strong and active editorial board.</a:t>
            </a:r>
            <a:endParaRPr lang="en-US" sz="2000" dirty="0">
              <a:solidFill>
                <a:schemeClr val="bg2">
                  <a:lumMod val="10000"/>
                </a:schemeClr>
              </a:solidFill>
              <a:latin typeface="Centaur" panose="02030504050205020304" pitchFamily="18" charset="0"/>
            </a:endParaRPr>
          </a:p>
          <a:p>
            <a:pPr algn="ctr">
              <a:defRPr/>
            </a:pPr>
            <a:r>
              <a:rPr lang="en-US" sz="2000" dirty="0">
                <a:solidFill>
                  <a:schemeClr val="bg2">
                    <a:lumMod val="10000"/>
                  </a:schemeClr>
                </a:solidFill>
                <a:latin typeface="Centaur" panose="02030504050205020304" pitchFamily="18" charset="0"/>
              </a:rPr>
              <a:t>Editors and reviewers are experts in their field and provide anonymous, unbiased and detailed reviews of all submissions.</a:t>
            </a:r>
          </a:p>
          <a:p>
            <a:pPr algn="ctr">
              <a:defRPr/>
            </a:pPr>
            <a:r>
              <a:rPr lang="en-IN" sz="2000" dirty="0">
                <a:solidFill>
                  <a:schemeClr val="bg2">
                    <a:lumMod val="10000"/>
                  </a:schemeClr>
                </a:solidFill>
                <a:latin typeface="Centaur" panose="02030504050205020304" pitchFamily="18" charset="0"/>
              </a:rPr>
              <a:t>The journal gives the options of multiple language translations for all the articles and all archived articles are available in HTML, XML, PDF and audio formats. Also, all the published articles are archived in repositories and indexing services like DOAJ, CAS, Google Scholar, Scientific Commons, Index Copernicus, EBSCO, HINARI and GALE.</a:t>
            </a:r>
            <a:endParaRPr lang="en-US" sz="2000" dirty="0">
              <a:solidFill>
                <a:schemeClr val="bg2">
                  <a:lumMod val="10000"/>
                </a:schemeClr>
              </a:solidFill>
              <a:latin typeface="Centaur" panose="02030504050205020304" pitchFamily="18" charset="0"/>
            </a:endParaRPr>
          </a:p>
          <a:p>
            <a:pPr>
              <a:defRPr/>
            </a:pPr>
            <a:endParaRPr lang="en-US" sz="2000" dirty="0"/>
          </a:p>
        </p:txBody>
      </p:sp>
      <p:sp>
        <p:nvSpPr>
          <p:cNvPr id="6" name="Rectangle 5"/>
          <p:cNvSpPr/>
          <p:nvPr/>
        </p:nvSpPr>
        <p:spPr>
          <a:xfrm>
            <a:off x="319088" y="5910262"/>
            <a:ext cx="7010400" cy="92233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b="1" dirty="0">
                <a:solidFill>
                  <a:srgbClr val="0070C0"/>
                </a:solidFill>
                <a:latin typeface="Microsoft YaHei" panose="020B0503020204020204" pitchFamily="34" charset="-122"/>
                <a:ea typeface="Microsoft YaHei" panose="020B0503020204020204" pitchFamily="34" charset="-122"/>
              </a:rPr>
              <a:t>For more details please visit our website: </a:t>
            </a:r>
            <a:r>
              <a:rPr lang="en-US" b="1" dirty="0">
                <a:solidFill>
                  <a:schemeClr val="accent5">
                    <a:lumMod val="10000"/>
                  </a:schemeClr>
                </a:solidFill>
                <a:latin typeface="Microsoft YaHei" panose="020B0503020204020204" pitchFamily="34" charset="-122"/>
                <a:ea typeface="Microsoft YaHei" panose="020B0503020204020204" pitchFamily="34" charset="-122"/>
                <a:hlinkClick r:id="rId3"/>
              </a:rPr>
              <a:t>http://omicsonline.org/Submitmanuscript.php</a:t>
            </a:r>
            <a:r>
              <a:rPr lang="en-US" b="1" dirty="0">
                <a:solidFill>
                  <a:schemeClr val="accent5">
                    <a:lumMod val="10000"/>
                  </a:schemeClr>
                </a:solidFill>
                <a:latin typeface="Microsoft YaHei" panose="020B0503020204020204" pitchFamily="34" charset="-122"/>
                <a:ea typeface="Microsoft YaHei" panose="020B0503020204020204" pitchFamily="34" charset="-122"/>
              </a:rPr>
              <a:t> </a:t>
            </a:r>
          </a:p>
          <a:p>
            <a:pPr>
              <a:defRPr/>
            </a:pPr>
            <a:endParaRPr lang="en-US" dirty="0">
              <a:solidFill>
                <a:srgbClr val="0070C0"/>
              </a:solidFill>
              <a:latin typeface="Microsoft YaHei" panose="020B0503020204020204" pitchFamily="34" charset="-122"/>
              <a:ea typeface="Microsoft YaHei" panose="020B0503020204020204" pitchFamily="34" charset="-122"/>
            </a:endParaRPr>
          </a:p>
        </p:txBody>
      </p:sp>
      <p:sp>
        <p:nvSpPr>
          <p:cNvPr id="7" name="Title 1"/>
          <p:cNvSpPr txBox="1">
            <a:spLocks/>
          </p:cNvSpPr>
          <p:nvPr/>
        </p:nvSpPr>
        <p:spPr>
          <a:xfrm>
            <a:off x="319088" y="41275"/>
            <a:ext cx="8534400" cy="831850"/>
          </a:xfrm>
          <a:prstGeom prst="rect">
            <a:avLst/>
          </a:prstGeom>
        </p:spPr>
        <p:txBody>
          <a:bodyPr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smtClean="0">
                <a:solidFill>
                  <a:schemeClr val="accent4">
                    <a:lumMod val="10000"/>
                  </a:schemeClr>
                </a:solidFill>
                <a:latin typeface="Baskerville Old Face" panose="02020602080505020303" pitchFamily="18" charset="0"/>
              </a:rPr>
              <a:t>OMICS </a:t>
            </a:r>
            <a:r>
              <a:rPr lang="en-US" sz="3200" b="1" dirty="0" smtClean="0">
                <a:solidFill>
                  <a:schemeClr val="accent4">
                    <a:lumMod val="10000"/>
                  </a:schemeClr>
                </a:solidFill>
                <a:latin typeface="Modern No. 20" pitchFamily="18" charset="0"/>
              </a:rPr>
              <a:t>Journals</a:t>
            </a:r>
            <a:r>
              <a:rPr lang="en-US" sz="3200" b="1" dirty="0" smtClean="0">
                <a:solidFill>
                  <a:schemeClr val="accent4">
                    <a:lumMod val="10000"/>
                  </a:schemeClr>
                </a:solidFill>
                <a:latin typeface="Baskerville Old Face" panose="02020602080505020303" pitchFamily="18" charset="0"/>
              </a:rPr>
              <a:t> are welcoming Submissions</a:t>
            </a:r>
            <a:r>
              <a:rPr lang="en-US" sz="3200" b="1" dirty="0" smtClean="0">
                <a:solidFill>
                  <a:schemeClr val="accent4">
                    <a:lumMod val="10000"/>
                  </a:schemeClr>
                </a:solidFill>
              </a:rPr>
              <a:t/>
            </a:r>
            <a:br>
              <a:rPr lang="en-US" sz="3200" b="1" dirty="0" smtClean="0">
                <a:solidFill>
                  <a:schemeClr val="accent4">
                    <a:lumMod val="10000"/>
                  </a:schemeClr>
                </a:solidFill>
              </a:rPr>
            </a:br>
            <a:endParaRPr lang="en-US" sz="3200" dirty="0">
              <a:solidFill>
                <a:schemeClr val="accent4">
                  <a:lumMod val="1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dirty="0"/>
          </a:p>
        </p:txBody>
      </p:sp>
      <p:pic>
        <p:nvPicPr>
          <p:cNvPr id="10242" name="Picture 2" descr="D:\Joita_pal\EB_PPt_sample\JMBD\Bharat rekhi\Slide9BR.JPG"/>
          <p:cNvPicPr>
            <a:picLocks noChangeAspect="1" noChangeArrowheads="1"/>
          </p:cNvPicPr>
          <p:nvPr/>
        </p:nvPicPr>
        <p:blipFill>
          <a:blip r:embed="rId2"/>
          <a:srcRect/>
          <a:stretch>
            <a:fillRect/>
          </a:stretch>
        </p:blipFill>
        <p:spPr bwMode="auto">
          <a:xfrm>
            <a:off x="0" y="1219200"/>
            <a:ext cx="9144000" cy="5638800"/>
          </a:xfrm>
          <a:prstGeom prst="rect">
            <a:avLst/>
          </a:prstGeom>
          <a:noFill/>
        </p:spPr>
      </p:pic>
      <p:pic>
        <p:nvPicPr>
          <p:cNvPr id="5" name="Picture 3"/>
          <p:cNvPicPr>
            <a:picLocks noChangeAspect="1" noChangeArrowheads="1"/>
          </p:cNvPicPr>
          <p:nvPr/>
        </p:nvPicPr>
        <p:blipFill>
          <a:blip r:embed="rId3"/>
          <a:srcRect/>
          <a:stretch>
            <a:fillRect/>
          </a:stretch>
        </p:blipFill>
        <p:spPr bwMode="auto">
          <a:xfrm>
            <a:off x="381000" y="228600"/>
            <a:ext cx="8382000" cy="10668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dirty="0"/>
          </a:p>
        </p:txBody>
      </p:sp>
      <p:pic>
        <p:nvPicPr>
          <p:cNvPr id="11266" name="Picture 2" descr="D:\Joita_pal\EB_PPt_sample\JMBD\Bharat rekhi\Slide10BR.JPG"/>
          <p:cNvPicPr>
            <a:picLocks noChangeAspect="1" noChangeArrowheads="1"/>
          </p:cNvPicPr>
          <p:nvPr/>
        </p:nvPicPr>
        <p:blipFill>
          <a:blip r:embed="rId2"/>
          <a:srcRect/>
          <a:stretch>
            <a:fillRect/>
          </a:stretch>
        </p:blipFill>
        <p:spPr bwMode="auto">
          <a:xfrm>
            <a:off x="533400" y="1219200"/>
            <a:ext cx="8153400" cy="5638800"/>
          </a:xfrm>
          <a:prstGeom prst="rect">
            <a:avLst/>
          </a:prstGeom>
          <a:noFill/>
        </p:spPr>
      </p:pic>
      <p:pic>
        <p:nvPicPr>
          <p:cNvPr id="5" name="Picture 3"/>
          <p:cNvPicPr>
            <a:picLocks noChangeAspect="1" noChangeArrowheads="1"/>
          </p:cNvPicPr>
          <p:nvPr/>
        </p:nvPicPr>
        <p:blipFill>
          <a:blip r:embed="rId3"/>
          <a:srcRect/>
          <a:stretch>
            <a:fillRect/>
          </a:stretch>
        </p:blipFill>
        <p:spPr bwMode="auto">
          <a:xfrm>
            <a:off x="0" y="0"/>
            <a:ext cx="9144000" cy="10668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dirty="0"/>
          </a:p>
        </p:txBody>
      </p:sp>
      <p:pic>
        <p:nvPicPr>
          <p:cNvPr id="12290" name="Picture 2" descr="D:\Joita_pal\EB_PPt_sample\JMBD\Bharat rekhi\Slide11BR.JPG"/>
          <p:cNvPicPr>
            <a:picLocks noChangeAspect="1" noChangeArrowheads="1"/>
          </p:cNvPicPr>
          <p:nvPr/>
        </p:nvPicPr>
        <p:blipFill>
          <a:blip r:embed="rId2"/>
          <a:srcRect/>
          <a:stretch>
            <a:fillRect/>
          </a:stretch>
        </p:blipFill>
        <p:spPr bwMode="auto">
          <a:xfrm>
            <a:off x="381000" y="1295400"/>
            <a:ext cx="8305800" cy="5562600"/>
          </a:xfrm>
          <a:prstGeom prst="rect">
            <a:avLst/>
          </a:prstGeom>
          <a:noFill/>
        </p:spPr>
      </p:pic>
      <p:pic>
        <p:nvPicPr>
          <p:cNvPr id="5" name="Picture 3"/>
          <p:cNvPicPr>
            <a:picLocks noChangeAspect="1" noChangeArrowheads="1"/>
          </p:cNvPicPr>
          <p:nvPr/>
        </p:nvPicPr>
        <p:blipFill>
          <a:blip r:embed="rId3"/>
          <a:srcRect/>
          <a:stretch>
            <a:fillRect/>
          </a:stretch>
        </p:blipFill>
        <p:spPr bwMode="auto">
          <a:xfrm>
            <a:off x="381000" y="228600"/>
            <a:ext cx="8382000" cy="10668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dirty="0"/>
          </a:p>
        </p:txBody>
      </p:sp>
      <p:pic>
        <p:nvPicPr>
          <p:cNvPr id="13314" name="Picture 2" descr="D:\Joita_pal\EB_PPt_sample\JMBD\Bharat rekhi\Slide12BR.JPG"/>
          <p:cNvPicPr>
            <a:picLocks noChangeAspect="1" noChangeArrowheads="1"/>
          </p:cNvPicPr>
          <p:nvPr/>
        </p:nvPicPr>
        <p:blipFill>
          <a:blip r:embed="rId2"/>
          <a:srcRect/>
          <a:stretch>
            <a:fillRect/>
          </a:stretch>
        </p:blipFill>
        <p:spPr bwMode="auto">
          <a:xfrm>
            <a:off x="609600" y="1371600"/>
            <a:ext cx="7696200" cy="5486400"/>
          </a:xfrm>
          <a:prstGeom prst="rect">
            <a:avLst/>
          </a:prstGeom>
          <a:noFill/>
        </p:spPr>
      </p:pic>
      <p:pic>
        <p:nvPicPr>
          <p:cNvPr id="5" name="Picture 3"/>
          <p:cNvPicPr>
            <a:picLocks noChangeAspect="1" noChangeArrowheads="1"/>
          </p:cNvPicPr>
          <p:nvPr/>
        </p:nvPicPr>
        <p:blipFill>
          <a:blip r:embed="rId3"/>
          <a:srcRect/>
          <a:stretch>
            <a:fillRect/>
          </a:stretch>
        </p:blipFill>
        <p:spPr bwMode="auto">
          <a:xfrm>
            <a:off x="381000" y="228600"/>
            <a:ext cx="8382000" cy="10668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dirty="0"/>
          </a:p>
        </p:txBody>
      </p:sp>
      <p:pic>
        <p:nvPicPr>
          <p:cNvPr id="14338" name="Picture 2" descr="D:\Joita_pal\EB_PPt_sample\JMBD\Bharat rekhi\Slide13BR.JPG"/>
          <p:cNvPicPr>
            <a:picLocks noChangeAspect="1" noChangeArrowheads="1"/>
          </p:cNvPicPr>
          <p:nvPr/>
        </p:nvPicPr>
        <p:blipFill>
          <a:blip r:embed="rId2"/>
          <a:srcRect/>
          <a:stretch>
            <a:fillRect/>
          </a:stretch>
        </p:blipFill>
        <p:spPr bwMode="auto">
          <a:xfrm>
            <a:off x="457200" y="1219200"/>
            <a:ext cx="7848600" cy="5638800"/>
          </a:xfrm>
          <a:prstGeom prst="rect">
            <a:avLst/>
          </a:prstGeom>
          <a:noFill/>
        </p:spPr>
      </p:pic>
      <p:pic>
        <p:nvPicPr>
          <p:cNvPr id="5" name="Picture 3"/>
          <p:cNvPicPr>
            <a:picLocks noChangeAspect="1" noChangeArrowheads="1"/>
          </p:cNvPicPr>
          <p:nvPr/>
        </p:nvPicPr>
        <p:blipFill>
          <a:blip r:embed="rId3"/>
          <a:srcRect/>
          <a:stretch>
            <a:fillRect/>
          </a:stretch>
        </p:blipFill>
        <p:spPr bwMode="auto">
          <a:xfrm>
            <a:off x="381000" y="228600"/>
            <a:ext cx="8382000" cy="10668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a:xfrm>
            <a:off x="533400" y="228600"/>
            <a:ext cx="8229600" cy="1066800"/>
          </a:xfrm>
        </p:spPr>
        <p:txBody>
          <a:bodyPr>
            <a:normAutofit/>
          </a:bodyPr>
          <a:lstStyle/>
          <a:p>
            <a:endParaRPr lang="en-US" dirty="0"/>
          </a:p>
        </p:txBody>
      </p:sp>
      <p:pic>
        <p:nvPicPr>
          <p:cNvPr id="15362" name="Picture 2" descr="D:\Joita_pal\EB_PPt_sample\JMBD\Bharat rekhi\Slide14BR.JPG"/>
          <p:cNvPicPr>
            <a:picLocks noChangeAspect="1" noChangeArrowheads="1"/>
          </p:cNvPicPr>
          <p:nvPr/>
        </p:nvPicPr>
        <p:blipFill>
          <a:blip r:embed="rId2"/>
          <a:srcRect/>
          <a:stretch>
            <a:fillRect/>
          </a:stretch>
        </p:blipFill>
        <p:spPr bwMode="auto">
          <a:xfrm>
            <a:off x="381000" y="1524000"/>
            <a:ext cx="8382000" cy="4800600"/>
          </a:xfrm>
          <a:prstGeom prst="rect">
            <a:avLst/>
          </a:prstGeom>
          <a:noFill/>
        </p:spPr>
      </p:pic>
      <p:pic>
        <p:nvPicPr>
          <p:cNvPr id="15363" name="Picture 3"/>
          <p:cNvPicPr>
            <a:picLocks noChangeAspect="1" noChangeArrowheads="1"/>
          </p:cNvPicPr>
          <p:nvPr/>
        </p:nvPicPr>
        <p:blipFill>
          <a:blip r:embed="rId3"/>
          <a:srcRect/>
          <a:stretch>
            <a:fillRect/>
          </a:stretch>
        </p:blipFill>
        <p:spPr bwMode="auto">
          <a:xfrm>
            <a:off x="457200" y="228601"/>
            <a:ext cx="8382000" cy="10668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endParaRPr lang="en-US"/>
          </a:p>
        </p:txBody>
      </p:sp>
      <p:sp>
        <p:nvSpPr>
          <p:cNvPr id="2" name="Title 1"/>
          <p:cNvSpPr>
            <a:spLocks noGrp="1"/>
          </p:cNvSpPr>
          <p:nvPr>
            <p:ph type="title"/>
          </p:nvPr>
        </p:nvSpPr>
        <p:spPr/>
        <p:txBody>
          <a:bodyPr/>
          <a:lstStyle/>
          <a:p>
            <a:pPr>
              <a:defRPr/>
            </a:pPr>
            <a:endParaRPr lang="en-US"/>
          </a:p>
        </p:txBody>
      </p:sp>
      <p:pic>
        <p:nvPicPr>
          <p:cNvPr id="153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91625"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623888" y="225425"/>
            <a:ext cx="8229600" cy="1143000"/>
          </a:xfrm>
          <a:prstGeom prst="rect">
            <a:avLst/>
          </a:prstGeom>
        </p:spPr>
        <p:style>
          <a:lnRef idx="1">
            <a:schemeClr val="accent3"/>
          </a:lnRef>
          <a:fillRef idx="2">
            <a:schemeClr val="accent3"/>
          </a:fillRef>
          <a:effectRef idx="1">
            <a:schemeClr val="accent3"/>
          </a:effectRef>
          <a:fontRef idx="minor">
            <a:schemeClr val="dk1"/>
          </a:fontRef>
        </p:style>
        <p:txBody>
          <a:bodyPr anchor="ctr">
            <a:normAutofit fontScale="90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en-US" dirty="0" smtClean="0">
                <a:latin typeface="Times New Roman" pitchFamily="18" charset="0"/>
                <a:cs typeface="Times New Roman" pitchFamily="18" charset="0"/>
              </a:rPr>
              <a:t>Molecular Biomarkers &amp; Diagnosis</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Related Journals</a:t>
            </a:r>
            <a:endParaRPr lang="en-US" dirty="0">
              <a:latin typeface="Times New Roman" pitchFamily="18" charset="0"/>
              <a:cs typeface="Times New Roman" pitchFamily="18" charset="0"/>
            </a:endParaRPr>
          </a:p>
        </p:txBody>
      </p:sp>
      <p:sp>
        <p:nvSpPr>
          <p:cNvPr id="7" name="Vertical Scroll 6"/>
          <p:cNvSpPr/>
          <p:nvPr/>
        </p:nvSpPr>
        <p:spPr>
          <a:xfrm>
            <a:off x="-82550" y="1471613"/>
            <a:ext cx="5864225" cy="5486400"/>
          </a:xfrm>
          <a:prstGeom prst="verticalScroll">
            <a:avLst/>
          </a:prstGeom>
        </p:spPr>
        <p:style>
          <a:lnRef idx="1">
            <a:schemeClr val="accent3"/>
          </a:lnRef>
          <a:fillRef idx="3">
            <a:schemeClr val="accent3"/>
          </a:fillRef>
          <a:effectRef idx="2">
            <a:schemeClr val="accent3"/>
          </a:effectRef>
          <a:fontRef idx="minor">
            <a:schemeClr val="lt1"/>
          </a:fontRef>
        </p:style>
        <p:txBody>
          <a:bodyPr anchor="ctr"/>
          <a:lstStyle/>
          <a:p>
            <a:pPr marL="342900" indent="-342900">
              <a:buFont typeface="Wingdings" panose="05000000000000000000" pitchFamily="2" charset="2"/>
              <a:buChar char="Ø"/>
              <a:defRPr/>
            </a:pPr>
            <a:r>
              <a:rPr lang="en-US" sz="2000" dirty="0">
                <a:latin typeface="Times New Roman" pitchFamily="18" charset="0"/>
                <a:cs typeface="Times New Roman" pitchFamily="18" charset="0"/>
                <a:hlinkClick r:id="rId3" tooltip="Advancements in Genetic Engineering"/>
              </a:rPr>
              <a:t>Advancements in Genetic </a:t>
            </a:r>
            <a:r>
              <a:rPr lang="en-US" sz="2000" dirty="0" smtClean="0">
                <a:latin typeface="Times New Roman" pitchFamily="18" charset="0"/>
                <a:cs typeface="Times New Roman" pitchFamily="18" charset="0"/>
                <a:hlinkClick r:id="rId3" tooltip="Advancements in Genetic Engineering"/>
              </a:rPr>
              <a:t>Engineering</a:t>
            </a:r>
            <a:endParaRPr lang="en-US" sz="2000" dirty="0" smtClean="0">
              <a:latin typeface="Times New Roman" pitchFamily="18" charset="0"/>
              <a:cs typeface="Times New Roman" pitchFamily="18" charset="0"/>
            </a:endParaRPr>
          </a:p>
          <a:p>
            <a:pPr marL="342900" indent="-342900">
              <a:buFont typeface="Wingdings" panose="05000000000000000000" pitchFamily="2" charset="2"/>
              <a:buChar char="Ø"/>
              <a:defRPr/>
            </a:pPr>
            <a:r>
              <a:rPr lang="en-US" sz="2000" dirty="0">
                <a:latin typeface="Times New Roman" pitchFamily="18" charset="0"/>
                <a:cs typeface="Times New Roman" pitchFamily="18" charset="0"/>
                <a:hlinkClick r:id="rId4" tooltip="Journal of Molecular and Genetic Medicine"/>
              </a:rPr>
              <a:t>Journal of Molecular and Genetic Medicine</a:t>
            </a:r>
            <a:endParaRPr lang="en-US" sz="2000" dirty="0">
              <a:solidFill>
                <a:schemeClr val="bg2">
                  <a:lumMod val="50000"/>
                </a:schemeClr>
              </a:solidFill>
              <a:latin typeface="Times New Roman" pitchFamily="18" charset="0"/>
              <a:cs typeface="Times New Roman" pitchFamily="18" charset="0"/>
            </a:endParaRPr>
          </a:p>
        </p:txBody>
      </p:sp>
      <p:pic>
        <p:nvPicPr>
          <p:cNvPr id="16386" name="Picture 2"/>
          <p:cNvPicPr>
            <a:picLocks noChangeAspect="1" noChangeArrowheads="1"/>
          </p:cNvPicPr>
          <p:nvPr/>
        </p:nvPicPr>
        <p:blipFill>
          <a:blip r:embed="rId5"/>
          <a:srcRect/>
          <a:stretch>
            <a:fillRect/>
          </a:stretch>
        </p:blipFill>
        <p:spPr bwMode="auto">
          <a:xfrm>
            <a:off x="5791200" y="4114800"/>
            <a:ext cx="3048000" cy="228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descr="C:\Users\rakesh-s\Desktop\speak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2400"/>
            <a:ext cx="9144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Horizontal Scroll 5"/>
          <p:cNvSpPr/>
          <p:nvPr/>
        </p:nvSpPr>
        <p:spPr>
          <a:xfrm>
            <a:off x="346075" y="914400"/>
            <a:ext cx="8229600" cy="3429000"/>
          </a:xfrm>
          <a:prstGeom prst="horizontalScroll">
            <a:avLst/>
          </a:prstGeom>
        </p:spPr>
        <p:style>
          <a:lnRef idx="3">
            <a:schemeClr val="lt1"/>
          </a:lnRef>
          <a:fillRef idx="1">
            <a:schemeClr val="accent2"/>
          </a:fillRef>
          <a:effectRef idx="1">
            <a:schemeClr val="accent2"/>
          </a:effectRef>
          <a:fontRef idx="minor">
            <a:schemeClr val="lt1"/>
          </a:fontRef>
        </p:style>
        <p:txBody>
          <a:bodyPr anchor="ctr"/>
          <a:lstStyle/>
          <a:p>
            <a:pPr marL="285750" indent="-285750">
              <a:buFont typeface="Wingdings" panose="05000000000000000000" pitchFamily="2" charset="2"/>
              <a:buChar char="Ø"/>
              <a:defRPr/>
            </a:pPr>
            <a:r>
              <a:rPr lang="en-US" sz="2200" dirty="0">
                <a:latin typeface="Times New Roman" pitchFamily="18" charset="0"/>
                <a:cs typeface="Times New Roman" pitchFamily="18" charset="0"/>
                <a:hlinkClick r:id="rId3"/>
              </a:rPr>
              <a:t>http://www.conferenceseries.com</a:t>
            </a:r>
            <a:r>
              <a:rPr lang="en-US" sz="2200" dirty="0" smtClean="0">
                <a:latin typeface="Times New Roman" pitchFamily="18" charset="0"/>
                <a:cs typeface="Times New Roman" pitchFamily="18" charset="0"/>
                <a:hlinkClick r:id="rId3"/>
              </a:rPr>
              <a:t>/</a:t>
            </a:r>
            <a:r>
              <a:rPr lang="en-US" sz="2200" dirty="0" smtClean="0">
                <a:latin typeface="Times New Roman" pitchFamily="18" charset="0"/>
                <a:cs typeface="Times New Roman" pitchFamily="18" charset="0"/>
              </a:rPr>
              <a:t> </a:t>
            </a:r>
            <a:endParaRPr lang="en-US" sz="2200" dirty="0">
              <a:latin typeface="Times New Roman" pitchFamily="18" charset="0"/>
              <a:cs typeface="Times New Roman" pitchFamily="18" charset="0"/>
            </a:endParaRPr>
          </a:p>
        </p:txBody>
      </p:sp>
      <p:sp>
        <p:nvSpPr>
          <p:cNvPr id="7" name="Double Wave 6"/>
          <p:cNvSpPr/>
          <p:nvPr/>
        </p:nvSpPr>
        <p:spPr>
          <a:xfrm>
            <a:off x="187325" y="0"/>
            <a:ext cx="8777288" cy="1435100"/>
          </a:xfrm>
          <a:prstGeom prst="doubleWav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3600" dirty="0" smtClean="0">
                <a:latin typeface="Times New Roman" pitchFamily="18" charset="0"/>
                <a:cs typeface="Times New Roman" pitchFamily="18" charset="0"/>
              </a:rPr>
              <a:t>For Upcoming </a:t>
            </a:r>
            <a:r>
              <a:rPr lang="en-US" sz="3600" dirty="0" smtClean="0">
                <a:latin typeface="Times New Roman" pitchFamily="18" charset="0"/>
                <a:cs typeface="Times New Roman" pitchFamily="18" charset="0"/>
              </a:rPr>
              <a:t>Conferences</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endParaRPr lang="en-US" dirty="0"/>
          </a:p>
        </p:txBody>
      </p:sp>
      <p:sp>
        <p:nvSpPr>
          <p:cNvPr id="2" name="Title 1"/>
          <p:cNvSpPr>
            <a:spLocks noGrp="1"/>
          </p:cNvSpPr>
          <p:nvPr>
            <p:ph type="title"/>
          </p:nvPr>
        </p:nvSpPr>
        <p:spPr/>
        <p:txBody>
          <a:bodyPr/>
          <a:lstStyle/>
          <a:p>
            <a:pPr>
              <a:defRPr/>
            </a:pPr>
            <a:endParaRPr lang="en-US"/>
          </a:p>
        </p:txBody>
      </p:sp>
      <p:pic>
        <p:nvPicPr>
          <p:cNvPr id="17412" name="Picture 2" descr="C:\Users\rakesh-s\Desktop\2-2nd-d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3" descr="C:\Users\rakesh-s\Desktop\membersh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91000"/>
            <a:ext cx="9144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819400" y="30163"/>
            <a:ext cx="7086600" cy="830262"/>
          </a:xfrm>
          <a:prstGeom prst="rect">
            <a:avLst/>
          </a:prstGeom>
        </p:spPr>
        <p:txBody>
          <a:bodyPr>
            <a:spAutoFit/>
          </a:bodyPr>
          <a:lstStyle/>
          <a:p>
            <a:pPr>
              <a:defRPr/>
            </a:pPr>
            <a:r>
              <a:rPr lang="en-US" sz="2400" dirty="0">
                <a:solidFill>
                  <a:schemeClr val="accent5">
                    <a:lumMod val="10000"/>
                  </a:schemeClr>
                </a:solidFill>
                <a:latin typeface="Andalus" panose="02020603050405020304" pitchFamily="18" charset="-78"/>
                <a:cs typeface="Andalus" panose="02020603050405020304" pitchFamily="18" charset="-78"/>
              </a:rPr>
              <a:t>OMICS Group </a:t>
            </a:r>
            <a:r>
              <a:rPr lang="en-US" sz="2400" b="1" dirty="0">
                <a:solidFill>
                  <a:schemeClr val="accent5">
                    <a:lumMod val="10000"/>
                  </a:schemeClr>
                </a:solidFill>
                <a:latin typeface="Andalus" panose="02020603050405020304" pitchFamily="18" charset="-78"/>
                <a:cs typeface="Andalus" panose="02020603050405020304" pitchFamily="18" charset="-78"/>
              </a:rPr>
              <a:t>Open Access Membership</a:t>
            </a:r>
            <a:br>
              <a:rPr lang="en-US" sz="2400" b="1" dirty="0">
                <a:solidFill>
                  <a:schemeClr val="accent5">
                    <a:lumMod val="10000"/>
                  </a:schemeClr>
                </a:solidFill>
                <a:latin typeface="Andalus" panose="02020603050405020304" pitchFamily="18" charset="-78"/>
                <a:cs typeface="Andalus" panose="02020603050405020304" pitchFamily="18" charset="-78"/>
              </a:rPr>
            </a:br>
            <a:endParaRPr lang="en-US" sz="2400" dirty="0">
              <a:solidFill>
                <a:schemeClr val="accent5">
                  <a:lumMod val="10000"/>
                </a:schemeClr>
              </a:solidFill>
              <a:latin typeface="Andalus" panose="02020603050405020304" pitchFamily="18" charset="-78"/>
              <a:cs typeface="Andalus" panose="02020603050405020304" pitchFamily="18" charset="-78"/>
            </a:endParaRPr>
          </a:p>
        </p:txBody>
      </p:sp>
      <p:sp>
        <p:nvSpPr>
          <p:cNvPr id="7" name="Teardrop 6"/>
          <p:cNvSpPr/>
          <p:nvPr/>
        </p:nvSpPr>
        <p:spPr>
          <a:xfrm>
            <a:off x="1295400" y="630238"/>
            <a:ext cx="7696200" cy="3560762"/>
          </a:xfrm>
          <a:prstGeom prst="teardrop">
            <a:avLst/>
          </a:prstGeom>
          <a:solidFill>
            <a:schemeClr val="accent3">
              <a:lumMod val="75000"/>
            </a:schemeClr>
          </a:solidFill>
        </p:spPr>
        <p:style>
          <a:lnRef idx="1">
            <a:schemeClr val="accent5"/>
          </a:lnRef>
          <a:fillRef idx="2">
            <a:schemeClr val="accent5"/>
          </a:fillRef>
          <a:effectRef idx="1">
            <a:schemeClr val="accent5"/>
          </a:effectRef>
          <a:fontRef idx="minor">
            <a:schemeClr val="dk1"/>
          </a:fontRef>
        </p:style>
        <p:txBody>
          <a:bodyPr anchor="ctr"/>
          <a:lstStyle/>
          <a:p>
            <a:pPr>
              <a:defRPr/>
            </a:pPr>
            <a:r>
              <a:rPr lang="en-US" dirty="0">
                <a:latin typeface="Calisto MT" panose="02040603050505030304" pitchFamily="18" charset="0"/>
              </a:rPr>
              <a:t>OMICS publishing Group Open Access Membership enables academic and research institutions, funders and corporations to actively encourage open access in scholarly communication and the dissemination of research published by their authors.</a:t>
            </a:r>
          </a:p>
          <a:p>
            <a:pPr>
              <a:defRPr/>
            </a:pPr>
            <a:r>
              <a:rPr lang="en-US" dirty="0">
                <a:latin typeface="Calisto MT" panose="02040603050505030304" pitchFamily="18" charset="0"/>
              </a:rPr>
              <a:t>For more details and benefits, click on the link below:</a:t>
            </a:r>
          </a:p>
          <a:p>
            <a:pPr>
              <a:defRPr/>
            </a:pPr>
            <a:r>
              <a:rPr lang="en-US" dirty="0">
                <a:solidFill>
                  <a:schemeClr val="accent4">
                    <a:lumMod val="10000"/>
                  </a:schemeClr>
                </a:solidFill>
                <a:latin typeface="Calisto MT" panose="02040603050505030304" pitchFamily="18" charset="0"/>
                <a:hlinkClick r:id="rId4"/>
              </a:rPr>
              <a:t>http://omicsonline.org/membership.php</a:t>
            </a:r>
            <a:r>
              <a:rPr lang="en-US" dirty="0">
                <a:solidFill>
                  <a:schemeClr val="accent4">
                    <a:lumMod val="10000"/>
                  </a:schemeClr>
                </a:solidFill>
                <a:latin typeface="Calisto MT" panose="02040603050505030304" pitchFamily="18" charset="0"/>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dirty="0"/>
          </a:p>
        </p:txBody>
      </p:sp>
      <p:pic>
        <p:nvPicPr>
          <p:cNvPr id="2050" name="Picture 2" descr="D:\Joita_pal\EB_PPt_sample\JMBD\Bharat rekhi\Slide1BR.JPG"/>
          <p:cNvPicPr>
            <a:picLocks noChangeAspect="1" noChangeArrowheads="1"/>
          </p:cNvPicPr>
          <p:nvPr/>
        </p:nvPicPr>
        <p:blipFill>
          <a:blip r:embed="rId2"/>
          <a:srcRect/>
          <a:stretch>
            <a:fillRect/>
          </a:stretch>
        </p:blipFill>
        <p:spPr bwMode="auto">
          <a:xfrm>
            <a:off x="228600" y="1295400"/>
            <a:ext cx="8610600" cy="5181600"/>
          </a:xfrm>
          <a:prstGeom prst="rect">
            <a:avLst/>
          </a:prstGeom>
          <a:noFill/>
        </p:spPr>
      </p:pic>
      <p:pic>
        <p:nvPicPr>
          <p:cNvPr id="5" name="Picture 3"/>
          <p:cNvPicPr>
            <a:picLocks noChangeAspect="1" noChangeArrowheads="1"/>
          </p:cNvPicPr>
          <p:nvPr/>
        </p:nvPicPr>
        <p:blipFill>
          <a:blip r:embed="rId3"/>
          <a:srcRect/>
          <a:stretch>
            <a:fillRect/>
          </a:stretch>
        </p:blipFill>
        <p:spPr bwMode="auto">
          <a:xfrm>
            <a:off x="381000" y="228600"/>
            <a:ext cx="8382000" cy="10668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dirty="0"/>
          </a:p>
        </p:txBody>
      </p:sp>
      <p:pic>
        <p:nvPicPr>
          <p:cNvPr id="3074" name="Picture 2" descr="D:\Joita_pal\EB_PPt_sample\JMBD\Bharat rekhi\Slide2BR.JPG"/>
          <p:cNvPicPr>
            <a:picLocks noChangeAspect="1" noChangeArrowheads="1"/>
          </p:cNvPicPr>
          <p:nvPr/>
        </p:nvPicPr>
        <p:blipFill>
          <a:blip r:embed="rId2"/>
          <a:srcRect/>
          <a:stretch>
            <a:fillRect/>
          </a:stretch>
        </p:blipFill>
        <p:spPr bwMode="auto">
          <a:xfrm>
            <a:off x="457200" y="1295400"/>
            <a:ext cx="8305800" cy="5562600"/>
          </a:xfrm>
          <a:prstGeom prst="rect">
            <a:avLst/>
          </a:prstGeom>
          <a:noFill/>
        </p:spPr>
      </p:pic>
      <p:pic>
        <p:nvPicPr>
          <p:cNvPr id="5" name="Picture 3"/>
          <p:cNvPicPr>
            <a:picLocks noChangeAspect="1" noChangeArrowheads="1"/>
          </p:cNvPicPr>
          <p:nvPr/>
        </p:nvPicPr>
        <p:blipFill>
          <a:blip r:embed="rId3"/>
          <a:srcRect/>
          <a:stretch>
            <a:fillRect/>
          </a:stretch>
        </p:blipFill>
        <p:spPr bwMode="auto">
          <a:xfrm>
            <a:off x="381000" y="228600"/>
            <a:ext cx="8382000" cy="10668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dirty="0"/>
          </a:p>
        </p:txBody>
      </p:sp>
      <p:pic>
        <p:nvPicPr>
          <p:cNvPr id="4098" name="Picture 2" descr="D:\Joita_pal\EB_PPt_sample\JMBD\Bharat rekhi\Slide3BR.JPG"/>
          <p:cNvPicPr>
            <a:picLocks noChangeAspect="1" noChangeArrowheads="1"/>
          </p:cNvPicPr>
          <p:nvPr/>
        </p:nvPicPr>
        <p:blipFill>
          <a:blip r:embed="rId2"/>
          <a:srcRect/>
          <a:stretch>
            <a:fillRect/>
          </a:stretch>
        </p:blipFill>
        <p:spPr bwMode="auto">
          <a:xfrm>
            <a:off x="381000" y="1219200"/>
            <a:ext cx="8153400" cy="5638800"/>
          </a:xfrm>
          <a:prstGeom prst="rect">
            <a:avLst/>
          </a:prstGeom>
          <a:noFill/>
        </p:spPr>
      </p:pic>
      <p:pic>
        <p:nvPicPr>
          <p:cNvPr id="5" name="Picture 3"/>
          <p:cNvPicPr>
            <a:picLocks noChangeAspect="1" noChangeArrowheads="1"/>
          </p:cNvPicPr>
          <p:nvPr/>
        </p:nvPicPr>
        <p:blipFill>
          <a:blip r:embed="rId3"/>
          <a:srcRect/>
          <a:stretch>
            <a:fillRect/>
          </a:stretch>
        </p:blipFill>
        <p:spPr bwMode="auto">
          <a:xfrm>
            <a:off x="304800" y="0"/>
            <a:ext cx="8382000" cy="10668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dirty="0"/>
          </a:p>
        </p:txBody>
      </p:sp>
      <p:pic>
        <p:nvPicPr>
          <p:cNvPr id="5122" name="Picture 2" descr="D:\Joita_pal\EB_PPt_sample\JMBD\Bharat rekhi\Slide4BR.JPG"/>
          <p:cNvPicPr>
            <a:picLocks noChangeAspect="1" noChangeArrowheads="1"/>
          </p:cNvPicPr>
          <p:nvPr/>
        </p:nvPicPr>
        <p:blipFill>
          <a:blip r:embed="rId2"/>
          <a:srcRect/>
          <a:stretch>
            <a:fillRect/>
          </a:stretch>
        </p:blipFill>
        <p:spPr bwMode="auto">
          <a:xfrm>
            <a:off x="609600" y="1295400"/>
            <a:ext cx="8001000" cy="5562600"/>
          </a:xfrm>
          <a:prstGeom prst="rect">
            <a:avLst/>
          </a:prstGeom>
          <a:noFill/>
        </p:spPr>
      </p:pic>
      <p:pic>
        <p:nvPicPr>
          <p:cNvPr id="5" name="Picture 3"/>
          <p:cNvPicPr>
            <a:picLocks noChangeAspect="1" noChangeArrowheads="1"/>
          </p:cNvPicPr>
          <p:nvPr/>
        </p:nvPicPr>
        <p:blipFill>
          <a:blip r:embed="rId3"/>
          <a:srcRect/>
          <a:stretch>
            <a:fillRect/>
          </a:stretch>
        </p:blipFill>
        <p:spPr bwMode="auto">
          <a:xfrm>
            <a:off x="381000" y="228600"/>
            <a:ext cx="8382000" cy="10668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dirty="0"/>
          </a:p>
        </p:txBody>
      </p:sp>
      <p:pic>
        <p:nvPicPr>
          <p:cNvPr id="6146" name="Picture 2" descr="D:\Joita_pal\EB_PPt_sample\JMBD\Bharat rekhi\Slide5BR.JPG"/>
          <p:cNvPicPr>
            <a:picLocks noChangeAspect="1" noChangeArrowheads="1"/>
          </p:cNvPicPr>
          <p:nvPr/>
        </p:nvPicPr>
        <p:blipFill>
          <a:blip r:embed="rId2"/>
          <a:srcRect/>
          <a:stretch>
            <a:fillRect/>
          </a:stretch>
        </p:blipFill>
        <p:spPr bwMode="auto">
          <a:xfrm>
            <a:off x="304800" y="1295400"/>
            <a:ext cx="8458200" cy="5562600"/>
          </a:xfrm>
          <a:prstGeom prst="rect">
            <a:avLst/>
          </a:prstGeom>
          <a:noFill/>
        </p:spPr>
      </p:pic>
      <p:pic>
        <p:nvPicPr>
          <p:cNvPr id="5" name="Picture 3"/>
          <p:cNvPicPr>
            <a:picLocks noChangeAspect="1" noChangeArrowheads="1"/>
          </p:cNvPicPr>
          <p:nvPr/>
        </p:nvPicPr>
        <p:blipFill>
          <a:blip r:embed="rId3"/>
          <a:srcRect/>
          <a:stretch>
            <a:fillRect/>
          </a:stretch>
        </p:blipFill>
        <p:spPr bwMode="auto">
          <a:xfrm>
            <a:off x="381000" y="0"/>
            <a:ext cx="8382000" cy="10668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dirty="0"/>
          </a:p>
        </p:txBody>
      </p:sp>
      <p:pic>
        <p:nvPicPr>
          <p:cNvPr id="7170" name="Picture 2" descr="D:\Joita_pal\EB_PPt_sample\JMBD\Bharat rekhi\Slide6BR.JPG"/>
          <p:cNvPicPr>
            <a:picLocks noChangeAspect="1" noChangeArrowheads="1"/>
          </p:cNvPicPr>
          <p:nvPr/>
        </p:nvPicPr>
        <p:blipFill>
          <a:blip r:embed="rId2"/>
          <a:srcRect/>
          <a:stretch>
            <a:fillRect/>
          </a:stretch>
        </p:blipFill>
        <p:spPr bwMode="auto">
          <a:xfrm>
            <a:off x="533400" y="1524000"/>
            <a:ext cx="7772400" cy="5334000"/>
          </a:xfrm>
          <a:prstGeom prst="rect">
            <a:avLst/>
          </a:prstGeom>
          <a:noFill/>
        </p:spPr>
      </p:pic>
      <p:pic>
        <p:nvPicPr>
          <p:cNvPr id="5" name="Picture 3"/>
          <p:cNvPicPr>
            <a:picLocks noChangeAspect="1" noChangeArrowheads="1"/>
          </p:cNvPicPr>
          <p:nvPr/>
        </p:nvPicPr>
        <p:blipFill>
          <a:blip r:embed="rId3"/>
          <a:srcRect/>
          <a:stretch>
            <a:fillRect/>
          </a:stretch>
        </p:blipFill>
        <p:spPr bwMode="auto">
          <a:xfrm>
            <a:off x="304800" y="228600"/>
            <a:ext cx="8382000" cy="10668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dirty="0"/>
          </a:p>
        </p:txBody>
      </p:sp>
      <p:pic>
        <p:nvPicPr>
          <p:cNvPr id="8194" name="Picture 2" descr="D:\Joita_pal\EB_PPt_sample\JMBD\Bharat rekhi\Slide7BR.JPG"/>
          <p:cNvPicPr>
            <a:picLocks noChangeAspect="1" noChangeArrowheads="1"/>
          </p:cNvPicPr>
          <p:nvPr/>
        </p:nvPicPr>
        <p:blipFill>
          <a:blip r:embed="rId2"/>
          <a:srcRect/>
          <a:stretch>
            <a:fillRect/>
          </a:stretch>
        </p:blipFill>
        <p:spPr bwMode="auto">
          <a:xfrm>
            <a:off x="609600" y="1371600"/>
            <a:ext cx="8153400" cy="5486400"/>
          </a:xfrm>
          <a:prstGeom prst="rect">
            <a:avLst/>
          </a:prstGeom>
          <a:noFill/>
        </p:spPr>
      </p:pic>
      <p:pic>
        <p:nvPicPr>
          <p:cNvPr id="5" name="Picture 3"/>
          <p:cNvPicPr>
            <a:picLocks noChangeAspect="1" noChangeArrowheads="1"/>
          </p:cNvPicPr>
          <p:nvPr/>
        </p:nvPicPr>
        <p:blipFill>
          <a:blip r:embed="rId3"/>
          <a:srcRect/>
          <a:stretch>
            <a:fillRect/>
          </a:stretch>
        </p:blipFill>
        <p:spPr bwMode="auto">
          <a:xfrm>
            <a:off x="304800" y="0"/>
            <a:ext cx="8382000" cy="10668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dirty="0"/>
          </a:p>
        </p:txBody>
      </p:sp>
      <p:pic>
        <p:nvPicPr>
          <p:cNvPr id="9218" name="Picture 2" descr="D:\Joita_pal\EB_PPt_sample\JMBD\Bharat rekhi\Slide8BR.JPG"/>
          <p:cNvPicPr>
            <a:picLocks noChangeAspect="1" noChangeArrowheads="1"/>
          </p:cNvPicPr>
          <p:nvPr/>
        </p:nvPicPr>
        <p:blipFill>
          <a:blip r:embed="rId2"/>
          <a:srcRect/>
          <a:stretch>
            <a:fillRect/>
          </a:stretch>
        </p:blipFill>
        <p:spPr bwMode="auto">
          <a:xfrm>
            <a:off x="457200" y="1219200"/>
            <a:ext cx="8077200" cy="5638800"/>
          </a:xfrm>
          <a:prstGeom prst="rect">
            <a:avLst/>
          </a:prstGeom>
          <a:noFill/>
        </p:spPr>
      </p:pic>
      <p:pic>
        <p:nvPicPr>
          <p:cNvPr id="5" name="Picture 3"/>
          <p:cNvPicPr>
            <a:picLocks noChangeAspect="1" noChangeArrowheads="1"/>
          </p:cNvPicPr>
          <p:nvPr/>
        </p:nvPicPr>
        <p:blipFill>
          <a:blip r:embed="rId3"/>
          <a:srcRect/>
          <a:stretch>
            <a:fillRect/>
          </a:stretch>
        </p:blipFill>
        <p:spPr bwMode="auto">
          <a:xfrm>
            <a:off x="381000" y="304800"/>
            <a:ext cx="8382000" cy="1066800"/>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ustom 2">
      <a:dk1>
        <a:sysClr val="windowText" lastClr="000000"/>
      </a:dk1>
      <a:lt1>
        <a:sysClr val="window" lastClr="FFFFFF"/>
      </a:lt1>
      <a:dk2>
        <a:srgbClr val="F2F2F2"/>
      </a:dk2>
      <a:lt2>
        <a:srgbClr val="C5D1D7"/>
      </a:lt2>
      <a:accent1>
        <a:srgbClr val="61888A"/>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276</TotalTime>
  <Words>192</Words>
  <Application>Microsoft Office PowerPoint</Application>
  <PresentationFormat>On-screen Show (4:3)</PresentationFormat>
  <Paragraphs>15</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joita-p</dc:creator>
  <cp:lastModifiedBy>Bhagath Kumar Goud Gurram</cp:lastModifiedBy>
  <cp:revision>30</cp:revision>
  <dcterms:created xsi:type="dcterms:W3CDTF">2014-08-29T04:36:00Z</dcterms:created>
  <dcterms:modified xsi:type="dcterms:W3CDTF">2015-10-14T05:23:24Z</dcterms:modified>
</cp:coreProperties>
</file>